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Lst>
  <p:sldSz cy="9144000" cx="7772400"/>
  <p:notesSz cx="6858000" cy="9144000"/>
  <p:embeddedFontLst>
    <p:embeddedFont>
      <p:font typeface="Pinyon Script"/>
      <p:regular r:id="rId32"/>
    </p:embeddedFont>
    <p:embeddedFont>
      <p:font typeface="Teko"/>
      <p:regular r:id="rId33"/>
      <p:bold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15F423EB-9C87-485B-9DBC-AE501BDE1CF4}">
  <a:tblStyle styleId="{15F423EB-9C87-485B-9DBC-AE501BDE1CF4}"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3267D6B5-3676-4545-9C4A-8D7510FC3D5A}" styleName="Table_1">
    <a:wholeTbl>
      <a:tcTxStyle b="off" i="off">
        <a:font>
          <a:latin typeface="Cambria"/>
          <a:ea typeface="Cambria"/>
          <a:cs typeface="Cambria"/>
        </a:font>
        <a:schemeClr val="dk1"/>
      </a:tcTxStyle>
      <a:tcStyle>
        <a:tcBdr>
          <a:left>
            <a:ln cap="flat" cmpd="sng" w="12700">
              <a:solidFill>
                <a:schemeClr val="dk1"/>
              </a:solidFill>
              <a:prstDash val="solid"/>
              <a:round/>
              <a:headEnd len="sm" w="sm" type="none"/>
              <a:tailEnd len="sm" w="sm" type="none"/>
            </a:ln>
          </a:left>
          <a:right>
            <a:ln cap="flat" cmpd="sng" w="12700">
              <a:solidFill>
                <a:schemeClr val="dk1"/>
              </a:solidFill>
              <a:prstDash val="solid"/>
              <a:round/>
              <a:headEnd len="sm" w="sm" type="none"/>
              <a:tailEnd len="sm" w="sm" type="none"/>
            </a:ln>
          </a:right>
          <a:top>
            <a:ln cap="flat" cmpd="sng" w="12700">
              <a:solidFill>
                <a:schemeClr val="dk1"/>
              </a:solidFill>
              <a:prstDash val="solid"/>
              <a:round/>
              <a:headEnd len="sm" w="sm" type="none"/>
              <a:tailEnd len="sm" w="sm" type="none"/>
            </a:ln>
          </a:top>
          <a:bottom>
            <a:ln cap="flat" cmpd="sng" w="12700">
              <a:solidFill>
                <a:schemeClr val="dk1"/>
              </a:solidFill>
              <a:prstDash val="solid"/>
              <a:round/>
              <a:headEnd len="sm" w="sm" type="none"/>
              <a:tailEnd len="sm" w="sm" type="none"/>
            </a:ln>
          </a:bottom>
          <a:insideH>
            <a:ln cap="flat" cmpd="sng" w="12700">
              <a:solidFill>
                <a:schemeClr val="dk1"/>
              </a:solidFill>
              <a:prstDash val="solid"/>
              <a:round/>
              <a:headEnd len="sm" w="sm" type="none"/>
              <a:tailEnd len="sm" w="sm" type="none"/>
            </a:ln>
          </a:insideH>
          <a:insideV>
            <a:ln cap="flat" cmpd="sng" w="12700">
              <a:solidFill>
                <a:schemeClr val="dk1"/>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880" orient="horz"/>
        <p:guide pos="2448"/>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Teko-regular.fntdata"/><Relationship Id="rId10" Type="http://schemas.openxmlformats.org/officeDocument/2006/relationships/slide" Target="slides/slide4.xml"/><Relationship Id="rId32" Type="http://schemas.openxmlformats.org/officeDocument/2006/relationships/font" Target="fonts/PinyonScript-regular.fntdata"/><Relationship Id="rId13" Type="http://schemas.openxmlformats.org/officeDocument/2006/relationships/slide" Target="slides/slide7.xml"/><Relationship Id="rId12" Type="http://schemas.openxmlformats.org/officeDocument/2006/relationships/slide" Target="slides/slide6.xml"/><Relationship Id="rId34" Type="http://schemas.openxmlformats.org/officeDocument/2006/relationships/font" Target="fonts/Teko-bold.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971675" y="685800"/>
            <a:ext cx="291465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86" name="Google Shape;86;p1:notes"/>
          <p:cNvSpPr/>
          <p:nvPr>
            <p:ph idx="2" type="sldImg"/>
          </p:nvPr>
        </p:nvSpPr>
        <p:spPr>
          <a:xfrm>
            <a:off x="1971675" y="685800"/>
            <a:ext cx="291465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 name="Shape 269"/>
        <p:cNvGrpSpPr/>
        <p:nvPr/>
      </p:nvGrpSpPr>
      <p:grpSpPr>
        <a:xfrm>
          <a:off x="0" y="0"/>
          <a:ext cx="0" cy="0"/>
          <a:chOff x="0" y="0"/>
          <a:chExt cx="0" cy="0"/>
        </a:xfrm>
      </p:grpSpPr>
      <p:sp>
        <p:nvSpPr>
          <p:cNvPr id="270" name="Google Shape;270;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1" name="Google Shape;271;p10:notes"/>
          <p:cNvSpPr/>
          <p:nvPr>
            <p:ph idx="2" type="sldImg"/>
          </p:nvPr>
        </p:nvSpPr>
        <p:spPr>
          <a:xfrm>
            <a:off x="1971675" y="685800"/>
            <a:ext cx="291465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 name="Shape 277"/>
        <p:cNvGrpSpPr/>
        <p:nvPr/>
      </p:nvGrpSpPr>
      <p:grpSpPr>
        <a:xfrm>
          <a:off x="0" y="0"/>
          <a:ext cx="0" cy="0"/>
          <a:chOff x="0" y="0"/>
          <a:chExt cx="0" cy="0"/>
        </a:xfrm>
      </p:grpSpPr>
      <p:sp>
        <p:nvSpPr>
          <p:cNvPr id="278" name="Google Shape;278;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9" name="Google Shape;279;p11:notes"/>
          <p:cNvSpPr/>
          <p:nvPr>
            <p:ph idx="2" type="sldImg"/>
          </p:nvPr>
        </p:nvSpPr>
        <p:spPr>
          <a:xfrm>
            <a:off x="1971675" y="685800"/>
            <a:ext cx="291465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Google Shape;286;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7" name="Google Shape;287;p12:notes"/>
          <p:cNvSpPr/>
          <p:nvPr>
            <p:ph idx="2" type="sldImg"/>
          </p:nvPr>
        </p:nvSpPr>
        <p:spPr>
          <a:xfrm>
            <a:off x="1971675" y="685800"/>
            <a:ext cx="291465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4" name="Shape 294"/>
        <p:cNvGrpSpPr/>
        <p:nvPr/>
      </p:nvGrpSpPr>
      <p:grpSpPr>
        <a:xfrm>
          <a:off x="0" y="0"/>
          <a:ext cx="0" cy="0"/>
          <a:chOff x="0" y="0"/>
          <a:chExt cx="0" cy="0"/>
        </a:xfrm>
      </p:grpSpPr>
      <p:sp>
        <p:nvSpPr>
          <p:cNvPr id="295" name="Google Shape;295;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296" name="Google Shape;296;p13:notes"/>
          <p:cNvSpPr/>
          <p:nvPr>
            <p:ph idx="2" type="sldImg"/>
          </p:nvPr>
        </p:nvSpPr>
        <p:spPr>
          <a:xfrm>
            <a:off x="1971675" y="685800"/>
            <a:ext cx="291465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9" name="Shape 309"/>
        <p:cNvGrpSpPr/>
        <p:nvPr/>
      </p:nvGrpSpPr>
      <p:grpSpPr>
        <a:xfrm>
          <a:off x="0" y="0"/>
          <a:ext cx="0" cy="0"/>
          <a:chOff x="0" y="0"/>
          <a:chExt cx="0" cy="0"/>
        </a:xfrm>
      </p:grpSpPr>
      <p:sp>
        <p:nvSpPr>
          <p:cNvPr id="310" name="Google Shape;310;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311" name="Google Shape;311;p14:notes"/>
          <p:cNvSpPr/>
          <p:nvPr>
            <p:ph idx="2" type="sldImg"/>
          </p:nvPr>
        </p:nvSpPr>
        <p:spPr>
          <a:xfrm>
            <a:off x="1971675" y="685800"/>
            <a:ext cx="291465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1" name="Shape 321"/>
        <p:cNvGrpSpPr/>
        <p:nvPr/>
      </p:nvGrpSpPr>
      <p:grpSpPr>
        <a:xfrm>
          <a:off x="0" y="0"/>
          <a:ext cx="0" cy="0"/>
          <a:chOff x="0" y="0"/>
          <a:chExt cx="0" cy="0"/>
        </a:xfrm>
      </p:grpSpPr>
      <p:sp>
        <p:nvSpPr>
          <p:cNvPr id="322" name="Google Shape;322;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323" name="Google Shape;323;p15:notes"/>
          <p:cNvSpPr/>
          <p:nvPr>
            <p:ph idx="2" type="sldImg"/>
          </p:nvPr>
        </p:nvSpPr>
        <p:spPr>
          <a:xfrm>
            <a:off x="1971675" y="685800"/>
            <a:ext cx="291465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1" name="Shape 331"/>
        <p:cNvGrpSpPr/>
        <p:nvPr/>
      </p:nvGrpSpPr>
      <p:grpSpPr>
        <a:xfrm>
          <a:off x="0" y="0"/>
          <a:ext cx="0" cy="0"/>
          <a:chOff x="0" y="0"/>
          <a:chExt cx="0" cy="0"/>
        </a:xfrm>
      </p:grpSpPr>
      <p:sp>
        <p:nvSpPr>
          <p:cNvPr id="332" name="Google Shape;332;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333" name="Google Shape;333;p16:notes"/>
          <p:cNvSpPr/>
          <p:nvPr>
            <p:ph idx="2" type="sldImg"/>
          </p:nvPr>
        </p:nvSpPr>
        <p:spPr>
          <a:xfrm>
            <a:off x="1971675" y="685800"/>
            <a:ext cx="291465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4" name="Shape 344"/>
        <p:cNvGrpSpPr/>
        <p:nvPr/>
      </p:nvGrpSpPr>
      <p:grpSpPr>
        <a:xfrm>
          <a:off x="0" y="0"/>
          <a:ext cx="0" cy="0"/>
          <a:chOff x="0" y="0"/>
          <a:chExt cx="0" cy="0"/>
        </a:xfrm>
      </p:grpSpPr>
      <p:sp>
        <p:nvSpPr>
          <p:cNvPr id="345" name="Google Shape;345;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346" name="Google Shape;346;p17:notes"/>
          <p:cNvSpPr/>
          <p:nvPr>
            <p:ph idx="2" type="sldImg"/>
          </p:nvPr>
        </p:nvSpPr>
        <p:spPr>
          <a:xfrm>
            <a:off x="1971675" y="685800"/>
            <a:ext cx="291465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2" name="Shape 352"/>
        <p:cNvGrpSpPr/>
        <p:nvPr/>
      </p:nvGrpSpPr>
      <p:grpSpPr>
        <a:xfrm>
          <a:off x="0" y="0"/>
          <a:ext cx="0" cy="0"/>
          <a:chOff x="0" y="0"/>
          <a:chExt cx="0" cy="0"/>
        </a:xfrm>
      </p:grpSpPr>
      <p:sp>
        <p:nvSpPr>
          <p:cNvPr id="353" name="Google Shape;353;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354" name="Google Shape;354;p18:notes"/>
          <p:cNvSpPr/>
          <p:nvPr>
            <p:ph idx="2" type="sldImg"/>
          </p:nvPr>
        </p:nvSpPr>
        <p:spPr>
          <a:xfrm>
            <a:off x="1971675" y="685800"/>
            <a:ext cx="291465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0" name="Shape 360"/>
        <p:cNvGrpSpPr/>
        <p:nvPr/>
      </p:nvGrpSpPr>
      <p:grpSpPr>
        <a:xfrm>
          <a:off x="0" y="0"/>
          <a:ext cx="0" cy="0"/>
          <a:chOff x="0" y="0"/>
          <a:chExt cx="0" cy="0"/>
        </a:xfrm>
      </p:grpSpPr>
      <p:sp>
        <p:nvSpPr>
          <p:cNvPr id="361" name="Google Shape;361;p19:notes"/>
          <p:cNvSpPr/>
          <p:nvPr>
            <p:ph idx="2" type="sldImg"/>
          </p:nvPr>
        </p:nvSpPr>
        <p:spPr>
          <a:xfrm>
            <a:off x="1971675" y="685800"/>
            <a:ext cx="291465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 name="Google Shape;362;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363" name="Google Shape;363;p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SzPts val="1200"/>
              <a:buFont typeface="Arial"/>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Google Shape;106;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107" name="Google Shape;107;p2:notes"/>
          <p:cNvSpPr/>
          <p:nvPr>
            <p:ph idx="2" type="sldImg"/>
          </p:nvPr>
        </p:nvSpPr>
        <p:spPr>
          <a:xfrm>
            <a:off x="1971675" y="685800"/>
            <a:ext cx="291465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0" name="Shape 370"/>
        <p:cNvGrpSpPr/>
        <p:nvPr/>
      </p:nvGrpSpPr>
      <p:grpSpPr>
        <a:xfrm>
          <a:off x="0" y="0"/>
          <a:ext cx="0" cy="0"/>
          <a:chOff x="0" y="0"/>
          <a:chExt cx="0" cy="0"/>
        </a:xfrm>
      </p:grpSpPr>
      <p:sp>
        <p:nvSpPr>
          <p:cNvPr id="371" name="Google Shape;371;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372" name="Google Shape;372;p20:notes"/>
          <p:cNvSpPr/>
          <p:nvPr>
            <p:ph idx="2" type="sldImg"/>
          </p:nvPr>
        </p:nvSpPr>
        <p:spPr>
          <a:xfrm>
            <a:off x="1971675" y="685800"/>
            <a:ext cx="291465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7" name="Shape 377"/>
        <p:cNvGrpSpPr/>
        <p:nvPr/>
      </p:nvGrpSpPr>
      <p:grpSpPr>
        <a:xfrm>
          <a:off x="0" y="0"/>
          <a:ext cx="0" cy="0"/>
          <a:chOff x="0" y="0"/>
          <a:chExt cx="0" cy="0"/>
        </a:xfrm>
      </p:grpSpPr>
      <p:sp>
        <p:nvSpPr>
          <p:cNvPr id="378" name="Google Shape;378;p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9" name="Google Shape;379;p21:notes"/>
          <p:cNvSpPr/>
          <p:nvPr>
            <p:ph idx="2" type="sldImg"/>
          </p:nvPr>
        </p:nvSpPr>
        <p:spPr>
          <a:xfrm>
            <a:off x="1971675" y="685800"/>
            <a:ext cx="291465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5" name="Shape 385"/>
        <p:cNvGrpSpPr/>
        <p:nvPr/>
      </p:nvGrpSpPr>
      <p:grpSpPr>
        <a:xfrm>
          <a:off x="0" y="0"/>
          <a:ext cx="0" cy="0"/>
          <a:chOff x="0" y="0"/>
          <a:chExt cx="0" cy="0"/>
        </a:xfrm>
      </p:grpSpPr>
      <p:sp>
        <p:nvSpPr>
          <p:cNvPr id="386" name="Google Shape;386;p22:notes"/>
          <p:cNvSpPr/>
          <p:nvPr>
            <p:ph idx="2" type="sldImg"/>
          </p:nvPr>
        </p:nvSpPr>
        <p:spPr>
          <a:xfrm>
            <a:off x="1971675" y="685800"/>
            <a:ext cx="291465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7" name="Google Shape;387;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388" name="Google Shape;388;p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SzPts val="1200"/>
              <a:buFont typeface="Arial"/>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0" name="Shape 400"/>
        <p:cNvGrpSpPr/>
        <p:nvPr/>
      </p:nvGrpSpPr>
      <p:grpSpPr>
        <a:xfrm>
          <a:off x="0" y="0"/>
          <a:ext cx="0" cy="0"/>
          <a:chOff x="0" y="0"/>
          <a:chExt cx="0" cy="0"/>
        </a:xfrm>
      </p:grpSpPr>
      <p:sp>
        <p:nvSpPr>
          <p:cNvPr id="401" name="Google Shape;401;p23:notes"/>
          <p:cNvSpPr/>
          <p:nvPr>
            <p:ph idx="2" type="sldImg"/>
          </p:nvPr>
        </p:nvSpPr>
        <p:spPr>
          <a:xfrm>
            <a:off x="1971675" y="685800"/>
            <a:ext cx="291465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2" name="Google Shape;402;p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403" name="Google Shape;403;p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SzPts val="1200"/>
              <a:buFont typeface="Arial"/>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7" name="Shape 417"/>
        <p:cNvGrpSpPr/>
        <p:nvPr/>
      </p:nvGrpSpPr>
      <p:grpSpPr>
        <a:xfrm>
          <a:off x="0" y="0"/>
          <a:ext cx="0" cy="0"/>
          <a:chOff x="0" y="0"/>
          <a:chExt cx="0" cy="0"/>
        </a:xfrm>
      </p:grpSpPr>
      <p:sp>
        <p:nvSpPr>
          <p:cNvPr id="418" name="Google Shape;418;p24:notes"/>
          <p:cNvSpPr/>
          <p:nvPr>
            <p:ph idx="2" type="sldImg"/>
          </p:nvPr>
        </p:nvSpPr>
        <p:spPr>
          <a:xfrm>
            <a:off x="1971675" y="685800"/>
            <a:ext cx="291465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9" name="Google Shape;419;p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420" name="Google Shape;420;p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SzPts val="1200"/>
              <a:buFont typeface="Arial"/>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2" name="Shape 432"/>
        <p:cNvGrpSpPr/>
        <p:nvPr/>
      </p:nvGrpSpPr>
      <p:grpSpPr>
        <a:xfrm>
          <a:off x="0" y="0"/>
          <a:ext cx="0" cy="0"/>
          <a:chOff x="0" y="0"/>
          <a:chExt cx="0" cy="0"/>
        </a:xfrm>
      </p:grpSpPr>
      <p:sp>
        <p:nvSpPr>
          <p:cNvPr id="433" name="Google Shape;433;p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4" name="Google Shape;434;p25:notes"/>
          <p:cNvSpPr/>
          <p:nvPr>
            <p:ph idx="2" type="sldImg"/>
          </p:nvPr>
        </p:nvSpPr>
        <p:spPr>
          <a:xfrm>
            <a:off x="1971675" y="685800"/>
            <a:ext cx="291465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Google Shape;130;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131" name="Google Shape;131;p3:notes"/>
          <p:cNvSpPr/>
          <p:nvPr>
            <p:ph idx="2" type="sldImg"/>
          </p:nvPr>
        </p:nvSpPr>
        <p:spPr>
          <a:xfrm>
            <a:off x="1971675" y="685800"/>
            <a:ext cx="291465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Google Shape;163;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164" name="Google Shape;164;p4:notes"/>
          <p:cNvSpPr/>
          <p:nvPr>
            <p:ph idx="2" type="sldImg"/>
          </p:nvPr>
        </p:nvSpPr>
        <p:spPr>
          <a:xfrm>
            <a:off x="1971675" y="685800"/>
            <a:ext cx="291465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Google Shape;194;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195" name="Google Shape;195;p5:notes"/>
          <p:cNvSpPr/>
          <p:nvPr>
            <p:ph idx="2" type="sldImg"/>
          </p:nvPr>
        </p:nvSpPr>
        <p:spPr>
          <a:xfrm>
            <a:off x="1971675" y="685800"/>
            <a:ext cx="291465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 name="Shape 202"/>
        <p:cNvGrpSpPr/>
        <p:nvPr/>
      </p:nvGrpSpPr>
      <p:grpSpPr>
        <a:xfrm>
          <a:off x="0" y="0"/>
          <a:ext cx="0" cy="0"/>
          <a:chOff x="0" y="0"/>
          <a:chExt cx="0" cy="0"/>
        </a:xfrm>
      </p:grpSpPr>
      <p:sp>
        <p:nvSpPr>
          <p:cNvPr id="203" name="Google Shape;203;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204" name="Google Shape;204;p6:notes"/>
          <p:cNvSpPr/>
          <p:nvPr>
            <p:ph idx="2" type="sldImg"/>
          </p:nvPr>
        </p:nvSpPr>
        <p:spPr>
          <a:xfrm>
            <a:off x="1971675" y="685800"/>
            <a:ext cx="291465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Google Shape;215;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216" name="Google Shape;216;p7:notes"/>
          <p:cNvSpPr/>
          <p:nvPr>
            <p:ph idx="2" type="sldImg"/>
          </p:nvPr>
        </p:nvSpPr>
        <p:spPr>
          <a:xfrm>
            <a:off x="1971675" y="685800"/>
            <a:ext cx="291465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 name="Shape 229"/>
        <p:cNvGrpSpPr/>
        <p:nvPr/>
      </p:nvGrpSpPr>
      <p:grpSpPr>
        <a:xfrm>
          <a:off x="0" y="0"/>
          <a:ext cx="0" cy="0"/>
          <a:chOff x="0" y="0"/>
          <a:chExt cx="0" cy="0"/>
        </a:xfrm>
      </p:grpSpPr>
      <p:sp>
        <p:nvSpPr>
          <p:cNvPr id="230" name="Google Shape;230;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231" name="Google Shape;231;p8:notes"/>
          <p:cNvSpPr/>
          <p:nvPr>
            <p:ph idx="2" type="sldImg"/>
          </p:nvPr>
        </p:nvSpPr>
        <p:spPr>
          <a:xfrm>
            <a:off x="1971675" y="685800"/>
            <a:ext cx="291465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263" name="Google Shape;263;p9:notes"/>
          <p:cNvSpPr/>
          <p:nvPr>
            <p:ph idx="2" type="sldImg"/>
          </p:nvPr>
        </p:nvSpPr>
        <p:spPr>
          <a:xfrm>
            <a:off x="1971675" y="685800"/>
            <a:ext cx="291465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5" name="Shape 15"/>
        <p:cNvGrpSpPr/>
        <p:nvPr/>
      </p:nvGrpSpPr>
      <p:grpSpPr>
        <a:xfrm>
          <a:off x="0" y="0"/>
          <a:ext cx="0" cy="0"/>
          <a:chOff x="0" y="0"/>
          <a:chExt cx="0" cy="0"/>
        </a:xfrm>
      </p:grpSpPr>
      <p:sp>
        <p:nvSpPr>
          <p:cNvPr id="16" name="Google Shape;16;p2"/>
          <p:cNvSpPr txBox="1"/>
          <p:nvPr>
            <p:ph type="title"/>
          </p:nvPr>
        </p:nvSpPr>
        <p:spPr>
          <a:xfrm>
            <a:off x="534353" y="486836"/>
            <a:ext cx="6703695" cy="1767417"/>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3740"/>
              <a:buFont typeface="Cambria"/>
              <a:buNone/>
              <a:defRPr b="0" i="0" sz="3740" u="none" cap="none" strike="noStrike">
                <a:solidFill>
                  <a:schemeClr val="dk1"/>
                </a:solidFill>
                <a:latin typeface="Cambria"/>
                <a:ea typeface="Cambria"/>
                <a:cs typeface="Cambria"/>
                <a:sym typeface="Cambr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7" name="Google Shape;17;p2"/>
          <p:cNvSpPr txBox="1"/>
          <p:nvPr>
            <p:ph idx="1" type="body"/>
          </p:nvPr>
        </p:nvSpPr>
        <p:spPr>
          <a:xfrm>
            <a:off x="534353" y="2434167"/>
            <a:ext cx="6703695" cy="5801784"/>
          </a:xfrm>
          <a:prstGeom prst="rect">
            <a:avLst/>
          </a:prstGeom>
          <a:noFill/>
          <a:ln>
            <a:noFill/>
          </a:ln>
        </p:spPr>
        <p:txBody>
          <a:bodyPr anchorCtr="0" anchor="t" bIns="45700" lIns="91425" spcFirstLastPara="1" rIns="91425" wrap="square" tIns="45700"/>
          <a:lstStyle>
            <a:lvl1pPr indent="-379730" lvl="0" marL="457200" marR="0" rtl="0" algn="l">
              <a:lnSpc>
                <a:spcPct val="90000"/>
              </a:lnSpc>
              <a:spcBef>
                <a:spcPts val="850"/>
              </a:spcBef>
              <a:spcAft>
                <a:spcPts val="0"/>
              </a:spcAft>
              <a:buClr>
                <a:schemeClr val="dk1"/>
              </a:buClr>
              <a:buSzPts val="2380"/>
              <a:buFont typeface="Arial"/>
              <a:buChar char="•"/>
              <a:defRPr b="0" i="0" sz="2380" u="none" cap="none" strike="noStrike">
                <a:solidFill>
                  <a:schemeClr val="dk1"/>
                </a:solidFill>
                <a:latin typeface="Cambria"/>
                <a:ea typeface="Cambria"/>
                <a:cs typeface="Cambria"/>
                <a:sym typeface="Cambria"/>
              </a:defRPr>
            </a:lvl1pPr>
            <a:lvl2pPr indent="-358140" lvl="1" marL="914400" marR="0" rtl="0" algn="l">
              <a:lnSpc>
                <a:spcPct val="90000"/>
              </a:lnSpc>
              <a:spcBef>
                <a:spcPts val="425"/>
              </a:spcBef>
              <a:spcAft>
                <a:spcPts val="0"/>
              </a:spcAft>
              <a:buClr>
                <a:schemeClr val="dk1"/>
              </a:buClr>
              <a:buSzPts val="2040"/>
              <a:buFont typeface="Arial"/>
              <a:buChar char="•"/>
              <a:defRPr b="0" i="0" sz="2040" u="none" cap="none" strike="noStrike">
                <a:solidFill>
                  <a:schemeClr val="dk1"/>
                </a:solidFill>
                <a:latin typeface="Cambria"/>
                <a:ea typeface="Cambria"/>
                <a:cs typeface="Cambria"/>
                <a:sym typeface="Cambria"/>
              </a:defRPr>
            </a:lvl2pPr>
            <a:lvl3pPr indent="-336550" lvl="2" marL="1371600" marR="0" rtl="0" algn="l">
              <a:lnSpc>
                <a:spcPct val="90000"/>
              </a:lnSpc>
              <a:spcBef>
                <a:spcPts val="425"/>
              </a:spcBef>
              <a:spcAft>
                <a:spcPts val="0"/>
              </a:spcAft>
              <a:buClr>
                <a:schemeClr val="dk1"/>
              </a:buClr>
              <a:buSzPts val="1700"/>
              <a:buFont typeface="Arial"/>
              <a:buChar char="•"/>
              <a:defRPr b="0" i="0" sz="1700" u="none" cap="none" strike="noStrike">
                <a:solidFill>
                  <a:schemeClr val="dk1"/>
                </a:solidFill>
                <a:latin typeface="Cambria"/>
                <a:ea typeface="Cambria"/>
                <a:cs typeface="Cambria"/>
                <a:sym typeface="Cambria"/>
              </a:defRPr>
            </a:lvl3pPr>
            <a:lvl4pPr indent="-325755" lvl="3" marL="1828800" marR="0" rtl="0" algn="l">
              <a:lnSpc>
                <a:spcPct val="90000"/>
              </a:lnSpc>
              <a:spcBef>
                <a:spcPts val="425"/>
              </a:spcBef>
              <a:spcAft>
                <a:spcPts val="0"/>
              </a:spcAft>
              <a:buClr>
                <a:schemeClr val="dk1"/>
              </a:buClr>
              <a:buSzPts val="1530"/>
              <a:buFont typeface="Arial"/>
              <a:buChar char="•"/>
              <a:defRPr b="0" i="0" sz="1530" u="none" cap="none" strike="noStrike">
                <a:solidFill>
                  <a:schemeClr val="dk1"/>
                </a:solidFill>
                <a:latin typeface="Cambria"/>
                <a:ea typeface="Cambria"/>
                <a:cs typeface="Cambria"/>
                <a:sym typeface="Cambria"/>
              </a:defRPr>
            </a:lvl4pPr>
            <a:lvl5pPr indent="-325754" lvl="4" marL="2286000" marR="0" rtl="0" algn="l">
              <a:lnSpc>
                <a:spcPct val="90000"/>
              </a:lnSpc>
              <a:spcBef>
                <a:spcPts val="425"/>
              </a:spcBef>
              <a:spcAft>
                <a:spcPts val="0"/>
              </a:spcAft>
              <a:buClr>
                <a:schemeClr val="dk1"/>
              </a:buClr>
              <a:buSzPts val="1530"/>
              <a:buFont typeface="Arial"/>
              <a:buChar char="•"/>
              <a:defRPr b="0" i="0" sz="1530" u="none" cap="none" strike="noStrike">
                <a:solidFill>
                  <a:schemeClr val="dk1"/>
                </a:solidFill>
                <a:latin typeface="Cambria"/>
                <a:ea typeface="Cambria"/>
                <a:cs typeface="Cambria"/>
                <a:sym typeface="Cambria"/>
              </a:defRPr>
            </a:lvl5pPr>
            <a:lvl6pPr indent="-325754" lvl="5" marL="2743200" marR="0" rtl="0" algn="l">
              <a:lnSpc>
                <a:spcPct val="90000"/>
              </a:lnSpc>
              <a:spcBef>
                <a:spcPts val="425"/>
              </a:spcBef>
              <a:spcAft>
                <a:spcPts val="0"/>
              </a:spcAft>
              <a:buClr>
                <a:schemeClr val="dk1"/>
              </a:buClr>
              <a:buSzPts val="1530"/>
              <a:buFont typeface="Arial"/>
              <a:buChar char="•"/>
              <a:defRPr b="0" i="0" sz="1530" u="none" cap="none" strike="noStrike">
                <a:solidFill>
                  <a:schemeClr val="dk1"/>
                </a:solidFill>
                <a:latin typeface="Cambria"/>
                <a:ea typeface="Cambria"/>
                <a:cs typeface="Cambria"/>
                <a:sym typeface="Cambria"/>
              </a:defRPr>
            </a:lvl6pPr>
            <a:lvl7pPr indent="-325754" lvl="6" marL="3200400" marR="0" rtl="0" algn="l">
              <a:lnSpc>
                <a:spcPct val="90000"/>
              </a:lnSpc>
              <a:spcBef>
                <a:spcPts val="425"/>
              </a:spcBef>
              <a:spcAft>
                <a:spcPts val="0"/>
              </a:spcAft>
              <a:buClr>
                <a:schemeClr val="dk1"/>
              </a:buClr>
              <a:buSzPts val="1530"/>
              <a:buFont typeface="Arial"/>
              <a:buChar char="•"/>
              <a:defRPr b="0" i="0" sz="1530" u="none" cap="none" strike="noStrike">
                <a:solidFill>
                  <a:schemeClr val="dk1"/>
                </a:solidFill>
                <a:latin typeface="Cambria"/>
                <a:ea typeface="Cambria"/>
                <a:cs typeface="Cambria"/>
                <a:sym typeface="Cambria"/>
              </a:defRPr>
            </a:lvl7pPr>
            <a:lvl8pPr indent="-325754" lvl="7" marL="3657600" marR="0" rtl="0" algn="l">
              <a:lnSpc>
                <a:spcPct val="90000"/>
              </a:lnSpc>
              <a:spcBef>
                <a:spcPts val="425"/>
              </a:spcBef>
              <a:spcAft>
                <a:spcPts val="0"/>
              </a:spcAft>
              <a:buClr>
                <a:schemeClr val="dk1"/>
              </a:buClr>
              <a:buSzPts val="1530"/>
              <a:buFont typeface="Arial"/>
              <a:buChar char="•"/>
              <a:defRPr b="0" i="0" sz="1530" u="none" cap="none" strike="noStrike">
                <a:solidFill>
                  <a:schemeClr val="dk1"/>
                </a:solidFill>
                <a:latin typeface="Cambria"/>
                <a:ea typeface="Cambria"/>
                <a:cs typeface="Cambria"/>
                <a:sym typeface="Cambria"/>
              </a:defRPr>
            </a:lvl8pPr>
            <a:lvl9pPr indent="-325754" lvl="8" marL="4114800" marR="0" rtl="0" algn="l">
              <a:lnSpc>
                <a:spcPct val="90000"/>
              </a:lnSpc>
              <a:spcBef>
                <a:spcPts val="425"/>
              </a:spcBef>
              <a:spcAft>
                <a:spcPts val="0"/>
              </a:spcAft>
              <a:buClr>
                <a:schemeClr val="dk1"/>
              </a:buClr>
              <a:buSzPts val="1530"/>
              <a:buFont typeface="Arial"/>
              <a:buChar char="•"/>
              <a:defRPr b="0" i="0" sz="1530" u="none" cap="none" strike="noStrike">
                <a:solidFill>
                  <a:schemeClr val="dk1"/>
                </a:solidFill>
                <a:latin typeface="Cambria"/>
                <a:ea typeface="Cambria"/>
                <a:cs typeface="Cambria"/>
                <a:sym typeface="Cambria"/>
              </a:defRPr>
            </a:lvl9pPr>
          </a:lstStyle>
          <a:p/>
        </p:txBody>
      </p:sp>
      <p:sp>
        <p:nvSpPr>
          <p:cNvPr id="18" name="Google Shape;18;p2"/>
          <p:cNvSpPr txBox="1"/>
          <p:nvPr>
            <p:ph idx="10" type="dt"/>
          </p:nvPr>
        </p:nvSpPr>
        <p:spPr>
          <a:xfrm>
            <a:off x="534353" y="8475136"/>
            <a:ext cx="1748790" cy="486833"/>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020" u="none" cap="none" strike="noStrike">
                <a:solidFill>
                  <a:srgbClr val="888888"/>
                </a:solidFill>
                <a:latin typeface="Cambria"/>
                <a:ea typeface="Cambria"/>
                <a:cs typeface="Cambria"/>
                <a:sym typeface="Cambria"/>
              </a:defRPr>
            </a:lvl1pPr>
            <a:lvl2pPr lvl="1"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2pPr>
            <a:lvl3pPr lvl="2"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3pPr>
            <a:lvl4pPr lvl="3"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4pPr>
            <a:lvl5pPr lvl="4"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5pPr>
            <a:lvl6pPr lvl="5"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6pPr>
            <a:lvl7pPr lvl="6"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7pPr>
            <a:lvl8pPr lvl="7"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8pPr>
            <a:lvl9pPr lvl="8"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9pPr>
          </a:lstStyle>
          <a:p/>
        </p:txBody>
      </p:sp>
      <p:sp>
        <p:nvSpPr>
          <p:cNvPr id="19" name="Google Shape;19;p2"/>
          <p:cNvSpPr txBox="1"/>
          <p:nvPr>
            <p:ph idx="11" type="ftr"/>
          </p:nvPr>
        </p:nvSpPr>
        <p:spPr>
          <a:xfrm>
            <a:off x="2574608" y="8475136"/>
            <a:ext cx="2623185" cy="486833"/>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1020" u="none" cap="none" strike="noStrike">
                <a:solidFill>
                  <a:srgbClr val="888888"/>
                </a:solidFill>
                <a:latin typeface="Cambria"/>
                <a:ea typeface="Cambria"/>
                <a:cs typeface="Cambria"/>
                <a:sym typeface="Cambria"/>
              </a:defRPr>
            </a:lvl1pPr>
            <a:lvl2pPr lvl="1"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2pPr>
            <a:lvl3pPr lvl="2"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3pPr>
            <a:lvl4pPr lvl="3"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4pPr>
            <a:lvl5pPr lvl="4"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5pPr>
            <a:lvl6pPr lvl="5"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6pPr>
            <a:lvl7pPr lvl="6"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7pPr>
            <a:lvl8pPr lvl="7"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8pPr>
            <a:lvl9pPr lvl="8"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9pPr>
          </a:lstStyle>
          <a:p/>
        </p:txBody>
      </p:sp>
      <p:sp>
        <p:nvSpPr>
          <p:cNvPr id="20" name="Google Shape;20;p2"/>
          <p:cNvSpPr txBox="1"/>
          <p:nvPr>
            <p:ph idx="12" type="sldNum"/>
          </p:nvPr>
        </p:nvSpPr>
        <p:spPr>
          <a:xfrm>
            <a:off x="5489258" y="8475136"/>
            <a:ext cx="1748790" cy="486833"/>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20" u="none" cap="none" strike="noStrike">
                <a:solidFill>
                  <a:srgbClr val="595959"/>
                </a:solidFill>
                <a:latin typeface="Cambria"/>
                <a:ea typeface="Cambria"/>
                <a:cs typeface="Cambria"/>
                <a:sym typeface="Cambria"/>
              </a:defRPr>
            </a:lvl1pPr>
            <a:lvl2pPr indent="0" lvl="1" marL="0" marR="0" rtl="0" algn="r">
              <a:spcBef>
                <a:spcPts val="0"/>
              </a:spcBef>
              <a:buNone/>
              <a:defRPr b="0" i="0" sz="1020" u="none" cap="none" strike="noStrike">
                <a:solidFill>
                  <a:srgbClr val="595959"/>
                </a:solidFill>
                <a:latin typeface="Cambria"/>
                <a:ea typeface="Cambria"/>
                <a:cs typeface="Cambria"/>
                <a:sym typeface="Cambria"/>
              </a:defRPr>
            </a:lvl2pPr>
            <a:lvl3pPr indent="0" lvl="2" marL="0" marR="0" rtl="0" algn="r">
              <a:spcBef>
                <a:spcPts val="0"/>
              </a:spcBef>
              <a:buNone/>
              <a:defRPr b="0" i="0" sz="1020" u="none" cap="none" strike="noStrike">
                <a:solidFill>
                  <a:srgbClr val="595959"/>
                </a:solidFill>
                <a:latin typeface="Cambria"/>
                <a:ea typeface="Cambria"/>
                <a:cs typeface="Cambria"/>
                <a:sym typeface="Cambria"/>
              </a:defRPr>
            </a:lvl3pPr>
            <a:lvl4pPr indent="0" lvl="3" marL="0" marR="0" rtl="0" algn="r">
              <a:spcBef>
                <a:spcPts val="0"/>
              </a:spcBef>
              <a:buNone/>
              <a:defRPr b="0" i="0" sz="1020" u="none" cap="none" strike="noStrike">
                <a:solidFill>
                  <a:srgbClr val="595959"/>
                </a:solidFill>
                <a:latin typeface="Cambria"/>
                <a:ea typeface="Cambria"/>
                <a:cs typeface="Cambria"/>
                <a:sym typeface="Cambria"/>
              </a:defRPr>
            </a:lvl4pPr>
            <a:lvl5pPr indent="0" lvl="4" marL="0" marR="0" rtl="0" algn="r">
              <a:spcBef>
                <a:spcPts val="0"/>
              </a:spcBef>
              <a:buNone/>
              <a:defRPr b="0" i="0" sz="1020" u="none" cap="none" strike="noStrike">
                <a:solidFill>
                  <a:srgbClr val="595959"/>
                </a:solidFill>
                <a:latin typeface="Cambria"/>
                <a:ea typeface="Cambria"/>
                <a:cs typeface="Cambria"/>
                <a:sym typeface="Cambria"/>
              </a:defRPr>
            </a:lvl5pPr>
            <a:lvl6pPr indent="0" lvl="5" marL="0" marR="0" rtl="0" algn="r">
              <a:spcBef>
                <a:spcPts val="0"/>
              </a:spcBef>
              <a:buNone/>
              <a:defRPr b="0" i="0" sz="1020" u="none" cap="none" strike="noStrike">
                <a:solidFill>
                  <a:srgbClr val="595959"/>
                </a:solidFill>
                <a:latin typeface="Cambria"/>
                <a:ea typeface="Cambria"/>
                <a:cs typeface="Cambria"/>
                <a:sym typeface="Cambria"/>
              </a:defRPr>
            </a:lvl6pPr>
            <a:lvl7pPr indent="0" lvl="6" marL="0" marR="0" rtl="0" algn="r">
              <a:spcBef>
                <a:spcPts val="0"/>
              </a:spcBef>
              <a:buNone/>
              <a:defRPr b="0" i="0" sz="1020" u="none" cap="none" strike="noStrike">
                <a:solidFill>
                  <a:srgbClr val="595959"/>
                </a:solidFill>
                <a:latin typeface="Cambria"/>
                <a:ea typeface="Cambria"/>
                <a:cs typeface="Cambria"/>
                <a:sym typeface="Cambria"/>
              </a:defRPr>
            </a:lvl7pPr>
            <a:lvl8pPr indent="0" lvl="7" marL="0" marR="0" rtl="0" algn="r">
              <a:spcBef>
                <a:spcPts val="0"/>
              </a:spcBef>
              <a:buNone/>
              <a:defRPr b="0" i="0" sz="1020" u="none" cap="none" strike="noStrike">
                <a:solidFill>
                  <a:srgbClr val="595959"/>
                </a:solidFill>
                <a:latin typeface="Cambria"/>
                <a:ea typeface="Cambria"/>
                <a:cs typeface="Cambria"/>
                <a:sym typeface="Cambria"/>
              </a:defRPr>
            </a:lvl8pPr>
            <a:lvl9pPr indent="0" lvl="8" marL="0" marR="0" rtl="0" algn="r">
              <a:spcBef>
                <a:spcPts val="0"/>
              </a:spcBef>
              <a:buNone/>
              <a:defRPr b="0" i="0" sz="1020" u="none" cap="none" strike="noStrike">
                <a:solidFill>
                  <a:srgbClr val="595959"/>
                </a:solidFill>
                <a:latin typeface="Cambria"/>
                <a:ea typeface="Cambria"/>
                <a:cs typeface="Cambria"/>
                <a:sym typeface="Cambri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534353" y="486836"/>
            <a:ext cx="6703695" cy="1767417"/>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3740"/>
              <a:buFont typeface="Cambria"/>
              <a:buNone/>
              <a:defRPr b="0" i="0" sz="3740" u="none" cap="none" strike="noStrike">
                <a:solidFill>
                  <a:schemeClr val="dk1"/>
                </a:solidFill>
                <a:latin typeface="Cambria"/>
                <a:ea typeface="Cambria"/>
                <a:cs typeface="Cambria"/>
                <a:sym typeface="Cambr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4" name="Google Shape;74;p11"/>
          <p:cNvSpPr txBox="1"/>
          <p:nvPr>
            <p:ph idx="1" type="body"/>
          </p:nvPr>
        </p:nvSpPr>
        <p:spPr>
          <a:xfrm rot="5400000">
            <a:off x="985308" y="1983211"/>
            <a:ext cx="5801784" cy="6703695"/>
          </a:xfrm>
          <a:prstGeom prst="rect">
            <a:avLst/>
          </a:prstGeom>
          <a:noFill/>
          <a:ln>
            <a:noFill/>
          </a:ln>
        </p:spPr>
        <p:txBody>
          <a:bodyPr anchorCtr="0" anchor="t" bIns="45700" lIns="91425" spcFirstLastPara="1" rIns="91425" wrap="square" tIns="45700"/>
          <a:lstStyle>
            <a:lvl1pPr indent="-379730" lvl="0" marL="457200" marR="0" rtl="0" algn="l">
              <a:lnSpc>
                <a:spcPct val="90000"/>
              </a:lnSpc>
              <a:spcBef>
                <a:spcPts val="850"/>
              </a:spcBef>
              <a:spcAft>
                <a:spcPts val="0"/>
              </a:spcAft>
              <a:buClr>
                <a:schemeClr val="dk1"/>
              </a:buClr>
              <a:buSzPts val="2380"/>
              <a:buFont typeface="Arial"/>
              <a:buChar char="•"/>
              <a:defRPr b="0" i="0" sz="2380" u="none" cap="none" strike="noStrike">
                <a:solidFill>
                  <a:schemeClr val="dk1"/>
                </a:solidFill>
                <a:latin typeface="Cambria"/>
                <a:ea typeface="Cambria"/>
                <a:cs typeface="Cambria"/>
                <a:sym typeface="Cambria"/>
              </a:defRPr>
            </a:lvl1pPr>
            <a:lvl2pPr indent="-358140" lvl="1" marL="914400" marR="0" rtl="0" algn="l">
              <a:lnSpc>
                <a:spcPct val="90000"/>
              </a:lnSpc>
              <a:spcBef>
                <a:spcPts val="425"/>
              </a:spcBef>
              <a:spcAft>
                <a:spcPts val="0"/>
              </a:spcAft>
              <a:buClr>
                <a:schemeClr val="dk1"/>
              </a:buClr>
              <a:buSzPts val="2040"/>
              <a:buFont typeface="Arial"/>
              <a:buChar char="•"/>
              <a:defRPr b="0" i="0" sz="2040" u="none" cap="none" strike="noStrike">
                <a:solidFill>
                  <a:schemeClr val="dk1"/>
                </a:solidFill>
                <a:latin typeface="Cambria"/>
                <a:ea typeface="Cambria"/>
                <a:cs typeface="Cambria"/>
                <a:sym typeface="Cambria"/>
              </a:defRPr>
            </a:lvl2pPr>
            <a:lvl3pPr indent="-336550" lvl="2" marL="1371600" marR="0" rtl="0" algn="l">
              <a:lnSpc>
                <a:spcPct val="90000"/>
              </a:lnSpc>
              <a:spcBef>
                <a:spcPts val="425"/>
              </a:spcBef>
              <a:spcAft>
                <a:spcPts val="0"/>
              </a:spcAft>
              <a:buClr>
                <a:schemeClr val="dk1"/>
              </a:buClr>
              <a:buSzPts val="1700"/>
              <a:buFont typeface="Arial"/>
              <a:buChar char="•"/>
              <a:defRPr b="0" i="0" sz="1700" u="none" cap="none" strike="noStrike">
                <a:solidFill>
                  <a:schemeClr val="dk1"/>
                </a:solidFill>
                <a:latin typeface="Cambria"/>
                <a:ea typeface="Cambria"/>
                <a:cs typeface="Cambria"/>
                <a:sym typeface="Cambria"/>
              </a:defRPr>
            </a:lvl3pPr>
            <a:lvl4pPr indent="-325755" lvl="3" marL="1828800" marR="0" rtl="0" algn="l">
              <a:lnSpc>
                <a:spcPct val="90000"/>
              </a:lnSpc>
              <a:spcBef>
                <a:spcPts val="425"/>
              </a:spcBef>
              <a:spcAft>
                <a:spcPts val="0"/>
              </a:spcAft>
              <a:buClr>
                <a:schemeClr val="dk1"/>
              </a:buClr>
              <a:buSzPts val="1530"/>
              <a:buFont typeface="Arial"/>
              <a:buChar char="•"/>
              <a:defRPr b="0" i="0" sz="1530" u="none" cap="none" strike="noStrike">
                <a:solidFill>
                  <a:schemeClr val="dk1"/>
                </a:solidFill>
                <a:latin typeface="Cambria"/>
                <a:ea typeface="Cambria"/>
                <a:cs typeface="Cambria"/>
                <a:sym typeface="Cambria"/>
              </a:defRPr>
            </a:lvl4pPr>
            <a:lvl5pPr indent="-325754" lvl="4" marL="2286000" marR="0" rtl="0" algn="l">
              <a:lnSpc>
                <a:spcPct val="90000"/>
              </a:lnSpc>
              <a:spcBef>
                <a:spcPts val="425"/>
              </a:spcBef>
              <a:spcAft>
                <a:spcPts val="0"/>
              </a:spcAft>
              <a:buClr>
                <a:schemeClr val="dk1"/>
              </a:buClr>
              <a:buSzPts val="1530"/>
              <a:buFont typeface="Arial"/>
              <a:buChar char="•"/>
              <a:defRPr b="0" i="0" sz="1530" u="none" cap="none" strike="noStrike">
                <a:solidFill>
                  <a:schemeClr val="dk1"/>
                </a:solidFill>
                <a:latin typeface="Cambria"/>
                <a:ea typeface="Cambria"/>
                <a:cs typeface="Cambria"/>
                <a:sym typeface="Cambria"/>
              </a:defRPr>
            </a:lvl5pPr>
            <a:lvl6pPr indent="-325754" lvl="5" marL="2743200" marR="0" rtl="0" algn="l">
              <a:lnSpc>
                <a:spcPct val="90000"/>
              </a:lnSpc>
              <a:spcBef>
                <a:spcPts val="425"/>
              </a:spcBef>
              <a:spcAft>
                <a:spcPts val="0"/>
              </a:spcAft>
              <a:buClr>
                <a:schemeClr val="dk1"/>
              </a:buClr>
              <a:buSzPts val="1530"/>
              <a:buFont typeface="Arial"/>
              <a:buChar char="•"/>
              <a:defRPr b="0" i="0" sz="1530" u="none" cap="none" strike="noStrike">
                <a:solidFill>
                  <a:schemeClr val="dk1"/>
                </a:solidFill>
                <a:latin typeface="Cambria"/>
                <a:ea typeface="Cambria"/>
                <a:cs typeface="Cambria"/>
                <a:sym typeface="Cambria"/>
              </a:defRPr>
            </a:lvl6pPr>
            <a:lvl7pPr indent="-325754" lvl="6" marL="3200400" marR="0" rtl="0" algn="l">
              <a:lnSpc>
                <a:spcPct val="90000"/>
              </a:lnSpc>
              <a:spcBef>
                <a:spcPts val="425"/>
              </a:spcBef>
              <a:spcAft>
                <a:spcPts val="0"/>
              </a:spcAft>
              <a:buClr>
                <a:schemeClr val="dk1"/>
              </a:buClr>
              <a:buSzPts val="1530"/>
              <a:buFont typeface="Arial"/>
              <a:buChar char="•"/>
              <a:defRPr b="0" i="0" sz="1530" u="none" cap="none" strike="noStrike">
                <a:solidFill>
                  <a:schemeClr val="dk1"/>
                </a:solidFill>
                <a:latin typeface="Cambria"/>
                <a:ea typeface="Cambria"/>
                <a:cs typeface="Cambria"/>
                <a:sym typeface="Cambria"/>
              </a:defRPr>
            </a:lvl7pPr>
            <a:lvl8pPr indent="-325754" lvl="7" marL="3657600" marR="0" rtl="0" algn="l">
              <a:lnSpc>
                <a:spcPct val="90000"/>
              </a:lnSpc>
              <a:spcBef>
                <a:spcPts val="425"/>
              </a:spcBef>
              <a:spcAft>
                <a:spcPts val="0"/>
              </a:spcAft>
              <a:buClr>
                <a:schemeClr val="dk1"/>
              </a:buClr>
              <a:buSzPts val="1530"/>
              <a:buFont typeface="Arial"/>
              <a:buChar char="•"/>
              <a:defRPr b="0" i="0" sz="1530" u="none" cap="none" strike="noStrike">
                <a:solidFill>
                  <a:schemeClr val="dk1"/>
                </a:solidFill>
                <a:latin typeface="Cambria"/>
                <a:ea typeface="Cambria"/>
                <a:cs typeface="Cambria"/>
                <a:sym typeface="Cambria"/>
              </a:defRPr>
            </a:lvl8pPr>
            <a:lvl9pPr indent="-325754" lvl="8" marL="4114800" marR="0" rtl="0" algn="l">
              <a:lnSpc>
                <a:spcPct val="90000"/>
              </a:lnSpc>
              <a:spcBef>
                <a:spcPts val="425"/>
              </a:spcBef>
              <a:spcAft>
                <a:spcPts val="0"/>
              </a:spcAft>
              <a:buClr>
                <a:schemeClr val="dk1"/>
              </a:buClr>
              <a:buSzPts val="1530"/>
              <a:buFont typeface="Arial"/>
              <a:buChar char="•"/>
              <a:defRPr b="0" i="0" sz="1530" u="none" cap="none" strike="noStrike">
                <a:solidFill>
                  <a:schemeClr val="dk1"/>
                </a:solidFill>
                <a:latin typeface="Cambria"/>
                <a:ea typeface="Cambria"/>
                <a:cs typeface="Cambria"/>
                <a:sym typeface="Cambria"/>
              </a:defRPr>
            </a:lvl9pPr>
          </a:lstStyle>
          <a:p/>
        </p:txBody>
      </p:sp>
      <p:sp>
        <p:nvSpPr>
          <p:cNvPr id="75" name="Google Shape;75;p11"/>
          <p:cNvSpPr txBox="1"/>
          <p:nvPr>
            <p:ph idx="10" type="dt"/>
          </p:nvPr>
        </p:nvSpPr>
        <p:spPr>
          <a:xfrm>
            <a:off x="534353" y="8475136"/>
            <a:ext cx="1748790" cy="486833"/>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020">
                <a:solidFill>
                  <a:srgbClr val="888888"/>
                </a:solidFill>
                <a:latin typeface="Cambria"/>
                <a:ea typeface="Cambria"/>
                <a:cs typeface="Cambria"/>
                <a:sym typeface="Cambria"/>
              </a:defRPr>
            </a:lvl1pPr>
            <a:lvl2pPr lvl="1"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2pPr>
            <a:lvl3pPr lvl="2"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3pPr>
            <a:lvl4pPr lvl="3"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4pPr>
            <a:lvl5pPr lvl="4"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5pPr>
            <a:lvl6pPr lvl="5"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6pPr>
            <a:lvl7pPr lvl="6"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7pPr>
            <a:lvl8pPr lvl="7"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8pPr>
            <a:lvl9pPr lvl="8"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9pPr>
          </a:lstStyle>
          <a:p/>
        </p:txBody>
      </p:sp>
      <p:sp>
        <p:nvSpPr>
          <p:cNvPr id="76" name="Google Shape;76;p11"/>
          <p:cNvSpPr txBox="1"/>
          <p:nvPr>
            <p:ph idx="11" type="ftr"/>
          </p:nvPr>
        </p:nvSpPr>
        <p:spPr>
          <a:xfrm>
            <a:off x="2574608" y="8475136"/>
            <a:ext cx="2623185" cy="486833"/>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020">
                <a:solidFill>
                  <a:srgbClr val="888888"/>
                </a:solidFill>
                <a:latin typeface="Cambria"/>
                <a:ea typeface="Cambria"/>
                <a:cs typeface="Cambria"/>
                <a:sym typeface="Cambria"/>
              </a:defRPr>
            </a:lvl1pPr>
            <a:lvl2pPr lvl="1"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2pPr>
            <a:lvl3pPr lvl="2"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3pPr>
            <a:lvl4pPr lvl="3"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4pPr>
            <a:lvl5pPr lvl="4"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5pPr>
            <a:lvl6pPr lvl="5"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6pPr>
            <a:lvl7pPr lvl="6"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7pPr>
            <a:lvl8pPr lvl="7"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8pPr>
            <a:lvl9pPr lvl="8"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9pPr>
          </a:lstStyle>
          <a:p/>
        </p:txBody>
      </p:sp>
      <p:sp>
        <p:nvSpPr>
          <p:cNvPr id="77" name="Google Shape;77;p11"/>
          <p:cNvSpPr txBox="1"/>
          <p:nvPr>
            <p:ph idx="12" type="sldNum"/>
          </p:nvPr>
        </p:nvSpPr>
        <p:spPr>
          <a:xfrm>
            <a:off x="5489258" y="8475136"/>
            <a:ext cx="1748790" cy="486833"/>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020">
                <a:solidFill>
                  <a:srgbClr val="595959"/>
                </a:solidFill>
                <a:latin typeface="Cambria"/>
                <a:ea typeface="Cambria"/>
                <a:cs typeface="Cambria"/>
                <a:sym typeface="Cambria"/>
              </a:defRPr>
            </a:lvl1pPr>
            <a:lvl2pPr indent="0" lvl="1" marL="0" marR="0" rtl="0" algn="r">
              <a:spcBef>
                <a:spcPts val="0"/>
              </a:spcBef>
              <a:buNone/>
              <a:defRPr sz="1020">
                <a:solidFill>
                  <a:srgbClr val="595959"/>
                </a:solidFill>
                <a:latin typeface="Cambria"/>
                <a:ea typeface="Cambria"/>
                <a:cs typeface="Cambria"/>
                <a:sym typeface="Cambria"/>
              </a:defRPr>
            </a:lvl2pPr>
            <a:lvl3pPr indent="0" lvl="2" marL="0" marR="0" rtl="0" algn="r">
              <a:spcBef>
                <a:spcPts val="0"/>
              </a:spcBef>
              <a:buNone/>
              <a:defRPr sz="1020">
                <a:solidFill>
                  <a:srgbClr val="595959"/>
                </a:solidFill>
                <a:latin typeface="Cambria"/>
                <a:ea typeface="Cambria"/>
                <a:cs typeface="Cambria"/>
                <a:sym typeface="Cambria"/>
              </a:defRPr>
            </a:lvl3pPr>
            <a:lvl4pPr indent="0" lvl="3" marL="0" marR="0" rtl="0" algn="r">
              <a:spcBef>
                <a:spcPts val="0"/>
              </a:spcBef>
              <a:buNone/>
              <a:defRPr sz="1020">
                <a:solidFill>
                  <a:srgbClr val="595959"/>
                </a:solidFill>
                <a:latin typeface="Cambria"/>
                <a:ea typeface="Cambria"/>
                <a:cs typeface="Cambria"/>
                <a:sym typeface="Cambria"/>
              </a:defRPr>
            </a:lvl4pPr>
            <a:lvl5pPr indent="0" lvl="4" marL="0" marR="0" rtl="0" algn="r">
              <a:spcBef>
                <a:spcPts val="0"/>
              </a:spcBef>
              <a:buNone/>
              <a:defRPr sz="1020">
                <a:solidFill>
                  <a:srgbClr val="595959"/>
                </a:solidFill>
                <a:latin typeface="Cambria"/>
                <a:ea typeface="Cambria"/>
                <a:cs typeface="Cambria"/>
                <a:sym typeface="Cambria"/>
              </a:defRPr>
            </a:lvl5pPr>
            <a:lvl6pPr indent="0" lvl="5" marL="0" marR="0" rtl="0" algn="r">
              <a:spcBef>
                <a:spcPts val="0"/>
              </a:spcBef>
              <a:buNone/>
              <a:defRPr sz="1020">
                <a:solidFill>
                  <a:srgbClr val="595959"/>
                </a:solidFill>
                <a:latin typeface="Cambria"/>
                <a:ea typeface="Cambria"/>
                <a:cs typeface="Cambria"/>
                <a:sym typeface="Cambria"/>
              </a:defRPr>
            </a:lvl6pPr>
            <a:lvl7pPr indent="0" lvl="6" marL="0" marR="0" rtl="0" algn="r">
              <a:spcBef>
                <a:spcPts val="0"/>
              </a:spcBef>
              <a:buNone/>
              <a:defRPr sz="1020">
                <a:solidFill>
                  <a:srgbClr val="595959"/>
                </a:solidFill>
                <a:latin typeface="Cambria"/>
                <a:ea typeface="Cambria"/>
                <a:cs typeface="Cambria"/>
                <a:sym typeface="Cambria"/>
              </a:defRPr>
            </a:lvl7pPr>
            <a:lvl8pPr indent="0" lvl="7" marL="0" marR="0" rtl="0" algn="r">
              <a:spcBef>
                <a:spcPts val="0"/>
              </a:spcBef>
              <a:buNone/>
              <a:defRPr sz="1020">
                <a:solidFill>
                  <a:srgbClr val="595959"/>
                </a:solidFill>
                <a:latin typeface="Cambria"/>
                <a:ea typeface="Cambria"/>
                <a:cs typeface="Cambria"/>
                <a:sym typeface="Cambria"/>
              </a:defRPr>
            </a:lvl8pPr>
            <a:lvl9pPr indent="0" lvl="8" marL="0" marR="0" rtl="0" algn="r">
              <a:spcBef>
                <a:spcPts val="0"/>
              </a:spcBef>
              <a:buNone/>
              <a:defRPr sz="1020">
                <a:solidFill>
                  <a:srgbClr val="595959"/>
                </a:solidFill>
                <a:latin typeface="Cambria"/>
                <a:ea typeface="Cambria"/>
                <a:cs typeface="Cambria"/>
                <a:sym typeface="Cambri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2525527" y="3523431"/>
            <a:ext cx="7749117" cy="1675924"/>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3740"/>
              <a:buFont typeface="Cambria"/>
              <a:buNone/>
              <a:defRPr b="0" i="0" sz="3740" u="none" cap="none" strike="noStrike">
                <a:solidFill>
                  <a:schemeClr val="dk1"/>
                </a:solidFill>
                <a:latin typeface="Cambria"/>
                <a:ea typeface="Cambria"/>
                <a:cs typeface="Cambria"/>
                <a:sym typeface="Cambr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0" name="Google Shape;80;p12"/>
          <p:cNvSpPr txBox="1"/>
          <p:nvPr>
            <p:ph idx="1" type="body"/>
          </p:nvPr>
        </p:nvSpPr>
        <p:spPr>
          <a:xfrm rot="5400000">
            <a:off x="-874897" y="1896084"/>
            <a:ext cx="7749117" cy="4930616"/>
          </a:xfrm>
          <a:prstGeom prst="rect">
            <a:avLst/>
          </a:prstGeom>
          <a:noFill/>
          <a:ln>
            <a:noFill/>
          </a:ln>
        </p:spPr>
        <p:txBody>
          <a:bodyPr anchorCtr="0" anchor="t" bIns="45700" lIns="91425" spcFirstLastPara="1" rIns="91425" wrap="square" tIns="45700"/>
          <a:lstStyle>
            <a:lvl1pPr indent="-379730" lvl="0" marL="457200" marR="0" rtl="0" algn="l">
              <a:lnSpc>
                <a:spcPct val="90000"/>
              </a:lnSpc>
              <a:spcBef>
                <a:spcPts val="850"/>
              </a:spcBef>
              <a:spcAft>
                <a:spcPts val="0"/>
              </a:spcAft>
              <a:buClr>
                <a:schemeClr val="dk1"/>
              </a:buClr>
              <a:buSzPts val="2380"/>
              <a:buFont typeface="Arial"/>
              <a:buChar char="•"/>
              <a:defRPr b="0" i="0" sz="2380" u="none" cap="none" strike="noStrike">
                <a:solidFill>
                  <a:schemeClr val="dk1"/>
                </a:solidFill>
                <a:latin typeface="Cambria"/>
                <a:ea typeface="Cambria"/>
                <a:cs typeface="Cambria"/>
                <a:sym typeface="Cambria"/>
              </a:defRPr>
            </a:lvl1pPr>
            <a:lvl2pPr indent="-358140" lvl="1" marL="914400" marR="0" rtl="0" algn="l">
              <a:lnSpc>
                <a:spcPct val="90000"/>
              </a:lnSpc>
              <a:spcBef>
                <a:spcPts val="425"/>
              </a:spcBef>
              <a:spcAft>
                <a:spcPts val="0"/>
              </a:spcAft>
              <a:buClr>
                <a:schemeClr val="dk1"/>
              </a:buClr>
              <a:buSzPts val="2040"/>
              <a:buFont typeface="Arial"/>
              <a:buChar char="•"/>
              <a:defRPr b="0" i="0" sz="2040" u="none" cap="none" strike="noStrike">
                <a:solidFill>
                  <a:schemeClr val="dk1"/>
                </a:solidFill>
                <a:latin typeface="Cambria"/>
                <a:ea typeface="Cambria"/>
                <a:cs typeface="Cambria"/>
                <a:sym typeface="Cambria"/>
              </a:defRPr>
            </a:lvl2pPr>
            <a:lvl3pPr indent="-336550" lvl="2" marL="1371600" marR="0" rtl="0" algn="l">
              <a:lnSpc>
                <a:spcPct val="90000"/>
              </a:lnSpc>
              <a:spcBef>
                <a:spcPts val="425"/>
              </a:spcBef>
              <a:spcAft>
                <a:spcPts val="0"/>
              </a:spcAft>
              <a:buClr>
                <a:schemeClr val="dk1"/>
              </a:buClr>
              <a:buSzPts val="1700"/>
              <a:buFont typeface="Arial"/>
              <a:buChar char="•"/>
              <a:defRPr b="0" i="0" sz="1700" u="none" cap="none" strike="noStrike">
                <a:solidFill>
                  <a:schemeClr val="dk1"/>
                </a:solidFill>
                <a:latin typeface="Cambria"/>
                <a:ea typeface="Cambria"/>
                <a:cs typeface="Cambria"/>
                <a:sym typeface="Cambria"/>
              </a:defRPr>
            </a:lvl3pPr>
            <a:lvl4pPr indent="-325755" lvl="3" marL="1828800" marR="0" rtl="0" algn="l">
              <a:lnSpc>
                <a:spcPct val="90000"/>
              </a:lnSpc>
              <a:spcBef>
                <a:spcPts val="425"/>
              </a:spcBef>
              <a:spcAft>
                <a:spcPts val="0"/>
              </a:spcAft>
              <a:buClr>
                <a:schemeClr val="dk1"/>
              </a:buClr>
              <a:buSzPts val="1530"/>
              <a:buFont typeface="Arial"/>
              <a:buChar char="•"/>
              <a:defRPr b="0" i="0" sz="1530" u="none" cap="none" strike="noStrike">
                <a:solidFill>
                  <a:schemeClr val="dk1"/>
                </a:solidFill>
                <a:latin typeface="Cambria"/>
                <a:ea typeface="Cambria"/>
                <a:cs typeface="Cambria"/>
                <a:sym typeface="Cambria"/>
              </a:defRPr>
            </a:lvl4pPr>
            <a:lvl5pPr indent="-325754" lvl="4" marL="2286000" marR="0" rtl="0" algn="l">
              <a:lnSpc>
                <a:spcPct val="90000"/>
              </a:lnSpc>
              <a:spcBef>
                <a:spcPts val="425"/>
              </a:spcBef>
              <a:spcAft>
                <a:spcPts val="0"/>
              </a:spcAft>
              <a:buClr>
                <a:schemeClr val="dk1"/>
              </a:buClr>
              <a:buSzPts val="1530"/>
              <a:buFont typeface="Arial"/>
              <a:buChar char="•"/>
              <a:defRPr b="0" i="0" sz="1530" u="none" cap="none" strike="noStrike">
                <a:solidFill>
                  <a:schemeClr val="dk1"/>
                </a:solidFill>
                <a:latin typeface="Cambria"/>
                <a:ea typeface="Cambria"/>
                <a:cs typeface="Cambria"/>
                <a:sym typeface="Cambria"/>
              </a:defRPr>
            </a:lvl5pPr>
            <a:lvl6pPr indent="-325754" lvl="5" marL="2743200" marR="0" rtl="0" algn="l">
              <a:lnSpc>
                <a:spcPct val="90000"/>
              </a:lnSpc>
              <a:spcBef>
                <a:spcPts val="425"/>
              </a:spcBef>
              <a:spcAft>
                <a:spcPts val="0"/>
              </a:spcAft>
              <a:buClr>
                <a:schemeClr val="dk1"/>
              </a:buClr>
              <a:buSzPts val="1530"/>
              <a:buFont typeface="Arial"/>
              <a:buChar char="•"/>
              <a:defRPr b="0" i="0" sz="1530" u="none" cap="none" strike="noStrike">
                <a:solidFill>
                  <a:schemeClr val="dk1"/>
                </a:solidFill>
                <a:latin typeface="Cambria"/>
                <a:ea typeface="Cambria"/>
                <a:cs typeface="Cambria"/>
                <a:sym typeface="Cambria"/>
              </a:defRPr>
            </a:lvl6pPr>
            <a:lvl7pPr indent="-325754" lvl="6" marL="3200400" marR="0" rtl="0" algn="l">
              <a:lnSpc>
                <a:spcPct val="90000"/>
              </a:lnSpc>
              <a:spcBef>
                <a:spcPts val="425"/>
              </a:spcBef>
              <a:spcAft>
                <a:spcPts val="0"/>
              </a:spcAft>
              <a:buClr>
                <a:schemeClr val="dk1"/>
              </a:buClr>
              <a:buSzPts val="1530"/>
              <a:buFont typeface="Arial"/>
              <a:buChar char="•"/>
              <a:defRPr b="0" i="0" sz="1530" u="none" cap="none" strike="noStrike">
                <a:solidFill>
                  <a:schemeClr val="dk1"/>
                </a:solidFill>
                <a:latin typeface="Cambria"/>
                <a:ea typeface="Cambria"/>
                <a:cs typeface="Cambria"/>
                <a:sym typeface="Cambria"/>
              </a:defRPr>
            </a:lvl7pPr>
            <a:lvl8pPr indent="-325754" lvl="7" marL="3657600" marR="0" rtl="0" algn="l">
              <a:lnSpc>
                <a:spcPct val="90000"/>
              </a:lnSpc>
              <a:spcBef>
                <a:spcPts val="425"/>
              </a:spcBef>
              <a:spcAft>
                <a:spcPts val="0"/>
              </a:spcAft>
              <a:buClr>
                <a:schemeClr val="dk1"/>
              </a:buClr>
              <a:buSzPts val="1530"/>
              <a:buFont typeface="Arial"/>
              <a:buChar char="•"/>
              <a:defRPr b="0" i="0" sz="1530" u="none" cap="none" strike="noStrike">
                <a:solidFill>
                  <a:schemeClr val="dk1"/>
                </a:solidFill>
                <a:latin typeface="Cambria"/>
                <a:ea typeface="Cambria"/>
                <a:cs typeface="Cambria"/>
                <a:sym typeface="Cambria"/>
              </a:defRPr>
            </a:lvl8pPr>
            <a:lvl9pPr indent="-325754" lvl="8" marL="4114800" marR="0" rtl="0" algn="l">
              <a:lnSpc>
                <a:spcPct val="90000"/>
              </a:lnSpc>
              <a:spcBef>
                <a:spcPts val="425"/>
              </a:spcBef>
              <a:spcAft>
                <a:spcPts val="0"/>
              </a:spcAft>
              <a:buClr>
                <a:schemeClr val="dk1"/>
              </a:buClr>
              <a:buSzPts val="1530"/>
              <a:buFont typeface="Arial"/>
              <a:buChar char="•"/>
              <a:defRPr b="0" i="0" sz="1530" u="none" cap="none" strike="noStrike">
                <a:solidFill>
                  <a:schemeClr val="dk1"/>
                </a:solidFill>
                <a:latin typeface="Cambria"/>
                <a:ea typeface="Cambria"/>
                <a:cs typeface="Cambria"/>
                <a:sym typeface="Cambria"/>
              </a:defRPr>
            </a:lvl9pPr>
          </a:lstStyle>
          <a:p/>
        </p:txBody>
      </p:sp>
      <p:sp>
        <p:nvSpPr>
          <p:cNvPr id="81" name="Google Shape;81;p12"/>
          <p:cNvSpPr txBox="1"/>
          <p:nvPr>
            <p:ph idx="10" type="dt"/>
          </p:nvPr>
        </p:nvSpPr>
        <p:spPr>
          <a:xfrm>
            <a:off x="534353" y="8475136"/>
            <a:ext cx="1748790" cy="486833"/>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020">
                <a:solidFill>
                  <a:srgbClr val="888888"/>
                </a:solidFill>
                <a:latin typeface="Cambria"/>
                <a:ea typeface="Cambria"/>
                <a:cs typeface="Cambria"/>
                <a:sym typeface="Cambria"/>
              </a:defRPr>
            </a:lvl1pPr>
            <a:lvl2pPr lvl="1"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2pPr>
            <a:lvl3pPr lvl="2"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3pPr>
            <a:lvl4pPr lvl="3"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4pPr>
            <a:lvl5pPr lvl="4"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5pPr>
            <a:lvl6pPr lvl="5"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6pPr>
            <a:lvl7pPr lvl="6"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7pPr>
            <a:lvl8pPr lvl="7"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8pPr>
            <a:lvl9pPr lvl="8"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9pPr>
          </a:lstStyle>
          <a:p/>
        </p:txBody>
      </p:sp>
      <p:sp>
        <p:nvSpPr>
          <p:cNvPr id="82" name="Google Shape;82;p12"/>
          <p:cNvSpPr txBox="1"/>
          <p:nvPr>
            <p:ph idx="11" type="ftr"/>
          </p:nvPr>
        </p:nvSpPr>
        <p:spPr>
          <a:xfrm>
            <a:off x="2574608" y="8475136"/>
            <a:ext cx="2623185" cy="486833"/>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020">
                <a:solidFill>
                  <a:srgbClr val="888888"/>
                </a:solidFill>
                <a:latin typeface="Cambria"/>
                <a:ea typeface="Cambria"/>
                <a:cs typeface="Cambria"/>
                <a:sym typeface="Cambria"/>
              </a:defRPr>
            </a:lvl1pPr>
            <a:lvl2pPr lvl="1"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2pPr>
            <a:lvl3pPr lvl="2"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3pPr>
            <a:lvl4pPr lvl="3"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4pPr>
            <a:lvl5pPr lvl="4"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5pPr>
            <a:lvl6pPr lvl="5"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6pPr>
            <a:lvl7pPr lvl="6"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7pPr>
            <a:lvl8pPr lvl="7"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8pPr>
            <a:lvl9pPr lvl="8"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9pPr>
          </a:lstStyle>
          <a:p/>
        </p:txBody>
      </p:sp>
      <p:sp>
        <p:nvSpPr>
          <p:cNvPr id="83" name="Google Shape;83;p12"/>
          <p:cNvSpPr txBox="1"/>
          <p:nvPr>
            <p:ph idx="12" type="sldNum"/>
          </p:nvPr>
        </p:nvSpPr>
        <p:spPr>
          <a:xfrm>
            <a:off x="5489258" y="8475136"/>
            <a:ext cx="1748790" cy="486833"/>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020">
                <a:solidFill>
                  <a:srgbClr val="595959"/>
                </a:solidFill>
                <a:latin typeface="Cambria"/>
                <a:ea typeface="Cambria"/>
                <a:cs typeface="Cambria"/>
                <a:sym typeface="Cambria"/>
              </a:defRPr>
            </a:lvl1pPr>
            <a:lvl2pPr indent="0" lvl="1" marL="0" marR="0" rtl="0" algn="r">
              <a:spcBef>
                <a:spcPts val="0"/>
              </a:spcBef>
              <a:buNone/>
              <a:defRPr sz="1020">
                <a:solidFill>
                  <a:srgbClr val="595959"/>
                </a:solidFill>
                <a:latin typeface="Cambria"/>
                <a:ea typeface="Cambria"/>
                <a:cs typeface="Cambria"/>
                <a:sym typeface="Cambria"/>
              </a:defRPr>
            </a:lvl2pPr>
            <a:lvl3pPr indent="0" lvl="2" marL="0" marR="0" rtl="0" algn="r">
              <a:spcBef>
                <a:spcPts val="0"/>
              </a:spcBef>
              <a:buNone/>
              <a:defRPr sz="1020">
                <a:solidFill>
                  <a:srgbClr val="595959"/>
                </a:solidFill>
                <a:latin typeface="Cambria"/>
                <a:ea typeface="Cambria"/>
                <a:cs typeface="Cambria"/>
                <a:sym typeface="Cambria"/>
              </a:defRPr>
            </a:lvl3pPr>
            <a:lvl4pPr indent="0" lvl="3" marL="0" marR="0" rtl="0" algn="r">
              <a:spcBef>
                <a:spcPts val="0"/>
              </a:spcBef>
              <a:buNone/>
              <a:defRPr sz="1020">
                <a:solidFill>
                  <a:srgbClr val="595959"/>
                </a:solidFill>
                <a:latin typeface="Cambria"/>
                <a:ea typeface="Cambria"/>
                <a:cs typeface="Cambria"/>
                <a:sym typeface="Cambria"/>
              </a:defRPr>
            </a:lvl4pPr>
            <a:lvl5pPr indent="0" lvl="4" marL="0" marR="0" rtl="0" algn="r">
              <a:spcBef>
                <a:spcPts val="0"/>
              </a:spcBef>
              <a:buNone/>
              <a:defRPr sz="1020">
                <a:solidFill>
                  <a:srgbClr val="595959"/>
                </a:solidFill>
                <a:latin typeface="Cambria"/>
                <a:ea typeface="Cambria"/>
                <a:cs typeface="Cambria"/>
                <a:sym typeface="Cambria"/>
              </a:defRPr>
            </a:lvl5pPr>
            <a:lvl6pPr indent="0" lvl="5" marL="0" marR="0" rtl="0" algn="r">
              <a:spcBef>
                <a:spcPts val="0"/>
              </a:spcBef>
              <a:buNone/>
              <a:defRPr sz="1020">
                <a:solidFill>
                  <a:srgbClr val="595959"/>
                </a:solidFill>
                <a:latin typeface="Cambria"/>
                <a:ea typeface="Cambria"/>
                <a:cs typeface="Cambria"/>
                <a:sym typeface="Cambria"/>
              </a:defRPr>
            </a:lvl6pPr>
            <a:lvl7pPr indent="0" lvl="6" marL="0" marR="0" rtl="0" algn="r">
              <a:spcBef>
                <a:spcPts val="0"/>
              </a:spcBef>
              <a:buNone/>
              <a:defRPr sz="1020">
                <a:solidFill>
                  <a:srgbClr val="595959"/>
                </a:solidFill>
                <a:latin typeface="Cambria"/>
                <a:ea typeface="Cambria"/>
                <a:cs typeface="Cambria"/>
                <a:sym typeface="Cambria"/>
              </a:defRPr>
            </a:lvl7pPr>
            <a:lvl8pPr indent="0" lvl="7" marL="0" marR="0" rtl="0" algn="r">
              <a:spcBef>
                <a:spcPts val="0"/>
              </a:spcBef>
              <a:buNone/>
              <a:defRPr sz="1020">
                <a:solidFill>
                  <a:srgbClr val="595959"/>
                </a:solidFill>
                <a:latin typeface="Cambria"/>
                <a:ea typeface="Cambria"/>
                <a:cs typeface="Cambria"/>
                <a:sym typeface="Cambria"/>
              </a:defRPr>
            </a:lvl8pPr>
            <a:lvl9pPr indent="0" lvl="8" marL="0" marR="0" rtl="0" algn="r">
              <a:spcBef>
                <a:spcPts val="0"/>
              </a:spcBef>
              <a:buNone/>
              <a:defRPr sz="1020">
                <a:solidFill>
                  <a:srgbClr val="595959"/>
                </a:solidFill>
                <a:latin typeface="Cambria"/>
                <a:ea typeface="Cambria"/>
                <a:cs typeface="Cambria"/>
                <a:sym typeface="Cambri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21" name="Shape 21"/>
        <p:cNvGrpSpPr/>
        <p:nvPr/>
      </p:nvGrpSpPr>
      <p:grpSpPr>
        <a:xfrm>
          <a:off x="0" y="0"/>
          <a:ext cx="0" cy="0"/>
          <a:chOff x="0" y="0"/>
          <a:chExt cx="0" cy="0"/>
        </a:xfrm>
      </p:grpSpPr>
      <p:sp>
        <p:nvSpPr>
          <p:cNvPr id="22" name="Google Shape;22;p3"/>
          <p:cNvSpPr txBox="1"/>
          <p:nvPr>
            <p:ph type="ctrTitle"/>
          </p:nvPr>
        </p:nvSpPr>
        <p:spPr>
          <a:xfrm>
            <a:off x="582930" y="1496484"/>
            <a:ext cx="6606540" cy="3183467"/>
          </a:xfrm>
          <a:prstGeom prst="rect">
            <a:avLst/>
          </a:prstGeom>
          <a:noFill/>
          <a:ln>
            <a:noFill/>
          </a:ln>
        </p:spPr>
        <p:txBody>
          <a:bodyPr anchorCtr="0" anchor="b" bIns="45700" lIns="91425" spcFirstLastPara="1" rIns="91425" wrap="square" tIns="45700"/>
          <a:lstStyle>
            <a:lvl1pPr lvl="0" marR="0" rtl="0" algn="ctr">
              <a:lnSpc>
                <a:spcPct val="90000"/>
              </a:lnSpc>
              <a:spcBef>
                <a:spcPts val="0"/>
              </a:spcBef>
              <a:spcAft>
                <a:spcPts val="0"/>
              </a:spcAft>
              <a:buClr>
                <a:schemeClr val="dk1"/>
              </a:buClr>
              <a:buSzPts val="5100"/>
              <a:buFont typeface="Cambria"/>
              <a:buNone/>
              <a:defRPr b="0" i="0" sz="5100" u="none" cap="none" strike="noStrike">
                <a:solidFill>
                  <a:schemeClr val="dk1"/>
                </a:solidFill>
                <a:latin typeface="Cambria"/>
                <a:ea typeface="Cambria"/>
                <a:cs typeface="Cambria"/>
                <a:sym typeface="Cambr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3" name="Google Shape;23;p3"/>
          <p:cNvSpPr txBox="1"/>
          <p:nvPr>
            <p:ph idx="1" type="subTitle"/>
          </p:nvPr>
        </p:nvSpPr>
        <p:spPr>
          <a:xfrm>
            <a:off x="971550" y="4802717"/>
            <a:ext cx="5829300" cy="2207683"/>
          </a:xfrm>
          <a:prstGeom prst="rect">
            <a:avLst/>
          </a:prstGeom>
          <a:noFill/>
          <a:ln>
            <a:noFill/>
          </a:ln>
        </p:spPr>
        <p:txBody>
          <a:bodyPr anchorCtr="0" anchor="t" bIns="45700" lIns="91425" spcFirstLastPara="1" rIns="91425" wrap="square" tIns="45700"/>
          <a:lstStyle>
            <a:lvl1pPr lvl="0" marR="0" rtl="0" algn="ctr">
              <a:lnSpc>
                <a:spcPct val="90000"/>
              </a:lnSpc>
              <a:spcBef>
                <a:spcPts val="850"/>
              </a:spcBef>
              <a:spcAft>
                <a:spcPts val="0"/>
              </a:spcAft>
              <a:buClr>
                <a:schemeClr val="dk1"/>
              </a:buClr>
              <a:buSzPts val="2040"/>
              <a:buFont typeface="Arial"/>
              <a:buNone/>
              <a:defRPr b="0" i="0" sz="2040" u="none" cap="none" strike="noStrike">
                <a:solidFill>
                  <a:schemeClr val="dk1"/>
                </a:solidFill>
                <a:latin typeface="Cambria"/>
                <a:ea typeface="Cambria"/>
                <a:cs typeface="Cambria"/>
                <a:sym typeface="Cambria"/>
              </a:defRPr>
            </a:lvl1pPr>
            <a:lvl2pPr lvl="1" marR="0" rtl="0" algn="ctr">
              <a:lnSpc>
                <a:spcPct val="90000"/>
              </a:lnSpc>
              <a:spcBef>
                <a:spcPts val="425"/>
              </a:spcBef>
              <a:spcAft>
                <a:spcPts val="0"/>
              </a:spcAft>
              <a:buClr>
                <a:schemeClr val="dk1"/>
              </a:buClr>
              <a:buSzPts val="1700"/>
              <a:buFont typeface="Arial"/>
              <a:buNone/>
              <a:defRPr b="0" i="0" sz="1700" u="none" cap="none" strike="noStrike">
                <a:solidFill>
                  <a:schemeClr val="dk1"/>
                </a:solidFill>
                <a:latin typeface="Cambria"/>
                <a:ea typeface="Cambria"/>
                <a:cs typeface="Cambria"/>
                <a:sym typeface="Cambria"/>
              </a:defRPr>
            </a:lvl2pPr>
            <a:lvl3pPr lvl="2" marR="0" rtl="0" algn="ctr">
              <a:lnSpc>
                <a:spcPct val="90000"/>
              </a:lnSpc>
              <a:spcBef>
                <a:spcPts val="425"/>
              </a:spcBef>
              <a:spcAft>
                <a:spcPts val="0"/>
              </a:spcAft>
              <a:buClr>
                <a:schemeClr val="dk1"/>
              </a:buClr>
              <a:buSzPts val="1530"/>
              <a:buFont typeface="Arial"/>
              <a:buNone/>
              <a:defRPr b="0" i="0" sz="1530" u="none" cap="none" strike="noStrike">
                <a:solidFill>
                  <a:schemeClr val="dk1"/>
                </a:solidFill>
                <a:latin typeface="Cambria"/>
                <a:ea typeface="Cambria"/>
                <a:cs typeface="Cambria"/>
                <a:sym typeface="Cambria"/>
              </a:defRPr>
            </a:lvl3pPr>
            <a:lvl4pPr lvl="3" marR="0" rtl="0" algn="ctr">
              <a:lnSpc>
                <a:spcPct val="90000"/>
              </a:lnSpc>
              <a:spcBef>
                <a:spcPts val="425"/>
              </a:spcBef>
              <a:spcAft>
                <a:spcPts val="0"/>
              </a:spcAft>
              <a:buClr>
                <a:schemeClr val="dk1"/>
              </a:buClr>
              <a:buSzPts val="1360"/>
              <a:buFont typeface="Arial"/>
              <a:buNone/>
              <a:defRPr b="0" i="0" sz="1360" u="none" cap="none" strike="noStrike">
                <a:solidFill>
                  <a:schemeClr val="dk1"/>
                </a:solidFill>
                <a:latin typeface="Cambria"/>
                <a:ea typeface="Cambria"/>
                <a:cs typeface="Cambria"/>
                <a:sym typeface="Cambria"/>
              </a:defRPr>
            </a:lvl4pPr>
            <a:lvl5pPr lvl="4" marR="0" rtl="0" algn="ctr">
              <a:lnSpc>
                <a:spcPct val="90000"/>
              </a:lnSpc>
              <a:spcBef>
                <a:spcPts val="425"/>
              </a:spcBef>
              <a:spcAft>
                <a:spcPts val="0"/>
              </a:spcAft>
              <a:buClr>
                <a:schemeClr val="dk1"/>
              </a:buClr>
              <a:buSzPts val="1360"/>
              <a:buFont typeface="Arial"/>
              <a:buNone/>
              <a:defRPr b="0" i="0" sz="1360" u="none" cap="none" strike="noStrike">
                <a:solidFill>
                  <a:schemeClr val="dk1"/>
                </a:solidFill>
                <a:latin typeface="Cambria"/>
                <a:ea typeface="Cambria"/>
                <a:cs typeface="Cambria"/>
                <a:sym typeface="Cambria"/>
              </a:defRPr>
            </a:lvl5pPr>
            <a:lvl6pPr lvl="5" marR="0" rtl="0" algn="ctr">
              <a:lnSpc>
                <a:spcPct val="90000"/>
              </a:lnSpc>
              <a:spcBef>
                <a:spcPts val="425"/>
              </a:spcBef>
              <a:spcAft>
                <a:spcPts val="0"/>
              </a:spcAft>
              <a:buClr>
                <a:schemeClr val="dk1"/>
              </a:buClr>
              <a:buSzPts val="1360"/>
              <a:buFont typeface="Arial"/>
              <a:buNone/>
              <a:defRPr b="0" i="0" sz="1360" u="none" cap="none" strike="noStrike">
                <a:solidFill>
                  <a:schemeClr val="dk1"/>
                </a:solidFill>
                <a:latin typeface="Cambria"/>
                <a:ea typeface="Cambria"/>
                <a:cs typeface="Cambria"/>
                <a:sym typeface="Cambria"/>
              </a:defRPr>
            </a:lvl6pPr>
            <a:lvl7pPr lvl="6" marR="0" rtl="0" algn="ctr">
              <a:lnSpc>
                <a:spcPct val="90000"/>
              </a:lnSpc>
              <a:spcBef>
                <a:spcPts val="425"/>
              </a:spcBef>
              <a:spcAft>
                <a:spcPts val="0"/>
              </a:spcAft>
              <a:buClr>
                <a:schemeClr val="dk1"/>
              </a:buClr>
              <a:buSzPts val="1360"/>
              <a:buFont typeface="Arial"/>
              <a:buNone/>
              <a:defRPr b="0" i="0" sz="1360" u="none" cap="none" strike="noStrike">
                <a:solidFill>
                  <a:schemeClr val="dk1"/>
                </a:solidFill>
                <a:latin typeface="Cambria"/>
                <a:ea typeface="Cambria"/>
                <a:cs typeface="Cambria"/>
                <a:sym typeface="Cambria"/>
              </a:defRPr>
            </a:lvl7pPr>
            <a:lvl8pPr lvl="7" marR="0" rtl="0" algn="ctr">
              <a:lnSpc>
                <a:spcPct val="90000"/>
              </a:lnSpc>
              <a:spcBef>
                <a:spcPts val="425"/>
              </a:spcBef>
              <a:spcAft>
                <a:spcPts val="0"/>
              </a:spcAft>
              <a:buClr>
                <a:schemeClr val="dk1"/>
              </a:buClr>
              <a:buSzPts val="1360"/>
              <a:buFont typeface="Arial"/>
              <a:buNone/>
              <a:defRPr b="0" i="0" sz="1360" u="none" cap="none" strike="noStrike">
                <a:solidFill>
                  <a:schemeClr val="dk1"/>
                </a:solidFill>
                <a:latin typeface="Cambria"/>
                <a:ea typeface="Cambria"/>
                <a:cs typeface="Cambria"/>
                <a:sym typeface="Cambria"/>
              </a:defRPr>
            </a:lvl8pPr>
            <a:lvl9pPr lvl="8" marR="0" rtl="0" algn="ctr">
              <a:lnSpc>
                <a:spcPct val="90000"/>
              </a:lnSpc>
              <a:spcBef>
                <a:spcPts val="425"/>
              </a:spcBef>
              <a:spcAft>
                <a:spcPts val="0"/>
              </a:spcAft>
              <a:buClr>
                <a:schemeClr val="dk1"/>
              </a:buClr>
              <a:buSzPts val="1360"/>
              <a:buFont typeface="Arial"/>
              <a:buNone/>
              <a:defRPr b="0" i="0" sz="1360" u="none" cap="none" strike="noStrike">
                <a:solidFill>
                  <a:schemeClr val="dk1"/>
                </a:solidFill>
                <a:latin typeface="Cambria"/>
                <a:ea typeface="Cambria"/>
                <a:cs typeface="Cambria"/>
                <a:sym typeface="Cambria"/>
              </a:defRPr>
            </a:lvl9pPr>
          </a:lstStyle>
          <a:p/>
        </p:txBody>
      </p:sp>
      <p:sp>
        <p:nvSpPr>
          <p:cNvPr id="24" name="Google Shape;24;p3"/>
          <p:cNvSpPr txBox="1"/>
          <p:nvPr>
            <p:ph idx="10" type="dt"/>
          </p:nvPr>
        </p:nvSpPr>
        <p:spPr>
          <a:xfrm>
            <a:off x="534353" y="8475136"/>
            <a:ext cx="1748790" cy="486833"/>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020" u="none" cap="none" strike="noStrike">
                <a:solidFill>
                  <a:srgbClr val="888888"/>
                </a:solidFill>
                <a:latin typeface="Cambria"/>
                <a:ea typeface="Cambria"/>
                <a:cs typeface="Cambria"/>
                <a:sym typeface="Cambria"/>
              </a:defRPr>
            </a:lvl1pPr>
            <a:lvl2pPr lvl="1"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2pPr>
            <a:lvl3pPr lvl="2"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3pPr>
            <a:lvl4pPr lvl="3"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4pPr>
            <a:lvl5pPr lvl="4"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5pPr>
            <a:lvl6pPr lvl="5"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6pPr>
            <a:lvl7pPr lvl="6"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7pPr>
            <a:lvl8pPr lvl="7"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8pPr>
            <a:lvl9pPr lvl="8"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9pPr>
          </a:lstStyle>
          <a:p/>
        </p:txBody>
      </p:sp>
      <p:sp>
        <p:nvSpPr>
          <p:cNvPr id="25" name="Google Shape;25;p3"/>
          <p:cNvSpPr txBox="1"/>
          <p:nvPr>
            <p:ph idx="11" type="ftr"/>
          </p:nvPr>
        </p:nvSpPr>
        <p:spPr>
          <a:xfrm>
            <a:off x="2574608" y="8475136"/>
            <a:ext cx="2623185" cy="486833"/>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1020" u="none" cap="none" strike="noStrike">
                <a:solidFill>
                  <a:srgbClr val="888888"/>
                </a:solidFill>
                <a:latin typeface="Cambria"/>
                <a:ea typeface="Cambria"/>
                <a:cs typeface="Cambria"/>
                <a:sym typeface="Cambria"/>
              </a:defRPr>
            </a:lvl1pPr>
            <a:lvl2pPr lvl="1"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2pPr>
            <a:lvl3pPr lvl="2"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3pPr>
            <a:lvl4pPr lvl="3"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4pPr>
            <a:lvl5pPr lvl="4"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5pPr>
            <a:lvl6pPr lvl="5"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6pPr>
            <a:lvl7pPr lvl="6"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7pPr>
            <a:lvl8pPr lvl="7"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8pPr>
            <a:lvl9pPr lvl="8"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9pPr>
          </a:lstStyle>
          <a:p/>
        </p:txBody>
      </p:sp>
      <p:sp>
        <p:nvSpPr>
          <p:cNvPr id="26" name="Google Shape;26;p3"/>
          <p:cNvSpPr txBox="1"/>
          <p:nvPr>
            <p:ph idx="12" type="sldNum"/>
          </p:nvPr>
        </p:nvSpPr>
        <p:spPr>
          <a:xfrm>
            <a:off x="5489258" y="8475136"/>
            <a:ext cx="1748790" cy="486833"/>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20" u="none" cap="none" strike="noStrike">
                <a:solidFill>
                  <a:srgbClr val="4E9757"/>
                </a:solidFill>
                <a:latin typeface="Cambria"/>
                <a:ea typeface="Cambria"/>
                <a:cs typeface="Cambria"/>
                <a:sym typeface="Cambria"/>
              </a:defRPr>
            </a:lvl1pPr>
            <a:lvl2pPr indent="0" lvl="1" marL="0" marR="0" rtl="0" algn="r">
              <a:spcBef>
                <a:spcPts val="0"/>
              </a:spcBef>
              <a:buNone/>
              <a:defRPr b="0" i="0" sz="1020" u="none" cap="none" strike="noStrike">
                <a:solidFill>
                  <a:srgbClr val="4E9757"/>
                </a:solidFill>
                <a:latin typeface="Cambria"/>
                <a:ea typeface="Cambria"/>
                <a:cs typeface="Cambria"/>
                <a:sym typeface="Cambria"/>
              </a:defRPr>
            </a:lvl2pPr>
            <a:lvl3pPr indent="0" lvl="2" marL="0" marR="0" rtl="0" algn="r">
              <a:spcBef>
                <a:spcPts val="0"/>
              </a:spcBef>
              <a:buNone/>
              <a:defRPr b="0" i="0" sz="1020" u="none" cap="none" strike="noStrike">
                <a:solidFill>
                  <a:srgbClr val="4E9757"/>
                </a:solidFill>
                <a:latin typeface="Cambria"/>
                <a:ea typeface="Cambria"/>
                <a:cs typeface="Cambria"/>
                <a:sym typeface="Cambria"/>
              </a:defRPr>
            </a:lvl3pPr>
            <a:lvl4pPr indent="0" lvl="3" marL="0" marR="0" rtl="0" algn="r">
              <a:spcBef>
                <a:spcPts val="0"/>
              </a:spcBef>
              <a:buNone/>
              <a:defRPr b="0" i="0" sz="1020" u="none" cap="none" strike="noStrike">
                <a:solidFill>
                  <a:srgbClr val="4E9757"/>
                </a:solidFill>
                <a:latin typeface="Cambria"/>
                <a:ea typeface="Cambria"/>
                <a:cs typeface="Cambria"/>
                <a:sym typeface="Cambria"/>
              </a:defRPr>
            </a:lvl4pPr>
            <a:lvl5pPr indent="0" lvl="4" marL="0" marR="0" rtl="0" algn="r">
              <a:spcBef>
                <a:spcPts val="0"/>
              </a:spcBef>
              <a:buNone/>
              <a:defRPr b="0" i="0" sz="1020" u="none" cap="none" strike="noStrike">
                <a:solidFill>
                  <a:srgbClr val="4E9757"/>
                </a:solidFill>
                <a:latin typeface="Cambria"/>
                <a:ea typeface="Cambria"/>
                <a:cs typeface="Cambria"/>
                <a:sym typeface="Cambria"/>
              </a:defRPr>
            </a:lvl5pPr>
            <a:lvl6pPr indent="0" lvl="5" marL="0" marR="0" rtl="0" algn="r">
              <a:spcBef>
                <a:spcPts val="0"/>
              </a:spcBef>
              <a:buNone/>
              <a:defRPr b="0" i="0" sz="1020" u="none" cap="none" strike="noStrike">
                <a:solidFill>
                  <a:srgbClr val="4E9757"/>
                </a:solidFill>
                <a:latin typeface="Cambria"/>
                <a:ea typeface="Cambria"/>
                <a:cs typeface="Cambria"/>
                <a:sym typeface="Cambria"/>
              </a:defRPr>
            </a:lvl6pPr>
            <a:lvl7pPr indent="0" lvl="6" marL="0" marR="0" rtl="0" algn="r">
              <a:spcBef>
                <a:spcPts val="0"/>
              </a:spcBef>
              <a:buNone/>
              <a:defRPr b="0" i="0" sz="1020" u="none" cap="none" strike="noStrike">
                <a:solidFill>
                  <a:srgbClr val="4E9757"/>
                </a:solidFill>
                <a:latin typeface="Cambria"/>
                <a:ea typeface="Cambria"/>
                <a:cs typeface="Cambria"/>
                <a:sym typeface="Cambria"/>
              </a:defRPr>
            </a:lvl7pPr>
            <a:lvl8pPr indent="0" lvl="7" marL="0" marR="0" rtl="0" algn="r">
              <a:spcBef>
                <a:spcPts val="0"/>
              </a:spcBef>
              <a:buNone/>
              <a:defRPr b="0" i="0" sz="1020" u="none" cap="none" strike="noStrike">
                <a:solidFill>
                  <a:srgbClr val="4E9757"/>
                </a:solidFill>
                <a:latin typeface="Cambria"/>
                <a:ea typeface="Cambria"/>
                <a:cs typeface="Cambria"/>
                <a:sym typeface="Cambria"/>
              </a:defRPr>
            </a:lvl8pPr>
            <a:lvl9pPr indent="0" lvl="8" marL="0" marR="0" rtl="0" algn="r">
              <a:spcBef>
                <a:spcPts val="0"/>
              </a:spcBef>
              <a:buNone/>
              <a:defRPr b="0" i="0" sz="1020" u="none" cap="none" strike="noStrike">
                <a:solidFill>
                  <a:srgbClr val="4E9757"/>
                </a:solidFill>
                <a:latin typeface="Cambria"/>
                <a:ea typeface="Cambria"/>
                <a:cs typeface="Cambria"/>
                <a:sym typeface="Cambri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7" name="Shape 27"/>
        <p:cNvGrpSpPr/>
        <p:nvPr/>
      </p:nvGrpSpPr>
      <p:grpSpPr>
        <a:xfrm>
          <a:off x="0" y="0"/>
          <a:ext cx="0" cy="0"/>
          <a:chOff x="0" y="0"/>
          <a:chExt cx="0" cy="0"/>
        </a:xfrm>
      </p:grpSpPr>
      <p:sp>
        <p:nvSpPr>
          <p:cNvPr id="28" name="Google Shape;28;p4"/>
          <p:cNvSpPr txBox="1"/>
          <p:nvPr>
            <p:ph idx="10" type="dt"/>
          </p:nvPr>
        </p:nvSpPr>
        <p:spPr>
          <a:xfrm>
            <a:off x="534353" y="8475136"/>
            <a:ext cx="1748790" cy="486833"/>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020">
                <a:solidFill>
                  <a:srgbClr val="888888"/>
                </a:solidFill>
                <a:latin typeface="Cambria"/>
                <a:ea typeface="Cambria"/>
                <a:cs typeface="Cambria"/>
                <a:sym typeface="Cambria"/>
              </a:defRPr>
            </a:lvl1pPr>
            <a:lvl2pPr lvl="1"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2pPr>
            <a:lvl3pPr lvl="2"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3pPr>
            <a:lvl4pPr lvl="3"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4pPr>
            <a:lvl5pPr lvl="4"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5pPr>
            <a:lvl6pPr lvl="5"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6pPr>
            <a:lvl7pPr lvl="6"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7pPr>
            <a:lvl8pPr lvl="7"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8pPr>
            <a:lvl9pPr lvl="8"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9pPr>
          </a:lstStyle>
          <a:p/>
        </p:txBody>
      </p:sp>
      <p:sp>
        <p:nvSpPr>
          <p:cNvPr id="29" name="Google Shape;29;p4"/>
          <p:cNvSpPr txBox="1"/>
          <p:nvPr>
            <p:ph idx="11" type="ftr"/>
          </p:nvPr>
        </p:nvSpPr>
        <p:spPr>
          <a:xfrm>
            <a:off x="2574608" y="8475136"/>
            <a:ext cx="2623185" cy="486833"/>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020">
                <a:solidFill>
                  <a:srgbClr val="888888"/>
                </a:solidFill>
                <a:latin typeface="Cambria"/>
                <a:ea typeface="Cambria"/>
                <a:cs typeface="Cambria"/>
                <a:sym typeface="Cambria"/>
              </a:defRPr>
            </a:lvl1pPr>
            <a:lvl2pPr lvl="1"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2pPr>
            <a:lvl3pPr lvl="2"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3pPr>
            <a:lvl4pPr lvl="3"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4pPr>
            <a:lvl5pPr lvl="4"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5pPr>
            <a:lvl6pPr lvl="5"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6pPr>
            <a:lvl7pPr lvl="6"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7pPr>
            <a:lvl8pPr lvl="7"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8pPr>
            <a:lvl9pPr lvl="8"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9pPr>
          </a:lstStyle>
          <a:p/>
        </p:txBody>
      </p:sp>
      <p:sp>
        <p:nvSpPr>
          <p:cNvPr id="30" name="Google Shape;30;p4"/>
          <p:cNvSpPr txBox="1"/>
          <p:nvPr>
            <p:ph idx="12" type="sldNum"/>
          </p:nvPr>
        </p:nvSpPr>
        <p:spPr>
          <a:xfrm>
            <a:off x="5489258" y="8475136"/>
            <a:ext cx="1748790" cy="486833"/>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020">
                <a:solidFill>
                  <a:srgbClr val="595959"/>
                </a:solidFill>
                <a:latin typeface="Cambria"/>
                <a:ea typeface="Cambria"/>
                <a:cs typeface="Cambria"/>
                <a:sym typeface="Cambria"/>
              </a:defRPr>
            </a:lvl1pPr>
            <a:lvl2pPr indent="0" lvl="1" marL="0" marR="0" rtl="0" algn="r">
              <a:spcBef>
                <a:spcPts val="0"/>
              </a:spcBef>
              <a:buNone/>
              <a:defRPr sz="1020">
                <a:solidFill>
                  <a:srgbClr val="595959"/>
                </a:solidFill>
                <a:latin typeface="Cambria"/>
                <a:ea typeface="Cambria"/>
                <a:cs typeface="Cambria"/>
                <a:sym typeface="Cambria"/>
              </a:defRPr>
            </a:lvl2pPr>
            <a:lvl3pPr indent="0" lvl="2" marL="0" marR="0" rtl="0" algn="r">
              <a:spcBef>
                <a:spcPts val="0"/>
              </a:spcBef>
              <a:buNone/>
              <a:defRPr sz="1020">
                <a:solidFill>
                  <a:srgbClr val="595959"/>
                </a:solidFill>
                <a:latin typeface="Cambria"/>
                <a:ea typeface="Cambria"/>
                <a:cs typeface="Cambria"/>
                <a:sym typeface="Cambria"/>
              </a:defRPr>
            </a:lvl3pPr>
            <a:lvl4pPr indent="0" lvl="3" marL="0" marR="0" rtl="0" algn="r">
              <a:spcBef>
                <a:spcPts val="0"/>
              </a:spcBef>
              <a:buNone/>
              <a:defRPr sz="1020">
                <a:solidFill>
                  <a:srgbClr val="595959"/>
                </a:solidFill>
                <a:latin typeface="Cambria"/>
                <a:ea typeface="Cambria"/>
                <a:cs typeface="Cambria"/>
                <a:sym typeface="Cambria"/>
              </a:defRPr>
            </a:lvl4pPr>
            <a:lvl5pPr indent="0" lvl="4" marL="0" marR="0" rtl="0" algn="r">
              <a:spcBef>
                <a:spcPts val="0"/>
              </a:spcBef>
              <a:buNone/>
              <a:defRPr sz="1020">
                <a:solidFill>
                  <a:srgbClr val="595959"/>
                </a:solidFill>
                <a:latin typeface="Cambria"/>
                <a:ea typeface="Cambria"/>
                <a:cs typeface="Cambria"/>
                <a:sym typeface="Cambria"/>
              </a:defRPr>
            </a:lvl5pPr>
            <a:lvl6pPr indent="0" lvl="5" marL="0" marR="0" rtl="0" algn="r">
              <a:spcBef>
                <a:spcPts val="0"/>
              </a:spcBef>
              <a:buNone/>
              <a:defRPr sz="1020">
                <a:solidFill>
                  <a:srgbClr val="595959"/>
                </a:solidFill>
                <a:latin typeface="Cambria"/>
                <a:ea typeface="Cambria"/>
                <a:cs typeface="Cambria"/>
                <a:sym typeface="Cambria"/>
              </a:defRPr>
            </a:lvl6pPr>
            <a:lvl7pPr indent="0" lvl="6" marL="0" marR="0" rtl="0" algn="r">
              <a:spcBef>
                <a:spcPts val="0"/>
              </a:spcBef>
              <a:buNone/>
              <a:defRPr sz="1020">
                <a:solidFill>
                  <a:srgbClr val="595959"/>
                </a:solidFill>
                <a:latin typeface="Cambria"/>
                <a:ea typeface="Cambria"/>
                <a:cs typeface="Cambria"/>
                <a:sym typeface="Cambria"/>
              </a:defRPr>
            </a:lvl7pPr>
            <a:lvl8pPr indent="0" lvl="7" marL="0" marR="0" rtl="0" algn="r">
              <a:spcBef>
                <a:spcPts val="0"/>
              </a:spcBef>
              <a:buNone/>
              <a:defRPr sz="1020">
                <a:solidFill>
                  <a:srgbClr val="595959"/>
                </a:solidFill>
                <a:latin typeface="Cambria"/>
                <a:ea typeface="Cambria"/>
                <a:cs typeface="Cambria"/>
                <a:sym typeface="Cambria"/>
              </a:defRPr>
            </a:lvl8pPr>
            <a:lvl9pPr indent="0" lvl="8" marL="0" marR="0" rtl="0" algn="r">
              <a:spcBef>
                <a:spcPts val="0"/>
              </a:spcBef>
              <a:buNone/>
              <a:defRPr sz="1020">
                <a:solidFill>
                  <a:srgbClr val="595959"/>
                </a:solidFill>
                <a:latin typeface="Cambria"/>
                <a:ea typeface="Cambria"/>
                <a:cs typeface="Cambria"/>
                <a:sym typeface="Cambri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31" name="Shape 31"/>
        <p:cNvGrpSpPr/>
        <p:nvPr/>
      </p:nvGrpSpPr>
      <p:grpSpPr>
        <a:xfrm>
          <a:off x="0" y="0"/>
          <a:ext cx="0" cy="0"/>
          <a:chOff x="0" y="0"/>
          <a:chExt cx="0" cy="0"/>
        </a:xfrm>
      </p:grpSpPr>
      <p:sp>
        <p:nvSpPr>
          <p:cNvPr id="32" name="Google Shape;32;p5"/>
          <p:cNvSpPr txBox="1"/>
          <p:nvPr>
            <p:ph type="title"/>
          </p:nvPr>
        </p:nvSpPr>
        <p:spPr>
          <a:xfrm>
            <a:off x="530305" y="2279653"/>
            <a:ext cx="6703695" cy="3803649"/>
          </a:xfrm>
          <a:prstGeom prst="rect">
            <a:avLst/>
          </a:prstGeom>
          <a:noFill/>
          <a:ln>
            <a:noFill/>
          </a:ln>
        </p:spPr>
        <p:txBody>
          <a:bodyPr anchorCtr="0" anchor="b" bIns="45700" lIns="91425" spcFirstLastPara="1" rIns="91425" wrap="square" tIns="45700"/>
          <a:lstStyle>
            <a:lvl1pPr lvl="0" marR="0" rtl="0" algn="l">
              <a:lnSpc>
                <a:spcPct val="90000"/>
              </a:lnSpc>
              <a:spcBef>
                <a:spcPts val="0"/>
              </a:spcBef>
              <a:spcAft>
                <a:spcPts val="0"/>
              </a:spcAft>
              <a:buClr>
                <a:schemeClr val="dk1"/>
              </a:buClr>
              <a:buSzPts val="5100"/>
              <a:buFont typeface="Cambria"/>
              <a:buNone/>
              <a:defRPr b="0" i="0" sz="5100" u="none" cap="none" strike="noStrike">
                <a:solidFill>
                  <a:schemeClr val="dk1"/>
                </a:solidFill>
                <a:latin typeface="Cambria"/>
                <a:ea typeface="Cambria"/>
                <a:cs typeface="Cambria"/>
                <a:sym typeface="Cambr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3" name="Google Shape;33;p5"/>
          <p:cNvSpPr txBox="1"/>
          <p:nvPr>
            <p:ph idx="1" type="body"/>
          </p:nvPr>
        </p:nvSpPr>
        <p:spPr>
          <a:xfrm>
            <a:off x="530305" y="6119286"/>
            <a:ext cx="6703695" cy="2000249"/>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850"/>
              </a:spcBef>
              <a:spcAft>
                <a:spcPts val="0"/>
              </a:spcAft>
              <a:buClr>
                <a:schemeClr val="dk1"/>
              </a:buClr>
              <a:buSzPts val="2040"/>
              <a:buFont typeface="Arial"/>
              <a:buNone/>
              <a:defRPr b="0" i="0" sz="2040" u="none" cap="none" strike="noStrike">
                <a:solidFill>
                  <a:schemeClr val="dk1"/>
                </a:solidFill>
                <a:latin typeface="Cambria"/>
                <a:ea typeface="Cambria"/>
                <a:cs typeface="Cambria"/>
                <a:sym typeface="Cambria"/>
              </a:defRPr>
            </a:lvl1pPr>
            <a:lvl2pPr indent="-228600" lvl="1" marL="914400" marR="0" rtl="0" algn="l">
              <a:lnSpc>
                <a:spcPct val="90000"/>
              </a:lnSpc>
              <a:spcBef>
                <a:spcPts val="425"/>
              </a:spcBef>
              <a:spcAft>
                <a:spcPts val="0"/>
              </a:spcAft>
              <a:buClr>
                <a:srgbClr val="888888"/>
              </a:buClr>
              <a:buSzPts val="1700"/>
              <a:buFont typeface="Arial"/>
              <a:buNone/>
              <a:defRPr b="0" i="0" sz="1700" u="none" cap="none" strike="noStrike">
                <a:solidFill>
                  <a:srgbClr val="888888"/>
                </a:solidFill>
                <a:latin typeface="Cambria"/>
                <a:ea typeface="Cambria"/>
                <a:cs typeface="Cambria"/>
                <a:sym typeface="Cambria"/>
              </a:defRPr>
            </a:lvl2pPr>
            <a:lvl3pPr indent="-228600" lvl="2" marL="1371600" marR="0" rtl="0" algn="l">
              <a:lnSpc>
                <a:spcPct val="90000"/>
              </a:lnSpc>
              <a:spcBef>
                <a:spcPts val="425"/>
              </a:spcBef>
              <a:spcAft>
                <a:spcPts val="0"/>
              </a:spcAft>
              <a:buClr>
                <a:srgbClr val="888888"/>
              </a:buClr>
              <a:buSzPts val="1530"/>
              <a:buFont typeface="Arial"/>
              <a:buNone/>
              <a:defRPr b="0" i="0" sz="1530" u="none" cap="none" strike="noStrike">
                <a:solidFill>
                  <a:srgbClr val="888888"/>
                </a:solidFill>
                <a:latin typeface="Cambria"/>
                <a:ea typeface="Cambria"/>
                <a:cs typeface="Cambria"/>
                <a:sym typeface="Cambria"/>
              </a:defRPr>
            </a:lvl3pPr>
            <a:lvl4pPr indent="-228600" lvl="3" marL="1828800" marR="0" rtl="0" algn="l">
              <a:lnSpc>
                <a:spcPct val="90000"/>
              </a:lnSpc>
              <a:spcBef>
                <a:spcPts val="425"/>
              </a:spcBef>
              <a:spcAft>
                <a:spcPts val="0"/>
              </a:spcAft>
              <a:buClr>
                <a:srgbClr val="888888"/>
              </a:buClr>
              <a:buSzPts val="1360"/>
              <a:buFont typeface="Arial"/>
              <a:buNone/>
              <a:defRPr b="0" i="0" sz="1360" u="none" cap="none" strike="noStrike">
                <a:solidFill>
                  <a:srgbClr val="888888"/>
                </a:solidFill>
                <a:latin typeface="Cambria"/>
                <a:ea typeface="Cambria"/>
                <a:cs typeface="Cambria"/>
                <a:sym typeface="Cambria"/>
              </a:defRPr>
            </a:lvl4pPr>
            <a:lvl5pPr indent="-228600" lvl="4" marL="2286000" marR="0" rtl="0" algn="l">
              <a:lnSpc>
                <a:spcPct val="90000"/>
              </a:lnSpc>
              <a:spcBef>
                <a:spcPts val="425"/>
              </a:spcBef>
              <a:spcAft>
                <a:spcPts val="0"/>
              </a:spcAft>
              <a:buClr>
                <a:srgbClr val="888888"/>
              </a:buClr>
              <a:buSzPts val="1360"/>
              <a:buFont typeface="Arial"/>
              <a:buNone/>
              <a:defRPr b="0" i="0" sz="1360" u="none" cap="none" strike="noStrike">
                <a:solidFill>
                  <a:srgbClr val="888888"/>
                </a:solidFill>
                <a:latin typeface="Cambria"/>
                <a:ea typeface="Cambria"/>
                <a:cs typeface="Cambria"/>
                <a:sym typeface="Cambria"/>
              </a:defRPr>
            </a:lvl5pPr>
            <a:lvl6pPr indent="-228600" lvl="5" marL="2743200" marR="0" rtl="0" algn="l">
              <a:lnSpc>
                <a:spcPct val="90000"/>
              </a:lnSpc>
              <a:spcBef>
                <a:spcPts val="425"/>
              </a:spcBef>
              <a:spcAft>
                <a:spcPts val="0"/>
              </a:spcAft>
              <a:buClr>
                <a:srgbClr val="888888"/>
              </a:buClr>
              <a:buSzPts val="1360"/>
              <a:buFont typeface="Arial"/>
              <a:buNone/>
              <a:defRPr b="0" i="0" sz="1360" u="none" cap="none" strike="noStrike">
                <a:solidFill>
                  <a:srgbClr val="888888"/>
                </a:solidFill>
                <a:latin typeface="Cambria"/>
                <a:ea typeface="Cambria"/>
                <a:cs typeface="Cambria"/>
                <a:sym typeface="Cambria"/>
              </a:defRPr>
            </a:lvl6pPr>
            <a:lvl7pPr indent="-228600" lvl="6" marL="3200400" marR="0" rtl="0" algn="l">
              <a:lnSpc>
                <a:spcPct val="90000"/>
              </a:lnSpc>
              <a:spcBef>
                <a:spcPts val="425"/>
              </a:spcBef>
              <a:spcAft>
                <a:spcPts val="0"/>
              </a:spcAft>
              <a:buClr>
                <a:srgbClr val="888888"/>
              </a:buClr>
              <a:buSzPts val="1360"/>
              <a:buFont typeface="Arial"/>
              <a:buNone/>
              <a:defRPr b="0" i="0" sz="1360" u="none" cap="none" strike="noStrike">
                <a:solidFill>
                  <a:srgbClr val="888888"/>
                </a:solidFill>
                <a:latin typeface="Cambria"/>
                <a:ea typeface="Cambria"/>
                <a:cs typeface="Cambria"/>
                <a:sym typeface="Cambria"/>
              </a:defRPr>
            </a:lvl7pPr>
            <a:lvl8pPr indent="-228600" lvl="7" marL="3657600" marR="0" rtl="0" algn="l">
              <a:lnSpc>
                <a:spcPct val="90000"/>
              </a:lnSpc>
              <a:spcBef>
                <a:spcPts val="425"/>
              </a:spcBef>
              <a:spcAft>
                <a:spcPts val="0"/>
              </a:spcAft>
              <a:buClr>
                <a:srgbClr val="888888"/>
              </a:buClr>
              <a:buSzPts val="1360"/>
              <a:buFont typeface="Arial"/>
              <a:buNone/>
              <a:defRPr b="0" i="0" sz="1360" u="none" cap="none" strike="noStrike">
                <a:solidFill>
                  <a:srgbClr val="888888"/>
                </a:solidFill>
                <a:latin typeface="Cambria"/>
                <a:ea typeface="Cambria"/>
                <a:cs typeface="Cambria"/>
                <a:sym typeface="Cambria"/>
              </a:defRPr>
            </a:lvl8pPr>
            <a:lvl9pPr indent="-228600" lvl="8" marL="4114800" marR="0" rtl="0" algn="l">
              <a:lnSpc>
                <a:spcPct val="90000"/>
              </a:lnSpc>
              <a:spcBef>
                <a:spcPts val="425"/>
              </a:spcBef>
              <a:spcAft>
                <a:spcPts val="0"/>
              </a:spcAft>
              <a:buClr>
                <a:srgbClr val="888888"/>
              </a:buClr>
              <a:buSzPts val="1360"/>
              <a:buFont typeface="Arial"/>
              <a:buNone/>
              <a:defRPr b="0" i="0" sz="1360" u="none" cap="none" strike="noStrike">
                <a:solidFill>
                  <a:srgbClr val="888888"/>
                </a:solidFill>
                <a:latin typeface="Cambria"/>
                <a:ea typeface="Cambria"/>
                <a:cs typeface="Cambria"/>
                <a:sym typeface="Cambria"/>
              </a:defRPr>
            </a:lvl9pPr>
          </a:lstStyle>
          <a:p/>
        </p:txBody>
      </p:sp>
      <p:sp>
        <p:nvSpPr>
          <p:cNvPr id="34" name="Google Shape;34;p5"/>
          <p:cNvSpPr txBox="1"/>
          <p:nvPr>
            <p:ph idx="10" type="dt"/>
          </p:nvPr>
        </p:nvSpPr>
        <p:spPr>
          <a:xfrm>
            <a:off x="534353" y="8475136"/>
            <a:ext cx="1748790" cy="486833"/>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020">
                <a:solidFill>
                  <a:srgbClr val="888888"/>
                </a:solidFill>
                <a:latin typeface="Cambria"/>
                <a:ea typeface="Cambria"/>
                <a:cs typeface="Cambria"/>
                <a:sym typeface="Cambria"/>
              </a:defRPr>
            </a:lvl1pPr>
            <a:lvl2pPr lvl="1"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2pPr>
            <a:lvl3pPr lvl="2"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3pPr>
            <a:lvl4pPr lvl="3"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4pPr>
            <a:lvl5pPr lvl="4"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5pPr>
            <a:lvl6pPr lvl="5"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6pPr>
            <a:lvl7pPr lvl="6"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7pPr>
            <a:lvl8pPr lvl="7"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8pPr>
            <a:lvl9pPr lvl="8"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9pPr>
          </a:lstStyle>
          <a:p/>
        </p:txBody>
      </p:sp>
      <p:sp>
        <p:nvSpPr>
          <p:cNvPr id="35" name="Google Shape;35;p5"/>
          <p:cNvSpPr txBox="1"/>
          <p:nvPr>
            <p:ph idx="11" type="ftr"/>
          </p:nvPr>
        </p:nvSpPr>
        <p:spPr>
          <a:xfrm>
            <a:off x="2574608" y="8475136"/>
            <a:ext cx="2623185" cy="486833"/>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020">
                <a:solidFill>
                  <a:srgbClr val="888888"/>
                </a:solidFill>
                <a:latin typeface="Cambria"/>
                <a:ea typeface="Cambria"/>
                <a:cs typeface="Cambria"/>
                <a:sym typeface="Cambria"/>
              </a:defRPr>
            </a:lvl1pPr>
            <a:lvl2pPr lvl="1"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2pPr>
            <a:lvl3pPr lvl="2"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3pPr>
            <a:lvl4pPr lvl="3"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4pPr>
            <a:lvl5pPr lvl="4"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5pPr>
            <a:lvl6pPr lvl="5"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6pPr>
            <a:lvl7pPr lvl="6"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7pPr>
            <a:lvl8pPr lvl="7"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8pPr>
            <a:lvl9pPr lvl="8"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9pPr>
          </a:lstStyle>
          <a:p/>
        </p:txBody>
      </p:sp>
      <p:sp>
        <p:nvSpPr>
          <p:cNvPr id="36" name="Google Shape;36;p5"/>
          <p:cNvSpPr txBox="1"/>
          <p:nvPr>
            <p:ph idx="12" type="sldNum"/>
          </p:nvPr>
        </p:nvSpPr>
        <p:spPr>
          <a:xfrm>
            <a:off x="5489258" y="8475136"/>
            <a:ext cx="1748790" cy="486833"/>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020">
                <a:solidFill>
                  <a:srgbClr val="FFFFFF"/>
                </a:solidFill>
                <a:latin typeface="Cambria"/>
                <a:ea typeface="Cambria"/>
                <a:cs typeface="Cambria"/>
                <a:sym typeface="Cambria"/>
              </a:defRPr>
            </a:lvl1pPr>
            <a:lvl2pPr indent="0" lvl="1" marL="0" marR="0" rtl="0" algn="r">
              <a:spcBef>
                <a:spcPts val="0"/>
              </a:spcBef>
              <a:buNone/>
              <a:defRPr sz="1020">
                <a:solidFill>
                  <a:srgbClr val="FFFFFF"/>
                </a:solidFill>
                <a:latin typeface="Cambria"/>
                <a:ea typeface="Cambria"/>
                <a:cs typeface="Cambria"/>
                <a:sym typeface="Cambria"/>
              </a:defRPr>
            </a:lvl2pPr>
            <a:lvl3pPr indent="0" lvl="2" marL="0" marR="0" rtl="0" algn="r">
              <a:spcBef>
                <a:spcPts val="0"/>
              </a:spcBef>
              <a:buNone/>
              <a:defRPr sz="1020">
                <a:solidFill>
                  <a:srgbClr val="FFFFFF"/>
                </a:solidFill>
                <a:latin typeface="Cambria"/>
                <a:ea typeface="Cambria"/>
                <a:cs typeface="Cambria"/>
                <a:sym typeface="Cambria"/>
              </a:defRPr>
            </a:lvl3pPr>
            <a:lvl4pPr indent="0" lvl="3" marL="0" marR="0" rtl="0" algn="r">
              <a:spcBef>
                <a:spcPts val="0"/>
              </a:spcBef>
              <a:buNone/>
              <a:defRPr sz="1020">
                <a:solidFill>
                  <a:srgbClr val="FFFFFF"/>
                </a:solidFill>
                <a:latin typeface="Cambria"/>
                <a:ea typeface="Cambria"/>
                <a:cs typeface="Cambria"/>
                <a:sym typeface="Cambria"/>
              </a:defRPr>
            </a:lvl4pPr>
            <a:lvl5pPr indent="0" lvl="4" marL="0" marR="0" rtl="0" algn="r">
              <a:spcBef>
                <a:spcPts val="0"/>
              </a:spcBef>
              <a:buNone/>
              <a:defRPr sz="1020">
                <a:solidFill>
                  <a:srgbClr val="FFFFFF"/>
                </a:solidFill>
                <a:latin typeface="Cambria"/>
                <a:ea typeface="Cambria"/>
                <a:cs typeface="Cambria"/>
                <a:sym typeface="Cambria"/>
              </a:defRPr>
            </a:lvl5pPr>
            <a:lvl6pPr indent="0" lvl="5" marL="0" marR="0" rtl="0" algn="r">
              <a:spcBef>
                <a:spcPts val="0"/>
              </a:spcBef>
              <a:buNone/>
              <a:defRPr sz="1020">
                <a:solidFill>
                  <a:srgbClr val="FFFFFF"/>
                </a:solidFill>
                <a:latin typeface="Cambria"/>
                <a:ea typeface="Cambria"/>
                <a:cs typeface="Cambria"/>
                <a:sym typeface="Cambria"/>
              </a:defRPr>
            </a:lvl6pPr>
            <a:lvl7pPr indent="0" lvl="6" marL="0" marR="0" rtl="0" algn="r">
              <a:spcBef>
                <a:spcPts val="0"/>
              </a:spcBef>
              <a:buNone/>
              <a:defRPr sz="1020">
                <a:solidFill>
                  <a:srgbClr val="FFFFFF"/>
                </a:solidFill>
                <a:latin typeface="Cambria"/>
                <a:ea typeface="Cambria"/>
                <a:cs typeface="Cambria"/>
                <a:sym typeface="Cambria"/>
              </a:defRPr>
            </a:lvl7pPr>
            <a:lvl8pPr indent="0" lvl="7" marL="0" marR="0" rtl="0" algn="r">
              <a:spcBef>
                <a:spcPts val="0"/>
              </a:spcBef>
              <a:buNone/>
              <a:defRPr sz="1020">
                <a:solidFill>
                  <a:srgbClr val="FFFFFF"/>
                </a:solidFill>
                <a:latin typeface="Cambria"/>
                <a:ea typeface="Cambria"/>
                <a:cs typeface="Cambria"/>
                <a:sym typeface="Cambria"/>
              </a:defRPr>
            </a:lvl8pPr>
            <a:lvl9pPr indent="0" lvl="8" marL="0" marR="0" rtl="0" algn="r">
              <a:spcBef>
                <a:spcPts val="0"/>
              </a:spcBef>
              <a:buNone/>
              <a:defRPr sz="1020">
                <a:solidFill>
                  <a:srgbClr val="FFFFFF"/>
                </a:solidFill>
                <a:latin typeface="Cambria"/>
                <a:ea typeface="Cambria"/>
                <a:cs typeface="Cambria"/>
                <a:sym typeface="Cambri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7" name="Shape 37"/>
        <p:cNvGrpSpPr/>
        <p:nvPr/>
      </p:nvGrpSpPr>
      <p:grpSpPr>
        <a:xfrm>
          <a:off x="0" y="0"/>
          <a:ext cx="0" cy="0"/>
          <a:chOff x="0" y="0"/>
          <a:chExt cx="0" cy="0"/>
        </a:xfrm>
      </p:grpSpPr>
      <p:sp>
        <p:nvSpPr>
          <p:cNvPr id="38" name="Google Shape;38;p6"/>
          <p:cNvSpPr txBox="1"/>
          <p:nvPr>
            <p:ph type="title"/>
          </p:nvPr>
        </p:nvSpPr>
        <p:spPr>
          <a:xfrm>
            <a:off x="534353" y="486836"/>
            <a:ext cx="6703695" cy="1767417"/>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3740"/>
              <a:buFont typeface="Cambria"/>
              <a:buNone/>
              <a:defRPr b="0" i="0" sz="3740" u="none" cap="none" strike="noStrike">
                <a:solidFill>
                  <a:schemeClr val="dk1"/>
                </a:solidFill>
                <a:latin typeface="Cambria"/>
                <a:ea typeface="Cambria"/>
                <a:cs typeface="Cambria"/>
                <a:sym typeface="Cambr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9" name="Google Shape;39;p6"/>
          <p:cNvSpPr txBox="1"/>
          <p:nvPr>
            <p:ph idx="1" type="body"/>
          </p:nvPr>
        </p:nvSpPr>
        <p:spPr>
          <a:xfrm>
            <a:off x="534353" y="2434167"/>
            <a:ext cx="3303270" cy="5801784"/>
          </a:xfrm>
          <a:prstGeom prst="rect">
            <a:avLst/>
          </a:prstGeom>
          <a:noFill/>
          <a:ln>
            <a:noFill/>
          </a:ln>
        </p:spPr>
        <p:txBody>
          <a:bodyPr anchorCtr="0" anchor="t" bIns="45700" lIns="91425" spcFirstLastPara="1" rIns="91425" wrap="square" tIns="45700"/>
          <a:lstStyle>
            <a:lvl1pPr indent="-379730" lvl="0" marL="457200" marR="0" rtl="0" algn="l">
              <a:lnSpc>
                <a:spcPct val="90000"/>
              </a:lnSpc>
              <a:spcBef>
                <a:spcPts val="850"/>
              </a:spcBef>
              <a:spcAft>
                <a:spcPts val="0"/>
              </a:spcAft>
              <a:buClr>
                <a:schemeClr val="dk1"/>
              </a:buClr>
              <a:buSzPts val="2380"/>
              <a:buFont typeface="Arial"/>
              <a:buChar char="•"/>
              <a:defRPr b="0" i="0" sz="2380" u="none" cap="none" strike="noStrike">
                <a:solidFill>
                  <a:schemeClr val="dk1"/>
                </a:solidFill>
                <a:latin typeface="Cambria"/>
                <a:ea typeface="Cambria"/>
                <a:cs typeface="Cambria"/>
                <a:sym typeface="Cambria"/>
              </a:defRPr>
            </a:lvl1pPr>
            <a:lvl2pPr indent="-358140" lvl="1" marL="914400" marR="0" rtl="0" algn="l">
              <a:lnSpc>
                <a:spcPct val="90000"/>
              </a:lnSpc>
              <a:spcBef>
                <a:spcPts val="425"/>
              </a:spcBef>
              <a:spcAft>
                <a:spcPts val="0"/>
              </a:spcAft>
              <a:buClr>
                <a:schemeClr val="dk1"/>
              </a:buClr>
              <a:buSzPts val="2040"/>
              <a:buFont typeface="Arial"/>
              <a:buChar char="•"/>
              <a:defRPr b="0" i="0" sz="2040" u="none" cap="none" strike="noStrike">
                <a:solidFill>
                  <a:schemeClr val="dk1"/>
                </a:solidFill>
                <a:latin typeface="Cambria"/>
                <a:ea typeface="Cambria"/>
                <a:cs typeface="Cambria"/>
                <a:sym typeface="Cambria"/>
              </a:defRPr>
            </a:lvl2pPr>
            <a:lvl3pPr indent="-336550" lvl="2" marL="1371600" marR="0" rtl="0" algn="l">
              <a:lnSpc>
                <a:spcPct val="90000"/>
              </a:lnSpc>
              <a:spcBef>
                <a:spcPts val="425"/>
              </a:spcBef>
              <a:spcAft>
                <a:spcPts val="0"/>
              </a:spcAft>
              <a:buClr>
                <a:schemeClr val="dk1"/>
              </a:buClr>
              <a:buSzPts val="1700"/>
              <a:buFont typeface="Arial"/>
              <a:buChar char="•"/>
              <a:defRPr b="0" i="0" sz="1700" u="none" cap="none" strike="noStrike">
                <a:solidFill>
                  <a:schemeClr val="dk1"/>
                </a:solidFill>
                <a:latin typeface="Cambria"/>
                <a:ea typeface="Cambria"/>
                <a:cs typeface="Cambria"/>
                <a:sym typeface="Cambria"/>
              </a:defRPr>
            </a:lvl3pPr>
            <a:lvl4pPr indent="-325755" lvl="3" marL="1828800" marR="0" rtl="0" algn="l">
              <a:lnSpc>
                <a:spcPct val="90000"/>
              </a:lnSpc>
              <a:spcBef>
                <a:spcPts val="425"/>
              </a:spcBef>
              <a:spcAft>
                <a:spcPts val="0"/>
              </a:spcAft>
              <a:buClr>
                <a:schemeClr val="dk1"/>
              </a:buClr>
              <a:buSzPts val="1530"/>
              <a:buFont typeface="Arial"/>
              <a:buChar char="•"/>
              <a:defRPr b="0" i="0" sz="1530" u="none" cap="none" strike="noStrike">
                <a:solidFill>
                  <a:schemeClr val="dk1"/>
                </a:solidFill>
                <a:latin typeface="Cambria"/>
                <a:ea typeface="Cambria"/>
                <a:cs typeface="Cambria"/>
                <a:sym typeface="Cambria"/>
              </a:defRPr>
            </a:lvl4pPr>
            <a:lvl5pPr indent="-325754" lvl="4" marL="2286000" marR="0" rtl="0" algn="l">
              <a:lnSpc>
                <a:spcPct val="90000"/>
              </a:lnSpc>
              <a:spcBef>
                <a:spcPts val="425"/>
              </a:spcBef>
              <a:spcAft>
                <a:spcPts val="0"/>
              </a:spcAft>
              <a:buClr>
                <a:schemeClr val="dk1"/>
              </a:buClr>
              <a:buSzPts val="1530"/>
              <a:buFont typeface="Arial"/>
              <a:buChar char="•"/>
              <a:defRPr b="0" i="0" sz="1530" u="none" cap="none" strike="noStrike">
                <a:solidFill>
                  <a:schemeClr val="dk1"/>
                </a:solidFill>
                <a:latin typeface="Cambria"/>
                <a:ea typeface="Cambria"/>
                <a:cs typeface="Cambria"/>
                <a:sym typeface="Cambria"/>
              </a:defRPr>
            </a:lvl5pPr>
            <a:lvl6pPr indent="-325754" lvl="5" marL="2743200" marR="0" rtl="0" algn="l">
              <a:lnSpc>
                <a:spcPct val="90000"/>
              </a:lnSpc>
              <a:spcBef>
                <a:spcPts val="425"/>
              </a:spcBef>
              <a:spcAft>
                <a:spcPts val="0"/>
              </a:spcAft>
              <a:buClr>
                <a:schemeClr val="dk1"/>
              </a:buClr>
              <a:buSzPts val="1530"/>
              <a:buFont typeface="Arial"/>
              <a:buChar char="•"/>
              <a:defRPr b="0" i="0" sz="1530" u="none" cap="none" strike="noStrike">
                <a:solidFill>
                  <a:schemeClr val="dk1"/>
                </a:solidFill>
                <a:latin typeface="Cambria"/>
                <a:ea typeface="Cambria"/>
                <a:cs typeface="Cambria"/>
                <a:sym typeface="Cambria"/>
              </a:defRPr>
            </a:lvl6pPr>
            <a:lvl7pPr indent="-325754" lvl="6" marL="3200400" marR="0" rtl="0" algn="l">
              <a:lnSpc>
                <a:spcPct val="90000"/>
              </a:lnSpc>
              <a:spcBef>
                <a:spcPts val="425"/>
              </a:spcBef>
              <a:spcAft>
                <a:spcPts val="0"/>
              </a:spcAft>
              <a:buClr>
                <a:schemeClr val="dk1"/>
              </a:buClr>
              <a:buSzPts val="1530"/>
              <a:buFont typeface="Arial"/>
              <a:buChar char="•"/>
              <a:defRPr b="0" i="0" sz="1530" u="none" cap="none" strike="noStrike">
                <a:solidFill>
                  <a:schemeClr val="dk1"/>
                </a:solidFill>
                <a:latin typeface="Cambria"/>
                <a:ea typeface="Cambria"/>
                <a:cs typeface="Cambria"/>
                <a:sym typeface="Cambria"/>
              </a:defRPr>
            </a:lvl7pPr>
            <a:lvl8pPr indent="-325754" lvl="7" marL="3657600" marR="0" rtl="0" algn="l">
              <a:lnSpc>
                <a:spcPct val="90000"/>
              </a:lnSpc>
              <a:spcBef>
                <a:spcPts val="425"/>
              </a:spcBef>
              <a:spcAft>
                <a:spcPts val="0"/>
              </a:spcAft>
              <a:buClr>
                <a:schemeClr val="dk1"/>
              </a:buClr>
              <a:buSzPts val="1530"/>
              <a:buFont typeface="Arial"/>
              <a:buChar char="•"/>
              <a:defRPr b="0" i="0" sz="1530" u="none" cap="none" strike="noStrike">
                <a:solidFill>
                  <a:schemeClr val="dk1"/>
                </a:solidFill>
                <a:latin typeface="Cambria"/>
                <a:ea typeface="Cambria"/>
                <a:cs typeface="Cambria"/>
                <a:sym typeface="Cambria"/>
              </a:defRPr>
            </a:lvl8pPr>
            <a:lvl9pPr indent="-325754" lvl="8" marL="4114800" marR="0" rtl="0" algn="l">
              <a:lnSpc>
                <a:spcPct val="90000"/>
              </a:lnSpc>
              <a:spcBef>
                <a:spcPts val="425"/>
              </a:spcBef>
              <a:spcAft>
                <a:spcPts val="0"/>
              </a:spcAft>
              <a:buClr>
                <a:schemeClr val="dk1"/>
              </a:buClr>
              <a:buSzPts val="1530"/>
              <a:buFont typeface="Arial"/>
              <a:buChar char="•"/>
              <a:defRPr b="0" i="0" sz="1530" u="none" cap="none" strike="noStrike">
                <a:solidFill>
                  <a:schemeClr val="dk1"/>
                </a:solidFill>
                <a:latin typeface="Cambria"/>
                <a:ea typeface="Cambria"/>
                <a:cs typeface="Cambria"/>
                <a:sym typeface="Cambria"/>
              </a:defRPr>
            </a:lvl9pPr>
          </a:lstStyle>
          <a:p/>
        </p:txBody>
      </p:sp>
      <p:sp>
        <p:nvSpPr>
          <p:cNvPr id="40" name="Google Shape;40;p6"/>
          <p:cNvSpPr txBox="1"/>
          <p:nvPr>
            <p:ph idx="2" type="body"/>
          </p:nvPr>
        </p:nvSpPr>
        <p:spPr>
          <a:xfrm>
            <a:off x="3934778" y="2434167"/>
            <a:ext cx="3303270" cy="5801784"/>
          </a:xfrm>
          <a:prstGeom prst="rect">
            <a:avLst/>
          </a:prstGeom>
          <a:noFill/>
          <a:ln>
            <a:noFill/>
          </a:ln>
        </p:spPr>
        <p:txBody>
          <a:bodyPr anchorCtr="0" anchor="t" bIns="45700" lIns="91425" spcFirstLastPara="1" rIns="91425" wrap="square" tIns="45700"/>
          <a:lstStyle>
            <a:lvl1pPr indent="-379730" lvl="0" marL="457200" marR="0" rtl="0" algn="l">
              <a:lnSpc>
                <a:spcPct val="90000"/>
              </a:lnSpc>
              <a:spcBef>
                <a:spcPts val="850"/>
              </a:spcBef>
              <a:spcAft>
                <a:spcPts val="0"/>
              </a:spcAft>
              <a:buClr>
                <a:schemeClr val="dk1"/>
              </a:buClr>
              <a:buSzPts val="2380"/>
              <a:buFont typeface="Arial"/>
              <a:buChar char="•"/>
              <a:defRPr b="0" i="0" sz="2380" u="none" cap="none" strike="noStrike">
                <a:solidFill>
                  <a:schemeClr val="dk1"/>
                </a:solidFill>
                <a:latin typeface="Cambria"/>
                <a:ea typeface="Cambria"/>
                <a:cs typeface="Cambria"/>
                <a:sym typeface="Cambria"/>
              </a:defRPr>
            </a:lvl1pPr>
            <a:lvl2pPr indent="-358140" lvl="1" marL="914400" marR="0" rtl="0" algn="l">
              <a:lnSpc>
                <a:spcPct val="90000"/>
              </a:lnSpc>
              <a:spcBef>
                <a:spcPts val="425"/>
              </a:spcBef>
              <a:spcAft>
                <a:spcPts val="0"/>
              </a:spcAft>
              <a:buClr>
                <a:schemeClr val="dk1"/>
              </a:buClr>
              <a:buSzPts val="2040"/>
              <a:buFont typeface="Arial"/>
              <a:buChar char="•"/>
              <a:defRPr b="0" i="0" sz="2040" u="none" cap="none" strike="noStrike">
                <a:solidFill>
                  <a:schemeClr val="dk1"/>
                </a:solidFill>
                <a:latin typeface="Cambria"/>
                <a:ea typeface="Cambria"/>
                <a:cs typeface="Cambria"/>
                <a:sym typeface="Cambria"/>
              </a:defRPr>
            </a:lvl2pPr>
            <a:lvl3pPr indent="-336550" lvl="2" marL="1371600" marR="0" rtl="0" algn="l">
              <a:lnSpc>
                <a:spcPct val="90000"/>
              </a:lnSpc>
              <a:spcBef>
                <a:spcPts val="425"/>
              </a:spcBef>
              <a:spcAft>
                <a:spcPts val="0"/>
              </a:spcAft>
              <a:buClr>
                <a:schemeClr val="dk1"/>
              </a:buClr>
              <a:buSzPts val="1700"/>
              <a:buFont typeface="Arial"/>
              <a:buChar char="•"/>
              <a:defRPr b="0" i="0" sz="1700" u="none" cap="none" strike="noStrike">
                <a:solidFill>
                  <a:schemeClr val="dk1"/>
                </a:solidFill>
                <a:latin typeface="Cambria"/>
                <a:ea typeface="Cambria"/>
                <a:cs typeface="Cambria"/>
                <a:sym typeface="Cambria"/>
              </a:defRPr>
            </a:lvl3pPr>
            <a:lvl4pPr indent="-325755" lvl="3" marL="1828800" marR="0" rtl="0" algn="l">
              <a:lnSpc>
                <a:spcPct val="90000"/>
              </a:lnSpc>
              <a:spcBef>
                <a:spcPts val="425"/>
              </a:spcBef>
              <a:spcAft>
                <a:spcPts val="0"/>
              </a:spcAft>
              <a:buClr>
                <a:schemeClr val="dk1"/>
              </a:buClr>
              <a:buSzPts val="1530"/>
              <a:buFont typeface="Arial"/>
              <a:buChar char="•"/>
              <a:defRPr b="0" i="0" sz="1530" u="none" cap="none" strike="noStrike">
                <a:solidFill>
                  <a:schemeClr val="dk1"/>
                </a:solidFill>
                <a:latin typeface="Cambria"/>
                <a:ea typeface="Cambria"/>
                <a:cs typeface="Cambria"/>
                <a:sym typeface="Cambria"/>
              </a:defRPr>
            </a:lvl4pPr>
            <a:lvl5pPr indent="-325754" lvl="4" marL="2286000" marR="0" rtl="0" algn="l">
              <a:lnSpc>
                <a:spcPct val="90000"/>
              </a:lnSpc>
              <a:spcBef>
                <a:spcPts val="425"/>
              </a:spcBef>
              <a:spcAft>
                <a:spcPts val="0"/>
              </a:spcAft>
              <a:buClr>
                <a:schemeClr val="dk1"/>
              </a:buClr>
              <a:buSzPts val="1530"/>
              <a:buFont typeface="Arial"/>
              <a:buChar char="•"/>
              <a:defRPr b="0" i="0" sz="1530" u="none" cap="none" strike="noStrike">
                <a:solidFill>
                  <a:schemeClr val="dk1"/>
                </a:solidFill>
                <a:latin typeface="Cambria"/>
                <a:ea typeface="Cambria"/>
                <a:cs typeface="Cambria"/>
                <a:sym typeface="Cambria"/>
              </a:defRPr>
            </a:lvl5pPr>
            <a:lvl6pPr indent="-325754" lvl="5" marL="2743200" marR="0" rtl="0" algn="l">
              <a:lnSpc>
                <a:spcPct val="90000"/>
              </a:lnSpc>
              <a:spcBef>
                <a:spcPts val="425"/>
              </a:spcBef>
              <a:spcAft>
                <a:spcPts val="0"/>
              </a:spcAft>
              <a:buClr>
                <a:schemeClr val="dk1"/>
              </a:buClr>
              <a:buSzPts val="1530"/>
              <a:buFont typeface="Arial"/>
              <a:buChar char="•"/>
              <a:defRPr b="0" i="0" sz="1530" u="none" cap="none" strike="noStrike">
                <a:solidFill>
                  <a:schemeClr val="dk1"/>
                </a:solidFill>
                <a:latin typeface="Cambria"/>
                <a:ea typeface="Cambria"/>
                <a:cs typeface="Cambria"/>
                <a:sym typeface="Cambria"/>
              </a:defRPr>
            </a:lvl6pPr>
            <a:lvl7pPr indent="-325754" lvl="6" marL="3200400" marR="0" rtl="0" algn="l">
              <a:lnSpc>
                <a:spcPct val="90000"/>
              </a:lnSpc>
              <a:spcBef>
                <a:spcPts val="425"/>
              </a:spcBef>
              <a:spcAft>
                <a:spcPts val="0"/>
              </a:spcAft>
              <a:buClr>
                <a:schemeClr val="dk1"/>
              </a:buClr>
              <a:buSzPts val="1530"/>
              <a:buFont typeface="Arial"/>
              <a:buChar char="•"/>
              <a:defRPr b="0" i="0" sz="1530" u="none" cap="none" strike="noStrike">
                <a:solidFill>
                  <a:schemeClr val="dk1"/>
                </a:solidFill>
                <a:latin typeface="Cambria"/>
                <a:ea typeface="Cambria"/>
                <a:cs typeface="Cambria"/>
                <a:sym typeface="Cambria"/>
              </a:defRPr>
            </a:lvl7pPr>
            <a:lvl8pPr indent="-325754" lvl="7" marL="3657600" marR="0" rtl="0" algn="l">
              <a:lnSpc>
                <a:spcPct val="90000"/>
              </a:lnSpc>
              <a:spcBef>
                <a:spcPts val="425"/>
              </a:spcBef>
              <a:spcAft>
                <a:spcPts val="0"/>
              </a:spcAft>
              <a:buClr>
                <a:schemeClr val="dk1"/>
              </a:buClr>
              <a:buSzPts val="1530"/>
              <a:buFont typeface="Arial"/>
              <a:buChar char="•"/>
              <a:defRPr b="0" i="0" sz="1530" u="none" cap="none" strike="noStrike">
                <a:solidFill>
                  <a:schemeClr val="dk1"/>
                </a:solidFill>
                <a:latin typeface="Cambria"/>
                <a:ea typeface="Cambria"/>
                <a:cs typeface="Cambria"/>
                <a:sym typeface="Cambria"/>
              </a:defRPr>
            </a:lvl8pPr>
            <a:lvl9pPr indent="-325754" lvl="8" marL="4114800" marR="0" rtl="0" algn="l">
              <a:lnSpc>
                <a:spcPct val="90000"/>
              </a:lnSpc>
              <a:spcBef>
                <a:spcPts val="425"/>
              </a:spcBef>
              <a:spcAft>
                <a:spcPts val="0"/>
              </a:spcAft>
              <a:buClr>
                <a:schemeClr val="dk1"/>
              </a:buClr>
              <a:buSzPts val="1530"/>
              <a:buFont typeface="Arial"/>
              <a:buChar char="•"/>
              <a:defRPr b="0" i="0" sz="1530" u="none" cap="none" strike="noStrike">
                <a:solidFill>
                  <a:schemeClr val="dk1"/>
                </a:solidFill>
                <a:latin typeface="Cambria"/>
                <a:ea typeface="Cambria"/>
                <a:cs typeface="Cambria"/>
                <a:sym typeface="Cambria"/>
              </a:defRPr>
            </a:lvl9pPr>
          </a:lstStyle>
          <a:p/>
        </p:txBody>
      </p:sp>
      <p:sp>
        <p:nvSpPr>
          <p:cNvPr id="41" name="Google Shape;41;p6"/>
          <p:cNvSpPr txBox="1"/>
          <p:nvPr>
            <p:ph idx="10" type="dt"/>
          </p:nvPr>
        </p:nvSpPr>
        <p:spPr>
          <a:xfrm>
            <a:off x="534353" y="8475136"/>
            <a:ext cx="1748790" cy="486833"/>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020">
                <a:solidFill>
                  <a:srgbClr val="888888"/>
                </a:solidFill>
                <a:latin typeface="Cambria"/>
                <a:ea typeface="Cambria"/>
                <a:cs typeface="Cambria"/>
                <a:sym typeface="Cambria"/>
              </a:defRPr>
            </a:lvl1pPr>
            <a:lvl2pPr lvl="1"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2pPr>
            <a:lvl3pPr lvl="2"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3pPr>
            <a:lvl4pPr lvl="3"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4pPr>
            <a:lvl5pPr lvl="4"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5pPr>
            <a:lvl6pPr lvl="5"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6pPr>
            <a:lvl7pPr lvl="6"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7pPr>
            <a:lvl8pPr lvl="7"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8pPr>
            <a:lvl9pPr lvl="8"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9pPr>
          </a:lstStyle>
          <a:p/>
        </p:txBody>
      </p:sp>
      <p:sp>
        <p:nvSpPr>
          <p:cNvPr id="42" name="Google Shape;42;p6"/>
          <p:cNvSpPr txBox="1"/>
          <p:nvPr>
            <p:ph idx="11" type="ftr"/>
          </p:nvPr>
        </p:nvSpPr>
        <p:spPr>
          <a:xfrm>
            <a:off x="2574608" y="8475136"/>
            <a:ext cx="2623185" cy="486833"/>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020">
                <a:solidFill>
                  <a:srgbClr val="888888"/>
                </a:solidFill>
                <a:latin typeface="Cambria"/>
                <a:ea typeface="Cambria"/>
                <a:cs typeface="Cambria"/>
                <a:sym typeface="Cambria"/>
              </a:defRPr>
            </a:lvl1pPr>
            <a:lvl2pPr lvl="1"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2pPr>
            <a:lvl3pPr lvl="2"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3pPr>
            <a:lvl4pPr lvl="3"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4pPr>
            <a:lvl5pPr lvl="4"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5pPr>
            <a:lvl6pPr lvl="5"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6pPr>
            <a:lvl7pPr lvl="6"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7pPr>
            <a:lvl8pPr lvl="7"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8pPr>
            <a:lvl9pPr lvl="8"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9pPr>
          </a:lstStyle>
          <a:p/>
        </p:txBody>
      </p:sp>
      <p:sp>
        <p:nvSpPr>
          <p:cNvPr id="43" name="Google Shape;43;p6"/>
          <p:cNvSpPr txBox="1"/>
          <p:nvPr>
            <p:ph idx="12" type="sldNum"/>
          </p:nvPr>
        </p:nvSpPr>
        <p:spPr>
          <a:xfrm>
            <a:off x="5489258" y="8475136"/>
            <a:ext cx="1748790" cy="486833"/>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020">
                <a:solidFill>
                  <a:srgbClr val="595959"/>
                </a:solidFill>
                <a:latin typeface="Cambria"/>
                <a:ea typeface="Cambria"/>
                <a:cs typeface="Cambria"/>
                <a:sym typeface="Cambria"/>
              </a:defRPr>
            </a:lvl1pPr>
            <a:lvl2pPr indent="0" lvl="1" marL="0" marR="0" rtl="0" algn="r">
              <a:spcBef>
                <a:spcPts val="0"/>
              </a:spcBef>
              <a:buNone/>
              <a:defRPr sz="1020">
                <a:solidFill>
                  <a:srgbClr val="595959"/>
                </a:solidFill>
                <a:latin typeface="Cambria"/>
                <a:ea typeface="Cambria"/>
                <a:cs typeface="Cambria"/>
                <a:sym typeface="Cambria"/>
              </a:defRPr>
            </a:lvl2pPr>
            <a:lvl3pPr indent="0" lvl="2" marL="0" marR="0" rtl="0" algn="r">
              <a:spcBef>
                <a:spcPts val="0"/>
              </a:spcBef>
              <a:buNone/>
              <a:defRPr sz="1020">
                <a:solidFill>
                  <a:srgbClr val="595959"/>
                </a:solidFill>
                <a:latin typeface="Cambria"/>
                <a:ea typeface="Cambria"/>
                <a:cs typeface="Cambria"/>
                <a:sym typeface="Cambria"/>
              </a:defRPr>
            </a:lvl3pPr>
            <a:lvl4pPr indent="0" lvl="3" marL="0" marR="0" rtl="0" algn="r">
              <a:spcBef>
                <a:spcPts val="0"/>
              </a:spcBef>
              <a:buNone/>
              <a:defRPr sz="1020">
                <a:solidFill>
                  <a:srgbClr val="595959"/>
                </a:solidFill>
                <a:latin typeface="Cambria"/>
                <a:ea typeface="Cambria"/>
                <a:cs typeface="Cambria"/>
                <a:sym typeface="Cambria"/>
              </a:defRPr>
            </a:lvl4pPr>
            <a:lvl5pPr indent="0" lvl="4" marL="0" marR="0" rtl="0" algn="r">
              <a:spcBef>
                <a:spcPts val="0"/>
              </a:spcBef>
              <a:buNone/>
              <a:defRPr sz="1020">
                <a:solidFill>
                  <a:srgbClr val="595959"/>
                </a:solidFill>
                <a:latin typeface="Cambria"/>
                <a:ea typeface="Cambria"/>
                <a:cs typeface="Cambria"/>
                <a:sym typeface="Cambria"/>
              </a:defRPr>
            </a:lvl5pPr>
            <a:lvl6pPr indent="0" lvl="5" marL="0" marR="0" rtl="0" algn="r">
              <a:spcBef>
                <a:spcPts val="0"/>
              </a:spcBef>
              <a:buNone/>
              <a:defRPr sz="1020">
                <a:solidFill>
                  <a:srgbClr val="595959"/>
                </a:solidFill>
                <a:latin typeface="Cambria"/>
                <a:ea typeface="Cambria"/>
                <a:cs typeface="Cambria"/>
                <a:sym typeface="Cambria"/>
              </a:defRPr>
            </a:lvl6pPr>
            <a:lvl7pPr indent="0" lvl="6" marL="0" marR="0" rtl="0" algn="r">
              <a:spcBef>
                <a:spcPts val="0"/>
              </a:spcBef>
              <a:buNone/>
              <a:defRPr sz="1020">
                <a:solidFill>
                  <a:srgbClr val="595959"/>
                </a:solidFill>
                <a:latin typeface="Cambria"/>
                <a:ea typeface="Cambria"/>
                <a:cs typeface="Cambria"/>
                <a:sym typeface="Cambria"/>
              </a:defRPr>
            </a:lvl7pPr>
            <a:lvl8pPr indent="0" lvl="7" marL="0" marR="0" rtl="0" algn="r">
              <a:spcBef>
                <a:spcPts val="0"/>
              </a:spcBef>
              <a:buNone/>
              <a:defRPr sz="1020">
                <a:solidFill>
                  <a:srgbClr val="595959"/>
                </a:solidFill>
                <a:latin typeface="Cambria"/>
                <a:ea typeface="Cambria"/>
                <a:cs typeface="Cambria"/>
                <a:sym typeface="Cambria"/>
              </a:defRPr>
            </a:lvl8pPr>
            <a:lvl9pPr indent="0" lvl="8" marL="0" marR="0" rtl="0" algn="r">
              <a:spcBef>
                <a:spcPts val="0"/>
              </a:spcBef>
              <a:buNone/>
              <a:defRPr sz="1020">
                <a:solidFill>
                  <a:srgbClr val="595959"/>
                </a:solidFill>
                <a:latin typeface="Cambria"/>
                <a:ea typeface="Cambria"/>
                <a:cs typeface="Cambria"/>
                <a:sym typeface="Cambri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4" name="Shape 44"/>
        <p:cNvGrpSpPr/>
        <p:nvPr/>
      </p:nvGrpSpPr>
      <p:grpSpPr>
        <a:xfrm>
          <a:off x="0" y="0"/>
          <a:ext cx="0" cy="0"/>
          <a:chOff x="0" y="0"/>
          <a:chExt cx="0" cy="0"/>
        </a:xfrm>
      </p:grpSpPr>
      <p:sp>
        <p:nvSpPr>
          <p:cNvPr id="45" name="Google Shape;45;p7"/>
          <p:cNvSpPr txBox="1"/>
          <p:nvPr>
            <p:ph type="title"/>
          </p:nvPr>
        </p:nvSpPr>
        <p:spPr>
          <a:xfrm>
            <a:off x="535365" y="486836"/>
            <a:ext cx="6703695" cy="1767417"/>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3740"/>
              <a:buFont typeface="Cambria"/>
              <a:buNone/>
              <a:defRPr b="0" i="0" sz="3740" u="none" cap="none" strike="noStrike">
                <a:solidFill>
                  <a:schemeClr val="dk1"/>
                </a:solidFill>
                <a:latin typeface="Cambria"/>
                <a:ea typeface="Cambria"/>
                <a:cs typeface="Cambria"/>
                <a:sym typeface="Cambr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6" name="Google Shape;46;p7"/>
          <p:cNvSpPr txBox="1"/>
          <p:nvPr>
            <p:ph idx="1" type="body"/>
          </p:nvPr>
        </p:nvSpPr>
        <p:spPr>
          <a:xfrm>
            <a:off x="535366" y="2241551"/>
            <a:ext cx="3288089" cy="1098549"/>
          </a:xfrm>
          <a:prstGeom prst="rect">
            <a:avLst/>
          </a:prstGeom>
          <a:noFill/>
          <a:ln>
            <a:noFill/>
          </a:ln>
        </p:spPr>
        <p:txBody>
          <a:bodyPr anchorCtr="0" anchor="b" bIns="45700" lIns="91425" spcFirstLastPara="1" rIns="91425" wrap="square" tIns="45700"/>
          <a:lstStyle>
            <a:lvl1pPr indent="-228600" lvl="0" marL="457200" marR="0" rtl="0" algn="l">
              <a:lnSpc>
                <a:spcPct val="90000"/>
              </a:lnSpc>
              <a:spcBef>
                <a:spcPts val="850"/>
              </a:spcBef>
              <a:spcAft>
                <a:spcPts val="0"/>
              </a:spcAft>
              <a:buClr>
                <a:schemeClr val="dk1"/>
              </a:buClr>
              <a:buSzPts val="2040"/>
              <a:buFont typeface="Arial"/>
              <a:buNone/>
              <a:defRPr b="1" i="0" sz="2040" u="none" cap="none" strike="noStrike">
                <a:solidFill>
                  <a:schemeClr val="dk1"/>
                </a:solidFill>
                <a:latin typeface="Cambria"/>
                <a:ea typeface="Cambria"/>
                <a:cs typeface="Cambria"/>
                <a:sym typeface="Cambria"/>
              </a:defRPr>
            </a:lvl1pPr>
            <a:lvl2pPr indent="-228600" lvl="1" marL="914400" marR="0" rtl="0" algn="l">
              <a:lnSpc>
                <a:spcPct val="90000"/>
              </a:lnSpc>
              <a:spcBef>
                <a:spcPts val="425"/>
              </a:spcBef>
              <a:spcAft>
                <a:spcPts val="0"/>
              </a:spcAft>
              <a:buClr>
                <a:schemeClr val="dk1"/>
              </a:buClr>
              <a:buSzPts val="1700"/>
              <a:buFont typeface="Arial"/>
              <a:buNone/>
              <a:defRPr b="1" i="0" sz="1700" u="none" cap="none" strike="noStrike">
                <a:solidFill>
                  <a:schemeClr val="dk1"/>
                </a:solidFill>
                <a:latin typeface="Cambria"/>
                <a:ea typeface="Cambria"/>
                <a:cs typeface="Cambria"/>
                <a:sym typeface="Cambria"/>
              </a:defRPr>
            </a:lvl2pPr>
            <a:lvl3pPr indent="-228600" lvl="2" marL="1371600" marR="0" rtl="0" algn="l">
              <a:lnSpc>
                <a:spcPct val="90000"/>
              </a:lnSpc>
              <a:spcBef>
                <a:spcPts val="425"/>
              </a:spcBef>
              <a:spcAft>
                <a:spcPts val="0"/>
              </a:spcAft>
              <a:buClr>
                <a:schemeClr val="dk1"/>
              </a:buClr>
              <a:buSzPts val="1530"/>
              <a:buFont typeface="Arial"/>
              <a:buNone/>
              <a:defRPr b="1" i="0" sz="1530" u="none" cap="none" strike="noStrike">
                <a:solidFill>
                  <a:schemeClr val="dk1"/>
                </a:solidFill>
                <a:latin typeface="Cambria"/>
                <a:ea typeface="Cambria"/>
                <a:cs typeface="Cambria"/>
                <a:sym typeface="Cambria"/>
              </a:defRPr>
            </a:lvl3pPr>
            <a:lvl4pPr indent="-228600" lvl="3" marL="1828800" marR="0" rtl="0" algn="l">
              <a:lnSpc>
                <a:spcPct val="90000"/>
              </a:lnSpc>
              <a:spcBef>
                <a:spcPts val="425"/>
              </a:spcBef>
              <a:spcAft>
                <a:spcPts val="0"/>
              </a:spcAft>
              <a:buClr>
                <a:schemeClr val="dk1"/>
              </a:buClr>
              <a:buSzPts val="1360"/>
              <a:buFont typeface="Arial"/>
              <a:buNone/>
              <a:defRPr b="1" i="0" sz="1360" u="none" cap="none" strike="noStrike">
                <a:solidFill>
                  <a:schemeClr val="dk1"/>
                </a:solidFill>
                <a:latin typeface="Cambria"/>
                <a:ea typeface="Cambria"/>
                <a:cs typeface="Cambria"/>
                <a:sym typeface="Cambria"/>
              </a:defRPr>
            </a:lvl4pPr>
            <a:lvl5pPr indent="-228600" lvl="4" marL="2286000" marR="0" rtl="0" algn="l">
              <a:lnSpc>
                <a:spcPct val="90000"/>
              </a:lnSpc>
              <a:spcBef>
                <a:spcPts val="425"/>
              </a:spcBef>
              <a:spcAft>
                <a:spcPts val="0"/>
              </a:spcAft>
              <a:buClr>
                <a:schemeClr val="dk1"/>
              </a:buClr>
              <a:buSzPts val="1360"/>
              <a:buFont typeface="Arial"/>
              <a:buNone/>
              <a:defRPr b="1" i="0" sz="1360" u="none" cap="none" strike="noStrike">
                <a:solidFill>
                  <a:schemeClr val="dk1"/>
                </a:solidFill>
                <a:latin typeface="Cambria"/>
                <a:ea typeface="Cambria"/>
                <a:cs typeface="Cambria"/>
                <a:sym typeface="Cambria"/>
              </a:defRPr>
            </a:lvl5pPr>
            <a:lvl6pPr indent="-228600" lvl="5" marL="2743200" marR="0" rtl="0" algn="l">
              <a:lnSpc>
                <a:spcPct val="90000"/>
              </a:lnSpc>
              <a:spcBef>
                <a:spcPts val="425"/>
              </a:spcBef>
              <a:spcAft>
                <a:spcPts val="0"/>
              </a:spcAft>
              <a:buClr>
                <a:schemeClr val="dk1"/>
              </a:buClr>
              <a:buSzPts val="1360"/>
              <a:buFont typeface="Arial"/>
              <a:buNone/>
              <a:defRPr b="1" i="0" sz="1360" u="none" cap="none" strike="noStrike">
                <a:solidFill>
                  <a:schemeClr val="dk1"/>
                </a:solidFill>
                <a:latin typeface="Cambria"/>
                <a:ea typeface="Cambria"/>
                <a:cs typeface="Cambria"/>
                <a:sym typeface="Cambria"/>
              </a:defRPr>
            </a:lvl6pPr>
            <a:lvl7pPr indent="-228600" lvl="6" marL="3200400" marR="0" rtl="0" algn="l">
              <a:lnSpc>
                <a:spcPct val="90000"/>
              </a:lnSpc>
              <a:spcBef>
                <a:spcPts val="425"/>
              </a:spcBef>
              <a:spcAft>
                <a:spcPts val="0"/>
              </a:spcAft>
              <a:buClr>
                <a:schemeClr val="dk1"/>
              </a:buClr>
              <a:buSzPts val="1360"/>
              <a:buFont typeface="Arial"/>
              <a:buNone/>
              <a:defRPr b="1" i="0" sz="1360" u="none" cap="none" strike="noStrike">
                <a:solidFill>
                  <a:schemeClr val="dk1"/>
                </a:solidFill>
                <a:latin typeface="Cambria"/>
                <a:ea typeface="Cambria"/>
                <a:cs typeface="Cambria"/>
                <a:sym typeface="Cambria"/>
              </a:defRPr>
            </a:lvl7pPr>
            <a:lvl8pPr indent="-228600" lvl="7" marL="3657600" marR="0" rtl="0" algn="l">
              <a:lnSpc>
                <a:spcPct val="90000"/>
              </a:lnSpc>
              <a:spcBef>
                <a:spcPts val="425"/>
              </a:spcBef>
              <a:spcAft>
                <a:spcPts val="0"/>
              </a:spcAft>
              <a:buClr>
                <a:schemeClr val="dk1"/>
              </a:buClr>
              <a:buSzPts val="1360"/>
              <a:buFont typeface="Arial"/>
              <a:buNone/>
              <a:defRPr b="1" i="0" sz="1360" u="none" cap="none" strike="noStrike">
                <a:solidFill>
                  <a:schemeClr val="dk1"/>
                </a:solidFill>
                <a:latin typeface="Cambria"/>
                <a:ea typeface="Cambria"/>
                <a:cs typeface="Cambria"/>
                <a:sym typeface="Cambria"/>
              </a:defRPr>
            </a:lvl8pPr>
            <a:lvl9pPr indent="-228600" lvl="8" marL="4114800" marR="0" rtl="0" algn="l">
              <a:lnSpc>
                <a:spcPct val="90000"/>
              </a:lnSpc>
              <a:spcBef>
                <a:spcPts val="425"/>
              </a:spcBef>
              <a:spcAft>
                <a:spcPts val="0"/>
              </a:spcAft>
              <a:buClr>
                <a:schemeClr val="dk1"/>
              </a:buClr>
              <a:buSzPts val="1360"/>
              <a:buFont typeface="Arial"/>
              <a:buNone/>
              <a:defRPr b="1" i="0" sz="1360" u="none" cap="none" strike="noStrike">
                <a:solidFill>
                  <a:schemeClr val="dk1"/>
                </a:solidFill>
                <a:latin typeface="Cambria"/>
                <a:ea typeface="Cambria"/>
                <a:cs typeface="Cambria"/>
                <a:sym typeface="Cambria"/>
              </a:defRPr>
            </a:lvl9pPr>
          </a:lstStyle>
          <a:p/>
        </p:txBody>
      </p:sp>
      <p:sp>
        <p:nvSpPr>
          <p:cNvPr id="47" name="Google Shape;47;p7"/>
          <p:cNvSpPr txBox="1"/>
          <p:nvPr>
            <p:ph idx="2" type="body"/>
          </p:nvPr>
        </p:nvSpPr>
        <p:spPr>
          <a:xfrm>
            <a:off x="535366" y="3340100"/>
            <a:ext cx="3288089" cy="4912784"/>
          </a:xfrm>
          <a:prstGeom prst="rect">
            <a:avLst/>
          </a:prstGeom>
          <a:noFill/>
          <a:ln>
            <a:noFill/>
          </a:ln>
        </p:spPr>
        <p:txBody>
          <a:bodyPr anchorCtr="0" anchor="t" bIns="45700" lIns="91425" spcFirstLastPara="1" rIns="91425" wrap="square" tIns="45700"/>
          <a:lstStyle>
            <a:lvl1pPr indent="-379730" lvl="0" marL="457200" marR="0" rtl="0" algn="l">
              <a:lnSpc>
                <a:spcPct val="90000"/>
              </a:lnSpc>
              <a:spcBef>
                <a:spcPts val="850"/>
              </a:spcBef>
              <a:spcAft>
                <a:spcPts val="0"/>
              </a:spcAft>
              <a:buClr>
                <a:schemeClr val="dk1"/>
              </a:buClr>
              <a:buSzPts val="2380"/>
              <a:buFont typeface="Arial"/>
              <a:buChar char="•"/>
              <a:defRPr b="0" i="0" sz="2380" u="none" cap="none" strike="noStrike">
                <a:solidFill>
                  <a:schemeClr val="dk1"/>
                </a:solidFill>
                <a:latin typeface="Cambria"/>
                <a:ea typeface="Cambria"/>
                <a:cs typeface="Cambria"/>
                <a:sym typeface="Cambria"/>
              </a:defRPr>
            </a:lvl1pPr>
            <a:lvl2pPr indent="-358140" lvl="1" marL="914400" marR="0" rtl="0" algn="l">
              <a:lnSpc>
                <a:spcPct val="90000"/>
              </a:lnSpc>
              <a:spcBef>
                <a:spcPts val="425"/>
              </a:spcBef>
              <a:spcAft>
                <a:spcPts val="0"/>
              </a:spcAft>
              <a:buClr>
                <a:schemeClr val="dk1"/>
              </a:buClr>
              <a:buSzPts val="2040"/>
              <a:buFont typeface="Arial"/>
              <a:buChar char="•"/>
              <a:defRPr b="0" i="0" sz="2040" u="none" cap="none" strike="noStrike">
                <a:solidFill>
                  <a:schemeClr val="dk1"/>
                </a:solidFill>
                <a:latin typeface="Cambria"/>
                <a:ea typeface="Cambria"/>
                <a:cs typeface="Cambria"/>
                <a:sym typeface="Cambria"/>
              </a:defRPr>
            </a:lvl2pPr>
            <a:lvl3pPr indent="-336550" lvl="2" marL="1371600" marR="0" rtl="0" algn="l">
              <a:lnSpc>
                <a:spcPct val="90000"/>
              </a:lnSpc>
              <a:spcBef>
                <a:spcPts val="425"/>
              </a:spcBef>
              <a:spcAft>
                <a:spcPts val="0"/>
              </a:spcAft>
              <a:buClr>
                <a:schemeClr val="dk1"/>
              </a:buClr>
              <a:buSzPts val="1700"/>
              <a:buFont typeface="Arial"/>
              <a:buChar char="•"/>
              <a:defRPr b="0" i="0" sz="1700" u="none" cap="none" strike="noStrike">
                <a:solidFill>
                  <a:schemeClr val="dk1"/>
                </a:solidFill>
                <a:latin typeface="Cambria"/>
                <a:ea typeface="Cambria"/>
                <a:cs typeface="Cambria"/>
                <a:sym typeface="Cambria"/>
              </a:defRPr>
            </a:lvl3pPr>
            <a:lvl4pPr indent="-325755" lvl="3" marL="1828800" marR="0" rtl="0" algn="l">
              <a:lnSpc>
                <a:spcPct val="90000"/>
              </a:lnSpc>
              <a:spcBef>
                <a:spcPts val="425"/>
              </a:spcBef>
              <a:spcAft>
                <a:spcPts val="0"/>
              </a:spcAft>
              <a:buClr>
                <a:schemeClr val="dk1"/>
              </a:buClr>
              <a:buSzPts val="1530"/>
              <a:buFont typeface="Arial"/>
              <a:buChar char="•"/>
              <a:defRPr b="0" i="0" sz="1530" u="none" cap="none" strike="noStrike">
                <a:solidFill>
                  <a:schemeClr val="dk1"/>
                </a:solidFill>
                <a:latin typeface="Cambria"/>
                <a:ea typeface="Cambria"/>
                <a:cs typeface="Cambria"/>
                <a:sym typeface="Cambria"/>
              </a:defRPr>
            </a:lvl4pPr>
            <a:lvl5pPr indent="-325754" lvl="4" marL="2286000" marR="0" rtl="0" algn="l">
              <a:lnSpc>
                <a:spcPct val="90000"/>
              </a:lnSpc>
              <a:spcBef>
                <a:spcPts val="425"/>
              </a:spcBef>
              <a:spcAft>
                <a:spcPts val="0"/>
              </a:spcAft>
              <a:buClr>
                <a:schemeClr val="dk1"/>
              </a:buClr>
              <a:buSzPts val="1530"/>
              <a:buFont typeface="Arial"/>
              <a:buChar char="•"/>
              <a:defRPr b="0" i="0" sz="1530" u="none" cap="none" strike="noStrike">
                <a:solidFill>
                  <a:schemeClr val="dk1"/>
                </a:solidFill>
                <a:latin typeface="Cambria"/>
                <a:ea typeface="Cambria"/>
                <a:cs typeface="Cambria"/>
                <a:sym typeface="Cambria"/>
              </a:defRPr>
            </a:lvl5pPr>
            <a:lvl6pPr indent="-325754" lvl="5" marL="2743200" marR="0" rtl="0" algn="l">
              <a:lnSpc>
                <a:spcPct val="90000"/>
              </a:lnSpc>
              <a:spcBef>
                <a:spcPts val="425"/>
              </a:spcBef>
              <a:spcAft>
                <a:spcPts val="0"/>
              </a:spcAft>
              <a:buClr>
                <a:schemeClr val="dk1"/>
              </a:buClr>
              <a:buSzPts val="1530"/>
              <a:buFont typeface="Arial"/>
              <a:buChar char="•"/>
              <a:defRPr b="0" i="0" sz="1530" u="none" cap="none" strike="noStrike">
                <a:solidFill>
                  <a:schemeClr val="dk1"/>
                </a:solidFill>
                <a:latin typeface="Cambria"/>
                <a:ea typeface="Cambria"/>
                <a:cs typeface="Cambria"/>
                <a:sym typeface="Cambria"/>
              </a:defRPr>
            </a:lvl6pPr>
            <a:lvl7pPr indent="-325754" lvl="6" marL="3200400" marR="0" rtl="0" algn="l">
              <a:lnSpc>
                <a:spcPct val="90000"/>
              </a:lnSpc>
              <a:spcBef>
                <a:spcPts val="425"/>
              </a:spcBef>
              <a:spcAft>
                <a:spcPts val="0"/>
              </a:spcAft>
              <a:buClr>
                <a:schemeClr val="dk1"/>
              </a:buClr>
              <a:buSzPts val="1530"/>
              <a:buFont typeface="Arial"/>
              <a:buChar char="•"/>
              <a:defRPr b="0" i="0" sz="1530" u="none" cap="none" strike="noStrike">
                <a:solidFill>
                  <a:schemeClr val="dk1"/>
                </a:solidFill>
                <a:latin typeface="Cambria"/>
                <a:ea typeface="Cambria"/>
                <a:cs typeface="Cambria"/>
                <a:sym typeface="Cambria"/>
              </a:defRPr>
            </a:lvl7pPr>
            <a:lvl8pPr indent="-325754" lvl="7" marL="3657600" marR="0" rtl="0" algn="l">
              <a:lnSpc>
                <a:spcPct val="90000"/>
              </a:lnSpc>
              <a:spcBef>
                <a:spcPts val="425"/>
              </a:spcBef>
              <a:spcAft>
                <a:spcPts val="0"/>
              </a:spcAft>
              <a:buClr>
                <a:schemeClr val="dk1"/>
              </a:buClr>
              <a:buSzPts val="1530"/>
              <a:buFont typeface="Arial"/>
              <a:buChar char="•"/>
              <a:defRPr b="0" i="0" sz="1530" u="none" cap="none" strike="noStrike">
                <a:solidFill>
                  <a:schemeClr val="dk1"/>
                </a:solidFill>
                <a:latin typeface="Cambria"/>
                <a:ea typeface="Cambria"/>
                <a:cs typeface="Cambria"/>
                <a:sym typeface="Cambria"/>
              </a:defRPr>
            </a:lvl8pPr>
            <a:lvl9pPr indent="-325754" lvl="8" marL="4114800" marR="0" rtl="0" algn="l">
              <a:lnSpc>
                <a:spcPct val="90000"/>
              </a:lnSpc>
              <a:spcBef>
                <a:spcPts val="425"/>
              </a:spcBef>
              <a:spcAft>
                <a:spcPts val="0"/>
              </a:spcAft>
              <a:buClr>
                <a:schemeClr val="dk1"/>
              </a:buClr>
              <a:buSzPts val="1530"/>
              <a:buFont typeface="Arial"/>
              <a:buChar char="•"/>
              <a:defRPr b="0" i="0" sz="1530" u="none" cap="none" strike="noStrike">
                <a:solidFill>
                  <a:schemeClr val="dk1"/>
                </a:solidFill>
                <a:latin typeface="Cambria"/>
                <a:ea typeface="Cambria"/>
                <a:cs typeface="Cambria"/>
                <a:sym typeface="Cambria"/>
              </a:defRPr>
            </a:lvl9pPr>
          </a:lstStyle>
          <a:p/>
        </p:txBody>
      </p:sp>
      <p:sp>
        <p:nvSpPr>
          <p:cNvPr id="48" name="Google Shape;48;p7"/>
          <p:cNvSpPr txBox="1"/>
          <p:nvPr>
            <p:ph idx="3" type="body"/>
          </p:nvPr>
        </p:nvSpPr>
        <p:spPr>
          <a:xfrm>
            <a:off x="3934778" y="2241551"/>
            <a:ext cx="3304282" cy="1098549"/>
          </a:xfrm>
          <a:prstGeom prst="rect">
            <a:avLst/>
          </a:prstGeom>
          <a:noFill/>
          <a:ln>
            <a:noFill/>
          </a:ln>
        </p:spPr>
        <p:txBody>
          <a:bodyPr anchorCtr="0" anchor="b" bIns="45700" lIns="91425" spcFirstLastPara="1" rIns="91425" wrap="square" tIns="45700"/>
          <a:lstStyle>
            <a:lvl1pPr indent="-228600" lvl="0" marL="457200" marR="0" rtl="0" algn="l">
              <a:lnSpc>
                <a:spcPct val="90000"/>
              </a:lnSpc>
              <a:spcBef>
                <a:spcPts val="850"/>
              </a:spcBef>
              <a:spcAft>
                <a:spcPts val="0"/>
              </a:spcAft>
              <a:buClr>
                <a:schemeClr val="dk1"/>
              </a:buClr>
              <a:buSzPts val="2040"/>
              <a:buFont typeface="Arial"/>
              <a:buNone/>
              <a:defRPr b="1" i="0" sz="2040" u="none" cap="none" strike="noStrike">
                <a:solidFill>
                  <a:schemeClr val="dk1"/>
                </a:solidFill>
                <a:latin typeface="Cambria"/>
                <a:ea typeface="Cambria"/>
                <a:cs typeface="Cambria"/>
                <a:sym typeface="Cambria"/>
              </a:defRPr>
            </a:lvl1pPr>
            <a:lvl2pPr indent="-228600" lvl="1" marL="914400" marR="0" rtl="0" algn="l">
              <a:lnSpc>
                <a:spcPct val="90000"/>
              </a:lnSpc>
              <a:spcBef>
                <a:spcPts val="425"/>
              </a:spcBef>
              <a:spcAft>
                <a:spcPts val="0"/>
              </a:spcAft>
              <a:buClr>
                <a:schemeClr val="dk1"/>
              </a:buClr>
              <a:buSzPts val="1700"/>
              <a:buFont typeface="Arial"/>
              <a:buNone/>
              <a:defRPr b="1" i="0" sz="1700" u="none" cap="none" strike="noStrike">
                <a:solidFill>
                  <a:schemeClr val="dk1"/>
                </a:solidFill>
                <a:latin typeface="Cambria"/>
                <a:ea typeface="Cambria"/>
                <a:cs typeface="Cambria"/>
                <a:sym typeface="Cambria"/>
              </a:defRPr>
            </a:lvl2pPr>
            <a:lvl3pPr indent="-228600" lvl="2" marL="1371600" marR="0" rtl="0" algn="l">
              <a:lnSpc>
                <a:spcPct val="90000"/>
              </a:lnSpc>
              <a:spcBef>
                <a:spcPts val="425"/>
              </a:spcBef>
              <a:spcAft>
                <a:spcPts val="0"/>
              </a:spcAft>
              <a:buClr>
                <a:schemeClr val="dk1"/>
              </a:buClr>
              <a:buSzPts val="1530"/>
              <a:buFont typeface="Arial"/>
              <a:buNone/>
              <a:defRPr b="1" i="0" sz="1530" u="none" cap="none" strike="noStrike">
                <a:solidFill>
                  <a:schemeClr val="dk1"/>
                </a:solidFill>
                <a:latin typeface="Cambria"/>
                <a:ea typeface="Cambria"/>
                <a:cs typeface="Cambria"/>
                <a:sym typeface="Cambria"/>
              </a:defRPr>
            </a:lvl3pPr>
            <a:lvl4pPr indent="-228600" lvl="3" marL="1828800" marR="0" rtl="0" algn="l">
              <a:lnSpc>
                <a:spcPct val="90000"/>
              </a:lnSpc>
              <a:spcBef>
                <a:spcPts val="425"/>
              </a:spcBef>
              <a:spcAft>
                <a:spcPts val="0"/>
              </a:spcAft>
              <a:buClr>
                <a:schemeClr val="dk1"/>
              </a:buClr>
              <a:buSzPts val="1360"/>
              <a:buFont typeface="Arial"/>
              <a:buNone/>
              <a:defRPr b="1" i="0" sz="1360" u="none" cap="none" strike="noStrike">
                <a:solidFill>
                  <a:schemeClr val="dk1"/>
                </a:solidFill>
                <a:latin typeface="Cambria"/>
                <a:ea typeface="Cambria"/>
                <a:cs typeface="Cambria"/>
                <a:sym typeface="Cambria"/>
              </a:defRPr>
            </a:lvl4pPr>
            <a:lvl5pPr indent="-228600" lvl="4" marL="2286000" marR="0" rtl="0" algn="l">
              <a:lnSpc>
                <a:spcPct val="90000"/>
              </a:lnSpc>
              <a:spcBef>
                <a:spcPts val="425"/>
              </a:spcBef>
              <a:spcAft>
                <a:spcPts val="0"/>
              </a:spcAft>
              <a:buClr>
                <a:schemeClr val="dk1"/>
              </a:buClr>
              <a:buSzPts val="1360"/>
              <a:buFont typeface="Arial"/>
              <a:buNone/>
              <a:defRPr b="1" i="0" sz="1360" u="none" cap="none" strike="noStrike">
                <a:solidFill>
                  <a:schemeClr val="dk1"/>
                </a:solidFill>
                <a:latin typeface="Cambria"/>
                <a:ea typeface="Cambria"/>
                <a:cs typeface="Cambria"/>
                <a:sym typeface="Cambria"/>
              </a:defRPr>
            </a:lvl5pPr>
            <a:lvl6pPr indent="-228600" lvl="5" marL="2743200" marR="0" rtl="0" algn="l">
              <a:lnSpc>
                <a:spcPct val="90000"/>
              </a:lnSpc>
              <a:spcBef>
                <a:spcPts val="425"/>
              </a:spcBef>
              <a:spcAft>
                <a:spcPts val="0"/>
              </a:spcAft>
              <a:buClr>
                <a:schemeClr val="dk1"/>
              </a:buClr>
              <a:buSzPts val="1360"/>
              <a:buFont typeface="Arial"/>
              <a:buNone/>
              <a:defRPr b="1" i="0" sz="1360" u="none" cap="none" strike="noStrike">
                <a:solidFill>
                  <a:schemeClr val="dk1"/>
                </a:solidFill>
                <a:latin typeface="Cambria"/>
                <a:ea typeface="Cambria"/>
                <a:cs typeface="Cambria"/>
                <a:sym typeface="Cambria"/>
              </a:defRPr>
            </a:lvl6pPr>
            <a:lvl7pPr indent="-228600" lvl="6" marL="3200400" marR="0" rtl="0" algn="l">
              <a:lnSpc>
                <a:spcPct val="90000"/>
              </a:lnSpc>
              <a:spcBef>
                <a:spcPts val="425"/>
              </a:spcBef>
              <a:spcAft>
                <a:spcPts val="0"/>
              </a:spcAft>
              <a:buClr>
                <a:schemeClr val="dk1"/>
              </a:buClr>
              <a:buSzPts val="1360"/>
              <a:buFont typeface="Arial"/>
              <a:buNone/>
              <a:defRPr b="1" i="0" sz="1360" u="none" cap="none" strike="noStrike">
                <a:solidFill>
                  <a:schemeClr val="dk1"/>
                </a:solidFill>
                <a:latin typeface="Cambria"/>
                <a:ea typeface="Cambria"/>
                <a:cs typeface="Cambria"/>
                <a:sym typeface="Cambria"/>
              </a:defRPr>
            </a:lvl7pPr>
            <a:lvl8pPr indent="-228600" lvl="7" marL="3657600" marR="0" rtl="0" algn="l">
              <a:lnSpc>
                <a:spcPct val="90000"/>
              </a:lnSpc>
              <a:spcBef>
                <a:spcPts val="425"/>
              </a:spcBef>
              <a:spcAft>
                <a:spcPts val="0"/>
              </a:spcAft>
              <a:buClr>
                <a:schemeClr val="dk1"/>
              </a:buClr>
              <a:buSzPts val="1360"/>
              <a:buFont typeface="Arial"/>
              <a:buNone/>
              <a:defRPr b="1" i="0" sz="1360" u="none" cap="none" strike="noStrike">
                <a:solidFill>
                  <a:schemeClr val="dk1"/>
                </a:solidFill>
                <a:latin typeface="Cambria"/>
                <a:ea typeface="Cambria"/>
                <a:cs typeface="Cambria"/>
                <a:sym typeface="Cambria"/>
              </a:defRPr>
            </a:lvl8pPr>
            <a:lvl9pPr indent="-228600" lvl="8" marL="4114800" marR="0" rtl="0" algn="l">
              <a:lnSpc>
                <a:spcPct val="90000"/>
              </a:lnSpc>
              <a:spcBef>
                <a:spcPts val="425"/>
              </a:spcBef>
              <a:spcAft>
                <a:spcPts val="0"/>
              </a:spcAft>
              <a:buClr>
                <a:schemeClr val="dk1"/>
              </a:buClr>
              <a:buSzPts val="1360"/>
              <a:buFont typeface="Arial"/>
              <a:buNone/>
              <a:defRPr b="1" i="0" sz="1360" u="none" cap="none" strike="noStrike">
                <a:solidFill>
                  <a:schemeClr val="dk1"/>
                </a:solidFill>
                <a:latin typeface="Cambria"/>
                <a:ea typeface="Cambria"/>
                <a:cs typeface="Cambria"/>
                <a:sym typeface="Cambria"/>
              </a:defRPr>
            </a:lvl9pPr>
          </a:lstStyle>
          <a:p/>
        </p:txBody>
      </p:sp>
      <p:sp>
        <p:nvSpPr>
          <p:cNvPr id="49" name="Google Shape;49;p7"/>
          <p:cNvSpPr txBox="1"/>
          <p:nvPr>
            <p:ph idx="4" type="body"/>
          </p:nvPr>
        </p:nvSpPr>
        <p:spPr>
          <a:xfrm>
            <a:off x="3934778" y="3340100"/>
            <a:ext cx="3304282" cy="4912784"/>
          </a:xfrm>
          <a:prstGeom prst="rect">
            <a:avLst/>
          </a:prstGeom>
          <a:noFill/>
          <a:ln>
            <a:noFill/>
          </a:ln>
        </p:spPr>
        <p:txBody>
          <a:bodyPr anchorCtr="0" anchor="t" bIns="45700" lIns="91425" spcFirstLastPara="1" rIns="91425" wrap="square" tIns="45700"/>
          <a:lstStyle>
            <a:lvl1pPr indent="-379730" lvl="0" marL="457200" marR="0" rtl="0" algn="l">
              <a:lnSpc>
                <a:spcPct val="90000"/>
              </a:lnSpc>
              <a:spcBef>
                <a:spcPts val="850"/>
              </a:spcBef>
              <a:spcAft>
                <a:spcPts val="0"/>
              </a:spcAft>
              <a:buClr>
                <a:schemeClr val="dk1"/>
              </a:buClr>
              <a:buSzPts val="2380"/>
              <a:buFont typeface="Arial"/>
              <a:buChar char="•"/>
              <a:defRPr b="0" i="0" sz="2380" u="none" cap="none" strike="noStrike">
                <a:solidFill>
                  <a:schemeClr val="dk1"/>
                </a:solidFill>
                <a:latin typeface="Cambria"/>
                <a:ea typeface="Cambria"/>
                <a:cs typeface="Cambria"/>
                <a:sym typeface="Cambria"/>
              </a:defRPr>
            </a:lvl1pPr>
            <a:lvl2pPr indent="-358140" lvl="1" marL="914400" marR="0" rtl="0" algn="l">
              <a:lnSpc>
                <a:spcPct val="90000"/>
              </a:lnSpc>
              <a:spcBef>
                <a:spcPts val="425"/>
              </a:spcBef>
              <a:spcAft>
                <a:spcPts val="0"/>
              </a:spcAft>
              <a:buClr>
                <a:schemeClr val="dk1"/>
              </a:buClr>
              <a:buSzPts val="2040"/>
              <a:buFont typeface="Arial"/>
              <a:buChar char="•"/>
              <a:defRPr b="0" i="0" sz="2040" u="none" cap="none" strike="noStrike">
                <a:solidFill>
                  <a:schemeClr val="dk1"/>
                </a:solidFill>
                <a:latin typeface="Cambria"/>
                <a:ea typeface="Cambria"/>
                <a:cs typeface="Cambria"/>
                <a:sym typeface="Cambria"/>
              </a:defRPr>
            </a:lvl2pPr>
            <a:lvl3pPr indent="-336550" lvl="2" marL="1371600" marR="0" rtl="0" algn="l">
              <a:lnSpc>
                <a:spcPct val="90000"/>
              </a:lnSpc>
              <a:spcBef>
                <a:spcPts val="425"/>
              </a:spcBef>
              <a:spcAft>
                <a:spcPts val="0"/>
              </a:spcAft>
              <a:buClr>
                <a:schemeClr val="dk1"/>
              </a:buClr>
              <a:buSzPts val="1700"/>
              <a:buFont typeface="Arial"/>
              <a:buChar char="•"/>
              <a:defRPr b="0" i="0" sz="1700" u="none" cap="none" strike="noStrike">
                <a:solidFill>
                  <a:schemeClr val="dk1"/>
                </a:solidFill>
                <a:latin typeface="Cambria"/>
                <a:ea typeface="Cambria"/>
                <a:cs typeface="Cambria"/>
                <a:sym typeface="Cambria"/>
              </a:defRPr>
            </a:lvl3pPr>
            <a:lvl4pPr indent="-325755" lvl="3" marL="1828800" marR="0" rtl="0" algn="l">
              <a:lnSpc>
                <a:spcPct val="90000"/>
              </a:lnSpc>
              <a:spcBef>
                <a:spcPts val="425"/>
              </a:spcBef>
              <a:spcAft>
                <a:spcPts val="0"/>
              </a:spcAft>
              <a:buClr>
                <a:schemeClr val="dk1"/>
              </a:buClr>
              <a:buSzPts val="1530"/>
              <a:buFont typeface="Arial"/>
              <a:buChar char="•"/>
              <a:defRPr b="0" i="0" sz="1530" u="none" cap="none" strike="noStrike">
                <a:solidFill>
                  <a:schemeClr val="dk1"/>
                </a:solidFill>
                <a:latin typeface="Cambria"/>
                <a:ea typeface="Cambria"/>
                <a:cs typeface="Cambria"/>
                <a:sym typeface="Cambria"/>
              </a:defRPr>
            </a:lvl4pPr>
            <a:lvl5pPr indent="-325754" lvl="4" marL="2286000" marR="0" rtl="0" algn="l">
              <a:lnSpc>
                <a:spcPct val="90000"/>
              </a:lnSpc>
              <a:spcBef>
                <a:spcPts val="425"/>
              </a:spcBef>
              <a:spcAft>
                <a:spcPts val="0"/>
              </a:spcAft>
              <a:buClr>
                <a:schemeClr val="dk1"/>
              </a:buClr>
              <a:buSzPts val="1530"/>
              <a:buFont typeface="Arial"/>
              <a:buChar char="•"/>
              <a:defRPr b="0" i="0" sz="1530" u="none" cap="none" strike="noStrike">
                <a:solidFill>
                  <a:schemeClr val="dk1"/>
                </a:solidFill>
                <a:latin typeface="Cambria"/>
                <a:ea typeface="Cambria"/>
                <a:cs typeface="Cambria"/>
                <a:sym typeface="Cambria"/>
              </a:defRPr>
            </a:lvl5pPr>
            <a:lvl6pPr indent="-325754" lvl="5" marL="2743200" marR="0" rtl="0" algn="l">
              <a:lnSpc>
                <a:spcPct val="90000"/>
              </a:lnSpc>
              <a:spcBef>
                <a:spcPts val="425"/>
              </a:spcBef>
              <a:spcAft>
                <a:spcPts val="0"/>
              </a:spcAft>
              <a:buClr>
                <a:schemeClr val="dk1"/>
              </a:buClr>
              <a:buSzPts val="1530"/>
              <a:buFont typeface="Arial"/>
              <a:buChar char="•"/>
              <a:defRPr b="0" i="0" sz="1530" u="none" cap="none" strike="noStrike">
                <a:solidFill>
                  <a:schemeClr val="dk1"/>
                </a:solidFill>
                <a:latin typeface="Cambria"/>
                <a:ea typeface="Cambria"/>
                <a:cs typeface="Cambria"/>
                <a:sym typeface="Cambria"/>
              </a:defRPr>
            </a:lvl6pPr>
            <a:lvl7pPr indent="-325754" lvl="6" marL="3200400" marR="0" rtl="0" algn="l">
              <a:lnSpc>
                <a:spcPct val="90000"/>
              </a:lnSpc>
              <a:spcBef>
                <a:spcPts val="425"/>
              </a:spcBef>
              <a:spcAft>
                <a:spcPts val="0"/>
              </a:spcAft>
              <a:buClr>
                <a:schemeClr val="dk1"/>
              </a:buClr>
              <a:buSzPts val="1530"/>
              <a:buFont typeface="Arial"/>
              <a:buChar char="•"/>
              <a:defRPr b="0" i="0" sz="1530" u="none" cap="none" strike="noStrike">
                <a:solidFill>
                  <a:schemeClr val="dk1"/>
                </a:solidFill>
                <a:latin typeface="Cambria"/>
                <a:ea typeface="Cambria"/>
                <a:cs typeface="Cambria"/>
                <a:sym typeface="Cambria"/>
              </a:defRPr>
            </a:lvl7pPr>
            <a:lvl8pPr indent="-325754" lvl="7" marL="3657600" marR="0" rtl="0" algn="l">
              <a:lnSpc>
                <a:spcPct val="90000"/>
              </a:lnSpc>
              <a:spcBef>
                <a:spcPts val="425"/>
              </a:spcBef>
              <a:spcAft>
                <a:spcPts val="0"/>
              </a:spcAft>
              <a:buClr>
                <a:schemeClr val="dk1"/>
              </a:buClr>
              <a:buSzPts val="1530"/>
              <a:buFont typeface="Arial"/>
              <a:buChar char="•"/>
              <a:defRPr b="0" i="0" sz="1530" u="none" cap="none" strike="noStrike">
                <a:solidFill>
                  <a:schemeClr val="dk1"/>
                </a:solidFill>
                <a:latin typeface="Cambria"/>
                <a:ea typeface="Cambria"/>
                <a:cs typeface="Cambria"/>
                <a:sym typeface="Cambria"/>
              </a:defRPr>
            </a:lvl8pPr>
            <a:lvl9pPr indent="-325754" lvl="8" marL="4114800" marR="0" rtl="0" algn="l">
              <a:lnSpc>
                <a:spcPct val="90000"/>
              </a:lnSpc>
              <a:spcBef>
                <a:spcPts val="425"/>
              </a:spcBef>
              <a:spcAft>
                <a:spcPts val="0"/>
              </a:spcAft>
              <a:buClr>
                <a:schemeClr val="dk1"/>
              </a:buClr>
              <a:buSzPts val="1530"/>
              <a:buFont typeface="Arial"/>
              <a:buChar char="•"/>
              <a:defRPr b="0" i="0" sz="1530" u="none" cap="none" strike="noStrike">
                <a:solidFill>
                  <a:schemeClr val="dk1"/>
                </a:solidFill>
                <a:latin typeface="Cambria"/>
                <a:ea typeface="Cambria"/>
                <a:cs typeface="Cambria"/>
                <a:sym typeface="Cambria"/>
              </a:defRPr>
            </a:lvl9pPr>
          </a:lstStyle>
          <a:p/>
        </p:txBody>
      </p:sp>
      <p:sp>
        <p:nvSpPr>
          <p:cNvPr id="50" name="Google Shape;50;p7"/>
          <p:cNvSpPr txBox="1"/>
          <p:nvPr>
            <p:ph idx="10" type="dt"/>
          </p:nvPr>
        </p:nvSpPr>
        <p:spPr>
          <a:xfrm>
            <a:off x="534353" y="8475136"/>
            <a:ext cx="1748790" cy="486833"/>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020">
                <a:solidFill>
                  <a:srgbClr val="888888"/>
                </a:solidFill>
                <a:latin typeface="Cambria"/>
                <a:ea typeface="Cambria"/>
                <a:cs typeface="Cambria"/>
                <a:sym typeface="Cambria"/>
              </a:defRPr>
            </a:lvl1pPr>
            <a:lvl2pPr lvl="1"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2pPr>
            <a:lvl3pPr lvl="2"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3pPr>
            <a:lvl4pPr lvl="3"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4pPr>
            <a:lvl5pPr lvl="4"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5pPr>
            <a:lvl6pPr lvl="5"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6pPr>
            <a:lvl7pPr lvl="6"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7pPr>
            <a:lvl8pPr lvl="7"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8pPr>
            <a:lvl9pPr lvl="8"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9pPr>
          </a:lstStyle>
          <a:p/>
        </p:txBody>
      </p:sp>
      <p:sp>
        <p:nvSpPr>
          <p:cNvPr id="51" name="Google Shape;51;p7"/>
          <p:cNvSpPr txBox="1"/>
          <p:nvPr>
            <p:ph idx="11" type="ftr"/>
          </p:nvPr>
        </p:nvSpPr>
        <p:spPr>
          <a:xfrm>
            <a:off x="2574608" y="8475136"/>
            <a:ext cx="2623185" cy="486833"/>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020">
                <a:solidFill>
                  <a:srgbClr val="888888"/>
                </a:solidFill>
                <a:latin typeface="Cambria"/>
                <a:ea typeface="Cambria"/>
                <a:cs typeface="Cambria"/>
                <a:sym typeface="Cambria"/>
              </a:defRPr>
            </a:lvl1pPr>
            <a:lvl2pPr lvl="1"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2pPr>
            <a:lvl3pPr lvl="2"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3pPr>
            <a:lvl4pPr lvl="3"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4pPr>
            <a:lvl5pPr lvl="4"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5pPr>
            <a:lvl6pPr lvl="5"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6pPr>
            <a:lvl7pPr lvl="6"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7pPr>
            <a:lvl8pPr lvl="7"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8pPr>
            <a:lvl9pPr lvl="8"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9pPr>
          </a:lstStyle>
          <a:p/>
        </p:txBody>
      </p:sp>
      <p:sp>
        <p:nvSpPr>
          <p:cNvPr id="52" name="Google Shape;52;p7"/>
          <p:cNvSpPr txBox="1"/>
          <p:nvPr>
            <p:ph idx="12" type="sldNum"/>
          </p:nvPr>
        </p:nvSpPr>
        <p:spPr>
          <a:xfrm>
            <a:off x="5489258" y="8475136"/>
            <a:ext cx="1748790" cy="486833"/>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020">
                <a:solidFill>
                  <a:srgbClr val="595959"/>
                </a:solidFill>
                <a:latin typeface="Cambria"/>
                <a:ea typeface="Cambria"/>
                <a:cs typeface="Cambria"/>
                <a:sym typeface="Cambria"/>
              </a:defRPr>
            </a:lvl1pPr>
            <a:lvl2pPr indent="0" lvl="1" marL="0" marR="0" rtl="0" algn="r">
              <a:spcBef>
                <a:spcPts val="0"/>
              </a:spcBef>
              <a:buNone/>
              <a:defRPr sz="1020">
                <a:solidFill>
                  <a:srgbClr val="595959"/>
                </a:solidFill>
                <a:latin typeface="Cambria"/>
                <a:ea typeface="Cambria"/>
                <a:cs typeface="Cambria"/>
                <a:sym typeface="Cambria"/>
              </a:defRPr>
            </a:lvl2pPr>
            <a:lvl3pPr indent="0" lvl="2" marL="0" marR="0" rtl="0" algn="r">
              <a:spcBef>
                <a:spcPts val="0"/>
              </a:spcBef>
              <a:buNone/>
              <a:defRPr sz="1020">
                <a:solidFill>
                  <a:srgbClr val="595959"/>
                </a:solidFill>
                <a:latin typeface="Cambria"/>
                <a:ea typeface="Cambria"/>
                <a:cs typeface="Cambria"/>
                <a:sym typeface="Cambria"/>
              </a:defRPr>
            </a:lvl3pPr>
            <a:lvl4pPr indent="0" lvl="3" marL="0" marR="0" rtl="0" algn="r">
              <a:spcBef>
                <a:spcPts val="0"/>
              </a:spcBef>
              <a:buNone/>
              <a:defRPr sz="1020">
                <a:solidFill>
                  <a:srgbClr val="595959"/>
                </a:solidFill>
                <a:latin typeface="Cambria"/>
                <a:ea typeface="Cambria"/>
                <a:cs typeface="Cambria"/>
                <a:sym typeface="Cambria"/>
              </a:defRPr>
            </a:lvl4pPr>
            <a:lvl5pPr indent="0" lvl="4" marL="0" marR="0" rtl="0" algn="r">
              <a:spcBef>
                <a:spcPts val="0"/>
              </a:spcBef>
              <a:buNone/>
              <a:defRPr sz="1020">
                <a:solidFill>
                  <a:srgbClr val="595959"/>
                </a:solidFill>
                <a:latin typeface="Cambria"/>
                <a:ea typeface="Cambria"/>
                <a:cs typeface="Cambria"/>
                <a:sym typeface="Cambria"/>
              </a:defRPr>
            </a:lvl5pPr>
            <a:lvl6pPr indent="0" lvl="5" marL="0" marR="0" rtl="0" algn="r">
              <a:spcBef>
                <a:spcPts val="0"/>
              </a:spcBef>
              <a:buNone/>
              <a:defRPr sz="1020">
                <a:solidFill>
                  <a:srgbClr val="595959"/>
                </a:solidFill>
                <a:latin typeface="Cambria"/>
                <a:ea typeface="Cambria"/>
                <a:cs typeface="Cambria"/>
                <a:sym typeface="Cambria"/>
              </a:defRPr>
            </a:lvl6pPr>
            <a:lvl7pPr indent="0" lvl="6" marL="0" marR="0" rtl="0" algn="r">
              <a:spcBef>
                <a:spcPts val="0"/>
              </a:spcBef>
              <a:buNone/>
              <a:defRPr sz="1020">
                <a:solidFill>
                  <a:srgbClr val="595959"/>
                </a:solidFill>
                <a:latin typeface="Cambria"/>
                <a:ea typeface="Cambria"/>
                <a:cs typeface="Cambria"/>
                <a:sym typeface="Cambria"/>
              </a:defRPr>
            </a:lvl7pPr>
            <a:lvl8pPr indent="0" lvl="7" marL="0" marR="0" rtl="0" algn="r">
              <a:spcBef>
                <a:spcPts val="0"/>
              </a:spcBef>
              <a:buNone/>
              <a:defRPr sz="1020">
                <a:solidFill>
                  <a:srgbClr val="595959"/>
                </a:solidFill>
                <a:latin typeface="Cambria"/>
                <a:ea typeface="Cambria"/>
                <a:cs typeface="Cambria"/>
                <a:sym typeface="Cambria"/>
              </a:defRPr>
            </a:lvl8pPr>
            <a:lvl9pPr indent="0" lvl="8" marL="0" marR="0" rtl="0" algn="r">
              <a:spcBef>
                <a:spcPts val="0"/>
              </a:spcBef>
              <a:buNone/>
              <a:defRPr sz="1020">
                <a:solidFill>
                  <a:srgbClr val="595959"/>
                </a:solidFill>
                <a:latin typeface="Cambria"/>
                <a:ea typeface="Cambria"/>
                <a:cs typeface="Cambria"/>
                <a:sym typeface="Cambri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53" name="Shape 53"/>
        <p:cNvGrpSpPr/>
        <p:nvPr/>
      </p:nvGrpSpPr>
      <p:grpSpPr>
        <a:xfrm>
          <a:off x="0" y="0"/>
          <a:ext cx="0" cy="0"/>
          <a:chOff x="0" y="0"/>
          <a:chExt cx="0" cy="0"/>
        </a:xfrm>
      </p:grpSpPr>
      <p:sp>
        <p:nvSpPr>
          <p:cNvPr id="54" name="Google Shape;54;p8"/>
          <p:cNvSpPr txBox="1"/>
          <p:nvPr>
            <p:ph type="title"/>
          </p:nvPr>
        </p:nvSpPr>
        <p:spPr>
          <a:xfrm>
            <a:off x="534353" y="486836"/>
            <a:ext cx="6703695" cy="1767417"/>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3740"/>
              <a:buFont typeface="Cambria"/>
              <a:buNone/>
              <a:defRPr b="0" i="0" sz="3740" u="none" cap="none" strike="noStrike">
                <a:solidFill>
                  <a:schemeClr val="dk1"/>
                </a:solidFill>
                <a:latin typeface="Cambria"/>
                <a:ea typeface="Cambria"/>
                <a:cs typeface="Cambria"/>
                <a:sym typeface="Cambr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5" name="Google Shape;55;p8"/>
          <p:cNvSpPr txBox="1"/>
          <p:nvPr>
            <p:ph idx="10" type="dt"/>
          </p:nvPr>
        </p:nvSpPr>
        <p:spPr>
          <a:xfrm>
            <a:off x="534353" y="8475136"/>
            <a:ext cx="1748790" cy="486833"/>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020">
                <a:solidFill>
                  <a:srgbClr val="888888"/>
                </a:solidFill>
                <a:latin typeface="Cambria"/>
                <a:ea typeface="Cambria"/>
                <a:cs typeface="Cambria"/>
                <a:sym typeface="Cambria"/>
              </a:defRPr>
            </a:lvl1pPr>
            <a:lvl2pPr lvl="1"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2pPr>
            <a:lvl3pPr lvl="2"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3pPr>
            <a:lvl4pPr lvl="3"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4pPr>
            <a:lvl5pPr lvl="4"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5pPr>
            <a:lvl6pPr lvl="5"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6pPr>
            <a:lvl7pPr lvl="6"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7pPr>
            <a:lvl8pPr lvl="7"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8pPr>
            <a:lvl9pPr lvl="8"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9pPr>
          </a:lstStyle>
          <a:p/>
        </p:txBody>
      </p:sp>
      <p:sp>
        <p:nvSpPr>
          <p:cNvPr id="56" name="Google Shape;56;p8"/>
          <p:cNvSpPr txBox="1"/>
          <p:nvPr>
            <p:ph idx="11" type="ftr"/>
          </p:nvPr>
        </p:nvSpPr>
        <p:spPr>
          <a:xfrm>
            <a:off x="2574608" y="8475136"/>
            <a:ext cx="2623185" cy="486833"/>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020">
                <a:solidFill>
                  <a:srgbClr val="888888"/>
                </a:solidFill>
                <a:latin typeface="Cambria"/>
                <a:ea typeface="Cambria"/>
                <a:cs typeface="Cambria"/>
                <a:sym typeface="Cambria"/>
              </a:defRPr>
            </a:lvl1pPr>
            <a:lvl2pPr lvl="1"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2pPr>
            <a:lvl3pPr lvl="2"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3pPr>
            <a:lvl4pPr lvl="3"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4pPr>
            <a:lvl5pPr lvl="4"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5pPr>
            <a:lvl6pPr lvl="5"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6pPr>
            <a:lvl7pPr lvl="6"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7pPr>
            <a:lvl8pPr lvl="7"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8pPr>
            <a:lvl9pPr lvl="8"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9pPr>
          </a:lstStyle>
          <a:p/>
        </p:txBody>
      </p:sp>
      <p:sp>
        <p:nvSpPr>
          <p:cNvPr id="57" name="Google Shape;57;p8"/>
          <p:cNvSpPr txBox="1"/>
          <p:nvPr>
            <p:ph idx="12" type="sldNum"/>
          </p:nvPr>
        </p:nvSpPr>
        <p:spPr>
          <a:xfrm>
            <a:off x="5489258" y="8475136"/>
            <a:ext cx="1748790" cy="486833"/>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020">
                <a:solidFill>
                  <a:srgbClr val="595959"/>
                </a:solidFill>
                <a:latin typeface="Cambria"/>
                <a:ea typeface="Cambria"/>
                <a:cs typeface="Cambria"/>
                <a:sym typeface="Cambria"/>
              </a:defRPr>
            </a:lvl1pPr>
            <a:lvl2pPr indent="0" lvl="1" marL="0" marR="0" rtl="0" algn="r">
              <a:spcBef>
                <a:spcPts val="0"/>
              </a:spcBef>
              <a:buNone/>
              <a:defRPr sz="1020">
                <a:solidFill>
                  <a:srgbClr val="595959"/>
                </a:solidFill>
                <a:latin typeface="Cambria"/>
                <a:ea typeface="Cambria"/>
                <a:cs typeface="Cambria"/>
                <a:sym typeface="Cambria"/>
              </a:defRPr>
            </a:lvl2pPr>
            <a:lvl3pPr indent="0" lvl="2" marL="0" marR="0" rtl="0" algn="r">
              <a:spcBef>
                <a:spcPts val="0"/>
              </a:spcBef>
              <a:buNone/>
              <a:defRPr sz="1020">
                <a:solidFill>
                  <a:srgbClr val="595959"/>
                </a:solidFill>
                <a:latin typeface="Cambria"/>
                <a:ea typeface="Cambria"/>
                <a:cs typeface="Cambria"/>
                <a:sym typeface="Cambria"/>
              </a:defRPr>
            </a:lvl3pPr>
            <a:lvl4pPr indent="0" lvl="3" marL="0" marR="0" rtl="0" algn="r">
              <a:spcBef>
                <a:spcPts val="0"/>
              </a:spcBef>
              <a:buNone/>
              <a:defRPr sz="1020">
                <a:solidFill>
                  <a:srgbClr val="595959"/>
                </a:solidFill>
                <a:latin typeface="Cambria"/>
                <a:ea typeface="Cambria"/>
                <a:cs typeface="Cambria"/>
                <a:sym typeface="Cambria"/>
              </a:defRPr>
            </a:lvl4pPr>
            <a:lvl5pPr indent="0" lvl="4" marL="0" marR="0" rtl="0" algn="r">
              <a:spcBef>
                <a:spcPts val="0"/>
              </a:spcBef>
              <a:buNone/>
              <a:defRPr sz="1020">
                <a:solidFill>
                  <a:srgbClr val="595959"/>
                </a:solidFill>
                <a:latin typeface="Cambria"/>
                <a:ea typeface="Cambria"/>
                <a:cs typeface="Cambria"/>
                <a:sym typeface="Cambria"/>
              </a:defRPr>
            </a:lvl5pPr>
            <a:lvl6pPr indent="0" lvl="5" marL="0" marR="0" rtl="0" algn="r">
              <a:spcBef>
                <a:spcPts val="0"/>
              </a:spcBef>
              <a:buNone/>
              <a:defRPr sz="1020">
                <a:solidFill>
                  <a:srgbClr val="595959"/>
                </a:solidFill>
                <a:latin typeface="Cambria"/>
                <a:ea typeface="Cambria"/>
                <a:cs typeface="Cambria"/>
                <a:sym typeface="Cambria"/>
              </a:defRPr>
            </a:lvl6pPr>
            <a:lvl7pPr indent="0" lvl="6" marL="0" marR="0" rtl="0" algn="r">
              <a:spcBef>
                <a:spcPts val="0"/>
              </a:spcBef>
              <a:buNone/>
              <a:defRPr sz="1020">
                <a:solidFill>
                  <a:srgbClr val="595959"/>
                </a:solidFill>
                <a:latin typeface="Cambria"/>
                <a:ea typeface="Cambria"/>
                <a:cs typeface="Cambria"/>
                <a:sym typeface="Cambria"/>
              </a:defRPr>
            </a:lvl7pPr>
            <a:lvl8pPr indent="0" lvl="7" marL="0" marR="0" rtl="0" algn="r">
              <a:spcBef>
                <a:spcPts val="0"/>
              </a:spcBef>
              <a:buNone/>
              <a:defRPr sz="1020">
                <a:solidFill>
                  <a:srgbClr val="595959"/>
                </a:solidFill>
                <a:latin typeface="Cambria"/>
                <a:ea typeface="Cambria"/>
                <a:cs typeface="Cambria"/>
                <a:sym typeface="Cambria"/>
              </a:defRPr>
            </a:lvl8pPr>
            <a:lvl9pPr indent="0" lvl="8" marL="0" marR="0" rtl="0" algn="r">
              <a:spcBef>
                <a:spcPts val="0"/>
              </a:spcBef>
              <a:buNone/>
              <a:defRPr sz="1020">
                <a:solidFill>
                  <a:srgbClr val="595959"/>
                </a:solidFill>
                <a:latin typeface="Cambria"/>
                <a:ea typeface="Cambria"/>
                <a:cs typeface="Cambria"/>
                <a:sym typeface="Cambri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535365" y="609600"/>
            <a:ext cx="2506801" cy="2133600"/>
          </a:xfrm>
          <a:prstGeom prst="rect">
            <a:avLst/>
          </a:prstGeom>
          <a:noFill/>
          <a:ln>
            <a:noFill/>
          </a:ln>
        </p:spPr>
        <p:txBody>
          <a:bodyPr anchorCtr="0" anchor="b" bIns="45700" lIns="91425" spcFirstLastPara="1" rIns="91425" wrap="square" tIns="45700"/>
          <a:lstStyle>
            <a:lvl1pPr lvl="0" marR="0" rtl="0" algn="l">
              <a:lnSpc>
                <a:spcPct val="90000"/>
              </a:lnSpc>
              <a:spcBef>
                <a:spcPts val="0"/>
              </a:spcBef>
              <a:spcAft>
                <a:spcPts val="0"/>
              </a:spcAft>
              <a:buClr>
                <a:schemeClr val="dk1"/>
              </a:buClr>
              <a:buSzPts val="2720"/>
              <a:buFont typeface="Cambria"/>
              <a:buNone/>
              <a:defRPr b="0" i="0" sz="2720" u="none" cap="none" strike="noStrike">
                <a:solidFill>
                  <a:schemeClr val="dk1"/>
                </a:solidFill>
                <a:latin typeface="Cambria"/>
                <a:ea typeface="Cambria"/>
                <a:cs typeface="Cambria"/>
                <a:sym typeface="Cambr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0" name="Google Shape;60;p9"/>
          <p:cNvSpPr txBox="1"/>
          <p:nvPr>
            <p:ph idx="1" type="body"/>
          </p:nvPr>
        </p:nvSpPr>
        <p:spPr>
          <a:xfrm>
            <a:off x="3304282" y="1316569"/>
            <a:ext cx="3934778" cy="6498167"/>
          </a:xfrm>
          <a:prstGeom prst="rect">
            <a:avLst/>
          </a:prstGeom>
          <a:noFill/>
          <a:ln>
            <a:noFill/>
          </a:ln>
        </p:spPr>
        <p:txBody>
          <a:bodyPr anchorCtr="0" anchor="t" bIns="45700" lIns="91425" spcFirstLastPara="1" rIns="91425" wrap="square" tIns="45700"/>
          <a:lstStyle>
            <a:lvl1pPr indent="-401320" lvl="0" marL="457200" marR="0" rtl="0" algn="l">
              <a:lnSpc>
                <a:spcPct val="90000"/>
              </a:lnSpc>
              <a:spcBef>
                <a:spcPts val="850"/>
              </a:spcBef>
              <a:spcAft>
                <a:spcPts val="0"/>
              </a:spcAft>
              <a:buClr>
                <a:schemeClr val="dk1"/>
              </a:buClr>
              <a:buSzPts val="2720"/>
              <a:buFont typeface="Arial"/>
              <a:buChar char="•"/>
              <a:defRPr b="0" i="0" sz="2720" u="none" cap="none" strike="noStrike">
                <a:solidFill>
                  <a:schemeClr val="dk1"/>
                </a:solidFill>
                <a:latin typeface="Cambria"/>
                <a:ea typeface="Cambria"/>
                <a:cs typeface="Cambria"/>
                <a:sym typeface="Cambria"/>
              </a:defRPr>
            </a:lvl1pPr>
            <a:lvl2pPr indent="-379730" lvl="1" marL="914400" marR="0" rtl="0" algn="l">
              <a:lnSpc>
                <a:spcPct val="90000"/>
              </a:lnSpc>
              <a:spcBef>
                <a:spcPts val="425"/>
              </a:spcBef>
              <a:spcAft>
                <a:spcPts val="0"/>
              </a:spcAft>
              <a:buClr>
                <a:schemeClr val="dk1"/>
              </a:buClr>
              <a:buSzPts val="2380"/>
              <a:buFont typeface="Arial"/>
              <a:buChar char="•"/>
              <a:defRPr b="0" i="0" sz="2380" u="none" cap="none" strike="noStrike">
                <a:solidFill>
                  <a:schemeClr val="dk1"/>
                </a:solidFill>
                <a:latin typeface="Cambria"/>
                <a:ea typeface="Cambria"/>
                <a:cs typeface="Cambria"/>
                <a:sym typeface="Cambria"/>
              </a:defRPr>
            </a:lvl2pPr>
            <a:lvl3pPr indent="-358139" lvl="2" marL="1371600" marR="0" rtl="0" algn="l">
              <a:lnSpc>
                <a:spcPct val="90000"/>
              </a:lnSpc>
              <a:spcBef>
                <a:spcPts val="425"/>
              </a:spcBef>
              <a:spcAft>
                <a:spcPts val="0"/>
              </a:spcAft>
              <a:buClr>
                <a:schemeClr val="dk1"/>
              </a:buClr>
              <a:buSzPts val="2040"/>
              <a:buFont typeface="Arial"/>
              <a:buChar char="•"/>
              <a:defRPr b="0" i="0" sz="2040" u="none" cap="none" strike="noStrike">
                <a:solidFill>
                  <a:schemeClr val="dk1"/>
                </a:solidFill>
                <a:latin typeface="Cambria"/>
                <a:ea typeface="Cambria"/>
                <a:cs typeface="Cambria"/>
                <a:sym typeface="Cambria"/>
              </a:defRPr>
            </a:lvl3pPr>
            <a:lvl4pPr indent="-336550" lvl="3" marL="1828800" marR="0" rtl="0" algn="l">
              <a:lnSpc>
                <a:spcPct val="90000"/>
              </a:lnSpc>
              <a:spcBef>
                <a:spcPts val="425"/>
              </a:spcBef>
              <a:spcAft>
                <a:spcPts val="0"/>
              </a:spcAft>
              <a:buClr>
                <a:schemeClr val="dk1"/>
              </a:buClr>
              <a:buSzPts val="1700"/>
              <a:buFont typeface="Arial"/>
              <a:buChar char="•"/>
              <a:defRPr b="0" i="0" sz="1700" u="none" cap="none" strike="noStrike">
                <a:solidFill>
                  <a:schemeClr val="dk1"/>
                </a:solidFill>
                <a:latin typeface="Cambria"/>
                <a:ea typeface="Cambria"/>
                <a:cs typeface="Cambria"/>
                <a:sym typeface="Cambria"/>
              </a:defRPr>
            </a:lvl4pPr>
            <a:lvl5pPr indent="-336550" lvl="4" marL="2286000" marR="0" rtl="0" algn="l">
              <a:lnSpc>
                <a:spcPct val="90000"/>
              </a:lnSpc>
              <a:spcBef>
                <a:spcPts val="425"/>
              </a:spcBef>
              <a:spcAft>
                <a:spcPts val="0"/>
              </a:spcAft>
              <a:buClr>
                <a:schemeClr val="dk1"/>
              </a:buClr>
              <a:buSzPts val="1700"/>
              <a:buFont typeface="Arial"/>
              <a:buChar char="•"/>
              <a:defRPr b="0" i="0" sz="1700" u="none" cap="none" strike="noStrike">
                <a:solidFill>
                  <a:schemeClr val="dk1"/>
                </a:solidFill>
                <a:latin typeface="Cambria"/>
                <a:ea typeface="Cambria"/>
                <a:cs typeface="Cambria"/>
                <a:sym typeface="Cambria"/>
              </a:defRPr>
            </a:lvl5pPr>
            <a:lvl6pPr indent="-336550" lvl="5" marL="2743200" marR="0" rtl="0" algn="l">
              <a:lnSpc>
                <a:spcPct val="90000"/>
              </a:lnSpc>
              <a:spcBef>
                <a:spcPts val="425"/>
              </a:spcBef>
              <a:spcAft>
                <a:spcPts val="0"/>
              </a:spcAft>
              <a:buClr>
                <a:schemeClr val="dk1"/>
              </a:buClr>
              <a:buSzPts val="1700"/>
              <a:buFont typeface="Arial"/>
              <a:buChar char="•"/>
              <a:defRPr b="0" i="0" sz="1700" u="none" cap="none" strike="noStrike">
                <a:solidFill>
                  <a:schemeClr val="dk1"/>
                </a:solidFill>
                <a:latin typeface="Cambria"/>
                <a:ea typeface="Cambria"/>
                <a:cs typeface="Cambria"/>
                <a:sym typeface="Cambria"/>
              </a:defRPr>
            </a:lvl6pPr>
            <a:lvl7pPr indent="-336550" lvl="6" marL="3200400" marR="0" rtl="0" algn="l">
              <a:lnSpc>
                <a:spcPct val="90000"/>
              </a:lnSpc>
              <a:spcBef>
                <a:spcPts val="425"/>
              </a:spcBef>
              <a:spcAft>
                <a:spcPts val="0"/>
              </a:spcAft>
              <a:buClr>
                <a:schemeClr val="dk1"/>
              </a:buClr>
              <a:buSzPts val="1700"/>
              <a:buFont typeface="Arial"/>
              <a:buChar char="•"/>
              <a:defRPr b="0" i="0" sz="1700" u="none" cap="none" strike="noStrike">
                <a:solidFill>
                  <a:schemeClr val="dk1"/>
                </a:solidFill>
                <a:latin typeface="Cambria"/>
                <a:ea typeface="Cambria"/>
                <a:cs typeface="Cambria"/>
                <a:sym typeface="Cambria"/>
              </a:defRPr>
            </a:lvl7pPr>
            <a:lvl8pPr indent="-336550" lvl="7" marL="3657600" marR="0" rtl="0" algn="l">
              <a:lnSpc>
                <a:spcPct val="90000"/>
              </a:lnSpc>
              <a:spcBef>
                <a:spcPts val="425"/>
              </a:spcBef>
              <a:spcAft>
                <a:spcPts val="0"/>
              </a:spcAft>
              <a:buClr>
                <a:schemeClr val="dk1"/>
              </a:buClr>
              <a:buSzPts val="1700"/>
              <a:buFont typeface="Arial"/>
              <a:buChar char="•"/>
              <a:defRPr b="0" i="0" sz="1700" u="none" cap="none" strike="noStrike">
                <a:solidFill>
                  <a:schemeClr val="dk1"/>
                </a:solidFill>
                <a:latin typeface="Cambria"/>
                <a:ea typeface="Cambria"/>
                <a:cs typeface="Cambria"/>
                <a:sym typeface="Cambria"/>
              </a:defRPr>
            </a:lvl8pPr>
            <a:lvl9pPr indent="-336550" lvl="8" marL="4114800" marR="0" rtl="0" algn="l">
              <a:lnSpc>
                <a:spcPct val="90000"/>
              </a:lnSpc>
              <a:spcBef>
                <a:spcPts val="425"/>
              </a:spcBef>
              <a:spcAft>
                <a:spcPts val="0"/>
              </a:spcAft>
              <a:buClr>
                <a:schemeClr val="dk1"/>
              </a:buClr>
              <a:buSzPts val="1700"/>
              <a:buFont typeface="Arial"/>
              <a:buChar char="•"/>
              <a:defRPr b="0" i="0" sz="1700" u="none" cap="none" strike="noStrike">
                <a:solidFill>
                  <a:schemeClr val="dk1"/>
                </a:solidFill>
                <a:latin typeface="Cambria"/>
                <a:ea typeface="Cambria"/>
                <a:cs typeface="Cambria"/>
                <a:sym typeface="Cambria"/>
              </a:defRPr>
            </a:lvl9pPr>
          </a:lstStyle>
          <a:p/>
        </p:txBody>
      </p:sp>
      <p:sp>
        <p:nvSpPr>
          <p:cNvPr id="61" name="Google Shape;61;p9"/>
          <p:cNvSpPr txBox="1"/>
          <p:nvPr>
            <p:ph idx="2" type="body"/>
          </p:nvPr>
        </p:nvSpPr>
        <p:spPr>
          <a:xfrm>
            <a:off x="535365" y="2743200"/>
            <a:ext cx="2506801" cy="5082117"/>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850"/>
              </a:spcBef>
              <a:spcAft>
                <a:spcPts val="0"/>
              </a:spcAft>
              <a:buClr>
                <a:schemeClr val="dk1"/>
              </a:buClr>
              <a:buSzPts val="1360"/>
              <a:buFont typeface="Arial"/>
              <a:buNone/>
              <a:defRPr b="0" i="0" sz="1360" u="none" cap="none" strike="noStrike">
                <a:solidFill>
                  <a:schemeClr val="dk1"/>
                </a:solidFill>
                <a:latin typeface="Cambria"/>
                <a:ea typeface="Cambria"/>
                <a:cs typeface="Cambria"/>
                <a:sym typeface="Cambria"/>
              </a:defRPr>
            </a:lvl1pPr>
            <a:lvl2pPr indent="-228600" lvl="1" marL="914400" marR="0" rtl="0" algn="l">
              <a:lnSpc>
                <a:spcPct val="90000"/>
              </a:lnSpc>
              <a:spcBef>
                <a:spcPts val="425"/>
              </a:spcBef>
              <a:spcAft>
                <a:spcPts val="0"/>
              </a:spcAft>
              <a:buClr>
                <a:schemeClr val="dk1"/>
              </a:buClr>
              <a:buSzPts val="1190"/>
              <a:buFont typeface="Arial"/>
              <a:buNone/>
              <a:defRPr b="0" i="0" sz="1190" u="none" cap="none" strike="noStrike">
                <a:solidFill>
                  <a:schemeClr val="dk1"/>
                </a:solidFill>
                <a:latin typeface="Cambria"/>
                <a:ea typeface="Cambria"/>
                <a:cs typeface="Cambria"/>
                <a:sym typeface="Cambria"/>
              </a:defRPr>
            </a:lvl2pPr>
            <a:lvl3pPr indent="-228600" lvl="2" marL="1371600" marR="0" rtl="0" algn="l">
              <a:lnSpc>
                <a:spcPct val="90000"/>
              </a:lnSpc>
              <a:spcBef>
                <a:spcPts val="425"/>
              </a:spcBef>
              <a:spcAft>
                <a:spcPts val="0"/>
              </a:spcAft>
              <a:buClr>
                <a:schemeClr val="dk1"/>
              </a:buClr>
              <a:buSzPts val="1020"/>
              <a:buFont typeface="Arial"/>
              <a:buNone/>
              <a:defRPr b="0" i="0" sz="1020" u="none" cap="none" strike="noStrike">
                <a:solidFill>
                  <a:schemeClr val="dk1"/>
                </a:solidFill>
                <a:latin typeface="Cambria"/>
                <a:ea typeface="Cambria"/>
                <a:cs typeface="Cambria"/>
                <a:sym typeface="Cambria"/>
              </a:defRPr>
            </a:lvl3pPr>
            <a:lvl4pPr indent="-228600" lvl="3" marL="1828800" marR="0" rtl="0" algn="l">
              <a:lnSpc>
                <a:spcPct val="90000"/>
              </a:lnSpc>
              <a:spcBef>
                <a:spcPts val="425"/>
              </a:spcBef>
              <a:spcAft>
                <a:spcPts val="0"/>
              </a:spcAft>
              <a:buClr>
                <a:schemeClr val="dk1"/>
              </a:buClr>
              <a:buSzPts val="850"/>
              <a:buFont typeface="Arial"/>
              <a:buNone/>
              <a:defRPr b="0" i="0" sz="850" u="none" cap="none" strike="noStrike">
                <a:solidFill>
                  <a:schemeClr val="dk1"/>
                </a:solidFill>
                <a:latin typeface="Cambria"/>
                <a:ea typeface="Cambria"/>
                <a:cs typeface="Cambria"/>
                <a:sym typeface="Cambria"/>
              </a:defRPr>
            </a:lvl4pPr>
            <a:lvl5pPr indent="-228600" lvl="4" marL="2286000" marR="0" rtl="0" algn="l">
              <a:lnSpc>
                <a:spcPct val="90000"/>
              </a:lnSpc>
              <a:spcBef>
                <a:spcPts val="425"/>
              </a:spcBef>
              <a:spcAft>
                <a:spcPts val="0"/>
              </a:spcAft>
              <a:buClr>
                <a:schemeClr val="dk1"/>
              </a:buClr>
              <a:buSzPts val="850"/>
              <a:buFont typeface="Arial"/>
              <a:buNone/>
              <a:defRPr b="0" i="0" sz="850" u="none" cap="none" strike="noStrike">
                <a:solidFill>
                  <a:schemeClr val="dk1"/>
                </a:solidFill>
                <a:latin typeface="Cambria"/>
                <a:ea typeface="Cambria"/>
                <a:cs typeface="Cambria"/>
                <a:sym typeface="Cambria"/>
              </a:defRPr>
            </a:lvl5pPr>
            <a:lvl6pPr indent="-228600" lvl="5" marL="2743200" marR="0" rtl="0" algn="l">
              <a:lnSpc>
                <a:spcPct val="90000"/>
              </a:lnSpc>
              <a:spcBef>
                <a:spcPts val="425"/>
              </a:spcBef>
              <a:spcAft>
                <a:spcPts val="0"/>
              </a:spcAft>
              <a:buClr>
                <a:schemeClr val="dk1"/>
              </a:buClr>
              <a:buSzPts val="850"/>
              <a:buFont typeface="Arial"/>
              <a:buNone/>
              <a:defRPr b="0" i="0" sz="850" u="none" cap="none" strike="noStrike">
                <a:solidFill>
                  <a:schemeClr val="dk1"/>
                </a:solidFill>
                <a:latin typeface="Cambria"/>
                <a:ea typeface="Cambria"/>
                <a:cs typeface="Cambria"/>
                <a:sym typeface="Cambria"/>
              </a:defRPr>
            </a:lvl6pPr>
            <a:lvl7pPr indent="-228600" lvl="6" marL="3200400" marR="0" rtl="0" algn="l">
              <a:lnSpc>
                <a:spcPct val="90000"/>
              </a:lnSpc>
              <a:spcBef>
                <a:spcPts val="425"/>
              </a:spcBef>
              <a:spcAft>
                <a:spcPts val="0"/>
              </a:spcAft>
              <a:buClr>
                <a:schemeClr val="dk1"/>
              </a:buClr>
              <a:buSzPts val="850"/>
              <a:buFont typeface="Arial"/>
              <a:buNone/>
              <a:defRPr b="0" i="0" sz="850" u="none" cap="none" strike="noStrike">
                <a:solidFill>
                  <a:schemeClr val="dk1"/>
                </a:solidFill>
                <a:latin typeface="Cambria"/>
                <a:ea typeface="Cambria"/>
                <a:cs typeface="Cambria"/>
                <a:sym typeface="Cambria"/>
              </a:defRPr>
            </a:lvl7pPr>
            <a:lvl8pPr indent="-228600" lvl="7" marL="3657600" marR="0" rtl="0" algn="l">
              <a:lnSpc>
                <a:spcPct val="90000"/>
              </a:lnSpc>
              <a:spcBef>
                <a:spcPts val="425"/>
              </a:spcBef>
              <a:spcAft>
                <a:spcPts val="0"/>
              </a:spcAft>
              <a:buClr>
                <a:schemeClr val="dk1"/>
              </a:buClr>
              <a:buSzPts val="850"/>
              <a:buFont typeface="Arial"/>
              <a:buNone/>
              <a:defRPr b="0" i="0" sz="850" u="none" cap="none" strike="noStrike">
                <a:solidFill>
                  <a:schemeClr val="dk1"/>
                </a:solidFill>
                <a:latin typeface="Cambria"/>
                <a:ea typeface="Cambria"/>
                <a:cs typeface="Cambria"/>
                <a:sym typeface="Cambria"/>
              </a:defRPr>
            </a:lvl8pPr>
            <a:lvl9pPr indent="-228600" lvl="8" marL="4114800" marR="0" rtl="0" algn="l">
              <a:lnSpc>
                <a:spcPct val="90000"/>
              </a:lnSpc>
              <a:spcBef>
                <a:spcPts val="425"/>
              </a:spcBef>
              <a:spcAft>
                <a:spcPts val="0"/>
              </a:spcAft>
              <a:buClr>
                <a:schemeClr val="dk1"/>
              </a:buClr>
              <a:buSzPts val="850"/>
              <a:buFont typeface="Arial"/>
              <a:buNone/>
              <a:defRPr b="0" i="0" sz="850" u="none" cap="none" strike="noStrike">
                <a:solidFill>
                  <a:schemeClr val="dk1"/>
                </a:solidFill>
                <a:latin typeface="Cambria"/>
                <a:ea typeface="Cambria"/>
                <a:cs typeface="Cambria"/>
                <a:sym typeface="Cambria"/>
              </a:defRPr>
            </a:lvl9pPr>
          </a:lstStyle>
          <a:p/>
        </p:txBody>
      </p:sp>
      <p:sp>
        <p:nvSpPr>
          <p:cNvPr id="62" name="Google Shape;62;p9"/>
          <p:cNvSpPr txBox="1"/>
          <p:nvPr>
            <p:ph idx="10" type="dt"/>
          </p:nvPr>
        </p:nvSpPr>
        <p:spPr>
          <a:xfrm>
            <a:off x="534353" y="8475136"/>
            <a:ext cx="1748790" cy="486833"/>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020">
                <a:solidFill>
                  <a:srgbClr val="888888"/>
                </a:solidFill>
                <a:latin typeface="Cambria"/>
                <a:ea typeface="Cambria"/>
                <a:cs typeface="Cambria"/>
                <a:sym typeface="Cambria"/>
              </a:defRPr>
            </a:lvl1pPr>
            <a:lvl2pPr lvl="1"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2pPr>
            <a:lvl3pPr lvl="2"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3pPr>
            <a:lvl4pPr lvl="3"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4pPr>
            <a:lvl5pPr lvl="4"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5pPr>
            <a:lvl6pPr lvl="5"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6pPr>
            <a:lvl7pPr lvl="6"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7pPr>
            <a:lvl8pPr lvl="7"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8pPr>
            <a:lvl9pPr lvl="8"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9pPr>
          </a:lstStyle>
          <a:p/>
        </p:txBody>
      </p:sp>
      <p:sp>
        <p:nvSpPr>
          <p:cNvPr id="63" name="Google Shape;63;p9"/>
          <p:cNvSpPr txBox="1"/>
          <p:nvPr>
            <p:ph idx="11" type="ftr"/>
          </p:nvPr>
        </p:nvSpPr>
        <p:spPr>
          <a:xfrm>
            <a:off x="2574608" y="8475136"/>
            <a:ext cx="2623185" cy="486833"/>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020">
                <a:solidFill>
                  <a:srgbClr val="888888"/>
                </a:solidFill>
                <a:latin typeface="Cambria"/>
                <a:ea typeface="Cambria"/>
                <a:cs typeface="Cambria"/>
                <a:sym typeface="Cambria"/>
              </a:defRPr>
            </a:lvl1pPr>
            <a:lvl2pPr lvl="1"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2pPr>
            <a:lvl3pPr lvl="2"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3pPr>
            <a:lvl4pPr lvl="3"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4pPr>
            <a:lvl5pPr lvl="4"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5pPr>
            <a:lvl6pPr lvl="5"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6pPr>
            <a:lvl7pPr lvl="6"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7pPr>
            <a:lvl8pPr lvl="7"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8pPr>
            <a:lvl9pPr lvl="8"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9pPr>
          </a:lstStyle>
          <a:p/>
        </p:txBody>
      </p:sp>
      <p:sp>
        <p:nvSpPr>
          <p:cNvPr id="64" name="Google Shape;64;p9"/>
          <p:cNvSpPr txBox="1"/>
          <p:nvPr>
            <p:ph idx="12" type="sldNum"/>
          </p:nvPr>
        </p:nvSpPr>
        <p:spPr>
          <a:xfrm>
            <a:off x="5489258" y="8475136"/>
            <a:ext cx="1748790" cy="486833"/>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020">
                <a:solidFill>
                  <a:srgbClr val="595959"/>
                </a:solidFill>
                <a:latin typeface="Cambria"/>
                <a:ea typeface="Cambria"/>
                <a:cs typeface="Cambria"/>
                <a:sym typeface="Cambria"/>
              </a:defRPr>
            </a:lvl1pPr>
            <a:lvl2pPr indent="0" lvl="1" marL="0" marR="0" rtl="0" algn="r">
              <a:spcBef>
                <a:spcPts val="0"/>
              </a:spcBef>
              <a:buNone/>
              <a:defRPr sz="1020">
                <a:solidFill>
                  <a:srgbClr val="595959"/>
                </a:solidFill>
                <a:latin typeface="Cambria"/>
                <a:ea typeface="Cambria"/>
                <a:cs typeface="Cambria"/>
                <a:sym typeface="Cambria"/>
              </a:defRPr>
            </a:lvl2pPr>
            <a:lvl3pPr indent="0" lvl="2" marL="0" marR="0" rtl="0" algn="r">
              <a:spcBef>
                <a:spcPts val="0"/>
              </a:spcBef>
              <a:buNone/>
              <a:defRPr sz="1020">
                <a:solidFill>
                  <a:srgbClr val="595959"/>
                </a:solidFill>
                <a:latin typeface="Cambria"/>
                <a:ea typeface="Cambria"/>
                <a:cs typeface="Cambria"/>
                <a:sym typeface="Cambria"/>
              </a:defRPr>
            </a:lvl3pPr>
            <a:lvl4pPr indent="0" lvl="3" marL="0" marR="0" rtl="0" algn="r">
              <a:spcBef>
                <a:spcPts val="0"/>
              </a:spcBef>
              <a:buNone/>
              <a:defRPr sz="1020">
                <a:solidFill>
                  <a:srgbClr val="595959"/>
                </a:solidFill>
                <a:latin typeface="Cambria"/>
                <a:ea typeface="Cambria"/>
                <a:cs typeface="Cambria"/>
                <a:sym typeface="Cambria"/>
              </a:defRPr>
            </a:lvl4pPr>
            <a:lvl5pPr indent="0" lvl="4" marL="0" marR="0" rtl="0" algn="r">
              <a:spcBef>
                <a:spcPts val="0"/>
              </a:spcBef>
              <a:buNone/>
              <a:defRPr sz="1020">
                <a:solidFill>
                  <a:srgbClr val="595959"/>
                </a:solidFill>
                <a:latin typeface="Cambria"/>
                <a:ea typeface="Cambria"/>
                <a:cs typeface="Cambria"/>
                <a:sym typeface="Cambria"/>
              </a:defRPr>
            </a:lvl5pPr>
            <a:lvl6pPr indent="0" lvl="5" marL="0" marR="0" rtl="0" algn="r">
              <a:spcBef>
                <a:spcPts val="0"/>
              </a:spcBef>
              <a:buNone/>
              <a:defRPr sz="1020">
                <a:solidFill>
                  <a:srgbClr val="595959"/>
                </a:solidFill>
                <a:latin typeface="Cambria"/>
                <a:ea typeface="Cambria"/>
                <a:cs typeface="Cambria"/>
                <a:sym typeface="Cambria"/>
              </a:defRPr>
            </a:lvl6pPr>
            <a:lvl7pPr indent="0" lvl="6" marL="0" marR="0" rtl="0" algn="r">
              <a:spcBef>
                <a:spcPts val="0"/>
              </a:spcBef>
              <a:buNone/>
              <a:defRPr sz="1020">
                <a:solidFill>
                  <a:srgbClr val="595959"/>
                </a:solidFill>
                <a:latin typeface="Cambria"/>
                <a:ea typeface="Cambria"/>
                <a:cs typeface="Cambria"/>
                <a:sym typeface="Cambria"/>
              </a:defRPr>
            </a:lvl7pPr>
            <a:lvl8pPr indent="0" lvl="7" marL="0" marR="0" rtl="0" algn="r">
              <a:spcBef>
                <a:spcPts val="0"/>
              </a:spcBef>
              <a:buNone/>
              <a:defRPr sz="1020">
                <a:solidFill>
                  <a:srgbClr val="595959"/>
                </a:solidFill>
                <a:latin typeface="Cambria"/>
                <a:ea typeface="Cambria"/>
                <a:cs typeface="Cambria"/>
                <a:sym typeface="Cambria"/>
              </a:defRPr>
            </a:lvl8pPr>
            <a:lvl9pPr indent="0" lvl="8" marL="0" marR="0" rtl="0" algn="r">
              <a:spcBef>
                <a:spcPts val="0"/>
              </a:spcBef>
              <a:buNone/>
              <a:defRPr sz="1020">
                <a:solidFill>
                  <a:srgbClr val="595959"/>
                </a:solidFill>
                <a:latin typeface="Cambria"/>
                <a:ea typeface="Cambria"/>
                <a:cs typeface="Cambria"/>
                <a:sym typeface="Cambri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535365" y="609600"/>
            <a:ext cx="2506801" cy="2133600"/>
          </a:xfrm>
          <a:prstGeom prst="rect">
            <a:avLst/>
          </a:prstGeom>
          <a:noFill/>
          <a:ln>
            <a:noFill/>
          </a:ln>
        </p:spPr>
        <p:txBody>
          <a:bodyPr anchorCtr="0" anchor="b" bIns="45700" lIns="91425" spcFirstLastPara="1" rIns="91425" wrap="square" tIns="45700"/>
          <a:lstStyle>
            <a:lvl1pPr lvl="0" marR="0" rtl="0" algn="l">
              <a:lnSpc>
                <a:spcPct val="90000"/>
              </a:lnSpc>
              <a:spcBef>
                <a:spcPts val="0"/>
              </a:spcBef>
              <a:spcAft>
                <a:spcPts val="0"/>
              </a:spcAft>
              <a:buClr>
                <a:schemeClr val="dk1"/>
              </a:buClr>
              <a:buSzPts val="2720"/>
              <a:buFont typeface="Cambria"/>
              <a:buNone/>
              <a:defRPr b="0" i="0" sz="2720" u="none" cap="none" strike="noStrike">
                <a:solidFill>
                  <a:schemeClr val="dk1"/>
                </a:solidFill>
                <a:latin typeface="Cambria"/>
                <a:ea typeface="Cambria"/>
                <a:cs typeface="Cambria"/>
                <a:sym typeface="Cambr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7" name="Google Shape;67;p10"/>
          <p:cNvSpPr/>
          <p:nvPr>
            <p:ph idx="2" type="pic"/>
          </p:nvPr>
        </p:nvSpPr>
        <p:spPr>
          <a:xfrm>
            <a:off x="3304282" y="1316569"/>
            <a:ext cx="3934778" cy="6498167"/>
          </a:xfrm>
          <a:prstGeom prst="rect">
            <a:avLst/>
          </a:prstGeom>
          <a:noFill/>
          <a:ln>
            <a:noFill/>
          </a:ln>
        </p:spPr>
        <p:txBody>
          <a:bodyPr anchorCtr="0" anchor="t" bIns="45700" lIns="91425" spcFirstLastPara="1" rIns="91425" wrap="square" tIns="45700"/>
          <a:lstStyle>
            <a:lvl1pPr lvl="0" marR="0" rtl="0" algn="l">
              <a:lnSpc>
                <a:spcPct val="90000"/>
              </a:lnSpc>
              <a:spcBef>
                <a:spcPts val="850"/>
              </a:spcBef>
              <a:spcAft>
                <a:spcPts val="0"/>
              </a:spcAft>
              <a:buClr>
                <a:schemeClr val="dk1"/>
              </a:buClr>
              <a:buSzPts val="2720"/>
              <a:buFont typeface="Arial"/>
              <a:buNone/>
              <a:defRPr b="0" i="0" sz="2720" u="none" cap="none" strike="noStrike">
                <a:solidFill>
                  <a:schemeClr val="dk1"/>
                </a:solidFill>
                <a:latin typeface="Cambria"/>
                <a:ea typeface="Cambria"/>
                <a:cs typeface="Cambria"/>
                <a:sym typeface="Cambria"/>
              </a:defRPr>
            </a:lvl1pPr>
            <a:lvl2pPr lvl="1" marR="0" rtl="0" algn="l">
              <a:lnSpc>
                <a:spcPct val="90000"/>
              </a:lnSpc>
              <a:spcBef>
                <a:spcPts val="425"/>
              </a:spcBef>
              <a:spcAft>
                <a:spcPts val="0"/>
              </a:spcAft>
              <a:buClr>
                <a:schemeClr val="dk1"/>
              </a:buClr>
              <a:buSzPts val="2380"/>
              <a:buFont typeface="Arial"/>
              <a:buNone/>
              <a:defRPr b="0" i="0" sz="2380" u="none" cap="none" strike="noStrike">
                <a:solidFill>
                  <a:schemeClr val="dk1"/>
                </a:solidFill>
                <a:latin typeface="Cambria"/>
                <a:ea typeface="Cambria"/>
                <a:cs typeface="Cambria"/>
                <a:sym typeface="Cambria"/>
              </a:defRPr>
            </a:lvl2pPr>
            <a:lvl3pPr lvl="2" marR="0" rtl="0" algn="l">
              <a:lnSpc>
                <a:spcPct val="90000"/>
              </a:lnSpc>
              <a:spcBef>
                <a:spcPts val="425"/>
              </a:spcBef>
              <a:spcAft>
                <a:spcPts val="0"/>
              </a:spcAft>
              <a:buClr>
                <a:schemeClr val="dk1"/>
              </a:buClr>
              <a:buSzPts val="2040"/>
              <a:buFont typeface="Arial"/>
              <a:buNone/>
              <a:defRPr b="0" i="0" sz="2040" u="none" cap="none" strike="noStrike">
                <a:solidFill>
                  <a:schemeClr val="dk1"/>
                </a:solidFill>
                <a:latin typeface="Cambria"/>
                <a:ea typeface="Cambria"/>
                <a:cs typeface="Cambria"/>
                <a:sym typeface="Cambria"/>
              </a:defRPr>
            </a:lvl3pPr>
            <a:lvl4pPr lvl="3" marR="0" rtl="0" algn="l">
              <a:lnSpc>
                <a:spcPct val="90000"/>
              </a:lnSpc>
              <a:spcBef>
                <a:spcPts val="425"/>
              </a:spcBef>
              <a:spcAft>
                <a:spcPts val="0"/>
              </a:spcAft>
              <a:buClr>
                <a:schemeClr val="dk1"/>
              </a:buClr>
              <a:buSzPts val="1700"/>
              <a:buFont typeface="Arial"/>
              <a:buNone/>
              <a:defRPr b="0" i="0" sz="1700" u="none" cap="none" strike="noStrike">
                <a:solidFill>
                  <a:schemeClr val="dk1"/>
                </a:solidFill>
                <a:latin typeface="Cambria"/>
                <a:ea typeface="Cambria"/>
                <a:cs typeface="Cambria"/>
                <a:sym typeface="Cambria"/>
              </a:defRPr>
            </a:lvl4pPr>
            <a:lvl5pPr lvl="4" marR="0" rtl="0" algn="l">
              <a:lnSpc>
                <a:spcPct val="90000"/>
              </a:lnSpc>
              <a:spcBef>
                <a:spcPts val="425"/>
              </a:spcBef>
              <a:spcAft>
                <a:spcPts val="0"/>
              </a:spcAft>
              <a:buClr>
                <a:schemeClr val="dk1"/>
              </a:buClr>
              <a:buSzPts val="1700"/>
              <a:buFont typeface="Arial"/>
              <a:buNone/>
              <a:defRPr b="0" i="0" sz="1700" u="none" cap="none" strike="noStrike">
                <a:solidFill>
                  <a:schemeClr val="dk1"/>
                </a:solidFill>
                <a:latin typeface="Cambria"/>
                <a:ea typeface="Cambria"/>
                <a:cs typeface="Cambria"/>
                <a:sym typeface="Cambria"/>
              </a:defRPr>
            </a:lvl5pPr>
            <a:lvl6pPr lvl="5" marR="0" rtl="0" algn="l">
              <a:lnSpc>
                <a:spcPct val="90000"/>
              </a:lnSpc>
              <a:spcBef>
                <a:spcPts val="425"/>
              </a:spcBef>
              <a:spcAft>
                <a:spcPts val="0"/>
              </a:spcAft>
              <a:buClr>
                <a:schemeClr val="dk1"/>
              </a:buClr>
              <a:buSzPts val="1700"/>
              <a:buFont typeface="Arial"/>
              <a:buNone/>
              <a:defRPr b="0" i="0" sz="1700" u="none" cap="none" strike="noStrike">
                <a:solidFill>
                  <a:schemeClr val="dk1"/>
                </a:solidFill>
                <a:latin typeface="Cambria"/>
                <a:ea typeface="Cambria"/>
                <a:cs typeface="Cambria"/>
                <a:sym typeface="Cambria"/>
              </a:defRPr>
            </a:lvl6pPr>
            <a:lvl7pPr lvl="6" marR="0" rtl="0" algn="l">
              <a:lnSpc>
                <a:spcPct val="90000"/>
              </a:lnSpc>
              <a:spcBef>
                <a:spcPts val="425"/>
              </a:spcBef>
              <a:spcAft>
                <a:spcPts val="0"/>
              </a:spcAft>
              <a:buClr>
                <a:schemeClr val="dk1"/>
              </a:buClr>
              <a:buSzPts val="1700"/>
              <a:buFont typeface="Arial"/>
              <a:buNone/>
              <a:defRPr b="0" i="0" sz="1700" u="none" cap="none" strike="noStrike">
                <a:solidFill>
                  <a:schemeClr val="dk1"/>
                </a:solidFill>
                <a:latin typeface="Cambria"/>
                <a:ea typeface="Cambria"/>
                <a:cs typeface="Cambria"/>
                <a:sym typeface="Cambria"/>
              </a:defRPr>
            </a:lvl7pPr>
            <a:lvl8pPr lvl="7" marR="0" rtl="0" algn="l">
              <a:lnSpc>
                <a:spcPct val="90000"/>
              </a:lnSpc>
              <a:spcBef>
                <a:spcPts val="425"/>
              </a:spcBef>
              <a:spcAft>
                <a:spcPts val="0"/>
              </a:spcAft>
              <a:buClr>
                <a:schemeClr val="dk1"/>
              </a:buClr>
              <a:buSzPts val="1700"/>
              <a:buFont typeface="Arial"/>
              <a:buNone/>
              <a:defRPr b="0" i="0" sz="1700" u="none" cap="none" strike="noStrike">
                <a:solidFill>
                  <a:schemeClr val="dk1"/>
                </a:solidFill>
                <a:latin typeface="Cambria"/>
                <a:ea typeface="Cambria"/>
                <a:cs typeface="Cambria"/>
                <a:sym typeface="Cambria"/>
              </a:defRPr>
            </a:lvl8pPr>
            <a:lvl9pPr lvl="8" marR="0" rtl="0" algn="l">
              <a:lnSpc>
                <a:spcPct val="90000"/>
              </a:lnSpc>
              <a:spcBef>
                <a:spcPts val="425"/>
              </a:spcBef>
              <a:spcAft>
                <a:spcPts val="0"/>
              </a:spcAft>
              <a:buClr>
                <a:schemeClr val="dk1"/>
              </a:buClr>
              <a:buSzPts val="1700"/>
              <a:buFont typeface="Arial"/>
              <a:buNone/>
              <a:defRPr b="0" i="0" sz="1700" u="none" cap="none" strike="noStrike">
                <a:solidFill>
                  <a:schemeClr val="dk1"/>
                </a:solidFill>
                <a:latin typeface="Cambria"/>
                <a:ea typeface="Cambria"/>
                <a:cs typeface="Cambria"/>
                <a:sym typeface="Cambria"/>
              </a:defRPr>
            </a:lvl9pPr>
          </a:lstStyle>
          <a:p/>
        </p:txBody>
      </p:sp>
      <p:sp>
        <p:nvSpPr>
          <p:cNvPr id="68" name="Google Shape;68;p10"/>
          <p:cNvSpPr txBox="1"/>
          <p:nvPr>
            <p:ph idx="1" type="body"/>
          </p:nvPr>
        </p:nvSpPr>
        <p:spPr>
          <a:xfrm>
            <a:off x="535365" y="2743200"/>
            <a:ext cx="2506801" cy="5082117"/>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850"/>
              </a:spcBef>
              <a:spcAft>
                <a:spcPts val="0"/>
              </a:spcAft>
              <a:buClr>
                <a:schemeClr val="dk1"/>
              </a:buClr>
              <a:buSzPts val="1360"/>
              <a:buFont typeface="Arial"/>
              <a:buNone/>
              <a:defRPr b="0" i="0" sz="1360" u="none" cap="none" strike="noStrike">
                <a:solidFill>
                  <a:schemeClr val="dk1"/>
                </a:solidFill>
                <a:latin typeface="Cambria"/>
                <a:ea typeface="Cambria"/>
                <a:cs typeface="Cambria"/>
                <a:sym typeface="Cambria"/>
              </a:defRPr>
            </a:lvl1pPr>
            <a:lvl2pPr indent="-228600" lvl="1" marL="914400" marR="0" rtl="0" algn="l">
              <a:lnSpc>
                <a:spcPct val="90000"/>
              </a:lnSpc>
              <a:spcBef>
                <a:spcPts val="425"/>
              </a:spcBef>
              <a:spcAft>
                <a:spcPts val="0"/>
              </a:spcAft>
              <a:buClr>
                <a:schemeClr val="dk1"/>
              </a:buClr>
              <a:buSzPts val="1190"/>
              <a:buFont typeface="Arial"/>
              <a:buNone/>
              <a:defRPr b="0" i="0" sz="1190" u="none" cap="none" strike="noStrike">
                <a:solidFill>
                  <a:schemeClr val="dk1"/>
                </a:solidFill>
                <a:latin typeface="Cambria"/>
                <a:ea typeface="Cambria"/>
                <a:cs typeface="Cambria"/>
                <a:sym typeface="Cambria"/>
              </a:defRPr>
            </a:lvl2pPr>
            <a:lvl3pPr indent="-228600" lvl="2" marL="1371600" marR="0" rtl="0" algn="l">
              <a:lnSpc>
                <a:spcPct val="90000"/>
              </a:lnSpc>
              <a:spcBef>
                <a:spcPts val="425"/>
              </a:spcBef>
              <a:spcAft>
                <a:spcPts val="0"/>
              </a:spcAft>
              <a:buClr>
                <a:schemeClr val="dk1"/>
              </a:buClr>
              <a:buSzPts val="1020"/>
              <a:buFont typeface="Arial"/>
              <a:buNone/>
              <a:defRPr b="0" i="0" sz="1020" u="none" cap="none" strike="noStrike">
                <a:solidFill>
                  <a:schemeClr val="dk1"/>
                </a:solidFill>
                <a:latin typeface="Cambria"/>
                <a:ea typeface="Cambria"/>
                <a:cs typeface="Cambria"/>
                <a:sym typeface="Cambria"/>
              </a:defRPr>
            </a:lvl3pPr>
            <a:lvl4pPr indent="-228600" lvl="3" marL="1828800" marR="0" rtl="0" algn="l">
              <a:lnSpc>
                <a:spcPct val="90000"/>
              </a:lnSpc>
              <a:spcBef>
                <a:spcPts val="425"/>
              </a:spcBef>
              <a:spcAft>
                <a:spcPts val="0"/>
              </a:spcAft>
              <a:buClr>
                <a:schemeClr val="dk1"/>
              </a:buClr>
              <a:buSzPts val="850"/>
              <a:buFont typeface="Arial"/>
              <a:buNone/>
              <a:defRPr b="0" i="0" sz="850" u="none" cap="none" strike="noStrike">
                <a:solidFill>
                  <a:schemeClr val="dk1"/>
                </a:solidFill>
                <a:latin typeface="Cambria"/>
                <a:ea typeface="Cambria"/>
                <a:cs typeface="Cambria"/>
                <a:sym typeface="Cambria"/>
              </a:defRPr>
            </a:lvl4pPr>
            <a:lvl5pPr indent="-228600" lvl="4" marL="2286000" marR="0" rtl="0" algn="l">
              <a:lnSpc>
                <a:spcPct val="90000"/>
              </a:lnSpc>
              <a:spcBef>
                <a:spcPts val="425"/>
              </a:spcBef>
              <a:spcAft>
                <a:spcPts val="0"/>
              </a:spcAft>
              <a:buClr>
                <a:schemeClr val="dk1"/>
              </a:buClr>
              <a:buSzPts val="850"/>
              <a:buFont typeface="Arial"/>
              <a:buNone/>
              <a:defRPr b="0" i="0" sz="850" u="none" cap="none" strike="noStrike">
                <a:solidFill>
                  <a:schemeClr val="dk1"/>
                </a:solidFill>
                <a:latin typeface="Cambria"/>
                <a:ea typeface="Cambria"/>
                <a:cs typeface="Cambria"/>
                <a:sym typeface="Cambria"/>
              </a:defRPr>
            </a:lvl5pPr>
            <a:lvl6pPr indent="-228600" lvl="5" marL="2743200" marR="0" rtl="0" algn="l">
              <a:lnSpc>
                <a:spcPct val="90000"/>
              </a:lnSpc>
              <a:spcBef>
                <a:spcPts val="425"/>
              </a:spcBef>
              <a:spcAft>
                <a:spcPts val="0"/>
              </a:spcAft>
              <a:buClr>
                <a:schemeClr val="dk1"/>
              </a:buClr>
              <a:buSzPts val="850"/>
              <a:buFont typeface="Arial"/>
              <a:buNone/>
              <a:defRPr b="0" i="0" sz="850" u="none" cap="none" strike="noStrike">
                <a:solidFill>
                  <a:schemeClr val="dk1"/>
                </a:solidFill>
                <a:latin typeface="Cambria"/>
                <a:ea typeface="Cambria"/>
                <a:cs typeface="Cambria"/>
                <a:sym typeface="Cambria"/>
              </a:defRPr>
            </a:lvl6pPr>
            <a:lvl7pPr indent="-228600" lvl="6" marL="3200400" marR="0" rtl="0" algn="l">
              <a:lnSpc>
                <a:spcPct val="90000"/>
              </a:lnSpc>
              <a:spcBef>
                <a:spcPts val="425"/>
              </a:spcBef>
              <a:spcAft>
                <a:spcPts val="0"/>
              </a:spcAft>
              <a:buClr>
                <a:schemeClr val="dk1"/>
              </a:buClr>
              <a:buSzPts val="850"/>
              <a:buFont typeface="Arial"/>
              <a:buNone/>
              <a:defRPr b="0" i="0" sz="850" u="none" cap="none" strike="noStrike">
                <a:solidFill>
                  <a:schemeClr val="dk1"/>
                </a:solidFill>
                <a:latin typeface="Cambria"/>
                <a:ea typeface="Cambria"/>
                <a:cs typeface="Cambria"/>
                <a:sym typeface="Cambria"/>
              </a:defRPr>
            </a:lvl7pPr>
            <a:lvl8pPr indent="-228600" lvl="7" marL="3657600" marR="0" rtl="0" algn="l">
              <a:lnSpc>
                <a:spcPct val="90000"/>
              </a:lnSpc>
              <a:spcBef>
                <a:spcPts val="425"/>
              </a:spcBef>
              <a:spcAft>
                <a:spcPts val="0"/>
              </a:spcAft>
              <a:buClr>
                <a:schemeClr val="dk1"/>
              </a:buClr>
              <a:buSzPts val="850"/>
              <a:buFont typeface="Arial"/>
              <a:buNone/>
              <a:defRPr b="0" i="0" sz="850" u="none" cap="none" strike="noStrike">
                <a:solidFill>
                  <a:schemeClr val="dk1"/>
                </a:solidFill>
                <a:latin typeface="Cambria"/>
                <a:ea typeface="Cambria"/>
                <a:cs typeface="Cambria"/>
                <a:sym typeface="Cambria"/>
              </a:defRPr>
            </a:lvl8pPr>
            <a:lvl9pPr indent="-228600" lvl="8" marL="4114800" marR="0" rtl="0" algn="l">
              <a:lnSpc>
                <a:spcPct val="90000"/>
              </a:lnSpc>
              <a:spcBef>
                <a:spcPts val="425"/>
              </a:spcBef>
              <a:spcAft>
                <a:spcPts val="0"/>
              </a:spcAft>
              <a:buClr>
                <a:schemeClr val="dk1"/>
              </a:buClr>
              <a:buSzPts val="850"/>
              <a:buFont typeface="Arial"/>
              <a:buNone/>
              <a:defRPr b="0" i="0" sz="850" u="none" cap="none" strike="noStrike">
                <a:solidFill>
                  <a:schemeClr val="dk1"/>
                </a:solidFill>
                <a:latin typeface="Cambria"/>
                <a:ea typeface="Cambria"/>
                <a:cs typeface="Cambria"/>
                <a:sym typeface="Cambria"/>
              </a:defRPr>
            </a:lvl9pPr>
          </a:lstStyle>
          <a:p/>
        </p:txBody>
      </p:sp>
      <p:sp>
        <p:nvSpPr>
          <p:cNvPr id="69" name="Google Shape;69;p10"/>
          <p:cNvSpPr txBox="1"/>
          <p:nvPr>
            <p:ph idx="10" type="dt"/>
          </p:nvPr>
        </p:nvSpPr>
        <p:spPr>
          <a:xfrm>
            <a:off x="534353" y="8475136"/>
            <a:ext cx="1748790" cy="486833"/>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020">
                <a:solidFill>
                  <a:srgbClr val="888888"/>
                </a:solidFill>
                <a:latin typeface="Cambria"/>
                <a:ea typeface="Cambria"/>
                <a:cs typeface="Cambria"/>
                <a:sym typeface="Cambria"/>
              </a:defRPr>
            </a:lvl1pPr>
            <a:lvl2pPr lvl="1"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2pPr>
            <a:lvl3pPr lvl="2"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3pPr>
            <a:lvl4pPr lvl="3"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4pPr>
            <a:lvl5pPr lvl="4"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5pPr>
            <a:lvl6pPr lvl="5"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6pPr>
            <a:lvl7pPr lvl="6"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7pPr>
            <a:lvl8pPr lvl="7"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8pPr>
            <a:lvl9pPr lvl="8"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9pPr>
          </a:lstStyle>
          <a:p/>
        </p:txBody>
      </p:sp>
      <p:sp>
        <p:nvSpPr>
          <p:cNvPr id="70" name="Google Shape;70;p10"/>
          <p:cNvSpPr txBox="1"/>
          <p:nvPr>
            <p:ph idx="11" type="ftr"/>
          </p:nvPr>
        </p:nvSpPr>
        <p:spPr>
          <a:xfrm>
            <a:off x="2574608" y="8475136"/>
            <a:ext cx="2623185" cy="486833"/>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020">
                <a:solidFill>
                  <a:srgbClr val="888888"/>
                </a:solidFill>
                <a:latin typeface="Cambria"/>
                <a:ea typeface="Cambria"/>
                <a:cs typeface="Cambria"/>
                <a:sym typeface="Cambria"/>
              </a:defRPr>
            </a:lvl1pPr>
            <a:lvl2pPr lvl="1"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2pPr>
            <a:lvl3pPr lvl="2"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3pPr>
            <a:lvl4pPr lvl="3"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4pPr>
            <a:lvl5pPr lvl="4"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5pPr>
            <a:lvl6pPr lvl="5"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6pPr>
            <a:lvl7pPr lvl="6"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7pPr>
            <a:lvl8pPr lvl="7"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8pPr>
            <a:lvl9pPr lvl="8"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9pPr>
          </a:lstStyle>
          <a:p/>
        </p:txBody>
      </p:sp>
      <p:sp>
        <p:nvSpPr>
          <p:cNvPr id="71" name="Google Shape;71;p10"/>
          <p:cNvSpPr txBox="1"/>
          <p:nvPr>
            <p:ph idx="12" type="sldNum"/>
          </p:nvPr>
        </p:nvSpPr>
        <p:spPr>
          <a:xfrm>
            <a:off x="5489258" y="8475136"/>
            <a:ext cx="1748790" cy="486833"/>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020">
                <a:solidFill>
                  <a:srgbClr val="595959"/>
                </a:solidFill>
                <a:latin typeface="Cambria"/>
                <a:ea typeface="Cambria"/>
                <a:cs typeface="Cambria"/>
                <a:sym typeface="Cambria"/>
              </a:defRPr>
            </a:lvl1pPr>
            <a:lvl2pPr indent="0" lvl="1" marL="0" marR="0" rtl="0" algn="r">
              <a:spcBef>
                <a:spcPts val="0"/>
              </a:spcBef>
              <a:buNone/>
              <a:defRPr sz="1020">
                <a:solidFill>
                  <a:srgbClr val="595959"/>
                </a:solidFill>
                <a:latin typeface="Cambria"/>
                <a:ea typeface="Cambria"/>
                <a:cs typeface="Cambria"/>
                <a:sym typeface="Cambria"/>
              </a:defRPr>
            </a:lvl2pPr>
            <a:lvl3pPr indent="0" lvl="2" marL="0" marR="0" rtl="0" algn="r">
              <a:spcBef>
                <a:spcPts val="0"/>
              </a:spcBef>
              <a:buNone/>
              <a:defRPr sz="1020">
                <a:solidFill>
                  <a:srgbClr val="595959"/>
                </a:solidFill>
                <a:latin typeface="Cambria"/>
                <a:ea typeface="Cambria"/>
                <a:cs typeface="Cambria"/>
                <a:sym typeface="Cambria"/>
              </a:defRPr>
            </a:lvl3pPr>
            <a:lvl4pPr indent="0" lvl="3" marL="0" marR="0" rtl="0" algn="r">
              <a:spcBef>
                <a:spcPts val="0"/>
              </a:spcBef>
              <a:buNone/>
              <a:defRPr sz="1020">
                <a:solidFill>
                  <a:srgbClr val="595959"/>
                </a:solidFill>
                <a:latin typeface="Cambria"/>
                <a:ea typeface="Cambria"/>
                <a:cs typeface="Cambria"/>
                <a:sym typeface="Cambria"/>
              </a:defRPr>
            </a:lvl4pPr>
            <a:lvl5pPr indent="0" lvl="4" marL="0" marR="0" rtl="0" algn="r">
              <a:spcBef>
                <a:spcPts val="0"/>
              </a:spcBef>
              <a:buNone/>
              <a:defRPr sz="1020">
                <a:solidFill>
                  <a:srgbClr val="595959"/>
                </a:solidFill>
                <a:latin typeface="Cambria"/>
                <a:ea typeface="Cambria"/>
                <a:cs typeface="Cambria"/>
                <a:sym typeface="Cambria"/>
              </a:defRPr>
            </a:lvl5pPr>
            <a:lvl6pPr indent="0" lvl="5" marL="0" marR="0" rtl="0" algn="r">
              <a:spcBef>
                <a:spcPts val="0"/>
              </a:spcBef>
              <a:buNone/>
              <a:defRPr sz="1020">
                <a:solidFill>
                  <a:srgbClr val="595959"/>
                </a:solidFill>
                <a:latin typeface="Cambria"/>
                <a:ea typeface="Cambria"/>
                <a:cs typeface="Cambria"/>
                <a:sym typeface="Cambria"/>
              </a:defRPr>
            </a:lvl6pPr>
            <a:lvl7pPr indent="0" lvl="6" marL="0" marR="0" rtl="0" algn="r">
              <a:spcBef>
                <a:spcPts val="0"/>
              </a:spcBef>
              <a:buNone/>
              <a:defRPr sz="1020">
                <a:solidFill>
                  <a:srgbClr val="595959"/>
                </a:solidFill>
                <a:latin typeface="Cambria"/>
                <a:ea typeface="Cambria"/>
                <a:cs typeface="Cambria"/>
                <a:sym typeface="Cambria"/>
              </a:defRPr>
            </a:lvl7pPr>
            <a:lvl8pPr indent="0" lvl="7" marL="0" marR="0" rtl="0" algn="r">
              <a:spcBef>
                <a:spcPts val="0"/>
              </a:spcBef>
              <a:buNone/>
              <a:defRPr sz="1020">
                <a:solidFill>
                  <a:srgbClr val="595959"/>
                </a:solidFill>
                <a:latin typeface="Cambria"/>
                <a:ea typeface="Cambria"/>
                <a:cs typeface="Cambria"/>
                <a:sym typeface="Cambria"/>
              </a:defRPr>
            </a:lvl8pPr>
            <a:lvl9pPr indent="0" lvl="8" marL="0" marR="0" rtl="0" algn="r">
              <a:spcBef>
                <a:spcPts val="0"/>
              </a:spcBef>
              <a:buNone/>
              <a:defRPr sz="1020">
                <a:solidFill>
                  <a:srgbClr val="595959"/>
                </a:solidFill>
                <a:latin typeface="Cambria"/>
                <a:ea typeface="Cambria"/>
                <a:cs typeface="Cambria"/>
                <a:sym typeface="Cambri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534353" y="486836"/>
            <a:ext cx="6703695" cy="1767417"/>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3740"/>
              <a:buFont typeface="Cambria"/>
              <a:buNone/>
              <a:defRPr b="0" i="0" sz="3740" u="none" cap="none" strike="noStrike">
                <a:solidFill>
                  <a:schemeClr val="dk1"/>
                </a:solidFill>
                <a:latin typeface="Cambria"/>
                <a:ea typeface="Cambria"/>
                <a:cs typeface="Cambria"/>
                <a:sym typeface="Cambr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534353" y="2434167"/>
            <a:ext cx="6703695" cy="5801784"/>
          </a:xfrm>
          <a:prstGeom prst="rect">
            <a:avLst/>
          </a:prstGeom>
          <a:noFill/>
          <a:ln>
            <a:noFill/>
          </a:ln>
        </p:spPr>
        <p:txBody>
          <a:bodyPr anchorCtr="0" anchor="t" bIns="45700" lIns="91425" spcFirstLastPara="1" rIns="91425" wrap="square" tIns="45700"/>
          <a:lstStyle>
            <a:lvl1pPr indent="-379730" lvl="0" marL="457200" marR="0" rtl="0" algn="l">
              <a:lnSpc>
                <a:spcPct val="90000"/>
              </a:lnSpc>
              <a:spcBef>
                <a:spcPts val="850"/>
              </a:spcBef>
              <a:spcAft>
                <a:spcPts val="0"/>
              </a:spcAft>
              <a:buClr>
                <a:schemeClr val="dk1"/>
              </a:buClr>
              <a:buSzPts val="2380"/>
              <a:buFont typeface="Arial"/>
              <a:buChar char="•"/>
              <a:defRPr b="0" i="0" sz="2380" u="none" cap="none" strike="noStrike">
                <a:solidFill>
                  <a:schemeClr val="dk1"/>
                </a:solidFill>
                <a:latin typeface="Cambria"/>
                <a:ea typeface="Cambria"/>
                <a:cs typeface="Cambria"/>
                <a:sym typeface="Cambria"/>
              </a:defRPr>
            </a:lvl1pPr>
            <a:lvl2pPr indent="-358140" lvl="1" marL="914400" marR="0" rtl="0" algn="l">
              <a:lnSpc>
                <a:spcPct val="90000"/>
              </a:lnSpc>
              <a:spcBef>
                <a:spcPts val="425"/>
              </a:spcBef>
              <a:spcAft>
                <a:spcPts val="0"/>
              </a:spcAft>
              <a:buClr>
                <a:schemeClr val="dk1"/>
              </a:buClr>
              <a:buSzPts val="2040"/>
              <a:buFont typeface="Arial"/>
              <a:buChar char="•"/>
              <a:defRPr b="0" i="0" sz="2040" u="none" cap="none" strike="noStrike">
                <a:solidFill>
                  <a:schemeClr val="dk1"/>
                </a:solidFill>
                <a:latin typeface="Cambria"/>
                <a:ea typeface="Cambria"/>
                <a:cs typeface="Cambria"/>
                <a:sym typeface="Cambria"/>
              </a:defRPr>
            </a:lvl2pPr>
            <a:lvl3pPr indent="-336550" lvl="2" marL="1371600" marR="0" rtl="0" algn="l">
              <a:lnSpc>
                <a:spcPct val="90000"/>
              </a:lnSpc>
              <a:spcBef>
                <a:spcPts val="425"/>
              </a:spcBef>
              <a:spcAft>
                <a:spcPts val="0"/>
              </a:spcAft>
              <a:buClr>
                <a:schemeClr val="dk1"/>
              </a:buClr>
              <a:buSzPts val="1700"/>
              <a:buFont typeface="Arial"/>
              <a:buChar char="•"/>
              <a:defRPr b="0" i="0" sz="1700" u="none" cap="none" strike="noStrike">
                <a:solidFill>
                  <a:schemeClr val="dk1"/>
                </a:solidFill>
                <a:latin typeface="Cambria"/>
                <a:ea typeface="Cambria"/>
                <a:cs typeface="Cambria"/>
                <a:sym typeface="Cambria"/>
              </a:defRPr>
            </a:lvl3pPr>
            <a:lvl4pPr indent="-325755" lvl="3" marL="1828800" marR="0" rtl="0" algn="l">
              <a:lnSpc>
                <a:spcPct val="90000"/>
              </a:lnSpc>
              <a:spcBef>
                <a:spcPts val="425"/>
              </a:spcBef>
              <a:spcAft>
                <a:spcPts val="0"/>
              </a:spcAft>
              <a:buClr>
                <a:schemeClr val="dk1"/>
              </a:buClr>
              <a:buSzPts val="1530"/>
              <a:buFont typeface="Arial"/>
              <a:buChar char="•"/>
              <a:defRPr b="0" i="0" sz="1530" u="none" cap="none" strike="noStrike">
                <a:solidFill>
                  <a:schemeClr val="dk1"/>
                </a:solidFill>
                <a:latin typeface="Cambria"/>
                <a:ea typeface="Cambria"/>
                <a:cs typeface="Cambria"/>
                <a:sym typeface="Cambria"/>
              </a:defRPr>
            </a:lvl4pPr>
            <a:lvl5pPr indent="-325754" lvl="4" marL="2286000" marR="0" rtl="0" algn="l">
              <a:lnSpc>
                <a:spcPct val="90000"/>
              </a:lnSpc>
              <a:spcBef>
                <a:spcPts val="425"/>
              </a:spcBef>
              <a:spcAft>
                <a:spcPts val="0"/>
              </a:spcAft>
              <a:buClr>
                <a:schemeClr val="dk1"/>
              </a:buClr>
              <a:buSzPts val="1530"/>
              <a:buFont typeface="Arial"/>
              <a:buChar char="•"/>
              <a:defRPr b="0" i="0" sz="1530" u="none" cap="none" strike="noStrike">
                <a:solidFill>
                  <a:schemeClr val="dk1"/>
                </a:solidFill>
                <a:latin typeface="Cambria"/>
                <a:ea typeface="Cambria"/>
                <a:cs typeface="Cambria"/>
                <a:sym typeface="Cambria"/>
              </a:defRPr>
            </a:lvl5pPr>
            <a:lvl6pPr indent="-325754" lvl="5" marL="2743200" marR="0" rtl="0" algn="l">
              <a:lnSpc>
                <a:spcPct val="90000"/>
              </a:lnSpc>
              <a:spcBef>
                <a:spcPts val="425"/>
              </a:spcBef>
              <a:spcAft>
                <a:spcPts val="0"/>
              </a:spcAft>
              <a:buClr>
                <a:schemeClr val="dk1"/>
              </a:buClr>
              <a:buSzPts val="1530"/>
              <a:buFont typeface="Arial"/>
              <a:buChar char="•"/>
              <a:defRPr b="0" i="0" sz="1530" u="none" cap="none" strike="noStrike">
                <a:solidFill>
                  <a:schemeClr val="dk1"/>
                </a:solidFill>
                <a:latin typeface="Cambria"/>
                <a:ea typeface="Cambria"/>
                <a:cs typeface="Cambria"/>
                <a:sym typeface="Cambria"/>
              </a:defRPr>
            </a:lvl6pPr>
            <a:lvl7pPr indent="-325754" lvl="6" marL="3200400" marR="0" rtl="0" algn="l">
              <a:lnSpc>
                <a:spcPct val="90000"/>
              </a:lnSpc>
              <a:spcBef>
                <a:spcPts val="425"/>
              </a:spcBef>
              <a:spcAft>
                <a:spcPts val="0"/>
              </a:spcAft>
              <a:buClr>
                <a:schemeClr val="dk1"/>
              </a:buClr>
              <a:buSzPts val="1530"/>
              <a:buFont typeface="Arial"/>
              <a:buChar char="•"/>
              <a:defRPr b="0" i="0" sz="1530" u="none" cap="none" strike="noStrike">
                <a:solidFill>
                  <a:schemeClr val="dk1"/>
                </a:solidFill>
                <a:latin typeface="Cambria"/>
                <a:ea typeface="Cambria"/>
                <a:cs typeface="Cambria"/>
                <a:sym typeface="Cambria"/>
              </a:defRPr>
            </a:lvl7pPr>
            <a:lvl8pPr indent="-325754" lvl="7" marL="3657600" marR="0" rtl="0" algn="l">
              <a:lnSpc>
                <a:spcPct val="90000"/>
              </a:lnSpc>
              <a:spcBef>
                <a:spcPts val="425"/>
              </a:spcBef>
              <a:spcAft>
                <a:spcPts val="0"/>
              </a:spcAft>
              <a:buClr>
                <a:schemeClr val="dk1"/>
              </a:buClr>
              <a:buSzPts val="1530"/>
              <a:buFont typeface="Arial"/>
              <a:buChar char="•"/>
              <a:defRPr b="0" i="0" sz="1530" u="none" cap="none" strike="noStrike">
                <a:solidFill>
                  <a:schemeClr val="dk1"/>
                </a:solidFill>
                <a:latin typeface="Cambria"/>
                <a:ea typeface="Cambria"/>
                <a:cs typeface="Cambria"/>
                <a:sym typeface="Cambria"/>
              </a:defRPr>
            </a:lvl8pPr>
            <a:lvl9pPr indent="-325754" lvl="8" marL="4114800" marR="0" rtl="0" algn="l">
              <a:lnSpc>
                <a:spcPct val="90000"/>
              </a:lnSpc>
              <a:spcBef>
                <a:spcPts val="425"/>
              </a:spcBef>
              <a:spcAft>
                <a:spcPts val="0"/>
              </a:spcAft>
              <a:buClr>
                <a:schemeClr val="dk1"/>
              </a:buClr>
              <a:buSzPts val="1530"/>
              <a:buFont typeface="Arial"/>
              <a:buChar char="•"/>
              <a:defRPr b="0" i="0" sz="1530" u="none" cap="none" strike="noStrike">
                <a:solidFill>
                  <a:schemeClr val="dk1"/>
                </a:solidFill>
                <a:latin typeface="Cambria"/>
                <a:ea typeface="Cambria"/>
                <a:cs typeface="Cambria"/>
                <a:sym typeface="Cambria"/>
              </a:defRPr>
            </a:lvl9pPr>
          </a:lstStyle>
          <a:p/>
        </p:txBody>
      </p:sp>
      <p:sp>
        <p:nvSpPr>
          <p:cNvPr id="12" name="Google Shape;12;p1"/>
          <p:cNvSpPr txBox="1"/>
          <p:nvPr>
            <p:ph idx="10" type="dt"/>
          </p:nvPr>
        </p:nvSpPr>
        <p:spPr>
          <a:xfrm>
            <a:off x="534353" y="8475136"/>
            <a:ext cx="1748790" cy="486833"/>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020" u="none" cap="none" strike="noStrike">
                <a:solidFill>
                  <a:srgbClr val="888888"/>
                </a:solidFill>
                <a:latin typeface="Cambria"/>
                <a:ea typeface="Cambria"/>
                <a:cs typeface="Cambria"/>
                <a:sym typeface="Cambria"/>
              </a:defRPr>
            </a:lvl1pPr>
            <a:lvl2pPr lvl="1"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2pPr>
            <a:lvl3pPr lvl="2"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3pPr>
            <a:lvl4pPr lvl="3"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4pPr>
            <a:lvl5pPr lvl="4"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5pPr>
            <a:lvl6pPr lvl="5"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6pPr>
            <a:lvl7pPr lvl="6"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7pPr>
            <a:lvl8pPr lvl="7"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8pPr>
            <a:lvl9pPr lvl="8"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9pPr>
          </a:lstStyle>
          <a:p/>
        </p:txBody>
      </p:sp>
      <p:sp>
        <p:nvSpPr>
          <p:cNvPr id="13" name="Google Shape;13;p1"/>
          <p:cNvSpPr txBox="1"/>
          <p:nvPr>
            <p:ph idx="11" type="ftr"/>
          </p:nvPr>
        </p:nvSpPr>
        <p:spPr>
          <a:xfrm>
            <a:off x="2574608" y="8475136"/>
            <a:ext cx="2623185" cy="486833"/>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1020" u="none" cap="none" strike="noStrike">
                <a:solidFill>
                  <a:srgbClr val="888888"/>
                </a:solidFill>
                <a:latin typeface="Cambria"/>
                <a:ea typeface="Cambria"/>
                <a:cs typeface="Cambria"/>
                <a:sym typeface="Cambria"/>
              </a:defRPr>
            </a:lvl1pPr>
            <a:lvl2pPr lvl="1"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2pPr>
            <a:lvl3pPr lvl="2"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3pPr>
            <a:lvl4pPr lvl="3"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4pPr>
            <a:lvl5pPr lvl="4"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5pPr>
            <a:lvl6pPr lvl="5"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6pPr>
            <a:lvl7pPr lvl="6"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7pPr>
            <a:lvl8pPr lvl="7"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8pPr>
            <a:lvl9pPr lvl="8"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9pPr>
          </a:lstStyle>
          <a:p/>
        </p:txBody>
      </p:sp>
      <p:sp>
        <p:nvSpPr>
          <p:cNvPr id="14" name="Google Shape;14;p1"/>
          <p:cNvSpPr txBox="1"/>
          <p:nvPr>
            <p:ph idx="12" type="sldNum"/>
          </p:nvPr>
        </p:nvSpPr>
        <p:spPr>
          <a:xfrm>
            <a:off x="5489258" y="8475136"/>
            <a:ext cx="1748790" cy="486833"/>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20" u="none" cap="none" strike="noStrike">
                <a:solidFill>
                  <a:srgbClr val="595959"/>
                </a:solidFill>
                <a:latin typeface="Cambria"/>
                <a:ea typeface="Cambria"/>
                <a:cs typeface="Cambria"/>
                <a:sym typeface="Cambria"/>
              </a:defRPr>
            </a:lvl1pPr>
            <a:lvl2pPr indent="0" lvl="1" marL="0" marR="0" rtl="0" algn="r">
              <a:spcBef>
                <a:spcPts val="0"/>
              </a:spcBef>
              <a:buNone/>
              <a:defRPr b="0" i="0" sz="1020" u="none" cap="none" strike="noStrike">
                <a:solidFill>
                  <a:srgbClr val="595959"/>
                </a:solidFill>
                <a:latin typeface="Cambria"/>
                <a:ea typeface="Cambria"/>
                <a:cs typeface="Cambria"/>
                <a:sym typeface="Cambria"/>
              </a:defRPr>
            </a:lvl2pPr>
            <a:lvl3pPr indent="0" lvl="2" marL="0" marR="0" rtl="0" algn="r">
              <a:spcBef>
                <a:spcPts val="0"/>
              </a:spcBef>
              <a:buNone/>
              <a:defRPr b="0" i="0" sz="1020" u="none" cap="none" strike="noStrike">
                <a:solidFill>
                  <a:srgbClr val="595959"/>
                </a:solidFill>
                <a:latin typeface="Cambria"/>
                <a:ea typeface="Cambria"/>
                <a:cs typeface="Cambria"/>
                <a:sym typeface="Cambria"/>
              </a:defRPr>
            </a:lvl3pPr>
            <a:lvl4pPr indent="0" lvl="3" marL="0" marR="0" rtl="0" algn="r">
              <a:spcBef>
                <a:spcPts val="0"/>
              </a:spcBef>
              <a:buNone/>
              <a:defRPr b="0" i="0" sz="1020" u="none" cap="none" strike="noStrike">
                <a:solidFill>
                  <a:srgbClr val="595959"/>
                </a:solidFill>
                <a:latin typeface="Cambria"/>
                <a:ea typeface="Cambria"/>
                <a:cs typeface="Cambria"/>
                <a:sym typeface="Cambria"/>
              </a:defRPr>
            </a:lvl4pPr>
            <a:lvl5pPr indent="0" lvl="4" marL="0" marR="0" rtl="0" algn="r">
              <a:spcBef>
                <a:spcPts val="0"/>
              </a:spcBef>
              <a:buNone/>
              <a:defRPr b="0" i="0" sz="1020" u="none" cap="none" strike="noStrike">
                <a:solidFill>
                  <a:srgbClr val="595959"/>
                </a:solidFill>
                <a:latin typeface="Cambria"/>
                <a:ea typeface="Cambria"/>
                <a:cs typeface="Cambria"/>
                <a:sym typeface="Cambria"/>
              </a:defRPr>
            </a:lvl5pPr>
            <a:lvl6pPr indent="0" lvl="5" marL="0" marR="0" rtl="0" algn="r">
              <a:spcBef>
                <a:spcPts val="0"/>
              </a:spcBef>
              <a:buNone/>
              <a:defRPr b="0" i="0" sz="1020" u="none" cap="none" strike="noStrike">
                <a:solidFill>
                  <a:srgbClr val="595959"/>
                </a:solidFill>
                <a:latin typeface="Cambria"/>
                <a:ea typeface="Cambria"/>
                <a:cs typeface="Cambria"/>
                <a:sym typeface="Cambria"/>
              </a:defRPr>
            </a:lvl6pPr>
            <a:lvl7pPr indent="0" lvl="6" marL="0" marR="0" rtl="0" algn="r">
              <a:spcBef>
                <a:spcPts val="0"/>
              </a:spcBef>
              <a:buNone/>
              <a:defRPr b="0" i="0" sz="1020" u="none" cap="none" strike="noStrike">
                <a:solidFill>
                  <a:srgbClr val="595959"/>
                </a:solidFill>
                <a:latin typeface="Cambria"/>
                <a:ea typeface="Cambria"/>
                <a:cs typeface="Cambria"/>
                <a:sym typeface="Cambria"/>
              </a:defRPr>
            </a:lvl7pPr>
            <a:lvl8pPr indent="0" lvl="7" marL="0" marR="0" rtl="0" algn="r">
              <a:spcBef>
                <a:spcPts val="0"/>
              </a:spcBef>
              <a:buNone/>
              <a:defRPr b="0" i="0" sz="1020" u="none" cap="none" strike="noStrike">
                <a:solidFill>
                  <a:srgbClr val="595959"/>
                </a:solidFill>
                <a:latin typeface="Cambria"/>
                <a:ea typeface="Cambria"/>
                <a:cs typeface="Cambria"/>
                <a:sym typeface="Cambria"/>
              </a:defRPr>
            </a:lvl8pPr>
            <a:lvl9pPr indent="0" lvl="8" marL="0" marR="0" rtl="0" algn="r">
              <a:spcBef>
                <a:spcPts val="0"/>
              </a:spcBef>
              <a:buNone/>
              <a:defRPr b="0" i="0" sz="1020" u="none" cap="none" strike="noStrike">
                <a:solidFill>
                  <a:srgbClr val="595959"/>
                </a:solidFill>
                <a:latin typeface="Cambria"/>
                <a:ea typeface="Cambria"/>
                <a:cs typeface="Cambria"/>
                <a:sym typeface="Cambria"/>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4.png"/><Relationship Id="rId7" Type="http://schemas.openxmlformats.org/officeDocument/2006/relationships/image" Target="../media/image3.png"/><Relationship Id="rId8"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9.png"/><Relationship Id="rId4" Type="http://schemas.openxmlformats.org/officeDocument/2006/relationships/image" Target="../media/image8.png"/><Relationship Id="rId5"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1.png"/><Relationship Id="rId4" Type="http://schemas.openxmlformats.org/officeDocument/2006/relationships/image" Target="../media/image8.png"/><Relationship Id="rId5" Type="http://schemas.openxmlformats.org/officeDocument/2006/relationships/image" Target="../media/image23.png"/><Relationship Id="rId6"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24.png"/><Relationship Id="rId5"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8.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8.png"/><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17.png"/><Relationship Id="rId5" Type="http://schemas.openxmlformats.org/officeDocument/2006/relationships/image" Target="../media/image8.png"/><Relationship Id="rId6"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7FAFB"/>
        </a:solidFill>
      </p:bgPr>
    </p:bg>
    <p:spTree>
      <p:nvGrpSpPr>
        <p:cNvPr id="87" name="Shape 87"/>
        <p:cNvGrpSpPr/>
        <p:nvPr/>
      </p:nvGrpSpPr>
      <p:grpSpPr>
        <a:xfrm>
          <a:off x="0" y="0"/>
          <a:ext cx="0" cy="0"/>
          <a:chOff x="0" y="0"/>
          <a:chExt cx="0" cy="0"/>
        </a:xfrm>
      </p:grpSpPr>
      <p:pic>
        <p:nvPicPr>
          <p:cNvPr id="88" name="Google Shape;88;p13"/>
          <p:cNvPicPr preferRelativeResize="0"/>
          <p:nvPr>
            <p:ph idx="1" type="body"/>
          </p:nvPr>
        </p:nvPicPr>
        <p:blipFill rotWithShape="1">
          <a:blip r:embed="rId3">
            <a:alphaModFix/>
          </a:blip>
          <a:srcRect b="0" l="0" r="0" t="0"/>
          <a:stretch/>
        </p:blipFill>
        <p:spPr>
          <a:xfrm>
            <a:off x="934878" y="1518693"/>
            <a:ext cx="4842581" cy="4577754"/>
          </a:xfrm>
          <a:prstGeom prst="rect">
            <a:avLst/>
          </a:prstGeom>
          <a:noFill/>
          <a:ln>
            <a:noFill/>
          </a:ln>
        </p:spPr>
      </p:pic>
      <p:pic>
        <p:nvPicPr>
          <p:cNvPr id="89" name="Google Shape;89;p13"/>
          <p:cNvPicPr preferRelativeResize="0"/>
          <p:nvPr/>
        </p:nvPicPr>
        <p:blipFill rotWithShape="1">
          <a:blip r:embed="rId4">
            <a:alphaModFix/>
          </a:blip>
          <a:srcRect b="0" l="0" r="0" t="0"/>
          <a:stretch/>
        </p:blipFill>
        <p:spPr>
          <a:xfrm>
            <a:off x="3538540" y="5935301"/>
            <a:ext cx="1971689" cy="161926"/>
          </a:xfrm>
          <a:prstGeom prst="rect">
            <a:avLst/>
          </a:prstGeom>
          <a:noFill/>
          <a:ln>
            <a:noFill/>
          </a:ln>
        </p:spPr>
      </p:pic>
      <p:pic>
        <p:nvPicPr>
          <p:cNvPr id="90" name="Google Shape;90;p13"/>
          <p:cNvPicPr preferRelativeResize="0"/>
          <p:nvPr/>
        </p:nvPicPr>
        <p:blipFill rotWithShape="1">
          <a:blip r:embed="rId4">
            <a:alphaModFix/>
          </a:blip>
          <a:srcRect b="0" l="0" r="0" t="0"/>
          <a:stretch/>
        </p:blipFill>
        <p:spPr>
          <a:xfrm>
            <a:off x="5447888" y="5935301"/>
            <a:ext cx="1971689" cy="161926"/>
          </a:xfrm>
          <a:prstGeom prst="rect">
            <a:avLst/>
          </a:prstGeom>
          <a:noFill/>
          <a:ln>
            <a:noFill/>
          </a:ln>
        </p:spPr>
      </p:pic>
      <p:pic>
        <p:nvPicPr>
          <p:cNvPr id="91" name="Google Shape;91;p13"/>
          <p:cNvPicPr preferRelativeResize="0"/>
          <p:nvPr/>
        </p:nvPicPr>
        <p:blipFill rotWithShape="1">
          <a:blip r:embed="rId4">
            <a:alphaModFix/>
          </a:blip>
          <a:srcRect b="0" l="0" r="0" t="0"/>
          <a:stretch/>
        </p:blipFill>
        <p:spPr>
          <a:xfrm>
            <a:off x="1629193" y="5935301"/>
            <a:ext cx="1971689" cy="161926"/>
          </a:xfrm>
          <a:prstGeom prst="rect">
            <a:avLst/>
          </a:prstGeom>
          <a:noFill/>
          <a:ln>
            <a:noFill/>
          </a:ln>
        </p:spPr>
      </p:pic>
      <p:sp>
        <p:nvSpPr>
          <p:cNvPr id="92" name="Google Shape;92;p13"/>
          <p:cNvSpPr/>
          <p:nvPr/>
        </p:nvSpPr>
        <p:spPr>
          <a:xfrm>
            <a:off x="2143750" y="6035725"/>
            <a:ext cx="4081200" cy="12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8ECADA"/>
              </a:buClr>
              <a:buSzPts val="6600"/>
              <a:buFont typeface="Pinyon Script"/>
              <a:buNone/>
            </a:pPr>
            <a:r>
              <a:rPr b="1" i="0" lang="en-US" sz="6600" u="none" cap="none" strike="noStrike">
                <a:solidFill>
                  <a:srgbClr val="8ECADA"/>
                </a:solidFill>
                <a:latin typeface="Pinyon Script"/>
                <a:ea typeface="Pinyon Script"/>
                <a:cs typeface="Pinyon Script"/>
                <a:sym typeface="Pinyon Script"/>
              </a:rPr>
              <a:t>Pathology</a:t>
            </a:r>
            <a:endParaRPr b="0" i="0" sz="1800" u="none" cap="none" strike="noStrike">
              <a:solidFill>
                <a:schemeClr val="dk1"/>
              </a:solidFill>
              <a:latin typeface="Pinyon Script"/>
              <a:ea typeface="Pinyon Script"/>
              <a:cs typeface="Pinyon Script"/>
              <a:sym typeface="Pinyon Script"/>
            </a:endParaRPr>
          </a:p>
        </p:txBody>
      </p:sp>
      <p:sp>
        <p:nvSpPr>
          <p:cNvPr id="93" name="Google Shape;93;p13"/>
          <p:cNvSpPr txBox="1"/>
          <p:nvPr/>
        </p:nvSpPr>
        <p:spPr>
          <a:xfrm>
            <a:off x="2592040" y="6899437"/>
            <a:ext cx="3361800" cy="336600"/>
          </a:xfrm>
          <a:prstGeom prst="rect">
            <a:avLst/>
          </a:prstGeom>
          <a:noFill/>
          <a:ln>
            <a:noFill/>
          </a:ln>
          <a:effectLst>
            <a:outerShdw blurRad="50800" rotWithShape="0" algn="tl" dir="2700000" dist="38100">
              <a:srgbClr val="000000">
                <a:alpha val="4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Clr>
                <a:srgbClr val="5AB5D0"/>
              </a:buClr>
              <a:buSzPts val="1588"/>
              <a:buFont typeface="Teko"/>
              <a:buNone/>
            </a:pPr>
            <a:r>
              <a:rPr b="1" i="0" lang="en-US" sz="1588" u="none" cap="none" strike="noStrike">
                <a:solidFill>
                  <a:srgbClr val="5AB5D0"/>
                </a:solidFill>
                <a:latin typeface="Teko"/>
                <a:ea typeface="Teko"/>
                <a:cs typeface="Teko"/>
                <a:sym typeface="Teko"/>
              </a:rPr>
              <a:t>437’s team work</a:t>
            </a:r>
            <a:endParaRPr b="0" i="0" sz="1800" u="none" cap="none" strike="noStrike">
              <a:solidFill>
                <a:schemeClr val="dk1"/>
              </a:solidFill>
              <a:latin typeface="Cambria"/>
              <a:ea typeface="Cambria"/>
              <a:cs typeface="Cambria"/>
              <a:sym typeface="Cambria"/>
            </a:endParaRPr>
          </a:p>
        </p:txBody>
      </p:sp>
      <p:pic>
        <p:nvPicPr>
          <p:cNvPr id="94" name="Google Shape;94;p13"/>
          <p:cNvPicPr preferRelativeResize="0"/>
          <p:nvPr/>
        </p:nvPicPr>
        <p:blipFill rotWithShape="1">
          <a:blip r:embed="rId4">
            <a:alphaModFix/>
          </a:blip>
          <a:srcRect b="0" l="0" r="0" t="0"/>
          <a:stretch/>
        </p:blipFill>
        <p:spPr>
          <a:xfrm>
            <a:off x="3090909" y="7389599"/>
            <a:ext cx="1971689" cy="161926"/>
          </a:xfrm>
          <a:prstGeom prst="rect">
            <a:avLst/>
          </a:prstGeom>
          <a:noFill/>
          <a:ln>
            <a:noFill/>
          </a:ln>
        </p:spPr>
      </p:pic>
      <p:pic>
        <p:nvPicPr>
          <p:cNvPr id="95" name="Google Shape;95;p13"/>
          <p:cNvPicPr preferRelativeResize="0"/>
          <p:nvPr/>
        </p:nvPicPr>
        <p:blipFill rotWithShape="1">
          <a:blip r:embed="rId4">
            <a:alphaModFix/>
          </a:blip>
          <a:srcRect b="0" l="0" r="0" t="0"/>
          <a:stretch/>
        </p:blipFill>
        <p:spPr>
          <a:xfrm>
            <a:off x="1429100" y="7389599"/>
            <a:ext cx="1971689" cy="161926"/>
          </a:xfrm>
          <a:prstGeom prst="rect">
            <a:avLst/>
          </a:prstGeom>
          <a:noFill/>
          <a:ln>
            <a:noFill/>
          </a:ln>
        </p:spPr>
      </p:pic>
      <p:pic>
        <p:nvPicPr>
          <p:cNvPr id="96" name="Google Shape;96;p13"/>
          <p:cNvPicPr preferRelativeResize="0"/>
          <p:nvPr/>
        </p:nvPicPr>
        <p:blipFill rotWithShape="1">
          <a:blip r:embed="rId4">
            <a:alphaModFix/>
          </a:blip>
          <a:srcRect b="0" l="0" r="0" t="0"/>
          <a:stretch/>
        </p:blipFill>
        <p:spPr>
          <a:xfrm>
            <a:off x="4438232" y="7389599"/>
            <a:ext cx="1971689" cy="161926"/>
          </a:xfrm>
          <a:prstGeom prst="rect">
            <a:avLst/>
          </a:prstGeom>
          <a:noFill/>
          <a:ln>
            <a:noFill/>
          </a:ln>
        </p:spPr>
      </p:pic>
      <p:sp>
        <p:nvSpPr>
          <p:cNvPr id="97" name="Google Shape;97;p13"/>
          <p:cNvSpPr txBox="1"/>
          <p:nvPr/>
        </p:nvSpPr>
        <p:spPr>
          <a:xfrm>
            <a:off x="1833401" y="7705092"/>
            <a:ext cx="4701904" cy="5847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2CA2B1"/>
              </a:buClr>
              <a:buSzPts val="3200"/>
              <a:buFont typeface="Teko"/>
              <a:buNone/>
            </a:pPr>
            <a:r>
              <a:rPr b="0" i="0" lang="en-US" sz="3200" u="none" cap="none" strike="noStrike">
                <a:solidFill>
                  <a:srgbClr val="2CA2B1"/>
                </a:solidFill>
                <a:latin typeface="Teko"/>
                <a:ea typeface="Teko"/>
                <a:cs typeface="Teko"/>
                <a:sym typeface="Teko"/>
              </a:rPr>
              <a:t>Lecture (2 + 3): tumors of cns .</a:t>
            </a:r>
            <a:endParaRPr b="1" i="0" sz="1600" u="none" cap="none" strike="noStrike">
              <a:solidFill>
                <a:srgbClr val="2CA2B1"/>
              </a:solidFill>
              <a:latin typeface="Teko"/>
              <a:ea typeface="Teko"/>
              <a:cs typeface="Teko"/>
              <a:sym typeface="Teko"/>
            </a:endParaRPr>
          </a:p>
        </p:txBody>
      </p:sp>
      <p:pic>
        <p:nvPicPr>
          <p:cNvPr id="98" name="Google Shape;98;p13"/>
          <p:cNvPicPr preferRelativeResize="0"/>
          <p:nvPr/>
        </p:nvPicPr>
        <p:blipFill rotWithShape="1">
          <a:blip r:embed="rId4">
            <a:alphaModFix/>
          </a:blip>
          <a:srcRect b="0" l="0" r="0" t="0"/>
          <a:stretch/>
        </p:blipFill>
        <p:spPr>
          <a:xfrm>
            <a:off x="934878" y="5935301"/>
            <a:ext cx="1971689" cy="161926"/>
          </a:xfrm>
          <a:prstGeom prst="rect">
            <a:avLst/>
          </a:prstGeom>
          <a:noFill/>
          <a:ln>
            <a:noFill/>
          </a:ln>
        </p:spPr>
      </p:pic>
      <p:pic>
        <p:nvPicPr>
          <p:cNvPr id="99" name="Google Shape;99;p13"/>
          <p:cNvPicPr preferRelativeResize="0"/>
          <p:nvPr/>
        </p:nvPicPr>
        <p:blipFill rotWithShape="1">
          <a:blip r:embed="rId4">
            <a:alphaModFix/>
          </a:blip>
          <a:srcRect b="0" l="0" r="0" t="0"/>
          <a:stretch/>
        </p:blipFill>
        <p:spPr>
          <a:xfrm>
            <a:off x="354101" y="5935301"/>
            <a:ext cx="1971689" cy="161926"/>
          </a:xfrm>
          <a:prstGeom prst="rect">
            <a:avLst/>
          </a:prstGeom>
          <a:noFill/>
          <a:ln>
            <a:noFill/>
          </a:ln>
        </p:spPr>
      </p:pic>
      <p:pic>
        <p:nvPicPr>
          <p:cNvPr id="100" name="Google Shape;100;p13"/>
          <p:cNvPicPr preferRelativeResize="0"/>
          <p:nvPr/>
        </p:nvPicPr>
        <p:blipFill rotWithShape="1">
          <a:blip r:embed="rId5">
            <a:alphaModFix/>
          </a:blip>
          <a:srcRect b="0" l="0" r="0" t="0"/>
          <a:stretch/>
        </p:blipFill>
        <p:spPr>
          <a:xfrm>
            <a:off x="6571715" y="-1"/>
            <a:ext cx="911960" cy="811204"/>
          </a:xfrm>
          <a:prstGeom prst="rect">
            <a:avLst/>
          </a:prstGeom>
          <a:noFill/>
          <a:ln>
            <a:noFill/>
          </a:ln>
        </p:spPr>
      </p:pic>
      <p:pic>
        <p:nvPicPr>
          <p:cNvPr id="101" name="Google Shape;101;p13"/>
          <p:cNvPicPr preferRelativeResize="0"/>
          <p:nvPr/>
        </p:nvPicPr>
        <p:blipFill rotWithShape="1">
          <a:blip r:embed="rId6">
            <a:alphaModFix/>
          </a:blip>
          <a:srcRect b="0" l="0" r="0" t="0"/>
          <a:stretch/>
        </p:blipFill>
        <p:spPr>
          <a:xfrm>
            <a:off x="152401" y="132030"/>
            <a:ext cx="655751" cy="588710"/>
          </a:xfrm>
          <a:prstGeom prst="rect">
            <a:avLst/>
          </a:prstGeom>
          <a:noFill/>
          <a:ln>
            <a:noFill/>
          </a:ln>
        </p:spPr>
      </p:pic>
      <p:pic>
        <p:nvPicPr>
          <p:cNvPr id="102" name="Google Shape;102;p13"/>
          <p:cNvPicPr preferRelativeResize="0"/>
          <p:nvPr/>
        </p:nvPicPr>
        <p:blipFill rotWithShape="1">
          <a:blip r:embed="rId7">
            <a:alphaModFix/>
          </a:blip>
          <a:srcRect b="0" l="0" r="0" t="0"/>
          <a:stretch/>
        </p:blipFill>
        <p:spPr>
          <a:xfrm>
            <a:off x="8329189" y="2088356"/>
            <a:ext cx="1347797" cy="395290"/>
          </a:xfrm>
          <a:prstGeom prst="rect">
            <a:avLst/>
          </a:prstGeom>
          <a:noFill/>
          <a:ln>
            <a:noFill/>
          </a:ln>
        </p:spPr>
      </p:pic>
      <p:pic>
        <p:nvPicPr>
          <p:cNvPr id="103" name="Google Shape;103;p13"/>
          <p:cNvPicPr preferRelativeResize="0"/>
          <p:nvPr/>
        </p:nvPicPr>
        <p:blipFill rotWithShape="1">
          <a:blip r:embed="rId8">
            <a:alphaModFix/>
          </a:blip>
          <a:srcRect b="0" l="0" r="0" t="0"/>
          <a:stretch/>
        </p:blipFill>
        <p:spPr>
          <a:xfrm>
            <a:off x="6226431" y="1862135"/>
            <a:ext cx="690568" cy="452441"/>
          </a:xfrm>
          <a:prstGeom prst="rect">
            <a:avLst/>
          </a:prstGeom>
          <a:noFill/>
          <a:ln>
            <a:noFill/>
          </a:ln>
        </p:spPr>
      </p:pic>
      <p:pic>
        <p:nvPicPr>
          <p:cNvPr id="104" name="Google Shape;104;p13"/>
          <p:cNvPicPr preferRelativeResize="0"/>
          <p:nvPr/>
        </p:nvPicPr>
        <p:blipFill rotWithShape="1">
          <a:blip r:embed="rId9">
            <a:alphaModFix/>
          </a:blip>
          <a:srcRect b="0" l="0" r="0" t="0"/>
          <a:stretch/>
        </p:blipFill>
        <p:spPr>
          <a:xfrm>
            <a:off x="1429100" y="8616333"/>
            <a:ext cx="4842576" cy="26589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 name="Shape 272"/>
        <p:cNvGrpSpPr/>
        <p:nvPr/>
      </p:nvGrpSpPr>
      <p:grpSpPr>
        <a:xfrm>
          <a:off x="0" y="0"/>
          <a:ext cx="0" cy="0"/>
          <a:chOff x="0" y="0"/>
          <a:chExt cx="0" cy="0"/>
        </a:xfrm>
      </p:grpSpPr>
      <p:pic>
        <p:nvPicPr>
          <p:cNvPr id="273" name="Google Shape;273;p22"/>
          <p:cNvPicPr preferRelativeResize="0"/>
          <p:nvPr/>
        </p:nvPicPr>
        <p:blipFill rotWithShape="1">
          <a:blip r:embed="rId3">
            <a:alphaModFix/>
          </a:blip>
          <a:srcRect b="0" l="0" r="0" t="0"/>
          <a:stretch/>
        </p:blipFill>
        <p:spPr>
          <a:xfrm>
            <a:off x="0" y="-20570"/>
            <a:ext cx="7772400" cy="623888"/>
          </a:xfrm>
          <a:prstGeom prst="rect">
            <a:avLst/>
          </a:prstGeom>
          <a:noFill/>
          <a:ln>
            <a:noFill/>
          </a:ln>
        </p:spPr>
      </p:pic>
      <p:pic>
        <p:nvPicPr>
          <p:cNvPr id="274" name="Google Shape;274;p22"/>
          <p:cNvPicPr preferRelativeResize="0"/>
          <p:nvPr/>
        </p:nvPicPr>
        <p:blipFill rotWithShape="1">
          <a:blip r:embed="rId4">
            <a:alphaModFix/>
          </a:blip>
          <a:srcRect b="0" l="0" r="0" t="0"/>
          <a:stretch/>
        </p:blipFill>
        <p:spPr>
          <a:xfrm>
            <a:off x="1752070" y="1066800"/>
            <a:ext cx="3750110" cy="3429000"/>
          </a:xfrm>
          <a:prstGeom prst="rect">
            <a:avLst/>
          </a:prstGeom>
          <a:noFill/>
          <a:ln>
            <a:noFill/>
          </a:ln>
        </p:spPr>
      </p:pic>
      <p:sp>
        <p:nvSpPr>
          <p:cNvPr id="275" name="Google Shape;275;p22"/>
          <p:cNvSpPr/>
          <p:nvPr/>
        </p:nvSpPr>
        <p:spPr>
          <a:xfrm>
            <a:off x="838200" y="106708"/>
            <a:ext cx="4161524"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59A1AF"/>
                </a:solidFill>
                <a:latin typeface="Cambria"/>
                <a:ea typeface="Cambria"/>
                <a:cs typeface="Cambria"/>
                <a:sym typeface="Cambria"/>
              </a:rPr>
              <a:t>Morphology of Oligodendrogliomas: : </a:t>
            </a:r>
            <a:endParaRPr sz="1800">
              <a:solidFill>
                <a:srgbClr val="59A1AF"/>
              </a:solidFill>
              <a:latin typeface="Cambria"/>
              <a:ea typeface="Cambria"/>
              <a:cs typeface="Cambria"/>
              <a:sym typeface="Cambria"/>
            </a:endParaRPr>
          </a:p>
          <a:p>
            <a:pPr indent="0" lvl="0" marL="0" marR="0" rtl="0" algn="l">
              <a:spcBef>
                <a:spcPts val="0"/>
              </a:spcBef>
              <a:spcAft>
                <a:spcPts val="0"/>
              </a:spcAft>
              <a:buNone/>
            </a:pPr>
            <a:r>
              <a:rPr b="1" lang="en-US" sz="1800">
                <a:solidFill>
                  <a:srgbClr val="59A1AF"/>
                </a:solidFill>
                <a:latin typeface="Cambria"/>
                <a:ea typeface="Cambria"/>
                <a:cs typeface="Cambria"/>
                <a:sym typeface="Cambria"/>
              </a:rPr>
              <a:t>  : </a:t>
            </a:r>
            <a:endParaRPr sz="1800">
              <a:solidFill>
                <a:srgbClr val="59A1AF"/>
              </a:solidFill>
              <a:latin typeface="Cambria"/>
              <a:ea typeface="Cambria"/>
              <a:cs typeface="Cambria"/>
              <a:sym typeface="Cambria"/>
            </a:endParaRPr>
          </a:p>
        </p:txBody>
      </p:sp>
      <p:sp>
        <p:nvSpPr>
          <p:cNvPr id="276" name="Google Shape;276;p22"/>
          <p:cNvSpPr/>
          <p:nvPr/>
        </p:nvSpPr>
        <p:spPr>
          <a:xfrm>
            <a:off x="609600" y="4648200"/>
            <a:ext cx="6400800" cy="2590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Cambria"/>
              <a:buNone/>
            </a:pPr>
            <a:r>
              <a:t/>
            </a:r>
            <a:endParaRPr sz="1200">
              <a:solidFill>
                <a:schemeClr val="dk1"/>
              </a:solidFill>
              <a:latin typeface="Cambria"/>
              <a:ea typeface="Cambria"/>
              <a:cs typeface="Cambria"/>
              <a:sym typeface="Cambria"/>
            </a:endParaRPr>
          </a:p>
          <a:p>
            <a:pPr indent="-323840" lvl="0" marL="323840" marR="0" rtl="0" algn="l">
              <a:spcBef>
                <a:spcPts val="0"/>
              </a:spcBef>
              <a:spcAft>
                <a:spcPts val="0"/>
              </a:spcAft>
              <a:buClr>
                <a:schemeClr val="dk1"/>
              </a:buClr>
              <a:buSzPts val="1200"/>
              <a:buFont typeface="Arial"/>
              <a:buChar char="•"/>
            </a:pPr>
            <a:r>
              <a:rPr lang="en-US" sz="1200">
                <a:solidFill>
                  <a:schemeClr val="dk1"/>
                </a:solidFill>
                <a:latin typeface="Cambria"/>
                <a:ea typeface="Cambria"/>
                <a:cs typeface="Cambria"/>
                <a:sym typeface="Cambria"/>
              </a:rPr>
              <a:t> In oligodendroglioma tumor cells have </a:t>
            </a:r>
            <a:r>
              <a:rPr lang="en-US" sz="1200" u="sng">
                <a:solidFill>
                  <a:schemeClr val="dk1"/>
                </a:solidFill>
                <a:latin typeface="Cambria"/>
                <a:ea typeface="Cambria"/>
                <a:cs typeface="Cambria"/>
                <a:sym typeface="Cambria"/>
              </a:rPr>
              <a:t>round nuclei</a:t>
            </a:r>
            <a:r>
              <a:rPr lang="en-US" sz="1200">
                <a:solidFill>
                  <a:schemeClr val="dk1"/>
                </a:solidFill>
                <a:latin typeface="Cambria"/>
                <a:ea typeface="Cambria"/>
                <a:cs typeface="Cambria"/>
                <a:sym typeface="Cambria"/>
              </a:rPr>
              <a:t>, often with a </a:t>
            </a:r>
            <a:r>
              <a:rPr lang="en-US" sz="1200" u="sng">
                <a:solidFill>
                  <a:schemeClr val="dk1"/>
                </a:solidFill>
                <a:latin typeface="Cambria"/>
                <a:ea typeface="Cambria"/>
                <a:cs typeface="Cambria"/>
                <a:sym typeface="Cambria"/>
              </a:rPr>
              <a:t>cytoplasmic halo</a:t>
            </a:r>
            <a:r>
              <a:rPr lang="en-US" sz="1200">
                <a:solidFill>
                  <a:schemeClr val="dk1"/>
                </a:solidFill>
                <a:latin typeface="Cambria"/>
                <a:ea typeface="Cambria"/>
                <a:cs typeface="Cambria"/>
                <a:sym typeface="Cambria"/>
              </a:rPr>
              <a:t> </a:t>
            </a:r>
            <a:r>
              <a:rPr b="1" lang="en-US" sz="1200">
                <a:solidFill>
                  <a:schemeClr val="accent2"/>
                </a:solidFill>
                <a:latin typeface="Cambria"/>
                <a:ea typeface="Cambria"/>
                <a:cs typeface="Cambria"/>
                <a:sym typeface="Cambria"/>
              </a:rPr>
              <a:t>(Fried egg pattern).</a:t>
            </a:r>
            <a:endParaRPr sz="1200">
              <a:solidFill>
                <a:schemeClr val="accent2"/>
              </a:solidFill>
              <a:latin typeface="Cambria"/>
              <a:ea typeface="Cambria"/>
              <a:cs typeface="Cambria"/>
              <a:sym typeface="Cambria"/>
            </a:endParaRPr>
          </a:p>
          <a:p>
            <a:pPr indent="0" lvl="0" marL="0" marR="0" rtl="0" algn="l">
              <a:spcBef>
                <a:spcPts val="0"/>
              </a:spcBef>
              <a:spcAft>
                <a:spcPts val="0"/>
              </a:spcAft>
              <a:buClr>
                <a:schemeClr val="dk1"/>
              </a:buClr>
              <a:buSzPts val="1200"/>
              <a:buFont typeface="Cambria"/>
              <a:buNone/>
            </a:pPr>
            <a:r>
              <a:t/>
            </a:r>
            <a:endParaRPr sz="1200">
              <a:solidFill>
                <a:schemeClr val="dk1"/>
              </a:solidFill>
              <a:latin typeface="Cambria"/>
              <a:ea typeface="Cambria"/>
              <a:cs typeface="Cambria"/>
              <a:sym typeface="Cambria"/>
            </a:endParaRPr>
          </a:p>
          <a:p>
            <a:pPr indent="-323839" lvl="0" marL="323839" marR="0" rtl="0" algn="l">
              <a:spcBef>
                <a:spcPts val="0"/>
              </a:spcBef>
              <a:spcAft>
                <a:spcPts val="0"/>
              </a:spcAft>
              <a:buClr>
                <a:schemeClr val="dk1"/>
              </a:buClr>
              <a:buSzPts val="1200"/>
              <a:buFont typeface="Arial"/>
              <a:buChar char="•"/>
            </a:pPr>
            <a:r>
              <a:rPr lang="en-US" sz="1200">
                <a:solidFill>
                  <a:schemeClr val="dk1"/>
                </a:solidFill>
                <a:latin typeface="Cambria"/>
                <a:ea typeface="Cambria"/>
                <a:cs typeface="Cambria"/>
                <a:sym typeface="Cambria"/>
              </a:rPr>
              <a:t>Blood vessels in the </a:t>
            </a:r>
            <a:r>
              <a:rPr lang="en-US" sz="1200" u="sng">
                <a:solidFill>
                  <a:schemeClr val="dk1"/>
                </a:solidFill>
                <a:latin typeface="Cambria"/>
                <a:ea typeface="Cambria"/>
                <a:cs typeface="Cambria"/>
                <a:sym typeface="Cambria"/>
              </a:rPr>
              <a:t>background</a:t>
            </a:r>
            <a:r>
              <a:rPr lang="en-US" sz="1200">
                <a:solidFill>
                  <a:schemeClr val="dk1"/>
                </a:solidFill>
                <a:latin typeface="Cambria"/>
                <a:ea typeface="Cambria"/>
                <a:cs typeface="Cambria"/>
                <a:sym typeface="Cambria"/>
              </a:rPr>
              <a:t> are thin and can form an interlacing pattern</a:t>
            </a:r>
            <a:r>
              <a:rPr lang="en-US" sz="1200">
                <a:solidFill>
                  <a:srgbClr val="CC0000"/>
                </a:solidFill>
                <a:latin typeface="Cambria"/>
                <a:ea typeface="Cambria"/>
                <a:cs typeface="Cambria"/>
                <a:sym typeface="Cambria"/>
              </a:rPr>
              <a:t> </a:t>
            </a:r>
            <a:r>
              <a:rPr b="1" lang="en-US" sz="1200">
                <a:solidFill>
                  <a:srgbClr val="CC0000"/>
                </a:solidFill>
                <a:latin typeface="Cambria"/>
                <a:ea typeface="Cambria"/>
                <a:cs typeface="Cambria"/>
                <a:sym typeface="Cambria"/>
              </a:rPr>
              <a:t>(Chicken wire pattern).</a:t>
            </a:r>
            <a:endParaRPr b="1" sz="1200">
              <a:solidFill>
                <a:srgbClr val="CC0000"/>
              </a:solidFill>
              <a:latin typeface="Cambria"/>
              <a:ea typeface="Cambria"/>
              <a:cs typeface="Cambria"/>
              <a:sym typeface="Cambria"/>
            </a:endParaRPr>
          </a:p>
          <a:p>
            <a:pPr indent="0" lvl="0" marL="0" marR="0" rtl="0" algn="l">
              <a:spcBef>
                <a:spcPts val="0"/>
              </a:spcBef>
              <a:spcAft>
                <a:spcPts val="0"/>
              </a:spcAft>
              <a:buClr>
                <a:schemeClr val="dk1"/>
              </a:buClr>
              <a:buSzPts val="1200"/>
              <a:buFont typeface="Cambria"/>
              <a:buNone/>
            </a:pPr>
            <a:r>
              <a:t/>
            </a:r>
            <a:endParaRPr b="1" sz="1200">
              <a:solidFill>
                <a:schemeClr val="dk1"/>
              </a:solidFill>
              <a:latin typeface="Cambria"/>
              <a:ea typeface="Cambria"/>
              <a:cs typeface="Cambria"/>
              <a:sym typeface="Cambria"/>
            </a:endParaRPr>
          </a:p>
          <a:p>
            <a:pPr indent="-323840" lvl="0" marL="323840" marR="0" rtl="0" algn="l">
              <a:spcBef>
                <a:spcPts val="0"/>
              </a:spcBef>
              <a:spcAft>
                <a:spcPts val="0"/>
              </a:spcAft>
              <a:buClr>
                <a:schemeClr val="dk1"/>
              </a:buClr>
              <a:buSzPts val="1200"/>
              <a:buFont typeface="Cambria"/>
              <a:buChar char="•"/>
            </a:pPr>
            <a:r>
              <a:rPr lang="en-US" sz="1200">
                <a:solidFill>
                  <a:schemeClr val="dk1"/>
                </a:solidFill>
                <a:latin typeface="Cambria"/>
                <a:ea typeface="Cambria"/>
                <a:cs typeface="Cambria"/>
                <a:sym typeface="Cambria"/>
              </a:rPr>
              <a:t>Calcification,  present  in  as many as 90% of these tumors. </a:t>
            </a:r>
            <a:endParaRPr sz="1200">
              <a:solidFill>
                <a:schemeClr val="dk1"/>
              </a:solidFill>
              <a:latin typeface="Cambria"/>
              <a:ea typeface="Cambria"/>
              <a:cs typeface="Cambria"/>
              <a:sym typeface="Cambria"/>
            </a:endParaRPr>
          </a:p>
          <a:p>
            <a:pPr indent="0" lvl="0" marL="0" marR="0" rtl="0" algn="l">
              <a:spcBef>
                <a:spcPts val="0"/>
              </a:spcBef>
              <a:spcAft>
                <a:spcPts val="0"/>
              </a:spcAft>
              <a:buClr>
                <a:schemeClr val="dk1"/>
              </a:buClr>
              <a:buSzPts val="1200"/>
              <a:buFont typeface="Cambria"/>
              <a:buNone/>
            </a:pPr>
            <a:r>
              <a:rPr lang="en-US" sz="1200">
                <a:solidFill>
                  <a:schemeClr val="dk1"/>
                </a:solidFill>
                <a:latin typeface="Cambria"/>
                <a:ea typeface="Cambria"/>
                <a:cs typeface="Cambria"/>
                <a:sym typeface="Cambria"/>
              </a:rPr>
              <a:t> </a:t>
            </a:r>
            <a:endParaRPr sz="1200">
              <a:solidFill>
                <a:schemeClr val="dk1"/>
              </a:solidFill>
              <a:latin typeface="Cambria"/>
              <a:ea typeface="Cambria"/>
              <a:cs typeface="Cambria"/>
              <a:sym typeface="Cambria"/>
            </a:endParaRPr>
          </a:p>
          <a:p>
            <a:pPr indent="-323839" lvl="0" marL="323839" marR="0" rtl="0" algn="l">
              <a:spcBef>
                <a:spcPts val="0"/>
              </a:spcBef>
              <a:spcAft>
                <a:spcPts val="0"/>
              </a:spcAft>
              <a:buClr>
                <a:schemeClr val="dk1"/>
              </a:buClr>
              <a:buSzPts val="1200"/>
              <a:buFont typeface="Arial"/>
              <a:buChar char="•"/>
            </a:pPr>
            <a:r>
              <a:rPr b="1" lang="en-US" sz="1200">
                <a:solidFill>
                  <a:schemeClr val="dk1"/>
                </a:solidFill>
                <a:latin typeface="Cambria"/>
                <a:ea typeface="Cambria"/>
                <a:cs typeface="Cambria"/>
                <a:sym typeface="Cambria"/>
              </a:rPr>
              <a:t>What additional features are needed for anaplastic oligodendroglioma?</a:t>
            </a:r>
            <a:endParaRPr sz="1800">
              <a:solidFill>
                <a:schemeClr val="dk1"/>
              </a:solidFill>
              <a:latin typeface="Cambria"/>
              <a:ea typeface="Cambria"/>
              <a:cs typeface="Cambria"/>
              <a:sym typeface="Cambria"/>
            </a:endParaRPr>
          </a:p>
          <a:p>
            <a:pPr indent="-247639" lvl="0" marL="323839" marR="0" rtl="0" algn="l">
              <a:spcBef>
                <a:spcPts val="0"/>
              </a:spcBef>
              <a:spcAft>
                <a:spcPts val="0"/>
              </a:spcAft>
              <a:buClr>
                <a:schemeClr val="dk1"/>
              </a:buClr>
              <a:buSzPts val="1200"/>
              <a:buFont typeface="Arial"/>
              <a:buNone/>
            </a:pPr>
            <a:r>
              <a:t/>
            </a:r>
            <a:endParaRPr sz="1200">
              <a:solidFill>
                <a:schemeClr val="dk1"/>
              </a:solidFill>
              <a:latin typeface="Cambria"/>
              <a:ea typeface="Cambria"/>
              <a:cs typeface="Cambria"/>
              <a:sym typeface="Cambria"/>
            </a:endParaRPr>
          </a:p>
          <a:p>
            <a:pPr indent="-247639" lvl="0" marL="323839" marR="0" rtl="0" algn="l">
              <a:spcBef>
                <a:spcPts val="0"/>
              </a:spcBef>
              <a:spcAft>
                <a:spcPts val="0"/>
              </a:spcAft>
              <a:buClr>
                <a:schemeClr val="dk1"/>
              </a:buClr>
              <a:buSzPts val="1200"/>
              <a:buFont typeface="Arial"/>
              <a:buNone/>
            </a:pPr>
            <a:r>
              <a:t/>
            </a:r>
            <a:endParaRPr sz="1200">
              <a:solidFill>
                <a:schemeClr val="dk1"/>
              </a:solidFill>
              <a:latin typeface="Cambria"/>
              <a:ea typeface="Cambria"/>
              <a:cs typeface="Cambria"/>
              <a:sym typeface="Cambria"/>
            </a:endParaRPr>
          </a:p>
          <a:p>
            <a:pPr indent="-247639" lvl="0" marL="323839" marR="0" rtl="0" algn="l">
              <a:spcBef>
                <a:spcPts val="0"/>
              </a:spcBef>
              <a:spcAft>
                <a:spcPts val="0"/>
              </a:spcAft>
              <a:buClr>
                <a:schemeClr val="dk1"/>
              </a:buClr>
              <a:buSzPts val="1200"/>
              <a:buFont typeface="Arial"/>
              <a:buNone/>
            </a:pPr>
            <a:r>
              <a:t/>
            </a:r>
            <a:endParaRPr sz="1200">
              <a:solidFill>
                <a:schemeClr val="dk1"/>
              </a:solidFill>
              <a:latin typeface="Cambria"/>
              <a:ea typeface="Cambria"/>
              <a:cs typeface="Cambria"/>
              <a:sym typeface="Cambria"/>
            </a:endParaRPr>
          </a:p>
          <a:p>
            <a:pPr indent="0" lvl="0" marL="0" marR="0" rtl="0" algn="l">
              <a:spcBef>
                <a:spcPts val="0"/>
              </a:spcBef>
              <a:spcAft>
                <a:spcPts val="0"/>
              </a:spcAft>
              <a:buClr>
                <a:schemeClr val="dk1"/>
              </a:buClr>
              <a:buSzPts val="1200"/>
              <a:buFont typeface="Cambria"/>
              <a:buNone/>
            </a:pPr>
            <a:r>
              <a:t/>
            </a:r>
            <a:endParaRPr sz="1200">
              <a:solidFill>
                <a:schemeClr val="dk1"/>
              </a:solidFill>
              <a:latin typeface="Cambria"/>
              <a:ea typeface="Cambria"/>
              <a:cs typeface="Cambria"/>
              <a:sym typeface="Cambria"/>
            </a:endParaRPr>
          </a:p>
          <a:p>
            <a:pPr indent="0" lvl="0" marL="0" marR="0" rtl="0" algn="l">
              <a:spcBef>
                <a:spcPts val="0"/>
              </a:spcBef>
              <a:spcAft>
                <a:spcPts val="0"/>
              </a:spcAft>
              <a:buClr>
                <a:schemeClr val="dk1"/>
              </a:buClr>
              <a:buSzPts val="1200"/>
              <a:buFont typeface="Cambria"/>
              <a:buNone/>
            </a:pPr>
            <a:r>
              <a:t/>
            </a:r>
            <a:endParaRPr sz="1200">
              <a:solidFill>
                <a:srgbClr val="B7B7B7"/>
              </a:solidFill>
              <a:latin typeface="Cambria"/>
              <a:ea typeface="Cambria"/>
              <a:cs typeface="Cambria"/>
              <a:sym typeface="Cambri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 name="Shape 280"/>
        <p:cNvGrpSpPr/>
        <p:nvPr/>
      </p:nvGrpSpPr>
      <p:grpSpPr>
        <a:xfrm>
          <a:off x="0" y="0"/>
          <a:ext cx="0" cy="0"/>
          <a:chOff x="0" y="0"/>
          <a:chExt cx="0" cy="0"/>
        </a:xfrm>
      </p:grpSpPr>
      <p:pic>
        <p:nvPicPr>
          <p:cNvPr id="281" name="Google Shape;281;p23"/>
          <p:cNvPicPr preferRelativeResize="0"/>
          <p:nvPr/>
        </p:nvPicPr>
        <p:blipFill rotWithShape="1">
          <a:blip r:embed="rId3">
            <a:alphaModFix/>
          </a:blip>
          <a:srcRect b="0" l="0" r="0" t="0"/>
          <a:stretch/>
        </p:blipFill>
        <p:spPr>
          <a:xfrm>
            <a:off x="0" y="-20570"/>
            <a:ext cx="7772400" cy="623888"/>
          </a:xfrm>
          <a:prstGeom prst="rect">
            <a:avLst/>
          </a:prstGeom>
          <a:noFill/>
          <a:ln>
            <a:noFill/>
          </a:ln>
        </p:spPr>
      </p:pic>
      <p:sp>
        <p:nvSpPr>
          <p:cNvPr id="282" name="Google Shape;282;p23"/>
          <p:cNvSpPr txBox="1"/>
          <p:nvPr>
            <p:ph type="title"/>
          </p:nvPr>
        </p:nvSpPr>
        <p:spPr>
          <a:xfrm>
            <a:off x="685800" y="-457200"/>
            <a:ext cx="6703695" cy="1767417"/>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7DB6C1"/>
              </a:buClr>
              <a:buSzPts val="1800"/>
              <a:buFont typeface="Cambria"/>
              <a:buNone/>
            </a:pPr>
            <a:r>
              <a:rPr b="1" i="0" lang="en-US" sz="1800" u="none" cap="none" strike="noStrike">
                <a:solidFill>
                  <a:srgbClr val="7DB6C1"/>
                </a:solidFill>
                <a:latin typeface="Cambria"/>
                <a:ea typeface="Cambria"/>
                <a:cs typeface="Cambria"/>
                <a:sym typeface="Cambria"/>
              </a:rPr>
              <a:t>#Ependymomas :  </a:t>
            </a:r>
            <a:br>
              <a:rPr b="0" i="0" lang="en-US" sz="1800" u="none" cap="none" strike="noStrike">
                <a:solidFill>
                  <a:srgbClr val="7DB6C1"/>
                </a:solidFill>
                <a:latin typeface="Cambria"/>
                <a:ea typeface="Cambria"/>
                <a:cs typeface="Cambria"/>
                <a:sym typeface="Cambria"/>
              </a:rPr>
            </a:br>
            <a:endParaRPr b="0" i="0" sz="1800" u="none" cap="none" strike="noStrike">
              <a:solidFill>
                <a:schemeClr val="dk1"/>
              </a:solidFill>
              <a:latin typeface="Cambria"/>
              <a:ea typeface="Cambria"/>
              <a:cs typeface="Cambria"/>
              <a:sym typeface="Cambria"/>
            </a:endParaRPr>
          </a:p>
        </p:txBody>
      </p:sp>
      <p:graphicFrame>
        <p:nvGraphicFramePr>
          <p:cNvPr id="283" name="Google Shape;283;p23"/>
          <p:cNvGraphicFramePr/>
          <p:nvPr/>
        </p:nvGraphicFramePr>
        <p:xfrm>
          <a:off x="609600" y="1219200"/>
          <a:ext cx="3000000" cy="3000000"/>
        </p:xfrm>
        <a:graphic>
          <a:graphicData uri="http://schemas.openxmlformats.org/drawingml/2006/table">
            <a:tbl>
              <a:tblPr bandRow="1" firstRow="1">
                <a:noFill/>
                <a:tableStyleId>{3267D6B5-3676-4545-9C4A-8D7510FC3D5A}</a:tableStyleId>
              </a:tblPr>
              <a:tblGrid>
                <a:gridCol w="6324600"/>
              </a:tblGrid>
              <a:tr h="397925">
                <a:tc>
                  <a:txBody>
                    <a:bodyPr>
                      <a:noAutofit/>
                    </a:bodyPr>
                    <a:lstStyle/>
                    <a:p>
                      <a:pPr indent="0" lvl="0" marL="0" marR="0" rtl="0" algn="l">
                        <a:lnSpc>
                          <a:spcPct val="100000"/>
                        </a:lnSpc>
                        <a:spcBef>
                          <a:spcPts val="0"/>
                        </a:spcBef>
                        <a:spcAft>
                          <a:spcPts val="0"/>
                        </a:spcAft>
                        <a:buClr>
                          <a:schemeClr val="dk1"/>
                        </a:buClr>
                        <a:buSzPts val="1200"/>
                        <a:buFont typeface="Cambria"/>
                        <a:buNone/>
                      </a:pPr>
                      <a:r>
                        <a:rPr b="1" lang="en-US" sz="1200" u="none" cap="none" strike="noStrike"/>
                        <a:t>C) </a:t>
                      </a:r>
                      <a:r>
                        <a:rPr b="1" lang="en-US" sz="1200" u="none" cap="none" strike="noStrike">
                          <a:solidFill>
                            <a:schemeClr val="dk1"/>
                          </a:solidFill>
                        </a:rPr>
                        <a:t>Ependymomas: </a:t>
                      </a:r>
                      <a:r>
                        <a:rPr b="1" lang="en-US" sz="1200" u="none" cap="none" strike="noStrike">
                          <a:solidFill>
                            <a:srgbClr val="A5A5A5"/>
                          </a:solidFill>
                        </a:rPr>
                        <a:t>(Malignant tumor) </a:t>
                      </a:r>
                      <a:endParaRPr sz="1200" u="none" cap="none" strike="noStrike"/>
                    </a:p>
                    <a:p>
                      <a:pPr indent="0" lvl="0" marL="0" marR="0" rtl="0" algn="l">
                        <a:spcBef>
                          <a:spcPts val="0"/>
                        </a:spcBef>
                        <a:spcAft>
                          <a:spcPts val="0"/>
                        </a:spcAft>
                        <a:buNone/>
                      </a:pPr>
                      <a:r>
                        <a:t/>
                      </a:r>
                      <a:endParaRPr sz="1200"/>
                    </a:p>
                  </a:txBody>
                  <a:tcPr marT="45725" marB="45725" marR="91450" marL="91450">
                    <a:solidFill>
                      <a:srgbClr val="A4CCD4"/>
                    </a:solidFill>
                  </a:tcPr>
                </a:tc>
              </a:tr>
              <a:tr h="1888075">
                <a:tc>
                  <a:txBody>
                    <a:bodyPr>
                      <a:noAutofit/>
                    </a:bodyPr>
                    <a:lstStyle/>
                    <a:p>
                      <a:pPr indent="0" lvl="0" marL="0" marR="0" rtl="0" algn="l">
                        <a:spcBef>
                          <a:spcPts val="0"/>
                        </a:spcBef>
                        <a:spcAft>
                          <a:spcPts val="0"/>
                        </a:spcAft>
                        <a:buClr>
                          <a:schemeClr val="dk1"/>
                        </a:buClr>
                        <a:buSzPts val="1200"/>
                        <a:buFont typeface="Cambria"/>
                        <a:buNone/>
                      </a:pPr>
                      <a:r>
                        <a:rPr lang="en-US" sz="1200" u="none" cap="none" strike="noStrike"/>
                        <a:t>▪ Most often arise next to the </a:t>
                      </a:r>
                      <a:r>
                        <a:rPr b="1" lang="en-US" sz="1200" u="none" cap="none" strike="noStrike"/>
                        <a:t>ependyma-lined ventricular system </a:t>
                      </a:r>
                      <a:r>
                        <a:rPr lang="en-US" sz="1200" u="none" cap="none" strike="noStrike">
                          <a:solidFill>
                            <a:srgbClr val="A5A5A5"/>
                          </a:solidFill>
                        </a:rPr>
                        <a:t>(especially the 4th ventricle)</a:t>
                      </a:r>
                      <a:r>
                        <a:rPr b="1" lang="en-US" sz="1200" u="none" cap="none" strike="noStrike"/>
                        <a:t> </a:t>
                      </a:r>
                      <a:r>
                        <a:rPr lang="en-US" sz="1200" u="none" cap="none" strike="noStrike"/>
                        <a:t>including the </a:t>
                      </a:r>
                      <a:r>
                        <a:rPr b="1" lang="en-US" sz="1200" u="none" cap="none" strike="noStrike">
                          <a:solidFill>
                            <a:srgbClr val="C00000"/>
                          </a:solidFill>
                        </a:rPr>
                        <a:t>central canal of the spinal cord</a:t>
                      </a:r>
                      <a:r>
                        <a:rPr lang="en-US" sz="1200" u="none" cap="none" strike="noStrike"/>
                        <a:t>. </a:t>
                      </a:r>
                      <a:r>
                        <a:rPr lang="en-US" sz="1200" u="none" cap="none" strike="noStrike">
                          <a:solidFill>
                            <a:srgbClr val="A5A5A5"/>
                          </a:solidFill>
                        </a:rPr>
                        <a:t>So, may present with hydrocephalus.</a:t>
                      </a:r>
                      <a:endParaRPr sz="1200" u="none" cap="none" strike="noStrike"/>
                    </a:p>
                    <a:p>
                      <a:pPr indent="0" lvl="0" marL="0" marR="0" rtl="0" algn="l">
                        <a:spcBef>
                          <a:spcPts val="0"/>
                        </a:spcBef>
                        <a:spcAft>
                          <a:spcPts val="0"/>
                        </a:spcAft>
                        <a:buClr>
                          <a:schemeClr val="dk1"/>
                        </a:buClr>
                        <a:buSzPts val="1200"/>
                        <a:buFont typeface="Cambria"/>
                        <a:buNone/>
                      </a:pPr>
                      <a:r>
                        <a:t/>
                      </a:r>
                      <a:endParaRPr sz="1200" u="none" cap="none" strike="noStrike">
                        <a:solidFill>
                          <a:srgbClr val="A5A5A5"/>
                        </a:solidFill>
                      </a:endParaRPr>
                    </a:p>
                    <a:p>
                      <a:pPr indent="0" lvl="0" marL="0" marR="0" rtl="0" algn="l">
                        <a:spcBef>
                          <a:spcPts val="0"/>
                        </a:spcBef>
                        <a:spcAft>
                          <a:spcPts val="0"/>
                        </a:spcAft>
                        <a:buClr>
                          <a:schemeClr val="dk1"/>
                        </a:buClr>
                        <a:buSzPts val="1200"/>
                        <a:buFont typeface="Cambria"/>
                        <a:buNone/>
                      </a:pPr>
                      <a:r>
                        <a:rPr lang="en-US" sz="1200" u="none" cap="none" strike="noStrike"/>
                        <a:t>▪ Occurs in the first two decades of life. </a:t>
                      </a:r>
                      <a:r>
                        <a:rPr lang="en-US" sz="1200" u="none" cap="none" strike="noStrike">
                          <a:solidFill>
                            <a:srgbClr val="A5A5A5"/>
                          </a:solidFill>
                        </a:rPr>
                        <a:t>Common in children in the posterior fossa.</a:t>
                      </a:r>
                      <a:endParaRPr/>
                    </a:p>
                    <a:p>
                      <a:pPr indent="0" lvl="0" marL="0" marR="0" rtl="0" algn="l">
                        <a:spcBef>
                          <a:spcPts val="0"/>
                        </a:spcBef>
                        <a:spcAft>
                          <a:spcPts val="0"/>
                        </a:spcAft>
                        <a:buClr>
                          <a:schemeClr val="dk1"/>
                        </a:buClr>
                        <a:buSzPts val="1200"/>
                        <a:buFont typeface="Cambria"/>
                        <a:buNone/>
                      </a:pPr>
                      <a:r>
                        <a:t/>
                      </a:r>
                      <a:endParaRPr sz="1200" u="none" cap="none" strike="noStrike"/>
                    </a:p>
                    <a:p>
                      <a:pPr indent="0" lvl="0" marL="0" marR="0" rtl="0" algn="l">
                        <a:spcBef>
                          <a:spcPts val="0"/>
                        </a:spcBef>
                        <a:spcAft>
                          <a:spcPts val="0"/>
                        </a:spcAft>
                        <a:buClr>
                          <a:schemeClr val="dk1"/>
                        </a:buClr>
                        <a:buSzPts val="1200"/>
                        <a:buFont typeface="Cambria"/>
                        <a:buNone/>
                      </a:pPr>
                      <a:r>
                        <a:rPr lang="en-US" sz="1200" u="none" cap="none" strike="noStrike"/>
                        <a:t>▪ Typically occur </a:t>
                      </a:r>
                      <a:r>
                        <a:rPr b="1" lang="en-US" sz="1200" u="none" cap="none" strike="noStrike">
                          <a:solidFill>
                            <a:srgbClr val="C00000"/>
                          </a:solidFill>
                        </a:rPr>
                        <a:t>near the fourth ventricle</a:t>
                      </a:r>
                      <a:r>
                        <a:rPr lang="en-US" sz="1200" u="none" cap="none" strike="noStrike"/>
                        <a:t>. </a:t>
                      </a:r>
                      <a:endParaRPr/>
                    </a:p>
                    <a:p>
                      <a:pPr indent="0" lvl="0" marL="0" marR="0" rtl="0" algn="l">
                        <a:spcBef>
                          <a:spcPts val="0"/>
                        </a:spcBef>
                        <a:spcAft>
                          <a:spcPts val="0"/>
                        </a:spcAft>
                        <a:buClr>
                          <a:schemeClr val="dk1"/>
                        </a:buClr>
                        <a:buSzPts val="1200"/>
                        <a:buFont typeface="Cambria"/>
                        <a:buNone/>
                      </a:pPr>
                      <a:r>
                        <a:t/>
                      </a:r>
                      <a:endParaRPr sz="1200" u="none" cap="none" strike="noStrike"/>
                    </a:p>
                    <a:p>
                      <a:pPr indent="0" lvl="0" marL="0" marR="0" rtl="0" algn="l">
                        <a:spcBef>
                          <a:spcPts val="0"/>
                        </a:spcBef>
                        <a:spcAft>
                          <a:spcPts val="0"/>
                        </a:spcAft>
                        <a:buClr>
                          <a:schemeClr val="dk1"/>
                        </a:buClr>
                        <a:buSzPts val="1200"/>
                        <a:buFont typeface="Cambria"/>
                        <a:buNone/>
                      </a:pPr>
                      <a:r>
                        <a:rPr lang="en-US" sz="1200" u="none" cap="none" strike="noStrike"/>
                        <a:t>▪ In adults, </a:t>
                      </a:r>
                      <a:r>
                        <a:rPr b="1" lang="en-US" sz="1200" u="none" cap="none" strike="noStrike">
                          <a:solidFill>
                            <a:srgbClr val="C00000"/>
                          </a:solidFill>
                        </a:rPr>
                        <a:t>the spinal cord is their most common location</a:t>
                      </a:r>
                      <a:endParaRPr sz="1200" u="none" cap="none" strike="noStrike"/>
                    </a:p>
                    <a:p>
                      <a:pPr indent="0" lvl="0" marL="0" marR="0" rtl="0" algn="l">
                        <a:spcBef>
                          <a:spcPts val="0"/>
                        </a:spcBef>
                        <a:spcAft>
                          <a:spcPts val="0"/>
                        </a:spcAft>
                        <a:buNone/>
                      </a:pPr>
                      <a:r>
                        <a:t/>
                      </a:r>
                      <a:endParaRPr sz="1200"/>
                    </a:p>
                    <a:p>
                      <a:pPr indent="0" lvl="0" marL="0" marR="0" rtl="0" algn="l">
                        <a:spcBef>
                          <a:spcPts val="0"/>
                        </a:spcBef>
                        <a:spcAft>
                          <a:spcPts val="0"/>
                        </a:spcAft>
                        <a:buNone/>
                      </a:pPr>
                      <a:r>
                        <a:t/>
                      </a:r>
                      <a:endParaRPr sz="1200"/>
                    </a:p>
                    <a:p>
                      <a:pPr indent="0" lvl="0" marL="0" marR="0" rtl="0" algn="l">
                        <a:spcBef>
                          <a:spcPts val="0"/>
                        </a:spcBef>
                        <a:spcAft>
                          <a:spcPts val="0"/>
                        </a:spcAft>
                        <a:buClr>
                          <a:srgbClr val="B7B7B7"/>
                        </a:buClr>
                        <a:buSzPts val="1200"/>
                        <a:buFont typeface="Cambria"/>
                        <a:buNone/>
                      </a:pPr>
                      <a:r>
                        <a:rPr b="1" lang="en-US" sz="1200">
                          <a:solidFill>
                            <a:srgbClr val="C00000"/>
                          </a:solidFill>
                          <a:latin typeface="Cambria"/>
                          <a:ea typeface="Cambria"/>
                          <a:cs typeface="Cambria"/>
                          <a:sym typeface="Cambria"/>
                        </a:rPr>
                        <a:t>*Dr. Khaldi’s note: *imp*</a:t>
                      </a:r>
                      <a:endParaRPr/>
                    </a:p>
                    <a:p>
                      <a:pPr indent="0" lvl="0" marL="0" marR="0" rtl="0" algn="l">
                        <a:spcBef>
                          <a:spcPts val="0"/>
                        </a:spcBef>
                        <a:spcAft>
                          <a:spcPts val="0"/>
                        </a:spcAft>
                        <a:buClr>
                          <a:srgbClr val="B7B7B7"/>
                        </a:buClr>
                        <a:buSzPts val="1200"/>
                        <a:buFont typeface="Cambria"/>
                        <a:buNone/>
                      </a:pPr>
                      <a:r>
                        <a:t/>
                      </a:r>
                      <a:endParaRPr b="1" sz="1200">
                        <a:solidFill>
                          <a:srgbClr val="B7B7B7"/>
                        </a:solidFill>
                        <a:latin typeface="Cambria"/>
                        <a:ea typeface="Cambria"/>
                        <a:cs typeface="Cambria"/>
                        <a:sym typeface="Cambria"/>
                      </a:endParaRPr>
                    </a:p>
                    <a:p>
                      <a:pPr indent="-304800" lvl="0" marL="457200" marR="0" rtl="0" algn="l">
                        <a:spcBef>
                          <a:spcPts val="0"/>
                        </a:spcBef>
                        <a:spcAft>
                          <a:spcPts val="0"/>
                        </a:spcAft>
                        <a:buClr>
                          <a:srgbClr val="B7B7B7"/>
                        </a:buClr>
                        <a:buSzPts val="1200"/>
                        <a:buFont typeface="Cambria"/>
                        <a:buChar char="-"/>
                      </a:pPr>
                      <a:r>
                        <a:rPr lang="en-US" sz="1200">
                          <a:solidFill>
                            <a:srgbClr val="B7B7B7"/>
                          </a:solidFill>
                          <a:latin typeface="Cambria"/>
                          <a:ea typeface="Cambria"/>
                          <a:cs typeface="Cambria"/>
                          <a:sym typeface="Cambria"/>
                        </a:rPr>
                        <a:t>This type is more common in Children and young adults, the </a:t>
                      </a:r>
                      <a:r>
                        <a:rPr lang="en-US" sz="1200" u="sng">
                          <a:solidFill>
                            <a:srgbClr val="B7B7B7"/>
                          </a:solidFill>
                          <a:latin typeface="Cambria"/>
                          <a:ea typeface="Cambria"/>
                          <a:cs typeface="Cambria"/>
                          <a:sym typeface="Cambria"/>
                        </a:rPr>
                        <a:t>central canal of the spinal cord</a:t>
                      </a:r>
                      <a:r>
                        <a:rPr lang="en-US" sz="1200">
                          <a:solidFill>
                            <a:srgbClr val="B7B7B7"/>
                          </a:solidFill>
                          <a:latin typeface="Cambria"/>
                          <a:ea typeface="Cambria"/>
                          <a:cs typeface="Cambria"/>
                          <a:sym typeface="Cambria"/>
                        </a:rPr>
                        <a:t> is its most common location in </a:t>
                      </a:r>
                      <a:r>
                        <a:rPr lang="en-US" sz="1200" u="sng">
                          <a:solidFill>
                            <a:srgbClr val="B7B7B7"/>
                          </a:solidFill>
                          <a:latin typeface="Cambria"/>
                          <a:ea typeface="Cambria"/>
                          <a:cs typeface="Cambria"/>
                          <a:sym typeface="Cambria"/>
                        </a:rPr>
                        <a:t>adults</a:t>
                      </a:r>
                      <a:r>
                        <a:rPr lang="en-US" sz="1200">
                          <a:solidFill>
                            <a:srgbClr val="B7B7B7"/>
                          </a:solidFill>
                          <a:latin typeface="Cambria"/>
                          <a:ea typeface="Cambria"/>
                          <a:cs typeface="Cambria"/>
                          <a:sym typeface="Cambria"/>
                        </a:rPr>
                        <a:t>. </a:t>
                      </a:r>
                      <a:endParaRPr/>
                    </a:p>
                    <a:p>
                      <a:pPr indent="-304800" lvl="0" marL="457200" marR="0" rtl="0" algn="l">
                        <a:spcBef>
                          <a:spcPts val="0"/>
                        </a:spcBef>
                        <a:spcAft>
                          <a:spcPts val="0"/>
                        </a:spcAft>
                        <a:buClr>
                          <a:srgbClr val="B7B7B7"/>
                        </a:buClr>
                        <a:buSzPts val="1200"/>
                        <a:buFont typeface="Cambria"/>
                        <a:buChar char="-"/>
                      </a:pPr>
                      <a:r>
                        <a:rPr lang="en-US" sz="1200">
                          <a:solidFill>
                            <a:srgbClr val="B7B7B7"/>
                          </a:solidFill>
                          <a:latin typeface="Cambria"/>
                          <a:ea typeface="Cambria"/>
                          <a:cs typeface="Cambria"/>
                          <a:sym typeface="Cambria"/>
                        </a:rPr>
                        <a:t>Ependymoma is grade II, the anaplastic type is grade III</a:t>
                      </a:r>
                      <a:endParaRPr/>
                    </a:p>
                    <a:p>
                      <a:pPr indent="0" lvl="0" marL="0" marR="0" rtl="0" algn="l">
                        <a:spcBef>
                          <a:spcPts val="0"/>
                        </a:spcBef>
                        <a:spcAft>
                          <a:spcPts val="0"/>
                        </a:spcAft>
                        <a:buNone/>
                      </a:pPr>
                      <a:r>
                        <a:t/>
                      </a:r>
                      <a:endParaRPr sz="1200"/>
                    </a:p>
                  </a:txBody>
                  <a:tcPr marT="45725" marB="45725" marR="91450" marL="91450"/>
                </a:tc>
              </a:tr>
            </a:tbl>
          </a:graphicData>
        </a:graphic>
      </p:graphicFrame>
      <p:pic>
        <p:nvPicPr>
          <p:cNvPr id="284" name="Google Shape;284;p23"/>
          <p:cNvPicPr preferRelativeResize="0"/>
          <p:nvPr/>
        </p:nvPicPr>
        <p:blipFill rotWithShape="1">
          <a:blip r:embed="rId4">
            <a:alphaModFix/>
          </a:blip>
          <a:srcRect b="0" l="0" r="0" t="0"/>
          <a:stretch/>
        </p:blipFill>
        <p:spPr>
          <a:xfrm>
            <a:off x="1676400" y="5105400"/>
            <a:ext cx="3962400" cy="376953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sp>
        <p:nvSpPr>
          <p:cNvPr id="289" name="Google Shape;289;p24"/>
          <p:cNvSpPr/>
          <p:nvPr/>
        </p:nvSpPr>
        <p:spPr>
          <a:xfrm>
            <a:off x="142875" y="4778307"/>
            <a:ext cx="7620000" cy="1676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Cambria"/>
              <a:buNone/>
            </a:pPr>
            <a:r>
              <a:t/>
            </a:r>
            <a:endParaRPr sz="1200">
              <a:solidFill>
                <a:schemeClr val="dk1"/>
              </a:solidFill>
              <a:latin typeface="Cambria"/>
              <a:ea typeface="Cambria"/>
              <a:cs typeface="Cambria"/>
              <a:sym typeface="Cambria"/>
            </a:endParaRPr>
          </a:p>
          <a:p>
            <a:pPr indent="-323839" lvl="0" marL="323839" marR="0" rtl="0" algn="l">
              <a:spcBef>
                <a:spcPts val="0"/>
              </a:spcBef>
              <a:spcAft>
                <a:spcPts val="0"/>
              </a:spcAft>
              <a:buClr>
                <a:schemeClr val="dk1"/>
              </a:buClr>
              <a:buSzPts val="1200"/>
              <a:buFont typeface="Arial"/>
              <a:buChar char="•"/>
            </a:pPr>
            <a:r>
              <a:rPr lang="en-US" sz="1200">
                <a:solidFill>
                  <a:schemeClr val="dk1"/>
                </a:solidFill>
                <a:latin typeface="Cambria"/>
                <a:ea typeface="Cambria"/>
                <a:cs typeface="Cambria"/>
                <a:sym typeface="Cambria"/>
              </a:rPr>
              <a:t> Tumor cells may form round or elongated structures ( </a:t>
            </a:r>
            <a:r>
              <a:rPr b="1" lang="en-US" sz="1200">
                <a:solidFill>
                  <a:schemeClr val="dk1"/>
                </a:solidFill>
                <a:latin typeface="Cambria"/>
                <a:ea typeface="Cambria"/>
                <a:cs typeface="Cambria"/>
                <a:sym typeface="Cambria"/>
              </a:rPr>
              <a:t>rosettes</a:t>
            </a:r>
            <a:r>
              <a:rPr lang="en-US" sz="1200">
                <a:solidFill>
                  <a:schemeClr val="dk1"/>
                </a:solidFill>
                <a:latin typeface="Cambria"/>
                <a:ea typeface="Cambria"/>
                <a:cs typeface="Cambria"/>
                <a:sym typeface="Cambria"/>
              </a:rPr>
              <a:t>, canals) more frequently present are </a:t>
            </a:r>
            <a:r>
              <a:rPr b="1" lang="en-US" sz="1200">
                <a:solidFill>
                  <a:srgbClr val="FF0000"/>
                </a:solidFill>
                <a:latin typeface="Cambria"/>
                <a:ea typeface="Cambria"/>
                <a:cs typeface="Cambria"/>
                <a:sym typeface="Cambria"/>
              </a:rPr>
              <a:t>perivascular pseudorosettes</a:t>
            </a:r>
            <a:r>
              <a:rPr b="1" lang="en-US" sz="1200">
                <a:solidFill>
                  <a:schemeClr val="dk1"/>
                </a:solidFill>
                <a:latin typeface="Cambria"/>
                <a:ea typeface="Cambria"/>
                <a:cs typeface="Cambria"/>
                <a:sym typeface="Cambria"/>
              </a:rPr>
              <a:t> </a:t>
            </a:r>
            <a:r>
              <a:rPr lang="en-US" sz="1200">
                <a:solidFill>
                  <a:schemeClr val="dk1"/>
                </a:solidFill>
                <a:latin typeface="Cambria"/>
                <a:ea typeface="Cambria"/>
                <a:cs typeface="Cambria"/>
                <a:sym typeface="Cambria"/>
              </a:rPr>
              <a:t>in which tumor cells are arranged </a:t>
            </a:r>
            <a:r>
              <a:rPr b="1" lang="en-US" sz="1200">
                <a:solidFill>
                  <a:schemeClr val="dk1"/>
                </a:solidFill>
                <a:latin typeface="Cambria"/>
                <a:ea typeface="Cambria"/>
                <a:cs typeface="Cambria"/>
                <a:sym typeface="Cambria"/>
              </a:rPr>
              <a:t>around vessels</a:t>
            </a:r>
            <a:r>
              <a:rPr lang="en-US" sz="1200">
                <a:solidFill>
                  <a:schemeClr val="dk1"/>
                </a:solidFill>
                <a:latin typeface="Cambria"/>
                <a:ea typeface="Cambria"/>
                <a:cs typeface="Cambria"/>
                <a:sym typeface="Cambria"/>
              </a:rPr>
              <a:t> with an intervening zone containing thin ependymal processes.</a:t>
            </a:r>
            <a:endParaRPr sz="1800">
              <a:solidFill>
                <a:schemeClr val="dk1"/>
              </a:solidFill>
              <a:latin typeface="Cambria"/>
              <a:ea typeface="Cambria"/>
              <a:cs typeface="Cambria"/>
              <a:sym typeface="Cambria"/>
            </a:endParaRPr>
          </a:p>
          <a:p>
            <a:pPr indent="-247639" lvl="0" marL="323839" marR="0" rtl="0" algn="l">
              <a:spcBef>
                <a:spcPts val="0"/>
              </a:spcBef>
              <a:spcAft>
                <a:spcPts val="0"/>
              </a:spcAft>
              <a:buClr>
                <a:schemeClr val="dk1"/>
              </a:buClr>
              <a:buSzPts val="1200"/>
              <a:buFont typeface="Arial"/>
              <a:buNone/>
            </a:pPr>
            <a:r>
              <a:t/>
            </a:r>
            <a:endParaRPr sz="1200">
              <a:solidFill>
                <a:schemeClr val="dk1"/>
              </a:solidFill>
              <a:latin typeface="Cambria"/>
              <a:ea typeface="Cambria"/>
              <a:cs typeface="Cambria"/>
              <a:sym typeface="Cambria"/>
            </a:endParaRPr>
          </a:p>
          <a:p>
            <a:pPr indent="-323838" lvl="0" marL="323838" marR="0" rtl="0" algn="l">
              <a:spcBef>
                <a:spcPts val="0"/>
              </a:spcBef>
              <a:spcAft>
                <a:spcPts val="0"/>
              </a:spcAft>
              <a:buClr>
                <a:schemeClr val="dk1"/>
              </a:buClr>
              <a:buSzPts val="1200"/>
              <a:buFont typeface="Arial"/>
              <a:buChar char="•"/>
            </a:pPr>
            <a:r>
              <a:rPr lang="en-US" sz="1200">
                <a:solidFill>
                  <a:schemeClr val="dk1"/>
                </a:solidFill>
                <a:latin typeface="Cambria"/>
                <a:ea typeface="Cambria"/>
                <a:cs typeface="Cambria"/>
                <a:sym typeface="Cambria"/>
              </a:rPr>
              <a:t>Anaplastic ependymomas show </a:t>
            </a:r>
            <a:r>
              <a:rPr b="1" lang="en-US" sz="1200">
                <a:solidFill>
                  <a:schemeClr val="dk1"/>
                </a:solidFill>
                <a:latin typeface="Cambria"/>
                <a:ea typeface="Cambria"/>
                <a:cs typeface="Cambria"/>
                <a:sym typeface="Cambria"/>
              </a:rPr>
              <a:t>increased cell density</a:t>
            </a:r>
            <a:r>
              <a:rPr lang="en-US" sz="1200">
                <a:solidFill>
                  <a:schemeClr val="dk1"/>
                </a:solidFill>
                <a:latin typeface="Cambria"/>
                <a:ea typeface="Cambria"/>
                <a:cs typeface="Cambria"/>
                <a:sym typeface="Cambria"/>
              </a:rPr>
              <a:t>, </a:t>
            </a:r>
            <a:r>
              <a:rPr b="1" lang="en-US" sz="1200">
                <a:solidFill>
                  <a:schemeClr val="dk1"/>
                </a:solidFill>
                <a:latin typeface="Cambria"/>
                <a:ea typeface="Cambria"/>
                <a:cs typeface="Cambria"/>
                <a:sym typeface="Cambria"/>
              </a:rPr>
              <a:t>high mitotic rates</a:t>
            </a:r>
            <a:r>
              <a:rPr lang="en-US" sz="1200">
                <a:solidFill>
                  <a:schemeClr val="dk1"/>
                </a:solidFill>
                <a:latin typeface="Cambria"/>
                <a:ea typeface="Cambria"/>
                <a:cs typeface="Cambria"/>
                <a:sym typeface="Cambria"/>
              </a:rPr>
              <a:t>, </a:t>
            </a:r>
            <a:r>
              <a:rPr b="1" lang="en-US" sz="1200">
                <a:solidFill>
                  <a:schemeClr val="dk1"/>
                </a:solidFill>
                <a:latin typeface="Cambria"/>
                <a:ea typeface="Cambria"/>
                <a:cs typeface="Cambria"/>
                <a:sym typeface="Cambria"/>
              </a:rPr>
              <a:t>necrosis</a:t>
            </a:r>
            <a:r>
              <a:rPr lang="en-US" sz="1200">
                <a:solidFill>
                  <a:schemeClr val="dk1"/>
                </a:solidFill>
                <a:latin typeface="Cambria"/>
                <a:ea typeface="Cambria"/>
                <a:cs typeface="Cambria"/>
                <a:sym typeface="Cambria"/>
              </a:rPr>
              <a:t> and less evident ependymal differentiation</a:t>
            </a:r>
            <a:endParaRPr sz="1200">
              <a:solidFill>
                <a:srgbClr val="B7B7B7"/>
              </a:solidFill>
              <a:latin typeface="Cambria"/>
              <a:ea typeface="Cambria"/>
              <a:cs typeface="Cambria"/>
              <a:sym typeface="Cambria"/>
            </a:endParaRPr>
          </a:p>
          <a:p>
            <a:pPr indent="0" lvl="0" marL="0" marR="0" rtl="0" algn="l">
              <a:spcBef>
                <a:spcPts val="0"/>
              </a:spcBef>
              <a:spcAft>
                <a:spcPts val="0"/>
              </a:spcAft>
              <a:buClr>
                <a:schemeClr val="dk1"/>
              </a:buClr>
              <a:buSzPts val="1200"/>
              <a:buFont typeface="Cambria"/>
              <a:buNone/>
            </a:pPr>
            <a:r>
              <a:t/>
            </a:r>
            <a:endParaRPr sz="1200">
              <a:solidFill>
                <a:srgbClr val="B7B7B7"/>
              </a:solidFill>
              <a:latin typeface="Cambria"/>
              <a:ea typeface="Cambria"/>
              <a:cs typeface="Cambria"/>
              <a:sym typeface="Cambria"/>
            </a:endParaRPr>
          </a:p>
        </p:txBody>
      </p:sp>
      <p:pic>
        <p:nvPicPr>
          <p:cNvPr id="290" name="Google Shape;290;p24"/>
          <p:cNvPicPr preferRelativeResize="0"/>
          <p:nvPr/>
        </p:nvPicPr>
        <p:blipFill rotWithShape="1">
          <a:blip r:embed="rId3">
            <a:alphaModFix/>
          </a:blip>
          <a:srcRect b="0" l="0" r="0" t="0"/>
          <a:stretch/>
        </p:blipFill>
        <p:spPr>
          <a:xfrm>
            <a:off x="0" y="-20570"/>
            <a:ext cx="7772400" cy="623888"/>
          </a:xfrm>
          <a:prstGeom prst="rect">
            <a:avLst/>
          </a:prstGeom>
          <a:noFill/>
          <a:ln>
            <a:noFill/>
          </a:ln>
        </p:spPr>
      </p:pic>
      <p:pic>
        <p:nvPicPr>
          <p:cNvPr id="291" name="Google Shape;291;p24"/>
          <p:cNvPicPr preferRelativeResize="0"/>
          <p:nvPr/>
        </p:nvPicPr>
        <p:blipFill rotWithShape="1">
          <a:blip r:embed="rId4">
            <a:alphaModFix/>
          </a:blip>
          <a:srcRect b="0" l="0" r="0" t="0"/>
          <a:stretch/>
        </p:blipFill>
        <p:spPr>
          <a:xfrm>
            <a:off x="2104374" y="685800"/>
            <a:ext cx="3438525" cy="4000500"/>
          </a:xfrm>
          <a:prstGeom prst="rect">
            <a:avLst/>
          </a:prstGeom>
          <a:noFill/>
          <a:ln>
            <a:noFill/>
          </a:ln>
        </p:spPr>
      </p:pic>
      <p:sp>
        <p:nvSpPr>
          <p:cNvPr id="292" name="Google Shape;292;p24"/>
          <p:cNvSpPr/>
          <p:nvPr/>
        </p:nvSpPr>
        <p:spPr>
          <a:xfrm>
            <a:off x="1362075" y="6629400"/>
            <a:ext cx="5181600" cy="1754326"/>
          </a:xfrm>
          <a:prstGeom prst="rect">
            <a:avLst/>
          </a:prstGeom>
          <a:noFill/>
          <a:ln cap="flat" cmpd="sng" w="9525">
            <a:solidFill>
              <a:srgbClr val="A4CCD4"/>
            </a:solidFill>
            <a:prstDash val="lgDashDot"/>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u="sng">
                <a:solidFill>
                  <a:srgbClr val="B7B7B7"/>
                </a:solidFill>
                <a:latin typeface="Cambria"/>
                <a:ea typeface="Cambria"/>
                <a:cs typeface="Cambria"/>
                <a:sym typeface="Cambria"/>
              </a:rPr>
              <a:t>Dr. Khaldi’s + Dr.maria’s notes: </a:t>
            </a:r>
            <a:endParaRPr/>
          </a:p>
          <a:p>
            <a:pPr indent="0" lvl="0" marL="0" marR="0" rtl="0" algn="l">
              <a:spcBef>
                <a:spcPts val="0"/>
              </a:spcBef>
              <a:spcAft>
                <a:spcPts val="0"/>
              </a:spcAft>
              <a:buNone/>
            </a:pPr>
            <a:r>
              <a:t/>
            </a:r>
            <a:endParaRPr b="1" sz="1200" u="sng">
              <a:solidFill>
                <a:srgbClr val="B7B7B7"/>
              </a:solidFill>
              <a:latin typeface="Cambria"/>
              <a:ea typeface="Cambria"/>
              <a:cs typeface="Cambria"/>
              <a:sym typeface="Cambria"/>
            </a:endParaRPr>
          </a:p>
          <a:p>
            <a:pPr indent="-304800" lvl="0" marL="457200" marR="0" rtl="0" algn="l">
              <a:spcBef>
                <a:spcPts val="0"/>
              </a:spcBef>
              <a:spcAft>
                <a:spcPts val="0"/>
              </a:spcAft>
              <a:buClr>
                <a:srgbClr val="B7B7B7"/>
              </a:buClr>
              <a:buSzPts val="1200"/>
              <a:buFont typeface="Cambria"/>
              <a:buChar char="-"/>
            </a:pPr>
            <a:r>
              <a:rPr lang="en-US" sz="1200">
                <a:solidFill>
                  <a:srgbClr val="B7B7B7"/>
                </a:solidFill>
                <a:latin typeface="Cambria"/>
                <a:ea typeface="Cambria"/>
                <a:cs typeface="Cambria"/>
                <a:sym typeface="Cambria"/>
              </a:rPr>
              <a:t>True rosettes have lumen “canal” (but can’t have vessels) مسوين فتاحية ورده :)</a:t>
            </a:r>
            <a:endParaRPr/>
          </a:p>
          <a:p>
            <a:pPr indent="-304800" lvl="0" marL="457200" marR="0" rtl="0" algn="l">
              <a:spcBef>
                <a:spcPts val="0"/>
              </a:spcBef>
              <a:spcAft>
                <a:spcPts val="0"/>
              </a:spcAft>
              <a:buClr>
                <a:srgbClr val="B7B7B7"/>
              </a:buClr>
              <a:buSzPts val="1200"/>
              <a:buFont typeface="Cambria"/>
              <a:buChar char="-"/>
            </a:pPr>
            <a:r>
              <a:rPr lang="en-US" sz="1200">
                <a:solidFill>
                  <a:srgbClr val="B7B7B7"/>
                </a:solidFill>
                <a:latin typeface="Cambria"/>
                <a:ea typeface="Cambria"/>
                <a:cs typeface="Cambria"/>
                <a:sym typeface="Cambria"/>
              </a:rPr>
              <a:t>True rosettes also could also arranged together without canal أيضا مسوين فتاحية وردة</a:t>
            </a:r>
            <a:endParaRPr/>
          </a:p>
          <a:p>
            <a:pPr indent="-304800" lvl="0" marL="457200" marR="0" rtl="0" algn="l">
              <a:spcBef>
                <a:spcPts val="0"/>
              </a:spcBef>
              <a:spcAft>
                <a:spcPts val="0"/>
              </a:spcAft>
              <a:buClr>
                <a:srgbClr val="B7B7B7"/>
              </a:buClr>
              <a:buSzPts val="1200"/>
              <a:buFont typeface="Cambria"/>
              <a:buChar char="-"/>
            </a:pPr>
            <a:r>
              <a:rPr lang="en-US" sz="1200">
                <a:solidFill>
                  <a:srgbClr val="B7B7B7"/>
                </a:solidFill>
                <a:latin typeface="Cambria"/>
                <a:ea typeface="Cambria"/>
                <a:cs typeface="Cambria"/>
                <a:sym typeface="Cambria"/>
              </a:rPr>
              <a:t>False (psuedo-rosettes) don’t have a lumen, they may have vessels فتاحية وردة حول البلود ليزلي</a:t>
            </a:r>
            <a:endParaRPr sz="1200">
              <a:solidFill>
                <a:schemeClr val="dk1"/>
              </a:solidFill>
              <a:latin typeface="Cambria"/>
              <a:ea typeface="Cambria"/>
              <a:cs typeface="Cambria"/>
              <a:sym typeface="Cambria"/>
            </a:endParaRPr>
          </a:p>
          <a:p>
            <a:pPr indent="-247639" lvl="0" marL="323839" marR="0" rtl="0" algn="l">
              <a:spcBef>
                <a:spcPts val="0"/>
              </a:spcBef>
              <a:spcAft>
                <a:spcPts val="0"/>
              </a:spcAft>
              <a:buNone/>
            </a:pPr>
            <a:r>
              <a:t/>
            </a:r>
            <a:endParaRPr sz="1200">
              <a:solidFill>
                <a:schemeClr val="dk1"/>
              </a:solidFill>
              <a:latin typeface="Cambria"/>
              <a:ea typeface="Cambria"/>
              <a:cs typeface="Cambria"/>
              <a:sym typeface="Cambria"/>
            </a:endParaRPr>
          </a:p>
        </p:txBody>
      </p:sp>
      <p:sp>
        <p:nvSpPr>
          <p:cNvPr id="293" name="Google Shape;293;p24"/>
          <p:cNvSpPr/>
          <p:nvPr/>
        </p:nvSpPr>
        <p:spPr>
          <a:xfrm>
            <a:off x="685800" y="66749"/>
            <a:ext cx="3344505"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59A1AF"/>
                </a:solidFill>
                <a:latin typeface="Cambria"/>
                <a:ea typeface="Cambria"/>
                <a:cs typeface="Cambria"/>
                <a:sym typeface="Cambria"/>
              </a:rPr>
              <a:t>Morphology of Ependymoma: </a:t>
            </a:r>
            <a:endParaRPr sz="2800">
              <a:solidFill>
                <a:srgbClr val="59A1AF"/>
              </a:solidFill>
              <a:latin typeface="Cambria"/>
              <a:ea typeface="Cambria"/>
              <a:cs typeface="Cambria"/>
              <a:sym typeface="Cambri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7" name="Shape 297"/>
        <p:cNvGrpSpPr/>
        <p:nvPr/>
      </p:nvGrpSpPr>
      <p:grpSpPr>
        <a:xfrm>
          <a:off x="0" y="0"/>
          <a:ext cx="0" cy="0"/>
          <a:chOff x="0" y="0"/>
          <a:chExt cx="0" cy="0"/>
        </a:xfrm>
      </p:grpSpPr>
      <p:graphicFrame>
        <p:nvGraphicFramePr>
          <p:cNvPr id="298" name="Google Shape;298;p25"/>
          <p:cNvGraphicFramePr/>
          <p:nvPr/>
        </p:nvGraphicFramePr>
        <p:xfrm>
          <a:off x="228413" y="919591"/>
          <a:ext cx="3000000" cy="3000000"/>
        </p:xfrm>
        <a:graphic>
          <a:graphicData uri="http://schemas.openxmlformats.org/drawingml/2006/table">
            <a:tbl>
              <a:tblPr>
                <a:noFill/>
                <a:tableStyleId>{15F423EB-9C87-485B-9DBC-AE501BDE1CF4}</a:tableStyleId>
              </a:tblPr>
              <a:tblGrid>
                <a:gridCol w="1255600"/>
                <a:gridCol w="5754925"/>
              </a:tblGrid>
              <a:tr h="641150">
                <a:tc>
                  <a:txBody>
                    <a:bodyPr>
                      <a:noAutofit/>
                    </a:bodyPr>
                    <a:lstStyle/>
                    <a:p>
                      <a:pPr indent="0" lvl="0" marL="0" marR="0" rtl="0" algn="l">
                        <a:spcBef>
                          <a:spcPts val="0"/>
                        </a:spcBef>
                        <a:spcAft>
                          <a:spcPts val="0"/>
                        </a:spcAft>
                        <a:buClr>
                          <a:schemeClr val="dk1"/>
                        </a:buClr>
                        <a:buSzPts val="1400"/>
                        <a:buFont typeface="Cambria"/>
                        <a:buNone/>
                      </a:pPr>
                      <a:r>
                        <a:t/>
                      </a:r>
                      <a:endParaRPr b="1" sz="1400" u="none" cap="none" strike="noStrike"/>
                    </a:p>
                    <a:p>
                      <a:pPr indent="0" lvl="0" marL="0" marR="0" rtl="0" algn="l">
                        <a:spcBef>
                          <a:spcPts val="0"/>
                        </a:spcBef>
                        <a:spcAft>
                          <a:spcPts val="0"/>
                        </a:spcAft>
                        <a:buClr>
                          <a:schemeClr val="dk1"/>
                        </a:buClr>
                        <a:buSzPts val="1400"/>
                        <a:buFont typeface="Cambria"/>
                        <a:buNone/>
                      </a:pPr>
                      <a:r>
                        <a:rPr b="1" lang="en-US" sz="1400" u="none" cap="none" strike="noStrike"/>
                        <a:t>common in</a:t>
                      </a:r>
                      <a:endParaRPr b="1" sz="1400" u="none" cap="none" strike="noStrike"/>
                    </a:p>
                  </a:txBody>
                  <a:tcPr marT="51825" marB="51825" marR="103625" marL="1036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A4CCD4"/>
                    </a:solidFill>
                  </a:tcPr>
                </a:tc>
                <a:tc>
                  <a:txBody>
                    <a:bodyPr>
                      <a:noAutofit/>
                    </a:bodyPr>
                    <a:lstStyle/>
                    <a:p>
                      <a:pPr indent="0" lvl="0" marL="0" marR="0" rtl="0" algn="l">
                        <a:spcBef>
                          <a:spcPts val="0"/>
                        </a:spcBef>
                        <a:spcAft>
                          <a:spcPts val="0"/>
                        </a:spcAft>
                        <a:buClr>
                          <a:schemeClr val="dk1"/>
                        </a:buClr>
                        <a:buSzPts val="1200"/>
                        <a:buFont typeface="Cambria"/>
                        <a:buNone/>
                      </a:pPr>
                      <a:r>
                        <a:t/>
                      </a:r>
                      <a:endParaRPr sz="1200" u="none" cap="none" strike="noStrike"/>
                    </a:p>
                    <a:p>
                      <a:pPr indent="0" lvl="0" marL="0" marR="0" rtl="0" algn="l">
                        <a:spcBef>
                          <a:spcPts val="0"/>
                        </a:spcBef>
                        <a:spcAft>
                          <a:spcPts val="0"/>
                        </a:spcAft>
                        <a:buClr>
                          <a:schemeClr val="dk1"/>
                        </a:buClr>
                        <a:buSzPts val="1200"/>
                        <a:buFont typeface="Cambria"/>
                        <a:buNone/>
                      </a:pPr>
                      <a:r>
                        <a:rPr b="0" lang="en-US" sz="1200" u="none" cap="none" strike="noStrike"/>
                        <a:t>Benign Tumor usually in </a:t>
                      </a:r>
                      <a:r>
                        <a:rPr b="1" lang="en-US" sz="1200" u="none" cap="none" strike="noStrike"/>
                        <a:t>Adults</a:t>
                      </a:r>
                      <a:r>
                        <a:rPr b="0" lang="en-US" sz="1200" u="none" cap="none" strike="noStrike"/>
                        <a:t> (</a:t>
                      </a:r>
                      <a:r>
                        <a:rPr b="1" lang="en-US" sz="1200" u="none" cap="none" strike="noStrike"/>
                        <a:t>women</a:t>
                      </a:r>
                      <a:r>
                        <a:rPr b="0" lang="en-US" sz="1200" u="none" cap="none" strike="noStrike"/>
                        <a:t>) </a:t>
                      </a:r>
                      <a:endParaRPr b="0" sz="1200" u="none" cap="none" strike="noStrike"/>
                    </a:p>
                  </a:txBody>
                  <a:tcPr marT="51825" marB="51825" marR="103625" marL="1036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908675">
                <a:tc>
                  <a:txBody>
                    <a:bodyPr>
                      <a:noAutofit/>
                    </a:bodyPr>
                    <a:lstStyle/>
                    <a:p>
                      <a:pPr indent="0" lvl="0" marL="0" marR="0" rtl="0" algn="l">
                        <a:spcBef>
                          <a:spcPts val="0"/>
                        </a:spcBef>
                        <a:spcAft>
                          <a:spcPts val="0"/>
                        </a:spcAft>
                        <a:buClr>
                          <a:schemeClr val="dk1"/>
                        </a:buClr>
                        <a:buSzPts val="1400"/>
                        <a:buFont typeface="Cambria"/>
                        <a:buNone/>
                      </a:pPr>
                      <a:r>
                        <a:t/>
                      </a:r>
                      <a:endParaRPr b="1" sz="1400" u="none" cap="none" strike="noStrike"/>
                    </a:p>
                    <a:p>
                      <a:pPr indent="0" lvl="0" marL="0" marR="0" rtl="0" algn="l">
                        <a:spcBef>
                          <a:spcPts val="0"/>
                        </a:spcBef>
                        <a:spcAft>
                          <a:spcPts val="0"/>
                        </a:spcAft>
                        <a:buClr>
                          <a:schemeClr val="dk1"/>
                        </a:buClr>
                        <a:buSzPts val="1400"/>
                        <a:buFont typeface="Cambria"/>
                        <a:buNone/>
                      </a:pPr>
                      <a:r>
                        <a:rPr b="1" lang="en-US" sz="1400" u="none" cap="none" strike="noStrike"/>
                        <a:t>Origin</a:t>
                      </a:r>
                      <a:endParaRPr b="1" sz="1400" u="none" cap="none" strike="noStrike"/>
                    </a:p>
                  </a:txBody>
                  <a:tcPr marT="51825" marB="51825" marR="103625" marL="1036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A4CCD4"/>
                    </a:solidFill>
                  </a:tcPr>
                </a:tc>
                <a:tc>
                  <a:txBody>
                    <a:bodyPr>
                      <a:noAutofit/>
                    </a:bodyPr>
                    <a:lstStyle/>
                    <a:p>
                      <a:pPr indent="0" lvl="0" marL="0" marR="0" rtl="0" algn="l">
                        <a:spcBef>
                          <a:spcPts val="0"/>
                        </a:spcBef>
                        <a:spcAft>
                          <a:spcPts val="0"/>
                        </a:spcAft>
                        <a:buClr>
                          <a:schemeClr val="dk1"/>
                        </a:buClr>
                        <a:buSzPts val="1200"/>
                        <a:buFont typeface="Cambria"/>
                        <a:buNone/>
                      </a:pPr>
                      <a:r>
                        <a:t/>
                      </a:r>
                      <a:endParaRPr sz="1200" u="none" cap="none" strike="noStrike"/>
                    </a:p>
                    <a:p>
                      <a:pPr indent="0" lvl="0" marL="0" marR="0" rtl="0" algn="l">
                        <a:spcBef>
                          <a:spcPts val="0"/>
                        </a:spcBef>
                        <a:spcAft>
                          <a:spcPts val="0"/>
                        </a:spcAft>
                        <a:buClr>
                          <a:schemeClr val="dk1"/>
                        </a:buClr>
                        <a:buSzPts val="1200"/>
                        <a:buFont typeface="Cambria"/>
                        <a:buNone/>
                      </a:pPr>
                      <a:r>
                        <a:rPr lang="en-US" sz="1200" u="none" cap="none" strike="noStrike"/>
                        <a:t>Meningothelial cell of the </a:t>
                      </a:r>
                      <a:r>
                        <a:rPr b="1" lang="en-US" sz="1200" u="none" cap="none" strike="noStrike"/>
                        <a:t>arachnoid</a:t>
                      </a:r>
                      <a:r>
                        <a:rPr lang="en-US" sz="1200" u="none" cap="none" strike="noStrike"/>
                        <a:t>. </a:t>
                      </a:r>
                      <a:r>
                        <a:rPr lang="en-US" sz="1200" u="none" cap="none" strike="noStrike">
                          <a:solidFill>
                            <a:srgbClr val="A5A5A5"/>
                          </a:solidFill>
                        </a:rPr>
                        <a:t>(</a:t>
                      </a:r>
                      <a:r>
                        <a:rPr lang="en-US" sz="1200">
                          <a:solidFill>
                            <a:srgbClr val="A5A5A5"/>
                          </a:solidFill>
                        </a:rPr>
                        <a:t>They arise from the arachnoid but attached to dura mater</a:t>
                      </a:r>
                      <a:r>
                        <a:rPr lang="en-US" sz="1200" u="none" cap="none" strike="noStrike">
                          <a:solidFill>
                            <a:srgbClr val="A5A5A5"/>
                          </a:solidFill>
                        </a:rPr>
                        <a:t>.) </a:t>
                      </a:r>
                      <a:endParaRPr sz="1200" u="none" cap="none" strike="noStrike">
                        <a:solidFill>
                          <a:srgbClr val="A5A5A5"/>
                        </a:solidFill>
                      </a:endParaRPr>
                    </a:p>
                  </a:txBody>
                  <a:tcPr marT="51825" marB="51825" marR="103625" marL="1036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915450">
                <a:tc>
                  <a:txBody>
                    <a:bodyPr>
                      <a:noAutofit/>
                    </a:bodyPr>
                    <a:lstStyle/>
                    <a:p>
                      <a:pPr indent="0" lvl="0" marL="0" marR="0" rtl="0" algn="l">
                        <a:spcBef>
                          <a:spcPts val="0"/>
                        </a:spcBef>
                        <a:spcAft>
                          <a:spcPts val="0"/>
                        </a:spcAft>
                        <a:buClr>
                          <a:schemeClr val="dk1"/>
                        </a:buClr>
                        <a:buSzPts val="1400"/>
                        <a:buFont typeface="Cambria"/>
                        <a:buNone/>
                      </a:pPr>
                      <a:r>
                        <a:t/>
                      </a:r>
                      <a:endParaRPr b="1" sz="1400" u="none" cap="none" strike="noStrike"/>
                    </a:p>
                    <a:p>
                      <a:pPr indent="0" lvl="0" marL="0" marR="0" rtl="0" algn="l">
                        <a:spcBef>
                          <a:spcPts val="0"/>
                        </a:spcBef>
                        <a:spcAft>
                          <a:spcPts val="0"/>
                        </a:spcAft>
                        <a:buClr>
                          <a:schemeClr val="dk1"/>
                        </a:buClr>
                        <a:buSzPts val="1400"/>
                        <a:buFont typeface="Cambria"/>
                        <a:buNone/>
                      </a:pPr>
                      <a:r>
                        <a:rPr b="1" lang="en-US" sz="1400" u="none" cap="none" strike="noStrike"/>
                        <a:t>Invasion</a:t>
                      </a:r>
                      <a:endParaRPr b="1" sz="1400" u="none" cap="none" strike="noStrike"/>
                    </a:p>
                  </a:txBody>
                  <a:tcPr marT="51825" marB="51825" marR="103625" marL="1036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A4CCD4"/>
                    </a:solidFill>
                  </a:tcPr>
                </a:tc>
                <a:tc>
                  <a:txBody>
                    <a:bodyPr>
                      <a:noAutofit/>
                    </a:bodyPr>
                    <a:lstStyle/>
                    <a:p>
                      <a:pPr indent="0" lvl="0" marL="0" marR="0" rtl="0" algn="l">
                        <a:spcBef>
                          <a:spcPts val="0"/>
                        </a:spcBef>
                        <a:spcAft>
                          <a:spcPts val="0"/>
                        </a:spcAft>
                        <a:buClr>
                          <a:schemeClr val="dk1"/>
                        </a:buClr>
                        <a:buSzPts val="1200"/>
                        <a:buFont typeface="Cambria"/>
                        <a:buNone/>
                      </a:pPr>
                      <a:r>
                        <a:rPr lang="en-US" sz="1200" u="none" cap="none" strike="noStrike"/>
                        <a:t>Although most meningiomas are </a:t>
                      </a:r>
                      <a:r>
                        <a:rPr b="1" lang="en-US" sz="1200" u="none" cap="none" strike="noStrike"/>
                        <a:t>easily separable</a:t>
                      </a:r>
                      <a:r>
                        <a:rPr lang="en-US" sz="1200" u="none" cap="none" strike="noStrike"/>
                        <a:t> from underlying brain, </a:t>
                      </a:r>
                      <a:r>
                        <a:rPr b="1" lang="en-US" sz="1200" u="none" cap="none" strike="noStrike"/>
                        <a:t>some tumors infiltrate the brain</a:t>
                      </a:r>
                      <a:r>
                        <a:rPr lang="en-US" sz="1200" u="none" cap="none" strike="noStrike"/>
                        <a:t>.→ </a:t>
                      </a:r>
                      <a:r>
                        <a:rPr b="1" lang="en-US" sz="1200" u="none" cap="none" strike="noStrike"/>
                        <a:t>increased risk of recurrence</a:t>
                      </a:r>
                      <a:r>
                        <a:rPr lang="en-US" sz="1200" u="none" cap="none" strike="noStrike"/>
                        <a:t>. </a:t>
                      </a:r>
                      <a:r>
                        <a:rPr lang="en-US" sz="1200" u="none" cap="none" strike="noStrike">
                          <a:solidFill>
                            <a:srgbClr val="A5A5A5"/>
                          </a:solidFill>
                        </a:rPr>
                        <a:t>​ (may present with seizure).</a:t>
                      </a:r>
                      <a:endParaRPr sz="1200" u="none" cap="none" strike="noStrike">
                        <a:solidFill>
                          <a:srgbClr val="A5A5A5"/>
                        </a:solidFill>
                      </a:endParaRPr>
                    </a:p>
                  </a:txBody>
                  <a:tcPr marT="51825" marB="51825" marR="103625" marL="1036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1321650">
                <a:tc>
                  <a:txBody>
                    <a:bodyPr>
                      <a:noAutofit/>
                    </a:bodyPr>
                    <a:lstStyle/>
                    <a:p>
                      <a:pPr indent="0" lvl="0" marL="0" marR="0" rtl="0" algn="l">
                        <a:spcBef>
                          <a:spcPts val="0"/>
                        </a:spcBef>
                        <a:spcAft>
                          <a:spcPts val="0"/>
                        </a:spcAft>
                        <a:buClr>
                          <a:schemeClr val="dk1"/>
                        </a:buClr>
                        <a:buSzPts val="1200"/>
                        <a:buFont typeface="Cambria"/>
                        <a:buNone/>
                      </a:pPr>
                      <a:r>
                        <a:t/>
                      </a:r>
                      <a:endParaRPr b="1" sz="1400" u="none" cap="none" strike="noStrike"/>
                    </a:p>
                    <a:p>
                      <a:pPr indent="0" lvl="0" marL="0" marR="0" rtl="0" algn="l">
                        <a:spcBef>
                          <a:spcPts val="0"/>
                        </a:spcBef>
                        <a:spcAft>
                          <a:spcPts val="0"/>
                        </a:spcAft>
                        <a:buClr>
                          <a:schemeClr val="dk1"/>
                        </a:buClr>
                        <a:buSzPts val="1530"/>
                        <a:buFont typeface="Cambria"/>
                        <a:buNone/>
                      </a:pPr>
                      <a:r>
                        <a:rPr b="1" lang="en-US" sz="1400" u="none" cap="none" strike="noStrike"/>
                        <a:t>Gross appearance</a:t>
                      </a:r>
                      <a:endParaRPr b="1" sz="1400" u="none" cap="none" strike="noStrike"/>
                    </a:p>
                  </a:txBody>
                  <a:tcPr marT="51825" marB="51825" marR="103625" marL="1036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A4CCD4"/>
                    </a:solidFill>
                  </a:tcPr>
                </a:tc>
                <a:tc>
                  <a:txBody>
                    <a:bodyPr>
                      <a:noAutofit/>
                    </a:bodyPr>
                    <a:lstStyle/>
                    <a:p>
                      <a:pPr indent="0" lvl="0" marL="0" marR="0" rtl="0" algn="l">
                        <a:spcBef>
                          <a:spcPts val="0"/>
                        </a:spcBef>
                        <a:spcAft>
                          <a:spcPts val="0"/>
                        </a:spcAft>
                        <a:buClr>
                          <a:schemeClr val="dk1"/>
                        </a:buClr>
                        <a:buSzPts val="1200"/>
                        <a:buFont typeface="Cambria"/>
                        <a:buNone/>
                      </a:pPr>
                      <a:r>
                        <a:t/>
                      </a:r>
                      <a:endParaRPr sz="1200" u="none" cap="none" strike="noStrike"/>
                    </a:p>
                    <a:p>
                      <a:pPr indent="0" lvl="0" marL="0" marR="0" rtl="0" algn="l">
                        <a:spcBef>
                          <a:spcPts val="0"/>
                        </a:spcBef>
                        <a:spcAft>
                          <a:spcPts val="0"/>
                        </a:spcAft>
                        <a:buClr>
                          <a:schemeClr val="dk1"/>
                        </a:buClr>
                        <a:buSzPts val="1200"/>
                        <a:buFont typeface="Cambria"/>
                        <a:buNone/>
                      </a:pPr>
                      <a:r>
                        <a:rPr lang="en-US" sz="1200" u="none" cap="none" strike="noStrike"/>
                        <a:t>parasagittal multilobular meningioma attached to the</a:t>
                      </a:r>
                      <a:br>
                        <a:rPr lang="en-US" sz="1200" u="none" cap="none" strike="noStrike"/>
                      </a:br>
                      <a:r>
                        <a:rPr lang="en-US" sz="1200" u="none" cap="none" strike="noStrike"/>
                        <a:t>dura with compression of the underlying brain.</a:t>
                      </a:r>
                      <a:br>
                        <a:rPr lang="en-US" sz="1200" u="none" cap="none" strike="noStrike"/>
                      </a:br>
                      <a:endParaRPr sz="1200" u="none" cap="none" strike="noStrike"/>
                    </a:p>
                  </a:txBody>
                  <a:tcPr marT="51825" marB="51825" marR="103625" marL="1036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1404250">
                <a:tc>
                  <a:txBody>
                    <a:bodyPr>
                      <a:noAutofit/>
                    </a:bodyPr>
                    <a:lstStyle/>
                    <a:p>
                      <a:pPr indent="0" lvl="0" marL="0" marR="0" rtl="0" algn="l">
                        <a:spcBef>
                          <a:spcPts val="0"/>
                        </a:spcBef>
                        <a:spcAft>
                          <a:spcPts val="0"/>
                        </a:spcAft>
                        <a:buClr>
                          <a:schemeClr val="dk1"/>
                        </a:buClr>
                        <a:buSzPts val="1530"/>
                        <a:buFont typeface="Cambria"/>
                        <a:buNone/>
                      </a:pPr>
                      <a:r>
                        <a:t/>
                      </a:r>
                      <a:endParaRPr b="1" sz="1400" u="none" cap="none" strike="noStrike"/>
                    </a:p>
                    <a:p>
                      <a:pPr indent="0" lvl="0" marL="0" marR="0" rtl="0" algn="l">
                        <a:spcBef>
                          <a:spcPts val="0"/>
                        </a:spcBef>
                        <a:spcAft>
                          <a:spcPts val="0"/>
                        </a:spcAft>
                        <a:buClr>
                          <a:schemeClr val="dk1"/>
                        </a:buClr>
                        <a:buSzPts val="1530"/>
                        <a:buFont typeface="Cambria"/>
                        <a:buNone/>
                      </a:pPr>
                      <a:r>
                        <a:rPr b="1" lang="en-US" sz="1400" u="none" cap="none" strike="noStrike"/>
                        <a:t>Microscopic appearance</a:t>
                      </a:r>
                      <a:endParaRPr b="1" sz="1400" u="none" cap="none" strike="noStrike"/>
                    </a:p>
                  </a:txBody>
                  <a:tcPr marT="51825" marB="51825" marR="103625" marL="1036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A4CCD4"/>
                    </a:solidFill>
                  </a:tcPr>
                </a:tc>
                <a:tc>
                  <a:txBody>
                    <a:bodyPr>
                      <a:noAutofit/>
                    </a:bodyPr>
                    <a:lstStyle/>
                    <a:p>
                      <a:pPr indent="0" lvl="0" marL="0" marR="0" rtl="0" algn="l">
                        <a:spcBef>
                          <a:spcPts val="0"/>
                        </a:spcBef>
                        <a:spcAft>
                          <a:spcPts val="0"/>
                        </a:spcAft>
                        <a:buClr>
                          <a:schemeClr val="dk1"/>
                        </a:buClr>
                        <a:buSzPts val="1200"/>
                        <a:buFont typeface="Cambria"/>
                        <a:buNone/>
                      </a:pPr>
                      <a:r>
                        <a:t/>
                      </a:r>
                      <a:endParaRPr sz="1200" u="none" cap="none" strike="noStrike"/>
                    </a:p>
                    <a:p>
                      <a:pPr indent="0" lvl="0" marL="0" marR="0" rtl="0" algn="l">
                        <a:spcBef>
                          <a:spcPts val="0"/>
                        </a:spcBef>
                        <a:spcAft>
                          <a:spcPts val="0"/>
                        </a:spcAft>
                        <a:buClr>
                          <a:schemeClr val="dk1"/>
                        </a:buClr>
                        <a:buSzPts val="1200"/>
                        <a:buFont typeface="Cambria"/>
                        <a:buNone/>
                      </a:pPr>
                      <a:r>
                        <a:rPr lang="en-US" sz="1200" u="none" cap="none" strike="noStrike"/>
                        <a:t>● </a:t>
                      </a:r>
                      <a:r>
                        <a:rPr b="1" lang="en-US" sz="1200" u="none" cap="none" strike="noStrike"/>
                        <a:t>Whorled pattern</a:t>
                      </a:r>
                      <a:r>
                        <a:rPr lang="en-US" sz="1200" u="none" cap="none" strike="noStrike"/>
                        <a:t> of cell growth</a:t>
                      </a:r>
                      <a:r>
                        <a:rPr lang="en-US" sz="1200" u="none" cap="none" strike="noStrike">
                          <a:solidFill>
                            <a:srgbClr val="A5A5A5"/>
                          </a:solidFill>
                        </a:rPr>
                        <a:t>(حلزوني الشكل)</a:t>
                      </a:r>
                      <a:endParaRPr sz="1530" u="none" cap="none" strike="noStrike"/>
                    </a:p>
                    <a:p>
                      <a:pPr indent="0" lvl="0" marL="0" marR="0" rtl="0" algn="l">
                        <a:spcBef>
                          <a:spcPts val="0"/>
                        </a:spcBef>
                        <a:spcAft>
                          <a:spcPts val="0"/>
                        </a:spcAft>
                        <a:buClr>
                          <a:schemeClr val="dk1"/>
                        </a:buClr>
                        <a:buSzPts val="1200"/>
                        <a:buFont typeface="Cambria"/>
                        <a:buNone/>
                      </a:pPr>
                      <a:r>
                        <a:rPr lang="en-US" sz="1200" u="none" cap="none" strike="noStrike"/>
                        <a:t>● </a:t>
                      </a:r>
                      <a:r>
                        <a:rPr b="1" lang="en-US" sz="1200" u="none" cap="none" strike="noStrike"/>
                        <a:t>Psammoma bodies.</a:t>
                      </a:r>
                      <a:endParaRPr b="1" sz="1200" u="none" cap="none" strike="noStrike"/>
                    </a:p>
                    <a:p>
                      <a:pPr indent="0" lvl="0" marL="0" marR="0" rtl="0" algn="l">
                        <a:spcBef>
                          <a:spcPts val="0"/>
                        </a:spcBef>
                        <a:spcAft>
                          <a:spcPts val="0"/>
                        </a:spcAft>
                        <a:buClr>
                          <a:schemeClr val="dk1"/>
                        </a:buClr>
                        <a:buSzPts val="1200"/>
                        <a:buFont typeface="Cambria"/>
                        <a:buNone/>
                      </a:pPr>
                      <a:r>
                        <a:rPr lang="en-US" sz="1200" u="none" cap="none" strike="noStrike"/>
                        <a:t> ● </a:t>
                      </a:r>
                      <a:r>
                        <a:rPr lang="en-US" sz="1200" u="none" cap="none" strike="noStrike">
                          <a:solidFill>
                            <a:srgbClr val="A5A5A5"/>
                          </a:solidFill>
                        </a:rPr>
                        <a:t>Atypical meningiomas:</a:t>
                      </a:r>
                      <a:endParaRPr sz="1530" u="none" cap="none" strike="noStrike"/>
                    </a:p>
                    <a:p>
                      <a:pPr indent="0" lvl="0" marL="0" marR="0" rtl="0" algn="l">
                        <a:spcBef>
                          <a:spcPts val="0"/>
                        </a:spcBef>
                        <a:spcAft>
                          <a:spcPts val="0"/>
                        </a:spcAft>
                        <a:buClr>
                          <a:srgbClr val="A5A5A5"/>
                        </a:buClr>
                        <a:buSzPts val="1200"/>
                        <a:buFont typeface="Cambria"/>
                        <a:buNone/>
                      </a:pPr>
                      <a:r>
                        <a:rPr lang="en-US" sz="1200" u="none" cap="none" strike="noStrike">
                          <a:solidFill>
                            <a:srgbClr val="A5A5A5"/>
                          </a:solidFill>
                        </a:rPr>
                        <a:t> ​(more </a:t>
                      </a:r>
                      <a:r>
                        <a:rPr b="1" lang="en-US" sz="1200" u="none" cap="none" strike="noStrike">
                          <a:solidFill>
                            <a:srgbClr val="A5A5A5"/>
                          </a:solidFill>
                        </a:rPr>
                        <a:t>pleomorphism</a:t>
                      </a:r>
                      <a:r>
                        <a:rPr lang="en-US" sz="1200" u="none" cap="none" strike="noStrike">
                          <a:solidFill>
                            <a:srgbClr val="A5A5A5"/>
                          </a:solidFill>
                        </a:rPr>
                        <a:t>, </a:t>
                      </a:r>
                      <a:r>
                        <a:rPr b="1" lang="en-US" sz="1200" u="none" cap="none" strike="noStrike">
                          <a:solidFill>
                            <a:srgbClr val="A5A5A5"/>
                          </a:solidFill>
                        </a:rPr>
                        <a:t>mitosis</a:t>
                      </a:r>
                      <a:r>
                        <a:rPr lang="en-US" sz="1200" u="none" cap="none" strike="noStrike">
                          <a:solidFill>
                            <a:srgbClr val="A5A5A5"/>
                          </a:solidFill>
                        </a:rPr>
                        <a:t> and increased </a:t>
                      </a:r>
                      <a:r>
                        <a:rPr b="1" lang="en-US" sz="1200" u="none" cap="none" strike="noStrike">
                          <a:solidFill>
                            <a:srgbClr val="A5A5A5"/>
                          </a:solidFill>
                        </a:rPr>
                        <a:t>cellularity</a:t>
                      </a:r>
                      <a:r>
                        <a:rPr lang="en-US" sz="1200" u="none" cap="none" strike="noStrike">
                          <a:solidFill>
                            <a:srgbClr val="A5A5A5"/>
                          </a:solidFill>
                        </a:rPr>
                        <a:t>). </a:t>
                      </a:r>
                      <a:endParaRPr sz="1200" u="none" cap="none" strike="noStrike">
                        <a:solidFill>
                          <a:srgbClr val="A5A5A5"/>
                        </a:solidFill>
                      </a:endParaRPr>
                    </a:p>
                  </a:txBody>
                  <a:tcPr marT="51825" marB="51825" marR="103625" marL="1036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1533675">
                <a:tc>
                  <a:txBody>
                    <a:bodyPr>
                      <a:noAutofit/>
                    </a:bodyPr>
                    <a:lstStyle/>
                    <a:p>
                      <a:pPr indent="0" lvl="0" marL="0" marR="0" rtl="0" algn="l">
                        <a:spcBef>
                          <a:spcPts val="0"/>
                        </a:spcBef>
                        <a:spcAft>
                          <a:spcPts val="0"/>
                        </a:spcAft>
                        <a:buClr>
                          <a:schemeClr val="dk1"/>
                        </a:buClr>
                        <a:buSzPts val="1400"/>
                        <a:buFont typeface="Cambria"/>
                        <a:buNone/>
                      </a:pPr>
                      <a:r>
                        <a:t/>
                      </a:r>
                      <a:endParaRPr b="1" sz="1400" u="none" cap="none" strike="noStrike">
                        <a:solidFill>
                          <a:schemeClr val="dk1"/>
                        </a:solidFill>
                      </a:endParaRPr>
                    </a:p>
                    <a:p>
                      <a:pPr indent="0" lvl="0" marL="0" marR="0" rtl="0" algn="l">
                        <a:spcBef>
                          <a:spcPts val="0"/>
                        </a:spcBef>
                        <a:spcAft>
                          <a:spcPts val="0"/>
                        </a:spcAft>
                        <a:buClr>
                          <a:schemeClr val="dk1"/>
                        </a:buClr>
                        <a:buSzPts val="1530"/>
                        <a:buFont typeface="Cambria"/>
                        <a:buNone/>
                      </a:pPr>
                      <a:r>
                        <a:rPr b="1" lang="en-US" sz="1400" u="none" cap="none" strike="noStrike"/>
                        <a:t>Subtypes</a:t>
                      </a:r>
                      <a:endParaRPr b="1" sz="1400" u="none" cap="none" strike="noStrike">
                        <a:solidFill>
                          <a:schemeClr val="dk1"/>
                        </a:solidFill>
                      </a:endParaRPr>
                    </a:p>
                  </a:txBody>
                  <a:tcPr marT="51825" marB="51825" marR="103625" marL="1036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A4CCD4"/>
                    </a:solidFill>
                  </a:tcPr>
                </a:tc>
                <a:tc>
                  <a:txBody>
                    <a:bodyPr>
                      <a:noAutofit/>
                    </a:bodyPr>
                    <a:lstStyle/>
                    <a:p>
                      <a:pPr indent="0" lvl="0" marL="0" marR="0" rtl="0" algn="l">
                        <a:spcBef>
                          <a:spcPts val="0"/>
                        </a:spcBef>
                        <a:spcAft>
                          <a:spcPts val="0"/>
                        </a:spcAft>
                        <a:buClr>
                          <a:schemeClr val="dk1"/>
                        </a:buClr>
                        <a:buSzPts val="1100"/>
                        <a:buFont typeface="Arial"/>
                        <a:buNone/>
                      </a:pPr>
                      <a:r>
                        <a:rPr lang="en-US" sz="1200" u="none" cap="none" strike="noStrike"/>
                        <a:t>Main subtypes (grade I):</a:t>
                      </a:r>
                      <a:br>
                        <a:rPr lang="en-US" sz="1200" u="none" cap="none" strike="noStrike"/>
                      </a:br>
                      <a:r>
                        <a:rPr lang="en-US" sz="1200" u="none" cap="none" strike="noStrike"/>
                        <a:t>- Meningothelial</a:t>
                      </a:r>
                      <a:br>
                        <a:rPr lang="en-US" sz="1200" u="none" cap="none" strike="noStrike"/>
                      </a:br>
                      <a:r>
                        <a:rPr lang="en-US" sz="1200" u="none" cap="none" strike="noStrike"/>
                        <a:t>- Fibroblastic</a:t>
                      </a:r>
                      <a:br>
                        <a:rPr lang="en-US" sz="1200" u="none" cap="none" strike="noStrike"/>
                      </a:br>
                      <a:r>
                        <a:rPr lang="en-US" sz="1200" u="none" cap="none" strike="noStrike"/>
                        <a:t>- Transitional</a:t>
                      </a:r>
                      <a:br>
                        <a:rPr lang="en-US" sz="1200" u="none" cap="none" strike="noStrike"/>
                      </a:br>
                      <a:r>
                        <a:rPr lang="en-US" sz="1200" u="none" cap="none" strike="noStrike"/>
                        <a:t>- Psammomatous</a:t>
                      </a:r>
                      <a:br>
                        <a:rPr lang="en-US" sz="1200" u="none" cap="none" strike="noStrike"/>
                      </a:br>
                      <a:r>
                        <a:rPr lang="en-US" sz="1200" u="none" cap="none" strike="noStrike"/>
                        <a:t>- Secretory</a:t>
                      </a:r>
                      <a:endParaRPr b="1" sz="1800" u="none" cap="none" strike="noStrike">
                        <a:solidFill>
                          <a:schemeClr val="accent4"/>
                        </a:solidFill>
                      </a:endParaRPr>
                    </a:p>
                  </a:txBody>
                  <a:tcPr marT="51825" marB="51825" marR="103625" marL="1036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bl>
          </a:graphicData>
        </a:graphic>
      </p:graphicFrame>
      <p:pic>
        <p:nvPicPr>
          <p:cNvPr id="299" name="Google Shape;299;p25"/>
          <p:cNvPicPr preferRelativeResize="0"/>
          <p:nvPr/>
        </p:nvPicPr>
        <p:blipFill rotWithShape="1">
          <a:blip r:embed="rId3">
            <a:alphaModFix/>
          </a:blip>
          <a:srcRect b="0" l="0" r="0" t="0"/>
          <a:stretch/>
        </p:blipFill>
        <p:spPr>
          <a:xfrm>
            <a:off x="10795" y="-24448"/>
            <a:ext cx="7772400" cy="623888"/>
          </a:xfrm>
          <a:prstGeom prst="rect">
            <a:avLst/>
          </a:prstGeom>
          <a:noFill/>
          <a:ln>
            <a:noFill/>
          </a:ln>
        </p:spPr>
      </p:pic>
      <p:sp>
        <p:nvSpPr>
          <p:cNvPr id="300" name="Google Shape;300;p25"/>
          <p:cNvSpPr txBox="1"/>
          <p:nvPr>
            <p:ph type="title"/>
          </p:nvPr>
        </p:nvSpPr>
        <p:spPr>
          <a:xfrm>
            <a:off x="762000" y="-254435"/>
            <a:ext cx="6806248" cy="1000338"/>
          </a:xfrm>
          <a:prstGeom prst="rect">
            <a:avLst/>
          </a:prstGeom>
          <a:noFill/>
          <a:ln>
            <a:noFill/>
          </a:ln>
        </p:spPr>
        <p:txBody>
          <a:bodyPr anchorCtr="0" anchor="ctr" bIns="45700" lIns="91425" spcFirstLastPara="1" rIns="91425" wrap="square" tIns="45700">
            <a:noAutofit/>
          </a:bodyPr>
          <a:lstStyle/>
          <a:p>
            <a:pPr indent="-388609" lvl="0" marL="388609" marR="0" rtl="0" algn="l">
              <a:lnSpc>
                <a:spcPct val="90000"/>
              </a:lnSpc>
              <a:spcBef>
                <a:spcPts val="0"/>
              </a:spcBef>
              <a:spcAft>
                <a:spcPts val="0"/>
              </a:spcAft>
              <a:buClr>
                <a:srgbClr val="7DB6C1"/>
              </a:buClr>
              <a:buSzPts val="2040"/>
              <a:buFont typeface="Noto Sans Symbols"/>
              <a:buChar char="▪"/>
            </a:pPr>
            <a:r>
              <a:rPr b="1" i="0" lang="en-US" sz="2040" u="none" cap="none" strike="noStrike">
                <a:solidFill>
                  <a:srgbClr val="7DB6C1"/>
                </a:solidFill>
                <a:latin typeface="Cambria"/>
                <a:ea typeface="Cambria"/>
                <a:cs typeface="Cambria"/>
                <a:sym typeface="Cambria"/>
              </a:rPr>
              <a:t> Meningioma: grade I</a:t>
            </a:r>
            <a:endParaRPr b="1" i="0" sz="2040" u="none" cap="none" strike="noStrike">
              <a:solidFill>
                <a:srgbClr val="7DB6C1"/>
              </a:solidFill>
              <a:latin typeface="Cambria"/>
              <a:ea typeface="Cambria"/>
              <a:cs typeface="Cambria"/>
              <a:sym typeface="Cambria"/>
            </a:endParaRPr>
          </a:p>
        </p:txBody>
      </p:sp>
      <p:sp>
        <p:nvSpPr>
          <p:cNvPr id="301" name="Google Shape;301;p25"/>
          <p:cNvSpPr txBox="1"/>
          <p:nvPr/>
        </p:nvSpPr>
        <p:spPr>
          <a:xfrm>
            <a:off x="1549900" y="3969584"/>
            <a:ext cx="4175700" cy="703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B7B7B7"/>
              </a:buClr>
              <a:buSzPts val="1200"/>
              <a:buFont typeface="Cambria"/>
              <a:buNone/>
            </a:pPr>
            <a:r>
              <a:rPr lang="en-US" sz="1200">
                <a:solidFill>
                  <a:srgbClr val="B7B7B7"/>
                </a:solidFill>
                <a:latin typeface="Cambria"/>
                <a:ea typeface="Cambria"/>
                <a:cs typeface="Cambria"/>
                <a:sym typeface="Cambria"/>
              </a:rPr>
              <a:t>Even grade I can cause problems, it depends up on the size and location of the tumor</a:t>
            </a:r>
            <a:endParaRPr sz="1200">
              <a:solidFill>
                <a:srgbClr val="B7B7B7"/>
              </a:solidFill>
              <a:latin typeface="Cambria"/>
              <a:ea typeface="Cambria"/>
              <a:cs typeface="Cambria"/>
              <a:sym typeface="Cambria"/>
            </a:endParaRPr>
          </a:p>
        </p:txBody>
      </p:sp>
      <p:sp>
        <p:nvSpPr>
          <p:cNvPr id="302" name="Google Shape;302;p25"/>
          <p:cNvSpPr txBox="1"/>
          <p:nvPr/>
        </p:nvSpPr>
        <p:spPr>
          <a:xfrm>
            <a:off x="1549901" y="4662398"/>
            <a:ext cx="5852100" cy="3855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B7B7B7"/>
              </a:buClr>
              <a:buSzPts val="1200"/>
              <a:buFont typeface="Cambria"/>
              <a:buNone/>
            </a:pPr>
            <a:r>
              <a:rPr lang="en-US" sz="1200">
                <a:solidFill>
                  <a:srgbClr val="B7B7B7"/>
                </a:solidFill>
                <a:latin typeface="Cambria"/>
                <a:ea typeface="Cambria"/>
                <a:cs typeface="Cambria"/>
                <a:sym typeface="Cambria"/>
              </a:rPr>
              <a:t>Solid, easy separated from brain parenchyma. .</a:t>
            </a:r>
            <a:endParaRPr sz="1200">
              <a:solidFill>
                <a:srgbClr val="B7B7B7"/>
              </a:solidFill>
              <a:latin typeface="Cambria"/>
              <a:ea typeface="Cambria"/>
              <a:cs typeface="Cambria"/>
              <a:sym typeface="Cambria"/>
            </a:endParaRPr>
          </a:p>
        </p:txBody>
      </p:sp>
      <p:sp>
        <p:nvSpPr>
          <p:cNvPr id="303" name="Google Shape;303;p25"/>
          <p:cNvSpPr/>
          <p:nvPr/>
        </p:nvSpPr>
        <p:spPr>
          <a:xfrm>
            <a:off x="3445725" y="6644248"/>
            <a:ext cx="3886200" cy="1000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100"/>
              <a:buFont typeface="Arial"/>
              <a:buNone/>
            </a:pPr>
            <a:r>
              <a:rPr lang="en-US" sz="1200">
                <a:solidFill>
                  <a:schemeClr val="dk1"/>
                </a:solidFill>
                <a:latin typeface="Cambria"/>
                <a:ea typeface="Cambria"/>
                <a:cs typeface="Cambria"/>
                <a:sym typeface="Cambria"/>
              </a:rPr>
              <a:t>Also note:</a:t>
            </a:r>
            <a:br>
              <a:rPr lang="en-US" sz="1200">
                <a:solidFill>
                  <a:schemeClr val="dk1"/>
                </a:solidFill>
                <a:latin typeface="Cambria"/>
                <a:ea typeface="Cambria"/>
                <a:cs typeface="Cambria"/>
                <a:sym typeface="Cambria"/>
              </a:rPr>
            </a:br>
            <a:r>
              <a:rPr lang="en-US" sz="1200">
                <a:solidFill>
                  <a:schemeClr val="dk1"/>
                </a:solidFill>
                <a:latin typeface="Cambria"/>
                <a:ea typeface="Cambria"/>
                <a:cs typeface="Cambria"/>
                <a:sym typeface="Cambria"/>
              </a:rPr>
              <a:t>-Atypical meningiomas (grade II)</a:t>
            </a:r>
            <a:br>
              <a:rPr lang="en-US" sz="1200">
                <a:solidFill>
                  <a:schemeClr val="dk1"/>
                </a:solidFill>
                <a:latin typeface="Cambria"/>
                <a:ea typeface="Cambria"/>
                <a:cs typeface="Cambria"/>
                <a:sym typeface="Cambria"/>
              </a:rPr>
            </a:br>
            <a:r>
              <a:rPr lang="en-US" sz="1200">
                <a:solidFill>
                  <a:schemeClr val="dk1"/>
                </a:solidFill>
                <a:latin typeface="Cambria"/>
                <a:ea typeface="Cambria"/>
                <a:cs typeface="Cambria"/>
                <a:sym typeface="Cambria"/>
              </a:rPr>
              <a:t>-Anaplastic (malignant) meningiomas (grade III)</a:t>
            </a:r>
            <a:br>
              <a:rPr lang="en-US" sz="1200">
                <a:solidFill>
                  <a:schemeClr val="dk1"/>
                </a:solidFill>
                <a:latin typeface="Cambria"/>
                <a:ea typeface="Cambria"/>
                <a:cs typeface="Cambria"/>
                <a:sym typeface="Cambria"/>
              </a:rPr>
            </a:br>
            <a:endParaRPr sz="1200">
              <a:solidFill>
                <a:srgbClr val="B7B7B7"/>
              </a:solidFill>
              <a:latin typeface="Cambria"/>
              <a:ea typeface="Cambria"/>
              <a:cs typeface="Cambria"/>
              <a:sym typeface="Cambria"/>
            </a:endParaRPr>
          </a:p>
        </p:txBody>
      </p:sp>
      <p:pic>
        <p:nvPicPr>
          <p:cNvPr id="304" name="Google Shape;304;p25"/>
          <p:cNvPicPr preferRelativeResize="0"/>
          <p:nvPr/>
        </p:nvPicPr>
        <p:blipFill rotWithShape="1">
          <a:blip r:embed="rId4">
            <a:alphaModFix/>
          </a:blip>
          <a:srcRect b="0" l="0" r="0" t="0"/>
          <a:stretch/>
        </p:blipFill>
        <p:spPr>
          <a:xfrm>
            <a:off x="5861782" y="3677384"/>
            <a:ext cx="1228572" cy="850550"/>
          </a:xfrm>
          <a:prstGeom prst="rect">
            <a:avLst/>
          </a:prstGeom>
          <a:noFill/>
          <a:ln>
            <a:noFill/>
          </a:ln>
        </p:spPr>
      </p:pic>
      <p:sp>
        <p:nvSpPr>
          <p:cNvPr id="305" name="Google Shape;305;p25"/>
          <p:cNvSpPr/>
          <p:nvPr/>
        </p:nvSpPr>
        <p:spPr>
          <a:xfrm>
            <a:off x="6096099" y="3671473"/>
            <a:ext cx="477600" cy="3855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mbria"/>
              <a:buNone/>
            </a:pPr>
            <a:r>
              <a:t/>
            </a:r>
            <a:endParaRPr sz="1800">
              <a:solidFill>
                <a:schemeClr val="dk1"/>
              </a:solidFill>
              <a:latin typeface="Cambria"/>
              <a:ea typeface="Cambria"/>
              <a:cs typeface="Cambria"/>
              <a:sym typeface="Cambria"/>
            </a:endParaRPr>
          </a:p>
        </p:txBody>
      </p:sp>
      <p:pic>
        <p:nvPicPr>
          <p:cNvPr id="306" name="Google Shape;306;p25"/>
          <p:cNvPicPr preferRelativeResize="0"/>
          <p:nvPr/>
        </p:nvPicPr>
        <p:blipFill rotWithShape="1">
          <a:blip r:embed="rId5">
            <a:alphaModFix/>
          </a:blip>
          <a:srcRect b="0" l="0" r="8842" t="0"/>
          <a:stretch/>
        </p:blipFill>
        <p:spPr>
          <a:xfrm>
            <a:off x="5614923" y="4878735"/>
            <a:ext cx="1513432" cy="1000200"/>
          </a:xfrm>
          <a:prstGeom prst="rect">
            <a:avLst/>
          </a:prstGeom>
          <a:noFill/>
          <a:ln>
            <a:noFill/>
          </a:ln>
        </p:spPr>
      </p:pic>
      <p:sp>
        <p:nvSpPr>
          <p:cNvPr id="307" name="Google Shape;307;p25"/>
          <p:cNvSpPr txBox="1"/>
          <p:nvPr/>
        </p:nvSpPr>
        <p:spPr>
          <a:xfrm>
            <a:off x="421003" y="7777554"/>
            <a:ext cx="6707352" cy="1277273"/>
          </a:xfrm>
          <a:prstGeom prst="rect">
            <a:avLst/>
          </a:prstGeom>
          <a:noFill/>
          <a:ln cap="flat" cmpd="sng" w="9525">
            <a:solidFill>
              <a:srgbClr val="2D77A2"/>
            </a:solidFill>
            <a:prstDash val="lgDashDot"/>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100">
                <a:solidFill>
                  <a:srgbClr val="A5A5A5"/>
                </a:solidFill>
                <a:latin typeface="Cambria"/>
                <a:ea typeface="Cambria"/>
                <a:cs typeface="Cambria"/>
                <a:sym typeface="Cambria"/>
              </a:rPr>
              <a:t>*Notes from robbins :</a:t>
            </a:r>
            <a:endParaRPr/>
          </a:p>
          <a:p>
            <a:pPr indent="0" lvl="0" marL="0" marR="0" rtl="0" algn="l">
              <a:spcBef>
                <a:spcPts val="0"/>
              </a:spcBef>
              <a:spcAft>
                <a:spcPts val="0"/>
              </a:spcAft>
              <a:buNone/>
            </a:pPr>
            <a:r>
              <a:t/>
            </a:r>
            <a:endParaRPr sz="1100">
              <a:solidFill>
                <a:srgbClr val="A5A5A5"/>
              </a:solidFill>
              <a:latin typeface="Cambria"/>
              <a:ea typeface="Cambria"/>
              <a:cs typeface="Cambria"/>
              <a:sym typeface="Cambria"/>
            </a:endParaRPr>
          </a:p>
          <a:p>
            <a:pPr indent="-228600" lvl="0" marL="228600" marR="0" rtl="0" algn="l">
              <a:spcBef>
                <a:spcPts val="0"/>
              </a:spcBef>
              <a:spcAft>
                <a:spcPts val="0"/>
              </a:spcAft>
              <a:buClr>
                <a:srgbClr val="A5A5A5"/>
              </a:buClr>
              <a:buSzPts val="1100"/>
              <a:buFont typeface="Cambria"/>
              <a:buAutoNum type="arabicPeriod"/>
            </a:pPr>
            <a:r>
              <a:rPr lang="en-US" sz="1100">
                <a:solidFill>
                  <a:srgbClr val="A5A5A5"/>
                </a:solidFill>
                <a:latin typeface="Cambria"/>
                <a:ea typeface="Cambria"/>
                <a:cs typeface="Cambria"/>
                <a:sym typeface="Cambria"/>
              </a:rPr>
              <a:t> </a:t>
            </a:r>
            <a:r>
              <a:rPr b="1" lang="en-US" sz="1100">
                <a:solidFill>
                  <a:srgbClr val="A5A5A5"/>
                </a:solidFill>
                <a:latin typeface="Cambria"/>
                <a:ea typeface="Cambria"/>
                <a:cs typeface="Cambria"/>
                <a:sym typeface="Cambria"/>
              </a:rPr>
              <a:t>Meningothelial</a:t>
            </a:r>
            <a:r>
              <a:rPr lang="en-US" sz="1100">
                <a:solidFill>
                  <a:srgbClr val="A5A5A5"/>
                </a:solidFill>
                <a:latin typeface="Cambria"/>
                <a:ea typeface="Cambria"/>
                <a:cs typeface="Cambria"/>
                <a:sym typeface="Cambria"/>
              </a:rPr>
              <a:t> : named for the whorled clusters Also called syncytial</a:t>
            </a:r>
            <a:endParaRPr/>
          </a:p>
          <a:p>
            <a:pPr indent="-228600" lvl="0" marL="228600" marR="0" rtl="0" algn="l">
              <a:spcBef>
                <a:spcPts val="0"/>
              </a:spcBef>
              <a:spcAft>
                <a:spcPts val="0"/>
              </a:spcAft>
              <a:buClr>
                <a:srgbClr val="A5A5A5"/>
              </a:buClr>
              <a:buSzPts val="1100"/>
              <a:buFont typeface="Cambria"/>
              <a:buAutoNum type="arabicPeriod"/>
            </a:pPr>
            <a:r>
              <a:rPr lang="en-US" sz="1100">
                <a:solidFill>
                  <a:srgbClr val="A5A5A5"/>
                </a:solidFill>
                <a:latin typeface="Cambria"/>
                <a:ea typeface="Cambria"/>
                <a:cs typeface="Cambria"/>
                <a:sym typeface="Cambria"/>
              </a:rPr>
              <a:t> </a:t>
            </a:r>
            <a:r>
              <a:rPr b="1" lang="en-US" sz="1100">
                <a:solidFill>
                  <a:srgbClr val="A5A5A5"/>
                </a:solidFill>
                <a:latin typeface="Cambria"/>
                <a:ea typeface="Cambria"/>
                <a:cs typeface="Cambria"/>
                <a:sym typeface="Cambria"/>
              </a:rPr>
              <a:t>Fibroblastic</a:t>
            </a:r>
            <a:r>
              <a:rPr lang="en-US" sz="1100">
                <a:solidFill>
                  <a:srgbClr val="A5A5A5"/>
                </a:solidFill>
                <a:latin typeface="Cambria"/>
                <a:ea typeface="Cambria"/>
                <a:cs typeface="Cambria"/>
                <a:sym typeface="Cambria"/>
              </a:rPr>
              <a:t> : with elongated cells and abundant collagen </a:t>
            </a:r>
            <a:endParaRPr/>
          </a:p>
          <a:p>
            <a:pPr indent="-228600" lvl="0" marL="228600" marR="0" rtl="0" algn="l">
              <a:spcBef>
                <a:spcPts val="0"/>
              </a:spcBef>
              <a:spcAft>
                <a:spcPts val="0"/>
              </a:spcAft>
              <a:buClr>
                <a:srgbClr val="A5A5A5"/>
              </a:buClr>
              <a:buSzPts val="1100"/>
              <a:buFont typeface="Cambria"/>
              <a:buAutoNum type="arabicPeriod"/>
            </a:pPr>
            <a:r>
              <a:rPr b="1" lang="en-US" sz="1100">
                <a:solidFill>
                  <a:srgbClr val="A5A5A5"/>
                </a:solidFill>
                <a:latin typeface="Cambria"/>
                <a:ea typeface="Cambria"/>
                <a:cs typeface="Cambria"/>
                <a:sym typeface="Cambria"/>
              </a:rPr>
              <a:t>Transitional</a:t>
            </a:r>
            <a:r>
              <a:rPr lang="en-US" sz="1100">
                <a:solidFill>
                  <a:srgbClr val="A5A5A5"/>
                </a:solidFill>
                <a:latin typeface="Cambria"/>
                <a:ea typeface="Cambria"/>
                <a:cs typeface="Cambria"/>
                <a:sym typeface="Cambria"/>
              </a:rPr>
              <a:t> : with features of both 1 + 2</a:t>
            </a:r>
            <a:endParaRPr/>
          </a:p>
          <a:p>
            <a:pPr indent="-228600" lvl="0" marL="228600" marR="0" rtl="0" algn="l">
              <a:spcBef>
                <a:spcPts val="0"/>
              </a:spcBef>
              <a:spcAft>
                <a:spcPts val="0"/>
              </a:spcAft>
              <a:buClr>
                <a:srgbClr val="A5A5A5"/>
              </a:buClr>
              <a:buSzPts val="1100"/>
              <a:buFont typeface="Cambria"/>
              <a:buAutoNum type="arabicPeriod"/>
            </a:pPr>
            <a:r>
              <a:rPr b="1" lang="en-US" sz="1100">
                <a:solidFill>
                  <a:srgbClr val="A5A5A5"/>
                </a:solidFill>
                <a:latin typeface="Cambria"/>
                <a:ea typeface="Cambria"/>
                <a:cs typeface="Cambria"/>
                <a:sym typeface="Cambria"/>
              </a:rPr>
              <a:t>Psammomatous</a:t>
            </a:r>
            <a:r>
              <a:rPr lang="en-US" sz="1100">
                <a:solidFill>
                  <a:srgbClr val="A5A5A5"/>
                </a:solidFill>
                <a:latin typeface="Cambria"/>
                <a:ea typeface="Cambria"/>
                <a:cs typeface="Cambria"/>
                <a:sym typeface="Cambria"/>
              </a:rPr>
              <a:t> : with numerous psamomas bodies </a:t>
            </a:r>
            <a:endParaRPr/>
          </a:p>
          <a:p>
            <a:pPr indent="-228600" lvl="0" marL="228600" marR="0" rtl="0" algn="l">
              <a:spcBef>
                <a:spcPts val="0"/>
              </a:spcBef>
              <a:spcAft>
                <a:spcPts val="0"/>
              </a:spcAft>
              <a:buClr>
                <a:srgbClr val="A5A5A5"/>
              </a:buClr>
              <a:buSzPts val="1100"/>
              <a:buFont typeface="Cambria"/>
              <a:buAutoNum type="arabicPeriod"/>
            </a:pPr>
            <a:r>
              <a:rPr b="1" lang="en-US" sz="1100">
                <a:solidFill>
                  <a:srgbClr val="A5A5A5"/>
                </a:solidFill>
                <a:latin typeface="Cambria"/>
                <a:ea typeface="Cambria"/>
                <a:cs typeface="Cambria"/>
                <a:sym typeface="Cambria"/>
              </a:rPr>
              <a:t>Secretory</a:t>
            </a:r>
            <a:r>
              <a:rPr lang="en-US" sz="1100">
                <a:solidFill>
                  <a:srgbClr val="A5A5A5"/>
                </a:solidFill>
                <a:latin typeface="Cambria"/>
                <a:ea typeface="Cambria"/>
                <a:cs typeface="Cambria"/>
                <a:sym typeface="Cambria"/>
              </a:rPr>
              <a:t> : glandlike spaces contain eosinophilic materials </a:t>
            </a:r>
            <a:endParaRPr/>
          </a:p>
        </p:txBody>
      </p:sp>
      <p:sp>
        <p:nvSpPr>
          <p:cNvPr id="308" name="Google Shape;308;p25"/>
          <p:cNvSpPr txBox="1"/>
          <p:nvPr/>
        </p:nvSpPr>
        <p:spPr>
          <a:xfrm>
            <a:off x="3774679" y="65854"/>
            <a:ext cx="4842253" cy="10002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A5A5A5"/>
              </a:buClr>
              <a:buSzPts val="1200"/>
              <a:buFont typeface="Cambria"/>
              <a:buNone/>
            </a:pPr>
            <a:r>
              <a:rPr lang="en-US" sz="1200">
                <a:solidFill>
                  <a:srgbClr val="A5A5A5"/>
                </a:solidFill>
                <a:latin typeface="Cambria"/>
                <a:ea typeface="Cambria"/>
                <a:cs typeface="Cambria"/>
                <a:sym typeface="Cambria"/>
              </a:rPr>
              <a:t>*If meningioma invades brain, it becomes grade II</a:t>
            </a:r>
            <a:endParaRPr sz="1200">
              <a:solidFill>
                <a:srgbClr val="A5A5A5"/>
              </a:solidFill>
              <a:latin typeface="Cambria"/>
              <a:ea typeface="Cambria"/>
              <a:cs typeface="Cambria"/>
              <a:sym typeface="Cambri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2" name="Shape 312"/>
        <p:cNvGrpSpPr/>
        <p:nvPr/>
      </p:nvGrpSpPr>
      <p:grpSpPr>
        <a:xfrm>
          <a:off x="0" y="0"/>
          <a:ext cx="0" cy="0"/>
          <a:chOff x="0" y="0"/>
          <a:chExt cx="0" cy="0"/>
        </a:xfrm>
      </p:grpSpPr>
      <p:graphicFrame>
        <p:nvGraphicFramePr>
          <p:cNvPr id="313" name="Google Shape;313;p26"/>
          <p:cNvGraphicFramePr/>
          <p:nvPr/>
        </p:nvGraphicFramePr>
        <p:xfrm>
          <a:off x="208703" y="1100850"/>
          <a:ext cx="3000000" cy="3000000"/>
        </p:xfrm>
        <a:graphic>
          <a:graphicData uri="http://schemas.openxmlformats.org/drawingml/2006/table">
            <a:tbl>
              <a:tblPr>
                <a:noFill/>
                <a:tableStyleId>{15F423EB-9C87-485B-9DBC-AE501BDE1CF4}</a:tableStyleId>
              </a:tblPr>
              <a:tblGrid>
                <a:gridCol w="1159400"/>
                <a:gridCol w="6045325"/>
              </a:tblGrid>
              <a:tr h="492075">
                <a:tc>
                  <a:txBody>
                    <a:bodyPr>
                      <a:noAutofit/>
                    </a:bodyPr>
                    <a:lstStyle/>
                    <a:p>
                      <a:pPr indent="0" lvl="0" marL="0" marR="0" rtl="0" algn="l">
                        <a:spcBef>
                          <a:spcPts val="0"/>
                        </a:spcBef>
                        <a:spcAft>
                          <a:spcPts val="0"/>
                        </a:spcAft>
                        <a:buClr>
                          <a:schemeClr val="dk1"/>
                        </a:buClr>
                        <a:buSzPts val="1530"/>
                        <a:buFont typeface="Cambria"/>
                        <a:buNone/>
                      </a:pPr>
                      <a:r>
                        <a:rPr b="1" lang="en-US" sz="1200" u="none" cap="none" strike="noStrike"/>
                        <a:t>Affect</a:t>
                      </a:r>
                      <a:r>
                        <a:rPr b="1" lang="en-US" sz="1200" u="none" cap="none" strike="noStrike"/>
                        <a:t> who and where </a:t>
                      </a:r>
                      <a:r>
                        <a:rPr b="1" lang="en-US" sz="1200" u="none" cap="none" strike="noStrike"/>
                        <a:t>:</a:t>
                      </a:r>
                      <a:endParaRPr b="1" sz="1200" u="none" cap="none" strike="noStrike"/>
                    </a:p>
                  </a:txBody>
                  <a:tcPr marT="51825" marB="51825" marR="103625" marL="1036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3DAE1"/>
                    </a:solidFill>
                  </a:tcPr>
                </a:tc>
                <a:tc>
                  <a:txBody>
                    <a:bodyPr>
                      <a:noAutofit/>
                    </a:bodyPr>
                    <a:lstStyle/>
                    <a:p>
                      <a:pPr indent="0" lvl="0" marL="0" marR="0" rtl="0" algn="l">
                        <a:spcBef>
                          <a:spcPts val="0"/>
                        </a:spcBef>
                        <a:spcAft>
                          <a:spcPts val="0"/>
                        </a:spcAft>
                        <a:buClr>
                          <a:schemeClr val="dk1"/>
                        </a:buClr>
                        <a:buSzPts val="1200"/>
                        <a:buFont typeface="Cambria"/>
                        <a:buNone/>
                      </a:pPr>
                      <a:r>
                        <a:rPr b="1" lang="en-US" sz="1200" u="none" cap="none" strike="noStrike"/>
                        <a:t>Children</a:t>
                      </a:r>
                      <a:r>
                        <a:rPr b="0" lang="en-US" sz="1200" u="none" cap="none" strike="noStrike"/>
                        <a:t>, exclusively in the </a:t>
                      </a:r>
                      <a:r>
                        <a:rPr b="1" lang="en-US" sz="1200" u="none" cap="none" strike="noStrike">
                          <a:solidFill>
                            <a:srgbClr val="C00000"/>
                          </a:solidFill>
                        </a:rPr>
                        <a:t>cerebellum</a:t>
                      </a:r>
                      <a:r>
                        <a:rPr b="1" lang="en-US" sz="1200" u="none" cap="none" strike="noStrike">
                          <a:solidFill>
                            <a:srgbClr val="4E9757"/>
                          </a:solidFill>
                        </a:rPr>
                        <a:t>(</a:t>
                      </a:r>
                      <a:r>
                        <a:rPr b="0" lang="en-US" sz="1200" u="none" cap="none" strike="noStrike">
                          <a:solidFill>
                            <a:srgbClr val="4E9757"/>
                          </a:solidFill>
                        </a:rPr>
                        <a:t>posterior fossa</a:t>
                      </a:r>
                      <a:r>
                        <a:rPr b="1" lang="en-US" sz="1200" u="none" cap="none" strike="noStrike">
                          <a:solidFill>
                            <a:srgbClr val="4E9757"/>
                          </a:solidFill>
                        </a:rPr>
                        <a:t> )</a:t>
                      </a:r>
                      <a:endParaRPr sz="1200" u="none" cap="none" strike="noStrike">
                        <a:solidFill>
                          <a:srgbClr val="4E9757"/>
                        </a:solidFill>
                      </a:endParaRPr>
                    </a:p>
                    <a:p>
                      <a:pPr indent="0" lvl="0" marL="0" marR="0" rtl="0" algn="l">
                        <a:spcBef>
                          <a:spcPts val="0"/>
                        </a:spcBef>
                        <a:spcAft>
                          <a:spcPts val="0"/>
                        </a:spcAft>
                        <a:buClr>
                          <a:schemeClr val="dk1"/>
                        </a:buClr>
                        <a:buSzPts val="1200"/>
                        <a:buFont typeface="Cambria"/>
                        <a:buNone/>
                      </a:pPr>
                      <a:r>
                        <a:t/>
                      </a:r>
                      <a:endParaRPr sz="1200" u="none" cap="none" strike="noStrike">
                        <a:solidFill>
                          <a:srgbClr val="4E9757"/>
                        </a:solidFill>
                      </a:endParaRPr>
                    </a:p>
                  </a:txBody>
                  <a:tcPr marT="51825" marB="51825" marR="103625" marL="1036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2460450">
                <a:tc>
                  <a:txBody>
                    <a:bodyPr>
                      <a:noAutofit/>
                    </a:bodyPr>
                    <a:lstStyle/>
                    <a:p>
                      <a:pPr indent="0" lvl="0" marL="0" marR="0" rtl="0" algn="l">
                        <a:spcBef>
                          <a:spcPts val="0"/>
                        </a:spcBef>
                        <a:spcAft>
                          <a:spcPts val="0"/>
                        </a:spcAft>
                        <a:buClr>
                          <a:schemeClr val="dk1"/>
                        </a:buClr>
                        <a:buSzPts val="1530"/>
                        <a:buFont typeface="Cambria"/>
                        <a:buNone/>
                      </a:pPr>
                      <a:r>
                        <a:t/>
                      </a:r>
                      <a:endParaRPr b="1" sz="1200" u="none" cap="none" strike="noStrike"/>
                    </a:p>
                    <a:p>
                      <a:pPr indent="0" lvl="0" marL="0" marR="0" rtl="0" algn="l">
                        <a:spcBef>
                          <a:spcPts val="0"/>
                        </a:spcBef>
                        <a:spcAft>
                          <a:spcPts val="0"/>
                        </a:spcAft>
                        <a:buClr>
                          <a:schemeClr val="dk1"/>
                        </a:buClr>
                        <a:buSzPts val="1530"/>
                        <a:buFont typeface="Cambria"/>
                        <a:buNone/>
                      </a:pPr>
                      <a:r>
                        <a:t/>
                      </a:r>
                      <a:endParaRPr b="1" sz="1200" u="none" cap="none" strike="noStrike"/>
                    </a:p>
                    <a:p>
                      <a:pPr indent="0" lvl="0" marL="0" marR="0" rtl="0" algn="l">
                        <a:spcBef>
                          <a:spcPts val="0"/>
                        </a:spcBef>
                        <a:spcAft>
                          <a:spcPts val="0"/>
                        </a:spcAft>
                        <a:buClr>
                          <a:schemeClr val="dk1"/>
                        </a:buClr>
                        <a:buSzPts val="1530"/>
                        <a:buFont typeface="Cambria"/>
                        <a:buNone/>
                      </a:pPr>
                      <a:r>
                        <a:t/>
                      </a:r>
                      <a:endParaRPr b="1" sz="1200" u="none" cap="none" strike="noStrike"/>
                    </a:p>
                    <a:p>
                      <a:pPr indent="0" lvl="0" marL="0" marR="0" rtl="0" algn="l">
                        <a:spcBef>
                          <a:spcPts val="0"/>
                        </a:spcBef>
                        <a:spcAft>
                          <a:spcPts val="0"/>
                        </a:spcAft>
                        <a:buClr>
                          <a:schemeClr val="dk1"/>
                        </a:buClr>
                        <a:buSzPts val="1530"/>
                        <a:buFont typeface="Cambria"/>
                        <a:buNone/>
                      </a:pPr>
                      <a:r>
                        <a:t/>
                      </a:r>
                      <a:endParaRPr b="1" sz="1200" u="none" cap="none" strike="noStrike"/>
                    </a:p>
                    <a:p>
                      <a:pPr indent="0" lvl="0" marL="0" marR="0" rtl="0" algn="l">
                        <a:spcBef>
                          <a:spcPts val="0"/>
                        </a:spcBef>
                        <a:spcAft>
                          <a:spcPts val="0"/>
                        </a:spcAft>
                        <a:buClr>
                          <a:schemeClr val="dk1"/>
                        </a:buClr>
                        <a:buSzPts val="1530"/>
                        <a:buFont typeface="Cambria"/>
                        <a:buNone/>
                      </a:pPr>
                      <a:r>
                        <a:rPr b="1" lang="en-US" sz="1200" u="none" cap="none" strike="noStrike"/>
                        <a:t>Type and prognosis  :</a:t>
                      </a:r>
                      <a:endParaRPr b="1" sz="1200" u="none" cap="none" strike="noStrike"/>
                    </a:p>
                  </a:txBody>
                  <a:tcPr marT="51825" marB="51825" marR="103625" marL="1036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3DAE1"/>
                    </a:solidFill>
                  </a:tcPr>
                </a:tc>
                <a:tc>
                  <a:txBody>
                    <a:bodyPr>
                      <a:noAutofit/>
                    </a:bodyPr>
                    <a:lstStyle/>
                    <a:p>
                      <a:pPr indent="-304800" lvl="0" marL="457200" marR="0" rtl="0" algn="l">
                        <a:spcBef>
                          <a:spcPts val="0"/>
                        </a:spcBef>
                        <a:spcAft>
                          <a:spcPts val="0"/>
                        </a:spcAft>
                        <a:buClr>
                          <a:schemeClr val="dk1"/>
                        </a:buClr>
                        <a:buSzPts val="1200"/>
                        <a:buFont typeface="Cambria"/>
                        <a:buChar char="●"/>
                      </a:pPr>
                      <a:r>
                        <a:rPr lang="en-US" sz="1200" u="none" cap="none" strike="noStrike"/>
                        <a:t>Neuronal and glial markers may be expressed, but the tumor is often largely undifferentiated. </a:t>
                      </a:r>
                      <a:endParaRPr sz="1200" u="none" cap="none" strike="noStrike"/>
                    </a:p>
                    <a:p>
                      <a:pPr indent="0" lvl="0" marL="0" marR="0" rtl="0" algn="l">
                        <a:spcBef>
                          <a:spcPts val="0"/>
                        </a:spcBef>
                        <a:spcAft>
                          <a:spcPts val="0"/>
                        </a:spcAft>
                        <a:buClr>
                          <a:schemeClr val="dk1"/>
                        </a:buClr>
                        <a:buSzPts val="1200"/>
                        <a:buFont typeface="Cambria"/>
                        <a:buNone/>
                      </a:pPr>
                      <a:r>
                        <a:t/>
                      </a:r>
                      <a:endParaRPr sz="1200" u="none" cap="none" strike="noStrike"/>
                    </a:p>
                    <a:p>
                      <a:pPr indent="-304800" lvl="0" marL="457200" marR="0" rtl="0" algn="l">
                        <a:spcBef>
                          <a:spcPts val="0"/>
                        </a:spcBef>
                        <a:spcAft>
                          <a:spcPts val="0"/>
                        </a:spcAft>
                        <a:buClr>
                          <a:schemeClr val="dk1"/>
                        </a:buClr>
                        <a:buSzPts val="1200"/>
                        <a:buFont typeface="Cambria"/>
                        <a:buChar char="●"/>
                      </a:pPr>
                      <a:r>
                        <a:rPr lang="en-US" sz="1200" u="none" cap="none" strike="noStrike"/>
                        <a:t>The tumor is highly malignant, and the prognosis for untreated patients is dismal “poor”; however, it is exquisitely </a:t>
                      </a:r>
                      <a:r>
                        <a:rPr b="1" lang="en-US" sz="1200" u="none" cap="none" strike="noStrike"/>
                        <a:t>radiosensitive</a:t>
                      </a:r>
                      <a:r>
                        <a:rPr lang="en-US" sz="1200" u="none" cap="none" strike="noStrike"/>
                        <a:t>. </a:t>
                      </a:r>
                      <a:r>
                        <a:rPr b="1" lang="en-US" sz="1200" u="none" cap="none" strike="noStrike">
                          <a:solidFill>
                            <a:srgbClr val="A5A5A5"/>
                          </a:solidFill>
                        </a:rPr>
                        <a:t>Why its poor ? </a:t>
                      </a:r>
                      <a:r>
                        <a:rPr lang="en-US" sz="1200" u="none" cap="none" strike="noStrike">
                          <a:solidFill>
                            <a:srgbClr val="A5A5A5"/>
                          </a:solidFill>
                        </a:rPr>
                        <a:t>because its rapid growth and spreads by CSF. </a:t>
                      </a:r>
                      <a:endParaRPr sz="1200" u="none" cap="none" strike="noStrike">
                        <a:solidFill>
                          <a:srgbClr val="A5A5A5"/>
                        </a:solidFill>
                      </a:endParaRPr>
                    </a:p>
                    <a:p>
                      <a:pPr indent="0" lvl="0" marL="0" marR="0" rtl="0" algn="l">
                        <a:spcBef>
                          <a:spcPts val="0"/>
                        </a:spcBef>
                        <a:spcAft>
                          <a:spcPts val="0"/>
                        </a:spcAft>
                        <a:buClr>
                          <a:schemeClr val="dk1"/>
                        </a:buClr>
                        <a:buSzPts val="1200"/>
                        <a:buFont typeface="Cambria"/>
                        <a:buNone/>
                      </a:pPr>
                      <a:r>
                        <a:t/>
                      </a:r>
                      <a:endParaRPr sz="1200" u="none" cap="none" strike="noStrike">
                        <a:solidFill>
                          <a:srgbClr val="A5A5A5"/>
                        </a:solidFill>
                      </a:endParaRPr>
                    </a:p>
                    <a:p>
                      <a:pPr indent="-304800" lvl="0" marL="457200" marR="0" rtl="0" algn="l">
                        <a:spcBef>
                          <a:spcPts val="0"/>
                        </a:spcBef>
                        <a:spcAft>
                          <a:spcPts val="0"/>
                        </a:spcAft>
                        <a:buClr>
                          <a:schemeClr val="dk1"/>
                        </a:buClr>
                        <a:buSzPts val="1200"/>
                        <a:buFont typeface="Cambria"/>
                        <a:buChar char="●"/>
                      </a:pPr>
                      <a:r>
                        <a:rPr lang="en-US" sz="1200" u="none" cap="none" strike="noStrike"/>
                        <a:t>With total excision and </a:t>
                      </a:r>
                      <a:r>
                        <a:rPr b="1" lang="en-US" sz="1200" u="none" cap="none" strike="noStrike"/>
                        <a:t>radiation</a:t>
                      </a:r>
                      <a:r>
                        <a:rPr lang="en-US" sz="1200" u="none" cap="none" strike="noStrike"/>
                        <a:t>, the 5-year survival rate may be as high as 75%.</a:t>
                      </a:r>
                      <a:endParaRPr sz="1200" u="none" cap="none" strike="noStrike">
                        <a:solidFill>
                          <a:srgbClr val="A5A5A5"/>
                        </a:solidFill>
                      </a:endParaRPr>
                    </a:p>
                    <a:p>
                      <a:pPr indent="0" lvl="0" marL="0" marR="0" rtl="0" algn="l">
                        <a:spcBef>
                          <a:spcPts val="0"/>
                        </a:spcBef>
                        <a:spcAft>
                          <a:spcPts val="0"/>
                        </a:spcAft>
                        <a:buClr>
                          <a:schemeClr val="dk1"/>
                        </a:buClr>
                        <a:buSzPts val="1200"/>
                        <a:buFont typeface="Cambria"/>
                        <a:buNone/>
                      </a:pPr>
                      <a:r>
                        <a:t/>
                      </a:r>
                      <a:endParaRPr sz="1200" u="none" cap="none" strike="noStrike">
                        <a:solidFill>
                          <a:srgbClr val="A5A5A5"/>
                        </a:solidFill>
                      </a:endParaRPr>
                    </a:p>
                    <a:p>
                      <a:pPr indent="-304800" lvl="0" marL="457200" marR="0" rtl="0" algn="l">
                        <a:lnSpc>
                          <a:spcPct val="100000"/>
                        </a:lnSpc>
                        <a:spcBef>
                          <a:spcPts val="0"/>
                        </a:spcBef>
                        <a:spcAft>
                          <a:spcPts val="0"/>
                        </a:spcAft>
                        <a:buClr>
                          <a:schemeClr val="dk1"/>
                        </a:buClr>
                        <a:buSzPts val="1200"/>
                        <a:buFont typeface="Cambria"/>
                        <a:buChar char="●"/>
                      </a:pPr>
                      <a:r>
                        <a:rPr lang="en-US" sz="1200" u="none" cap="none" strike="noStrike"/>
                        <a:t>With total excision and radiation, </a:t>
                      </a:r>
                      <a:r>
                        <a:rPr b="1" lang="en-US" sz="1200" u="none" cap="none" strike="noStrike"/>
                        <a:t>the 5-year survival </a:t>
                      </a:r>
                      <a:r>
                        <a:rPr lang="en-US" sz="1200" u="none" cap="none" strike="noStrike"/>
                        <a:t>rate may be as high as 75</a:t>
                      </a:r>
                      <a:endParaRPr sz="1530" u="none" cap="none" strike="noStrike"/>
                    </a:p>
                  </a:txBody>
                  <a:tcPr marT="51825" marB="51825" marR="103625" marL="1036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1481100">
                <a:tc>
                  <a:txBody>
                    <a:bodyPr>
                      <a:noAutofit/>
                    </a:bodyPr>
                    <a:lstStyle/>
                    <a:p>
                      <a:pPr indent="0" lvl="0" marL="0" marR="0" rtl="0" algn="l">
                        <a:spcBef>
                          <a:spcPts val="0"/>
                        </a:spcBef>
                        <a:spcAft>
                          <a:spcPts val="0"/>
                        </a:spcAft>
                        <a:buClr>
                          <a:schemeClr val="dk1"/>
                        </a:buClr>
                        <a:buSzPts val="1200"/>
                        <a:buFont typeface="Cambria"/>
                        <a:buNone/>
                      </a:pPr>
                      <a:br>
                        <a:rPr b="1" lang="en-US" sz="1200" u="none" cap="none" strike="noStrike"/>
                      </a:br>
                      <a:r>
                        <a:rPr b="1" lang="en-US" sz="1200" u="none" cap="none" strike="noStrike"/>
                        <a:t>Gross appearance:</a:t>
                      </a:r>
                      <a:endParaRPr b="1" sz="1200" u="none" cap="none" strike="noStrike"/>
                    </a:p>
                  </a:txBody>
                  <a:tcPr marT="51825" marB="51825" marR="103625" marL="1036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3DAE1"/>
                    </a:solidFill>
                  </a:tcPr>
                </a:tc>
                <a:tc>
                  <a:txBody>
                    <a:bodyPr>
                      <a:noAutofit/>
                    </a:bodyPr>
                    <a:lstStyle/>
                    <a:p>
                      <a:pPr indent="0" lvl="0" marL="0" marR="0" rtl="0" algn="l">
                        <a:spcBef>
                          <a:spcPts val="0"/>
                        </a:spcBef>
                        <a:spcAft>
                          <a:spcPts val="0"/>
                        </a:spcAft>
                        <a:buClr>
                          <a:schemeClr val="dk1"/>
                        </a:buClr>
                        <a:buSzPts val="1200"/>
                        <a:buFont typeface="Cambria"/>
                        <a:buNone/>
                      </a:pPr>
                      <a:r>
                        <a:t/>
                      </a:r>
                      <a:endParaRPr sz="1200" u="none" cap="none" strike="noStrike">
                        <a:solidFill>
                          <a:srgbClr val="A5A5A5"/>
                        </a:solidFill>
                      </a:endParaRPr>
                    </a:p>
                    <a:p>
                      <a:pPr indent="0" lvl="0" marL="0" marR="0" rtl="0" algn="l">
                        <a:spcBef>
                          <a:spcPts val="0"/>
                        </a:spcBef>
                        <a:spcAft>
                          <a:spcPts val="0"/>
                        </a:spcAft>
                        <a:buClr>
                          <a:srgbClr val="A5A5A5"/>
                        </a:buClr>
                        <a:buSzPts val="1200"/>
                        <a:buFont typeface="Cambria"/>
                        <a:buNone/>
                      </a:pPr>
                      <a:r>
                        <a:rPr lang="en-US" sz="1200" u="none" cap="none" strike="noStrike">
                          <a:solidFill>
                            <a:srgbClr val="A5A5A5"/>
                          </a:solidFill>
                        </a:rPr>
                        <a:t>● showing medulloblastoma with ​ destruction of the </a:t>
                      </a:r>
                      <a:endParaRPr sz="1200" u="none" cap="none" strike="noStrike">
                        <a:solidFill>
                          <a:srgbClr val="A5A5A5"/>
                        </a:solidFill>
                      </a:endParaRPr>
                    </a:p>
                    <a:p>
                      <a:pPr indent="0" lvl="0" marL="0" marR="0" rtl="0" algn="l">
                        <a:spcBef>
                          <a:spcPts val="0"/>
                        </a:spcBef>
                        <a:spcAft>
                          <a:spcPts val="0"/>
                        </a:spcAft>
                        <a:buClr>
                          <a:srgbClr val="A5A5A5"/>
                        </a:buClr>
                        <a:buSzPts val="1200"/>
                        <a:buFont typeface="Cambria"/>
                        <a:buNone/>
                      </a:pPr>
                      <a:r>
                        <a:rPr lang="en-US" sz="1200" u="none" cap="none" strike="noStrike">
                          <a:solidFill>
                            <a:srgbClr val="A5A5A5"/>
                          </a:solidFill>
                        </a:rPr>
                        <a:t>superior midline cerebellum..</a:t>
                      </a:r>
                      <a:endParaRPr sz="1200" u="none" cap="none" strike="noStrike">
                        <a:solidFill>
                          <a:srgbClr val="A5A5A5"/>
                        </a:solidFill>
                      </a:endParaRPr>
                    </a:p>
                    <a:p>
                      <a:pPr indent="0" lvl="0" marL="0" marR="0" rtl="0" algn="l">
                        <a:spcBef>
                          <a:spcPts val="0"/>
                        </a:spcBef>
                        <a:spcAft>
                          <a:spcPts val="0"/>
                        </a:spcAft>
                        <a:buClr>
                          <a:srgbClr val="A5A5A5"/>
                        </a:buClr>
                        <a:buSzPts val="1200"/>
                        <a:buFont typeface="Cambria"/>
                        <a:buNone/>
                      </a:pPr>
                      <a:r>
                        <a:rPr lang="en-US" sz="1200" u="none" cap="none" strike="noStrike">
                          <a:solidFill>
                            <a:srgbClr val="A5A5A5"/>
                          </a:solidFill>
                        </a:rPr>
                        <a:t> </a:t>
                      </a:r>
                      <a:endParaRPr sz="1530" u="none" cap="none" strike="noStrike"/>
                    </a:p>
                    <a:p>
                      <a:pPr indent="0" lvl="0" marL="0" marR="0" rtl="0" algn="l">
                        <a:spcBef>
                          <a:spcPts val="0"/>
                        </a:spcBef>
                        <a:spcAft>
                          <a:spcPts val="0"/>
                        </a:spcAft>
                        <a:buClr>
                          <a:srgbClr val="A5A5A5"/>
                        </a:buClr>
                        <a:buSzPts val="1200"/>
                        <a:buFont typeface="Cambria"/>
                        <a:buNone/>
                      </a:pPr>
                      <a:r>
                        <a:rPr lang="en-US" sz="1200" u="none" cap="none" strike="noStrike">
                          <a:solidFill>
                            <a:srgbClr val="A5A5A5"/>
                          </a:solidFill>
                        </a:rPr>
                        <a:t>● </a:t>
                      </a:r>
                      <a:r>
                        <a:rPr b="1" lang="en-US" sz="1200" u="none" cap="none" strike="noStrike">
                          <a:solidFill>
                            <a:srgbClr val="A5A5A5"/>
                          </a:solidFill>
                        </a:rPr>
                        <a:t>largely undifferentiated. </a:t>
                      </a:r>
                      <a:endParaRPr b="1" sz="1200" u="none" cap="none" strike="noStrike">
                        <a:solidFill>
                          <a:srgbClr val="A5A5A5"/>
                        </a:solidFill>
                      </a:endParaRPr>
                    </a:p>
                    <a:p>
                      <a:pPr indent="0" lvl="0" marL="0" marR="0" rtl="0" algn="l">
                        <a:spcBef>
                          <a:spcPts val="0"/>
                        </a:spcBef>
                        <a:spcAft>
                          <a:spcPts val="0"/>
                        </a:spcAft>
                        <a:buClr>
                          <a:schemeClr val="dk1"/>
                        </a:buClr>
                        <a:buSzPts val="1200"/>
                        <a:buFont typeface="Cambria"/>
                        <a:buNone/>
                      </a:pPr>
                      <a:r>
                        <a:t/>
                      </a:r>
                      <a:endParaRPr b="1" sz="1200" u="none" cap="none" strike="noStrike">
                        <a:solidFill>
                          <a:srgbClr val="A5A5A5"/>
                        </a:solidFill>
                      </a:endParaRPr>
                    </a:p>
                    <a:p>
                      <a:pPr indent="0" lvl="0" marL="0" marR="0" rtl="0" algn="l">
                        <a:spcBef>
                          <a:spcPts val="0"/>
                        </a:spcBef>
                        <a:spcAft>
                          <a:spcPts val="0"/>
                        </a:spcAft>
                        <a:buClr>
                          <a:srgbClr val="A5A5A5"/>
                        </a:buClr>
                        <a:buSzPts val="1200"/>
                        <a:buFont typeface="Cambria"/>
                        <a:buNone/>
                      </a:pPr>
                      <a:r>
                        <a:rPr lang="en-US" sz="1200" u="none" cap="none" strike="noStrike">
                          <a:solidFill>
                            <a:srgbClr val="A5A5A5"/>
                          </a:solidFill>
                        </a:rPr>
                        <a:t>● Neuronal and glial markers may be expressed </a:t>
                      </a:r>
                      <a:endParaRPr sz="1200" u="none" cap="none" strike="noStrike">
                        <a:solidFill>
                          <a:srgbClr val="A5A5A5"/>
                        </a:solidFill>
                      </a:endParaRPr>
                    </a:p>
                  </a:txBody>
                  <a:tcPr marT="51825" marB="51825" marR="103625" marL="1036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1869950">
                <a:tc>
                  <a:txBody>
                    <a:bodyPr>
                      <a:noAutofit/>
                    </a:bodyPr>
                    <a:lstStyle/>
                    <a:p>
                      <a:pPr indent="0" lvl="0" marL="0" marR="0" rtl="0" algn="l">
                        <a:spcBef>
                          <a:spcPts val="0"/>
                        </a:spcBef>
                        <a:spcAft>
                          <a:spcPts val="0"/>
                        </a:spcAft>
                        <a:buClr>
                          <a:schemeClr val="dk1"/>
                        </a:buClr>
                        <a:buSzPts val="1200"/>
                        <a:buFont typeface="Cambria"/>
                        <a:buNone/>
                      </a:pPr>
                      <a:r>
                        <a:t/>
                      </a:r>
                      <a:endParaRPr sz="1200" u="none" cap="none" strike="noStrike"/>
                    </a:p>
                    <a:p>
                      <a:pPr indent="0" lvl="0" marL="0" marR="0" rtl="0" algn="l">
                        <a:spcBef>
                          <a:spcPts val="0"/>
                        </a:spcBef>
                        <a:spcAft>
                          <a:spcPts val="0"/>
                        </a:spcAft>
                        <a:buClr>
                          <a:schemeClr val="dk1"/>
                        </a:buClr>
                        <a:buSzPts val="1530"/>
                        <a:buFont typeface="Cambria"/>
                        <a:buNone/>
                      </a:pPr>
                      <a:r>
                        <a:rPr b="1" lang="en-US" sz="1200" u="none" cap="none" strike="noStrike"/>
                        <a:t>Microscopic appearance :</a:t>
                      </a:r>
                      <a:endParaRPr b="1" sz="1200" u="none" cap="none" strike="noStrike"/>
                    </a:p>
                  </a:txBody>
                  <a:tcPr marT="51825" marB="51825" marR="103625" marL="1036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3DAE1"/>
                    </a:solidFill>
                  </a:tcPr>
                </a:tc>
                <a:tc>
                  <a:txBody>
                    <a:bodyPr>
                      <a:noAutofit/>
                    </a:bodyPr>
                    <a:lstStyle/>
                    <a:p>
                      <a:pPr indent="0" lvl="0" marL="0" marR="0" rtl="0" algn="l">
                        <a:spcBef>
                          <a:spcPts val="0"/>
                        </a:spcBef>
                        <a:spcAft>
                          <a:spcPts val="0"/>
                        </a:spcAft>
                        <a:buClr>
                          <a:schemeClr val="dk1"/>
                        </a:buClr>
                        <a:buSzPts val="1200"/>
                        <a:buFont typeface="Cambria"/>
                        <a:buNone/>
                      </a:pPr>
                      <a:r>
                        <a:t/>
                      </a:r>
                      <a:endParaRPr sz="1200" u="none" cap="none" strike="noStrike"/>
                    </a:p>
                    <a:p>
                      <a:pPr indent="-304800" lvl="0" marL="457200" marR="0" rtl="0" algn="l">
                        <a:spcBef>
                          <a:spcPts val="0"/>
                        </a:spcBef>
                        <a:spcAft>
                          <a:spcPts val="0"/>
                        </a:spcAft>
                        <a:buClr>
                          <a:schemeClr val="dk1"/>
                        </a:buClr>
                        <a:buSzPts val="1200"/>
                        <a:buFont typeface="Cambria"/>
                        <a:buChar char="●"/>
                      </a:pPr>
                      <a:r>
                        <a:rPr lang="en-US" sz="1200" u="none" cap="none" strike="noStrike"/>
                        <a:t>Small, round and blue cell </a:t>
                      </a:r>
                      <a:endParaRPr sz="1200" u="none" cap="none" strike="noStrike"/>
                    </a:p>
                    <a:p>
                      <a:pPr indent="-304800" lvl="0" marL="457200" marR="0" rtl="0" algn="l">
                        <a:spcBef>
                          <a:spcPts val="0"/>
                        </a:spcBef>
                        <a:spcAft>
                          <a:spcPts val="0"/>
                        </a:spcAft>
                        <a:buClr>
                          <a:schemeClr val="dk1"/>
                        </a:buClr>
                        <a:buSzPts val="1200"/>
                        <a:buFont typeface="Cambria"/>
                        <a:buChar char="●"/>
                      </a:pPr>
                      <a:r>
                        <a:rPr lang="en-US" sz="1200" u="none" cap="none" strike="noStrike"/>
                        <a:t>little cytoplasm with hyperchromatic nuclei.</a:t>
                      </a:r>
                      <a:endParaRPr sz="1200" u="none" cap="none" strike="noStrike"/>
                    </a:p>
                    <a:p>
                      <a:pPr indent="-304800" lvl="0" marL="457200" marR="0" rtl="0" algn="l">
                        <a:spcBef>
                          <a:spcPts val="0"/>
                        </a:spcBef>
                        <a:spcAft>
                          <a:spcPts val="0"/>
                        </a:spcAft>
                        <a:buClr>
                          <a:schemeClr val="dk1"/>
                        </a:buClr>
                        <a:buSzPts val="1200"/>
                        <a:buFont typeface="Cambria"/>
                        <a:buChar char="●"/>
                      </a:pPr>
                      <a:r>
                        <a:rPr lang="en-US" sz="1200" u="none" cap="none" strike="noStrike"/>
                        <a:t>mitoses are abundant</a:t>
                      </a:r>
                      <a:endParaRPr sz="1530" u="none" cap="none" strike="noStrike"/>
                    </a:p>
                    <a:p>
                      <a:pPr indent="-304800" lvl="0" marL="457200" marR="0" rtl="0" algn="l">
                        <a:spcBef>
                          <a:spcPts val="0"/>
                        </a:spcBef>
                        <a:spcAft>
                          <a:spcPts val="0"/>
                        </a:spcAft>
                        <a:buClr>
                          <a:schemeClr val="dk1"/>
                        </a:buClr>
                        <a:buSzPts val="1200"/>
                        <a:buFont typeface="Cambria"/>
                        <a:buChar char="●"/>
                      </a:pPr>
                      <a:r>
                        <a:rPr lang="en-US" sz="1530" u="none" cap="none" strike="noStrike"/>
                        <a:t>T</a:t>
                      </a:r>
                      <a:r>
                        <a:rPr lang="en-US" sz="1200" u="none" cap="none" strike="noStrike"/>
                        <a:t>he tumor is extremely cellular</a:t>
                      </a:r>
                      <a:r>
                        <a:rPr lang="en-US" sz="1530" u="none" cap="none" strike="noStrike"/>
                        <a:t>. </a:t>
                      </a:r>
                      <a:endParaRPr sz="1530" u="none" cap="none" strike="noStrike"/>
                    </a:p>
                    <a:p>
                      <a:pPr indent="-304800" lvl="0" marL="457200" marR="0" rtl="0" algn="l">
                        <a:spcBef>
                          <a:spcPts val="0"/>
                        </a:spcBef>
                        <a:spcAft>
                          <a:spcPts val="0"/>
                        </a:spcAft>
                        <a:buClr>
                          <a:srgbClr val="B7B7B7"/>
                        </a:buClr>
                        <a:buSzPts val="1200"/>
                        <a:buFont typeface="Cambria"/>
                        <a:buChar char="●"/>
                      </a:pPr>
                      <a:r>
                        <a:rPr lang="en-US" sz="1200" u="none" cap="none" strike="noStrike">
                          <a:solidFill>
                            <a:srgbClr val="B7B7B7"/>
                          </a:solidFill>
                        </a:rPr>
                        <a:t>Necrosis </a:t>
                      </a:r>
                      <a:endParaRPr sz="1200" u="none" cap="none" strike="noStrike">
                        <a:solidFill>
                          <a:srgbClr val="B7B7B7"/>
                        </a:solidFill>
                      </a:endParaRPr>
                    </a:p>
                    <a:p>
                      <a:pPr indent="-304800" lvl="0" marL="457200" marR="0" rtl="0" algn="l">
                        <a:spcBef>
                          <a:spcPts val="0"/>
                        </a:spcBef>
                        <a:spcAft>
                          <a:spcPts val="0"/>
                        </a:spcAft>
                        <a:buClr>
                          <a:srgbClr val="B7B7B7"/>
                        </a:buClr>
                        <a:buSzPts val="1200"/>
                        <a:buFont typeface="Cambria"/>
                        <a:buChar char="●"/>
                      </a:pPr>
                      <a:r>
                        <a:rPr lang="en-US" sz="1200" u="none" cap="none" strike="noStrike">
                          <a:solidFill>
                            <a:srgbClr val="B7B7B7"/>
                          </a:solidFill>
                        </a:rPr>
                        <a:t>No certain type of differentiation. </a:t>
                      </a:r>
                      <a:endParaRPr sz="1530" u="none" cap="none" strike="noStrike"/>
                    </a:p>
                  </a:txBody>
                  <a:tcPr marT="51825" marB="51825" marR="103625" marL="1036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bl>
          </a:graphicData>
        </a:graphic>
      </p:graphicFrame>
      <p:pic>
        <p:nvPicPr>
          <p:cNvPr id="314" name="Google Shape;314;p26"/>
          <p:cNvPicPr preferRelativeResize="0"/>
          <p:nvPr/>
        </p:nvPicPr>
        <p:blipFill rotWithShape="1">
          <a:blip r:embed="rId3">
            <a:alphaModFix/>
          </a:blip>
          <a:srcRect b="0" l="0" r="0" t="0"/>
          <a:stretch/>
        </p:blipFill>
        <p:spPr>
          <a:xfrm>
            <a:off x="5316256" y="4109122"/>
            <a:ext cx="2059247" cy="1427838"/>
          </a:xfrm>
          <a:prstGeom prst="rect">
            <a:avLst/>
          </a:prstGeom>
          <a:noFill/>
          <a:ln>
            <a:noFill/>
          </a:ln>
        </p:spPr>
      </p:pic>
      <p:pic>
        <p:nvPicPr>
          <p:cNvPr id="315" name="Google Shape;315;p26"/>
          <p:cNvPicPr preferRelativeResize="0"/>
          <p:nvPr/>
        </p:nvPicPr>
        <p:blipFill rotWithShape="1">
          <a:blip r:embed="rId4">
            <a:alphaModFix/>
          </a:blip>
          <a:srcRect b="0" l="0" r="0" t="0"/>
          <a:stretch/>
        </p:blipFill>
        <p:spPr>
          <a:xfrm>
            <a:off x="0" y="-19185"/>
            <a:ext cx="7772400" cy="623888"/>
          </a:xfrm>
          <a:prstGeom prst="rect">
            <a:avLst/>
          </a:prstGeom>
          <a:noFill/>
          <a:ln>
            <a:noFill/>
          </a:ln>
        </p:spPr>
      </p:pic>
      <p:sp>
        <p:nvSpPr>
          <p:cNvPr id="316" name="Google Shape;316;p26"/>
          <p:cNvSpPr txBox="1"/>
          <p:nvPr>
            <p:ph type="title"/>
          </p:nvPr>
        </p:nvSpPr>
        <p:spPr>
          <a:xfrm>
            <a:off x="752376" y="-164230"/>
            <a:ext cx="6703695" cy="913978"/>
          </a:xfrm>
          <a:prstGeom prst="rect">
            <a:avLst/>
          </a:prstGeom>
          <a:noFill/>
          <a:ln>
            <a:noFill/>
          </a:ln>
        </p:spPr>
        <p:txBody>
          <a:bodyPr anchorCtr="0" anchor="ctr" bIns="45700" lIns="91425" spcFirstLastPara="1" rIns="91425" wrap="square" tIns="45700">
            <a:noAutofit/>
          </a:bodyPr>
          <a:lstStyle/>
          <a:p>
            <a:pPr indent="-388609" lvl="0" marL="388609" marR="0" rtl="0" algn="l">
              <a:lnSpc>
                <a:spcPct val="90000"/>
              </a:lnSpc>
              <a:spcBef>
                <a:spcPts val="0"/>
              </a:spcBef>
              <a:spcAft>
                <a:spcPts val="0"/>
              </a:spcAft>
              <a:buClr>
                <a:srgbClr val="7DB6C1"/>
              </a:buClr>
              <a:buSzPts val="2040"/>
              <a:buFont typeface="Noto Sans Symbols"/>
              <a:buChar char="▪"/>
            </a:pPr>
            <a:r>
              <a:rPr b="1" i="0" lang="en-US" sz="2040" u="none" cap="none" strike="noStrike">
                <a:solidFill>
                  <a:srgbClr val="7DB6C1"/>
                </a:solidFill>
                <a:latin typeface="Cambria"/>
                <a:ea typeface="Cambria"/>
                <a:cs typeface="Cambria"/>
                <a:sym typeface="Cambria"/>
              </a:rPr>
              <a:t>Medulloblastoma:</a:t>
            </a:r>
            <a:endParaRPr b="1" i="0" sz="2040" u="none" cap="none" strike="noStrike">
              <a:solidFill>
                <a:srgbClr val="7DB6C1"/>
              </a:solidFill>
              <a:latin typeface="Cambria"/>
              <a:ea typeface="Cambria"/>
              <a:cs typeface="Cambria"/>
              <a:sym typeface="Cambria"/>
            </a:endParaRPr>
          </a:p>
        </p:txBody>
      </p:sp>
      <p:sp>
        <p:nvSpPr>
          <p:cNvPr id="317" name="Google Shape;317;p26"/>
          <p:cNvSpPr txBox="1"/>
          <p:nvPr/>
        </p:nvSpPr>
        <p:spPr>
          <a:xfrm>
            <a:off x="589684" y="7755520"/>
            <a:ext cx="5486400" cy="828600"/>
          </a:xfrm>
          <a:prstGeom prst="rect">
            <a:avLst/>
          </a:prstGeom>
          <a:noFill/>
          <a:ln cap="flat" cmpd="sng" w="9525">
            <a:solidFill>
              <a:srgbClr val="59A1AF"/>
            </a:solidFill>
            <a:prstDash val="lgDashDot"/>
            <a:round/>
            <a:headEnd len="sm" w="sm" type="none"/>
            <a:tailEnd len="sm" w="sm" type="none"/>
          </a:ln>
        </p:spPr>
        <p:txBody>
          <a:bodyPr anchorCtr="0" anchor="t" bIns="91425" lIns="91425" spcFirstLastPara="1" rIns="91425" wrap="square" tIns="91425">
            <a:noAutofit/>
          </a:bodyPr>
          <a:lstStyle/>
          <a:p>
            <a:pPr indent="0" lvl="0" marL="0" marR="0" rtl="0" algn="l">
              <a:spcBef>
                <a:spcPts val="0"/>
              </a:spcBef>
              <a:spcAft>
                <a:spcPts val="0"/>
              </a:spcAft>
              <a:buClr>
                <a:srgbClr val="A5A5A5"/>
              </a:buClr>
              <a:buSzPts val="1200"/>
              <a:buFont typeface="Cambria"/>
              <a:buNone/>
            </a:pPr>
            <a:r>
              <a:rPr b="1" lang="en-US" sz="1200" u="sng">
                <a:solidFill>
                  <a:srgbClr val="A5A5A5"/>
                </a:solidFill>
                <a:latin typeface="Cambria"/>
                <a:ea typeface="Cambria"/>
                <a:cs typeface="Cambria"/>
                <a:sym typeface="Cambria"/>
              </a:rPr>
              <a:t>Dr.AlKhaldi notes : </a:t>
            </a:r>
            <a:endParaRPr b="1" sz="1200" u="sng">
              <a:solidFill>
                <a:srgbClr val="A5A5A5"/>
              </a:solidFill>
              <a:latin typeface="Cambria"/>
              <a:ea typeface="Cambria"/>
              <a:cs typeface="Cambria"/>
              <a:sym typeface="Cambria"/>
            </a:endParaRPr>
          </a:p>
          <a:p>
            <a:pPr indent="0" lvl="0" marL="0" marR="0" rtl="0" algn="l">
              <a:spcBef>
                <a:spcPts val="0"/>
              </a:spcBef>
              <a:spcAft>
                <a:spcPts val="0"/>
              </a:spcAft>
              <a:buClr>
                <a:srgbClr val="A5A5A5"/>
              </a:buClr>
              <a:buSzPts val="1200"/>
              <a:buFont typeface="Cambria"/>
              <a:buNone/>
            </a:pPr>
            <a:r>
              <a:rPr lang="en-US" sz="1200">
                <a:solidFill>
                  <a:srgbClr val="A5A5A5"/>
                </a:solidFill>
                <a:latin typeface="Cambria"/>
                <a:ea typeface="Cambria"/>
                <a:cs typeface="Cambria"/>
                <a:sym typeface="Cambria"/>
              </a:rPr>
              <a:t>*it is grade 4.</a:t>
            </a:r>
            <a:endParaRPr sz="1200">
              <a:solidFill>
                <a:srgbClr val="A5A5A5"/>
              </a:solidFill>
              <a:latin typeface="Cambria"/>
              <a:ea typeface="Cambria"/>
              <a:cs typeface="Cambria"/>
              <a:sym typeface="Cambria"/>
            </a:endParaRPr>
          </a:p>
          <a:p>
            <a:pPr indent="0" lvl="0" marL="0" marR="0" rtl="0" algn="l">
              <a:spcBef>
                <a:spcPts val="0"/>
              </a:spcBef>
              <a:spcAft>
                <a:spcPts val="0"/>
              </a:spcAft>
              <a:buClr>
                <a:srgbClr val="A5A5A5"/>
              </a:buClr>
              <a:buSzPts val="1200"/>
              <a:buFont typeface="Cambria"/>
              <a:buNone/>
            </a:pPr>
            <a:r>
              <a:rPr lang="en-US" sz="1200">
                <a:solidFill>
                  <a:srgbClr val="A5A5A5"/>
                </a:solidFill>
                <a:latin typeface="Cambria"/>
                <a:ea typeface="Cambria"/>
                <a:cs typeface="Cambria"/>
                <a:sym typeface="Cambria"/>
              </a:rPr>
              <a:t>*it is very sensitive to radiotherapy even though it’s grade 4.</a:t>
            </a:r>
            <a:endParaRPr sz="1200">
              <a:solidFill>
                <a:srgbClr val="A5A5A5"/>
              </a:solidFill>
              <a:latin typeface="Cambria"/>
              <a:ea typeface="Cambria"/>
              <a:cs typeface="Cambria"/>
              <a:sym typeface="Cambria"/>
            </a:endParaRPr>
          </a:p>
          <a:p>
            <a:pPr indent="0" lvl="0" marL="0" marR="0" rtl="0" algn="l">
              <a:spcBef>
                <a:spcPts val="0"/>
              </a:spcBef>
              <a:spcAft>
                <a:spcPts val="0"/>
              </a:spcAft>
              <a:buClr>
                <a:schemeClr val="dk1"/>
              </a:buClr>
              <a:buSzPts val="1200"/>
              <a:buFont typeface="Cambria"/>
              <a:buNone/>
            </a:pPr>
            <a:r>
              <a:t/>
            </a:r>
            <a:endParaRPr sz="1200">
              <a:solidFill>
                <a:srgbClr val="A5A5A5"/>
              </a:solidFill>
              <a:latin typeface="Cambria"/>
              <a:ea typeface="Cambria"/>
              <a:cs typeface="Cambria"/>
              <a:sym typeface="Cambria"/>
            </a:endParaRPr>
          </a:p>
          <a:p>
            <a:pPr indent="0" lvl="0" marL="0" marR="0" rtl="0" algn="l">
              <a:spcBef>
                <a:spcPts val="0"/>
              </a:spcBef>
              <a:spcAft>
                <a:spcPts val="0"/>
              </a:spcAft>
              <a:buClr>
                <a:schemeClr val="dk1"/>
              </a:buClr>
              <a:buSzPts val="1800"/>
              <a:buFont typeface="Cambria"/>
              <a:buNone/>
            </a:pPr>
            <a:r>
              <a:t/>
            </a:r>
            <a:endParaRPr sz="1800">
              <a:solidFill>
                <a:srgbClr val="A5A5A5"/>
              </a:solidFill>
              <a:latin typeface="Cambria"/>
              <a:ea typeface="Cambria"/>
              <a:cs typeface="Cambria"/>
              <a:sym typeface="Cambria"/>
            </a:endParaRPr>
          </a:p>
        </p:txBody>
      </p:sp>
      <p:sp>
        <p:nvSpPr>
          <p:cNvPr id="318" name="Google Shape;318;p26"/>
          <p:cNvSpPr txBox="1"/>
          <p:nvPr/>
        </p:nvSpPr>
        <p:spPr>
          <a:xfrm>
            <a:off x="1696891" y="3545725"/>
            <a:ext cx="5852100" cy="3855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B7B7B7"/>
              </a:buClr>
              <a:buSzPts val="1200"/>
              <a:buFont typeface="Cambria"/>
              <a:buNone/>
            </a:pPr>
            <a:r>
              <a:rPr lang="en-US" sz="1200">
                <a:solidFill>
                  <a:srgbClr val="B7B7B7"/>
                </a:solidFill>
                <a:latin typeface="Cambria"/>
                <a:ea typeface="Cambria"/>
                <a:cs typeface="Cambria"/>
                <a:sym typeface="Cambria"/>
              </a:rPr>
              <a:t>Poorly differentiated , very aggressive tumor in pediatric age. </a:t>
            </a:r>
            <a:endParaRPr sz="1200">
              <a:solidFill>
                <a:srgbClr val="B7B7B7"/>
              </a:solidFill>
              <a:latin typeface="Cambria"/>
              <a:ea typeface="Cambria"/>
              <a:cs typeface="Cambria"/>
              <a:sym typeface="Cambria"/>
            </a:endParaRPr>
          </a:p>
        </p:txBody>
      </p:sp>
      <p:sp>
        <p:nvSpPr>
          <p:cNvPr id="319" name="Google Shape;319;p26"/>
          <p:cNvSpPr/>
          <p:nvPr/>
        </p:nvSpPr>
        <p:spPr>
          <a:xfrm>
            <a:off x="6473972" y="4551542"/>
            <a:ext cx="685800" cy="5943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mbria"/>
              <a:buNone/>
            </a:pPr>
            <a:r>
              <a:t/>
            </a:r>
            <a:endParaRPr sz="1800">
              <a:solidFill>
                <a:schemeClr val="dk1"/>
              </a:solidFill>
              <a:latin typeface="Cambria"/>
              <a:ea typeface="Cambria"/>
              <a:cs typeface="Cambria"/>
              <a:sym typeface="Cambria"/>
            </a:endParaRPr>
          </a:p>
        </p:txBody>
      </p:sp>
      <p:pic>
        <p:nvPicPr>
          <p:cNvPr id="320" name="Google Shape;320;p26"/>
          <p:cNvPicPr preferRelativeResize="0"/>
          <p:nvPr/>
        </p:nvPicPr>
        <p:blipFill rotWithShape="1">
          <a:blip r:embed="rId5">
            <a:alphaModFix/>
          </a:blip>
          <a:srcRect b="0" l="0" r="0" t="0"/>
          <a:stretch/>
        </p:blipFill>
        <p:spPr>
          <a:xfrm>
            <a:off x="5205225" y="5693360"/>
            <a:ext cx="2167375" cy="158236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4" name="Shape 324"/>
        <p:cNvGrpSpPr/>
        <p:nvPr/>
      </p:nvGrpSpPr>
      <p:grpSpPr>
        <a:xfrm>
          <a:off x="0" y="0"/>
          <a:ext cx="0" cy="0"/>
          <a:chOff x="0" y="0"/>
          <a:chExt cx="0" cy="0"/>
        </a:xfrm>
      </p:grpSpPr>
      <p:graphicFrame>
        <p:nvGraphicFramePr>
          <p:cNvPr id="325" name="Google Shape;325;p27"/>
          <p:cNvGraphicFramePr/>
          <p:nvPr/>
        </p:nvGraphicFramePr>
        <p:xfrm>
          <a:off x="387976" y="766514"/>
          <a:ext cx="3000000" cy="3000000"/>
        </p:xfrm>
        <a:graphic>
          <a:graphicData uri="http://schemas.openxmlformats.org/drawingml/2006/table">
            <a:tbl>
              <a:tblPr>
                <a:noFill/>
                <a:tableStyleId>{15F423EB-9C87-485B-9DBC-AE501BDE1CF4}</a:tableStyleId>
              </a:tblPr>
              <a:tblGrid>
                <a:gridCol w="1156275"/>
                <a:gridCol w="2802825"/>
                <a:gridCol w="3037350"/>
              </a:tblGrid>
              <a:tr h="3700050">
                <a:tc>
                  <a:txBody>
                    <a:bodyPr>
                      <a:noAutofit/>
                    </a:bodyPr>
                    <a:lstStyle/>
                    <a:p>
                      <a:pPr indent="0" lvl="0" marL="0" marR="0" rtl="0" algn="l">
                        <a:spcBef>
                          <a:spcPts val="0"/>
                        </a:spcBef>
                        <a:spcAft>
                          <a:spcPts val="0"/>
                        </a:spcAft>
                        <a:buClr>
                          <a:schemeClr val="dk1"/>
                        </a:buClr>
                        <a:buSzPts val="1200"/>
                        <a:buFont typeface="Cambria"/>
                        <a:buNone/>
                      </a:pPr>
                      <a:r>
                        <a:t/>
                      </a:r>
                      <a:endParaRPr b="1" sz="1200" u="none" cap="none" strike="noStrike"/>
                    </a:p>
                    <a:p>
                      <a:pPr indent="0" lvl="0" marL="0" marR="0" rtl="0" algn="l">
                        <a:spcBef>
                          <a:spcPts val="0"/>
                        </a:spcBef>
                        <a:spcAft>
                          <a:spcPts val="0"/>
                        </a:spcAft>
                        <a:buClr>
                          <a:schemeClr val="dk1"/>
                        </a:buClr>
                        <a:buSzPts val="1200"/>
                        <a:buFont typeface="Cambria"/>
                        <a:buNone/>
                      </a:pPr>
                      <a:r>
                        <a:t/>
                      </a:r>
                      <a:endParaRPr b="1" sz="1200" u="none" cap="none" strike="noStrike"/>
                    </a:p>
                    <a:p>
                      <a:pPr indent="0" lvl="0" marL="0" marR="0" rtl="0" algn="l">
                        <a:spcBef>
                          <a:spcPts val="0"/>
                        </a:spcBef>
                        <a:spcAft>
                          <a:spcPts val="0"/>
                        </a:spcAft>
                        <a:buClr>
                          <a:schemeClr val="dk1"/>
                        </a:buClr>
                        <a:buSzPts val="1200"/>
                        <a:buFont typeface="Cambria"/>
                        <a:buNone/>
                      </a:pPr>
                      <a:r>
                        <a:t/>
                      </a:r>
                      <a:endParaRPr b="1" sz="1200" u="none" cap="none" strike="noStrike"/>
                    </a:p>
                    <a:p>
                      <a:pPr indent="0" lvl="0" marL="0" marR="0" rtl="0" algn="l">
                        <a:spcBef>
                          <a:spcPts val="0"/>
                        </a:spcBef>
                        <a:spcAft>
                          <a:spcPts val="0"/>
                        </a:spcAft>
                        <a:buClr>
                          <a:schemeClr val="dk1"/>
                        </a:buClr>
                        <a:buSzPts val="1200"/>
                        <a:buFont typeface="Cambria"/>
                        <a:buNone/>
                      </a:pPr>
                      <a:r>
                        <a:t/>
                      </a:r>
                      <a:endParaRPr b="1" sz="1200" u="none" cap="none" strike="noStrike"/>
                    </a:p>
                    <a:p>
                      <a:pPr indent="0" lvl="0" marL="0" marR="0" rtl="0" algn="l">
                        <a:spcBef>
                          <a:spcPts val="0"/>
                        </a:spcBef>
                        <a:spcAft>
                          <a:spcPts val="0"/>
                        </a:spcAft>
                        <a:buClr>
                          <a:schemeClr val="dk1"/>
                        </a:buClr>
                        <a:buSzPts val="1200"/>
                        <a:buFont typeface="Cambria"/>
                        <a:buNone/>
                      </a:pPr>
                      <a:r>
                        <a:t/>
                      </a:r>
                      <a:endParaRPr b="1" sz="1200" u="none" cap="none" strike="noStrike"/>
                    </a:p>
                    <a:p>
                      <a:pPr indent="0" lvl="0" marL="0" marR="0" rtl="0" algn="l">
                        <a:spcBef>
                          <a:spcPts val="0"/>
                        </a:spcBef>
                        <a:spcAft>
                          <a:spcPts val="0"/>
                        </a:spcAft>
                        <a:buClr>
                          <a:schemeClr val="dk1"/>
                        </a:buClr>
                        <a:buSzPts val="1200"/>
                        <a:buFont typeface="Cambria"/>
                        <a:buNone/>
                      </a:pPr>
                      <a:r>
                        <a:t/>
                      </a:r>
                      <a:endParaRPr b="1" sz="1200" u="none" cap="none" strike="noStrike"/>
                    </a:p>
                    <a:p>
                      <a:pPr indent="0" lvl="0" marL="0" marR="0" rtl="0" algn="l">
                        <a:spcBef>
                          <a:spcPts val="0"/>
                        </a:spcBef>
                        <a:spcAft>
                          <a:spcPts val="0"/>
                        </a:spcAft>
                        <a:buClr>
                          <a:schemeClr val="dk1"/>
                        </a:buClr>
                        <a:buSzPts val="1200"/>
                        <a:buFont typeface="Cambria"/>
                        <a:buNone/>
                      </a:pPr>
                      <a:r>
                        <a:t/>
                      </a:r>
                      <a:endParaRPr b="1" sz="1200" u="none" cap="none" strike="noStrike"/>
                    </a:p>
                    <a:p>
                      <a:pPr indent="0" lvl="0" marL="0" marR="0" rtl="0" algn="l">
                        <a:spcBef>
                          <a:spcPts val="0"/>
                        </a:spcBef>
                        <a:spcAft>
                          <a:spcPts val="0"/>
                        </a:spcAft>
                        <a:buClr>
                          <a:schemeClr val="dk1"/>
                        </a:buClr>
                        <a:buSzPts val="1200"/>
                        <a:buFont typeface="Cambria"/>
                        <a:buNone/>
                      </a:pPr>
                      <a:r>
                        <a:t/>
                      </a:r>
                      <a:endParaRPr b="1" sz="1200" u="none" cap="none" strike="noStrike"/>
                    </a:p>
                    <a:p>
                      <a:pPr indent="0" lvl="0" marL="0" marR="0" rtl="0" algn="l">
                        <a:spcBef>
                          <a:spcPts val="0"/>
                        </a:spcBef>
                        <a:spcAft>
                          <a:spcPts val="0"/>
                        </a:spcAft>
                        <a:buClr>
                          <a:schemeClr val="dk1"/>
                        </a:buClr>
                        <a:buSzPts val="1200"/>
                        <a:buFont typeface="Cambria"/>
                        <a:buNone/>
                      </a:pPr>
                      <a:r>
                        <a:rPr b="1" lang="en-US" sz="1200" u="none" cap="none" strike="noStrike"/>
                        <a:t>Affect who and site ?</a:t>
                      </a:r>
                      <a:endParaRPr b="1" sz="1200" u="none" cap="none" strike="noStrike"/>
                    </a:p>
                  </a:txBody>
                  <a:tcPr marT="51825" marB="51825" marR="103625" marL="103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AF2EC"/>
                    </a:solidFill>
                  </a:tcPr>
                </a:tc>
                <a:tc gridSpan="2">
                  <a:txBody>
                    <a:bodyPr>
                      <a:noAutofit/>
                    </a:bodyPr>
                    <a:lstStyle/>
                    <a:p>
                      <a:pPr indent="-171450" lvl="0" marL="171450" marR="0" rtl="0" algn="l">
                        <a:spcBef>
                          <a:spcPts val="0"/>
                        </a:spcBef>
                        <a:spcAft>
                          <a:spcPts val="0"/>
                        </a:spcAft>
                        <a:buClr>
                          <a:schemeClr val="dk1"/>
                        </a:buClr>
                        <a:buSzPts val="1200"/>
                        <a:buFont typeface="Noto Sans Symbols"/>
                        <a:buChar char="▪"/>
                      </a:pPr>
                      <a:r>
                        <a:rPr b="1" lang="en-US" sz="1200" u="sng" cap="none" strike="noStrike">
                          <a:solidFill>
                            <a:schemeClr val="dk1"/>
                          </a:solidFill>
                          <a:latin typeface="Cambria"/>
                          <a:ea typeface="Cambria"/>
                          <a:cs typeface="Cambria"/>
                          <a:sym typeface="Cambria"/>
                        </a:rPr>
                        <a:t>Affects :</a:t>
                      </a:r>
                      <a:endParaRPr b="1" sz="1530" u="none" cap="none" strike="noStrike">
                        <a:solidFill>
                          <a:schemeClr val="dk1"/>
                        </a:solidFill>
                        <a:latin typeface="Cambria"/>
                        <a:ea typeface="Cambria"/>
                        <a:cs typeface="Cambria"/>
                        <a:sym typeface="Cambria"/>
                      </a:endParaRPr>
                    </a:p>
                    <a:p>
                      <a:pPr indent="0" lvl="0" marL="0" marR="0" rtl="0" algn="l">
                        <a:spcBef>
                          <a:spcPts val="0"/>
                        </a:spcBef>
                        <a:spcAft>
                          <a:spcPts val="0"/>
                        </a:spcAft>
                        <a:buClr>
                          <a:schemeClr val="dk1"/>
                        </a:buClr>
                        <a:buSzPts val="1200"/>
                        <a:buFont typeface="Cambria"/>
                        <a:buNone/>
                      </a:pPr>
                      <a:r>
                        <a:t/>
                      </a:r>
                      <a:endParaRPr b="1" sz="1200" u="sng" cap="none" strike="noStrike">
                        <a:solidFill>
                          <a:schemeClr val="dk1"/>
                        </a:solidFill>
                        <a:latin typeface="Cambria"/>
                        <a:ea typeface="Cambria"/>
                        <a:cs typeface="Cambria"/>
                        <a:sym typeface="Cambria"/>
                      </a:endParaRPr>
                    </a:p>
                    <a:p>
                      <a:pPr indent="-171450" lvl="1" marL="428625" marR="0" rtl="0" algn="l">
                        <a:spcBef>
                          <a:spcPts val="0"/>
                        </a:spcBef>
                        <a:spcAft>
                          <a:spcPts val="0"/>
                        </a:spcAft>
                        <a:buClr>
                          <a:schemeClr val="dk1"/>
                        </a:buClr>
                        <a:buSzPts val="1200"/>
                        <a:buFont typeface="Cambria"/>
                        <a:buChar char="•"/>
                      </a:pPr>
                      <a:r>
                        <a:rPr b="1" lang="en-US" sz="1200" u="none" cap="none" strike="noStrike">
                          <a:solidFill>
                            <a:srgbClr val="C00000"/>
                          </a:solidFill>
                          <a:latin typeface="Cambria"/>
                          <a:ea typeface="Cambria"/>
                          <a:cs typeface="Cambria"/>
                          <a:sym typeface="Cambria"/>
                        </a:rPr>
                        <a:t>Sporadic</a:t>
                      </a:r>
                      <a:r>
                        <a:rPr b="0" lang="en-US" sz="1100" u="none" cap="none" strike="noStrike">
                          <a:solidFill>
                            <a:srgbClr val="999999"/>
                          </a:solidFill>
                        </a:rPr>
                        <a:t>(one and random)</a:t>
                      </a:r>
                      <a:r>
                        <a:rPr b="1" lang="en-US" sz="1200" u="none" cap="none" strike="noStrike">
                          <a:solidFill>
                            <a:srgbClr val="C00000"/>
                          </a:solidFill>
                          <a:latin typeface="Cambria"/>
                          <a:ea typeface="Cambria"/>
                          <a:cs typeface="Cambria"/>
                          <a:sym typeface="Cambria"/>
                        </a:rPr>
                        <a:t> </a:t>
                      </a:r>
                      <a:r>
                        <a:rPr b="1" lang="en-US" sz="1200" u="none" cap="none" strike="noStrike">
                          <a:solidFill>
                            <a:schemeClr val="dk1"/>
                          </a:solidFill>
                          <a:latin typeface="Cambria"/>
                          <a:ea typeface="Cambria"/>
                          <a:cs typeface="Cambria"/>
                          <a:sym typeface="Cambria"/>
                        </a:rPr>
                        <a:t>schwannomas </a:t>
                      </a:r>
                      <a:r>
                        <a:rPr lang="en-US" sz="1200" u="none" cap="none" strike="noStrike">
                          <a:solidFill>
                            <a:schemeClr val="dk1"/>
                          </a:solidFill>
                          <a:latin typeface="Cambria"/>
                          <a:ea typeface="Cambria"/>
                          <a:cs typeface="Cambria"/>
                          <a:sym typeface="Cambria"/>
                        </a:rPr>
                        <a:t>are associated with mutations in the </a:t>
                      </a:r>
                      <a:r>
                        <a:rPr b="1" i="1" lang="en-US" sz="1200" u="none" cap="none" strike="noStrike">
                          <a:solidFill>
                            <a:srgbClr val="C00000"/>
                          </a:solidFill>
                          <a:latin typeface="Cambria"/>
                          <a:ea typeface="Cambria"/>
                          <a:cs typeface="Cambria"/>
                          <a:sym typeface="Cambria"/>
                        </a:rPr>
                        <a:t>NF2 gene. </a:t>
                      </a:r>
                      <a:endParaRPr b="1" sz="1530" u="none" cap="none" strike="noStrike">
                        <a:solidFill>
                          <a:schemeClr val="dk1"/>
                        </a:solidFill>
                        <a:latin typeface="Cambria"/>
                        <a:ea typeface="Cambria"/>
                        <a:cs typeface="Cambria"/>
                        <a:sym typeface="Cambria"/>
                      </a:endParaRPr>
                    </a:p>
                    <a:p>
                      <a:pPr indent="-171450" lvl="1" marL="428625" marR="0" rtl="0" algn="l">
                        <a:spcBef>
                          <a:spcPts val="0"/>
                        </a:spcBef>
                        <a:spcAft>
                          <a:spcPts val="0"/>
                        </a:spcAft>
                        <a:buClr>
                          <a:schemeClr val="dk1"/>
                        </a:buClr>
                        <a:buSzPts val="1200"/>
                        <a:buFont typeface="Cambria"/>
                        <a:buChar char="•"/>
                      </a:pPr>
                      <a:r>
                        <a:rPr b="1" lang="en-US" sz="1200" u="none" cap="none" strike="noStrike">
                          <a:solidFill>
                            <a:srgbClr val="C00000"/>
                          </a:solidFill>
                          <a:latin typeface="Cambria"/>
                          <a:ea typeface="Cambria"/>
                          <a:cs typeface="Cambria"/>
                          <a:sym typeface="Cambria"/>
                        </a:rPr>
                        <a:t>Bilateral</a:t>
                      </a:r>
                      <a:r>
                        <a:rPr b="1" lang="en-US" sz="1200" u="none" cap="none" strike="noStrike">
                          <a:solidFill>
                            <a:schemeClr val="dk1"/>
                          </a:solidFill>
                          <a:latin typeface="Cambria"/>
                          <a:ea typeface="Cambria"/>
                          <a:cs typeface="Cambria"/>
                          <a:sym typeface="Cambria"/>
                        </a:rPr>
                        <a:t> acoustic schwannoma </a:t>
                      </a:r>
                      <a:r>
                        <a:rPr lang="en-US" sz="1200" u="none" cap="none" strike="noStrike">
                          <a:solidFill>
                            <a:schemeClr val="dk1"/>
                          </a:solidFill>
                          <a:latin typeface="Cambria"/>
                          <a:ea typeface="Cambria"/>
                          <a:cs typeface="Cambria"/>
                          <a:sym typeface="Cambria"/>
                        </a:rPr>
                        <a:t>is associated with </a:t>
                      </a:r>
                      <a:r>
                        <a:rPr b="1" i="1" lang="en-US" sz="1200" u="none" cap="none" strike="noStrike">
                          <a:solidFill>
                            <a:srgbClr val="C00000"/>
                          </a:solidFill>
                          <a:latin typeface="Cambria"/>
                          <a:ea typeface="Cambria"/>
                          <a:cs typeface="Cambria"/>
                          <a:sym typeface="Cambria"/>
                        </a:rPr>
                        <a:t>NF2 syndrome</a:t>
                      </a:r>
                      <a:endParaRPr b="1" sz="1530" u="none" cap="none" strike="noStrike">
                        <a:solidFill>
                          <a:schemeClr val="dk1"/>
                        </a:solidFill>
                        <a:latin typeface="Cambria"/>
                        <a:ea typeface="Cambria"/>
                        <a:cs typeface="Cambria"/>
                        <a:sym typeface="Cambria"/>
                      </a:endParaRPr>
                    </a:p>
                    <a:p>
                      <a:pPr indent="-95250" lvl="0" marL="171450" marR="0" rtl="0" algn="l">
                        <a:spcBef>
                          <a:spcPts val="0"/>
                        </a:spcBef>
                        <a:spcAft>
                          <a:spcPts val="0"/>
                        </a:spcAft>
                        <a:buClr>
                          <a:schemeClr val="dk1"/>
                        </a:buClr>
                        <a:buSzPts val="1200"/>
                        <a:buFont typeface="Cambria"/>
                        <a:buNone/>
                      </a:pPr>
                      <a:r>
                        <a:rPr lang="en-US" sz="1200" u="sng" cap="none" strike="noStrike"/>
                        <a:t>      </a:t>
                      </a:r>
                      <a:endParaRPr b="1" sz="1200" u="sng" cap="none" strike="noStrike">
                        <a:solidFill>
                          <a:schemeClr val="dk1"/>
                        </a:solidFill>
                        <a:latin typeface="Cambria"/>
                        <a:ea typeface="Cambria"/>
                        <a:cs typeface="Cambria"/>
                        <a:sym typeface="Cambria"/>
                      </a:endParaRPr>
                    </a:p>
                    <a:p>
                      <a:pPr indent="-171450" lvl="1" marL="428625" marR="0" rtl="0" algn="l">
                        <a:spcBef>
                          <a:spcPts val="0"/>
                        </a:spcBef>
                        <a:spcAft>
                          <a:spcPts val="0"/>
                        </a:spcAft>
                        <a:buClr>
                          <a:srgbClr val="A5A5A5"/>
                        </a:buClr>
                        <a:buSzPts val="1200"/>
                        <a:buFont typeface="Cambria"/>
                        <a:buChar char="•"/>
                      </a:pPr>
                      <a:r>
                        <a:rPr b="0" lang="en-US" sz="1200" u="none" cap="none" strike="noStrike">
                          <a:solidFill>
                            <a:srgbClr val="A5A5A5"/>
                          </a:solidFill>
                          <a:latin typeface="Cambria"/>
                          <a:ea typeface="Cambria"/>
                          <a:cs typeface="Cambria"/>
                          <a:sym typeface="Cambria"/>
                        </a:rPr>
                        <a:t>*Extra from robbins : Affected patients carry a dominant loss of function mutation of the Merlin gene on chromosome 22. </a:t>
                      </a:r>
                      <a:endParaRPr b="0" sz="1530" u="none" cap="none" strike="noStrike">
                        <a:solidFill>
                          <a:schemeClr val="dk1"/>
                        </a:solidFill>
                        <a:latin typeface="Cambria"/>
                        <a:ea typeface="Cambria"/>
                        <a:cs typeface="Cambria"/>
                        <a:sym typeface="Cambria"/>
                      </a:endParaRPr>
                    </a:p>
                    <a:p>
                      <a:pPr indent="0" lvl="0" marL="0" marR="0" rtl="0" algn="l">
                        <a:spcBef>
                          <a:spcPts val="0"/>
                        </a:spcBef>
                        <a:spcAft>
                          <a:spcPts val="0"/>
                        </a:spcAft>
                        <a:buClr>
                          <a:schemeClr val="dk1"/>
                        </a:buClr>
                        <a:buSzPts val="1200"/>
                        <a:buFont typeface="Cambria"/>
                        <a:buNone/>
                      </a:pPr>
                      <a:r>
                        <a:t/>
                      </a:r>
                      <a:endParaRPr b="0" sz="1200" u="none" cap="none" strike="noStrike">
                        <a:solidFill>
                          <a:srgbClr val="A5A5A5"/>
                        </a:solidFill>
                        <a:latin typeface="Cambria"/>
                        <a:ea typeface="Cambria"/>
                        <a:cs typeface="Cambria"/>
                        <a:sym typeface="Cambria"/>
                      </a:endParaRPr>
                    </a:p>
                    <a:p>
                      <a:pPr indent="0" lvl="1" marL="257175" marR="0" rtl="0" algn="l">
                        <a:spcBef>
                          <a:spcPts val="0"/>
                        </a:spcBef>
                        <a:spcAft>
                          <a:spcPts val="0"/>
                        </a:spcAft>
                        <a:buClr>
                          <a:srgbClr val="A5A5A5"/>
                        </a:buClr>
                        <a:buSzPts val="1200"/>
                        <a:buFont typeface="Cambria"/>
                        <a:buNone/>
                      </a:pPr>
                      <a:r>
                        <a:rPr b="0" lang="en-US" sz="1200" u="none" cap="none" strike="noStrike">
                          <a:solidFill>
                            <a:srgbClr val="A5A5A5"/>
                          </a:solidFill>
                          <a:latin typeface="Cambria"/>
                          <a:ea typeface="Cambria"/>
                          <a:cs typeface="Cambria"/>
                          <a:sym typeface="Cambria"/>
                        </a:rPr>
                        <a:t> - But What is Merlin Gene ? a cytoskeletal protein that functions as a tumor suppressor. Some cases have recently been linked to loss-of-function mutations in a tumor suppressor gene on chromosome 22 that encodes a protein that regulates chromatin structure</a:t>
                      </a:r>
                      <a:endParaRPr b="0" sz="1530" u="none" cap="none" strike="noStrike">
                        <a:solidFill>
                          <a:schemeClr val="dk1"/>
                        </a:solidFill>
                        <a:latin typeface="Cambria"/>
                        <a:ea typeface="Cambria"/>
                        <a:cs typeface="Cambria"/>
                        <a:sym typeface="Cambria"/>
                      </a:endParaRPr>
                    </a:p>
                    <a:p>
                      <a:pPr indent="0" lvl="1" marL="388620" marR="0" rtl="0" algn="l">
                        <a:spcBef>
                          <a:spcPts val="0"/>
                        </a:spcBef>
                        <a:spcAft>
                          <a:spcPts val="0"/>
                        </a:spcAft>
                        <a:buClr>
                          <a:schemeClr val="dk1"/>
                        </a:buClr>
                        <a:buSzPts val="1200"/>
                        <a:buFont typeface="Cambria"/>
                        <a:buNone/>
                      </a:pPr>
                      <a:r>
                        <a:t/>
                      </a:r>
                      <a:endParaRPr b="0" sz="1200" u="none" cap="none" strike="noStrike">
                        <a:solidFill>
                          <a:schemeClr val="dk1"/>
                        </a:solidFill>
                        <a:latin typeface="Cambria"/>
                        <a:ea typeface="Cambria"/>
                        <a:cs typeface="Cambria"/>
                        <a:sym typeface="Cambria"/>
                      </a:endParaRPr>
                    </a:p>
                    <a:p>
                      <a:pPr indent="-171450" lvl="0" marL="171450" marR="0" rtl="0" algn="l">
                        <a:spcBef>
                          <a:spcPts val="0"/>
                        </a:spcBef>
                        <a:spcAft>
                          <a:spcPts val="0"/>
                        </a:spcAft>
                        <a:buClr>
                          <a:schemeClr val="dk1"/>
                        </a:buClr>
                        <a:buSzPts val="1200"/>
                        <a:buFont typeface="Noto Sans Symbols"/>
                        <a:buChar char="▪"/>
                      </a:pPr>
                      <a:r>
                        <a:rPr b="1" lang="en-US" sz="1200" u="sng" cap="none" strike="noStrike">
                          <a:solidFill>
                            <a:schemeClr val="dk1"/>
                          </a:solidFill>
                          <a:latin typeface="Cambria"/>
                          <a:ea typeface="Cambria"/>
                          <a:cs typeface="Cambria"/>
                          <a:sym typeface="Cambria"/>
                        </a:rPr>
                        <a:t>SITE </a:t>
                      </a:r>
                      <a:r>
                        <a:rPr lang="en-US" sz="1200" u="sng" cap="none" strike="noStrike">
                          <a:solidFill>
                            <a:schemeClr val="dk1"/>
                          </a:solidFill>
                          <a:latin typeface="Cambria"/>
                          <a:ea typeface="Cambria"/>
                          <a:cs typeface="Cambria"/>
                          <a:sym typeface="Cambria"/>
                        </a:rPr>
                        <a:t>:</a:t>
                      </a:r>
                      <a:endParaRPr b="1" sz="1530" u="none" cap="none" strike="noStrike">
                        <a:solidFill>
                          <a:schemeClr val="dk1"/>
                        </a:solidFill>
                        <a:latin typeface="Cambria"/>
                        <a:ea typeface="Cambria"/>
                        <a:cs typeface="Cambria"/>
                        <a:sym typeface="Cambria"/>
                      </a:endParaRPr>
                    </a:p>
                    <a:p>
                      <a:pPr indent="-95250" lvl="0" marL="171450" marR="0" rtl="0" algn="l">
                        <a:spcBef>
                          <a:spcPts val="0"/>
                        </a:spcBef>
                        <a:spcAft>
                          <a:spcPts val="0"/>
                        </a:spcAft>
                        <a:buClr>
                          <a:schemeClr val="dk1"/>
                        </a:buClr>
                        <a:buSzPts val="1200"/>
                        <a:buFont typeface="Cambria"/>
                        <a:buNone/>
                      </a:pPr>
                      <a:r>
                        <a:t/>
                      </a:r>
                      <a:endParaRPr sz="1200" u="none" cap="none" strike="noStrike">
                        <a:solidFill>
                          <a:schemeClr val="dk1"/>
                        </a:solidFill>
                        <a:latin typeface="Cambria"/>
                        <a:ea typeface="Cambria"/>
                        <a:cs typeface="Cambria"/>
                        <a:sym typeface="Cambria"/>
                      </a:endParaRPr>
                    </a:p>
                    <a:p>
                      <a:pPr indent="-171450" lvl="1" marL="428625" marR="0" rtl="0" algn="l">
                        <a:spcBef>
                          <a:spcPts val="0"/>
                        </a:spcBef>
                        <a:spcAft>
                          <a:spcPts val="0"/>
                        </a:spcAft>
                        <a:buClr>
                          <a:schemeClr val="dk1"/>
                        </a:buClr>
                        <a:buSzPts val="1200"/>
                        <a:buFont typeface="Cambria"/>
                        <a:buChar char="•"/>
                      </a:pPr>
                      <a:r>
                        <a:rPr lang="en-US" sz="1200" u="none" cap="none" strike="noStrike">
                          <a:solidFill>
                            <a:schemeClr val="dk1"/>
                          </a:solidFill>
                          <a:latin typeface="Cambria"/>
                          <a:ea typeface="Cambria"/>
                          <a:cs typeface="Cambria"/>
                          <a:sym typeface="Cambria"/>
                        </a:rPr>
                        <a:t> In the </a:t>
                      </a:r>
                      <a:r>
                        <a:rPr b="1" lang="en-US" sz="1200" u="none" cap="none" strike="noStrike">
                          <a:solidFill>
                            <a:schemeClr val="dk1"/>
                          </a:solidFill>
                          <a:latin typeface="Cambria"/>
                          <a:ea typeface="Cambria"/>
                          <a:cs typeface="Cambria"/>
                          <a:sym typeface="Cambria"/>
                        </a:rPr>
                        <a:t>CNS</a:t>
                      </a:r>
                      <a:r>
                        <a:rPr lang="en-US" sz="1200" u="none" cap="none" strike="noStrike">
                          <a:solidFill>
                            <a:schemeClr val="dk1"/>
                          </a:solidFill>
                          <a:latin typeface="Cambria"/>
                          <a:ea typeface="Cambria"/>
                          <a:cs typeface="Cambria"/>
                          <a:sym typeface="Cambria"/>
                        </a:rPr>
                        <a:t>, they are often encountered within </a:t>
                      </a:r>
                      <a:r>
                        <a:rPr b="1" lang="en-US" sz="1200" u="none" cap="none" strike="noStrike">
                          <a:solidFill>
                            <a:srgbClr val="C00000"/>
                          </a:solidFill>
                          <a:latin typeface="Cambria"/>
                          <a:ea typeface="Cambria"/>
                          <a:cs typeface="Cambria"/>
                          <a:sym typeface="Cambria"/>
                        </a:rPr>
                        <a:t>the cranial vault in the cerebellopontine angle</a:t>
                      </a:r>
                      <a:r>
                        <a:rPr lang="en-US" sz="1200" u="none" cap="none" strike="noStrike">
                          <a:solidFill>
                            <a:schemeClr val="dk1"/>
                          </a:solidFill>
                          <a:latin typeface="Cambria"/>
                          <a:ea typeface="Cambria"/>
                          <a:cs typeface="Cambria"/>
                          <a:sym typeface="Cambria"/>
                        </a:rPr>
                        <a:t>, where they are attached to the vestibular branch of the eighth nerve causing </a:t>
                      </a:r>
                      <a:r>
                        <a:rPr b="1" lang="en-US" sz="1200" u="none" cap="none" strike="noStrike">
                          <a:solidFill>
                            <a:schemeClr val="dk1"/>
                          </a:solidFill>
                          <a:latin typeface="Cambria"/>
                          <a:ea typeface="Cambria"/>
                          <a:cs typeface="Cambria"/>
                          <a:sym typeface="Cambria"/>
                        </a:rPr>
                        <a:t>tinnitus</a:t>
                      </a:r>
                      <a:r>
                        <a:rPr b="0" lang="en-US" sz="1200" u="none" cap="none" strike="noStrike">
                          <a:solidFill>
                            <a:srgbClr val="999999"/>
                          </a:solidFill>
                        </a:rPr>
                        <a:t>(ringing) </a:t>
                      </a:r>
                      <a:r>
                        <a:rPr b="1" lang="en-US" sz="1200" u="none" cap="none" strike="noStrike">
                          <a:solidFill>
                            <a:schemeClr val="dk1"/>
                          </a:solidFill>
                          <a:latin typeface="Cambria"/>
                          <a:ea typeface="Cambria"/>
                          <a:cs typeface="Cambria"/>
                          <a:sym typeface="Cambria"/>
                        </a:rPr>
                        <a:t>and hearing loss. </a:t>
                      </a:r>
                      <a:r>
                        <a:rPr lang="en-US" sz="1200" u="none" cap="none" strike="noStrike">
                          <a:solidFill>
                            <a:srgbClr val="A5A5A5"/>
                          </a:solidFill>
                          <a:latin typeface="Cambria"/>
                          <a:ea typeface="Cambria"/>
                          <a:cs typeface="Cambria"/>
                          <a:sym typeface="Cambria"/>
                        </a:rPr>
                        <a:t>Could happen outside the CNS.</a:t>
                      </a:r>
                      <a:endParaRPr b="1" sz="1530" u="none" cap="none" strike="noStrike">
                        <a:solidFill>
                          <a:schemeClr val="dk1"/>
                        </a:solidFill>
                        <a:latin typeface="Cambria"/>
                        <a:ea typeface="Cambria"/>
                        <a:cs typeface="Cambria"/>
                        <a:sym typeface="Cambria"/>
                      </a:endParaRPr>
                    </a:p>
                    <a:p>
                      <a:pPr indent="-171450" lvl="1" marL="428625" marR="0" rtl="0" algn="l">
                        <a:spcBef>
                          <a:spcPts val="0"/>
                        </a:spcBef>
                        <a:spcAft>
                          <a:spcPts val="0"/>
                        </a:spcAft>
                        <a:buClr>
                          <a:schemeClr val="dk1"/>
                        </a:buClr>
                        <a:buSzPts val="1200"/>
                        <a:buFont typeface="Cambria"/>
                        <a:buChar char="•"/>
                      </a:pPr>
                      <a:r>
                        <a:rPr lang="en-US" sz="1200" u="none" cap="none" strike="noStrike">
                          <a:solidFill>
                            <a:schemeClr val="dk1"/>
                          </a:solidFill>
                          <a:latin typeface="Cambria"/>
                          <a:ea typeface="Cambria"/>
                          <a:cs typeface="Cambria"/>
                          <a:sym typeface="Cambria"/>
                        </a:rPr>
                        <a:t>Attached to the nerve but can be separated from it. </a:t>
                      </a:r>
                      <a:endParaRPr b="1" sz="1200" u="sng" cap="none" strike="noStrike">
                        <a:solidFill>
                          <a:schemeClr val="dk1"/>
                        </a:solidFill>
                        <a:latin typeface="Cambria"/>
                        <a:ea typeface="Cambria"/>
                        <a:cs typeface="Cambria"/>
                        <a:sym typeface="Cambria"/>
                      </a:endParaRPr>
                    </a:p>
                  </a:txBody>
                  <a:tcPr marT="51825" marB="51825" marR="103625" marL="103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hMerge="1"/>
              </a:tr>
              <a:tr h="365225">
                <a:tc>
                  <a:txBody>
                    <a:bodyPr>
                      <a:noAutofit/>
                    </a:bodyPr>
                    <a:lstStyle/>
                    <a:p>
                      <a:pPr indent="0" lvl="0" marL="0" marR="0" rtl="0" algn="l">
                        <a:spcBef>
                          <a:spcPts val="0"/>
                        </a:spcBef>
                        <a:spcAft>
                          <a:spcPts val="0"/>
                        </a:spcAft>
                        <a:buClr>
                          <a:schemeClr val="dk1"/>
                        </a:buClr>
                        <a:buSzPts val="1200"/>
                        <a:buFont typeface="Cambria"/>
                        <a:buNone/>
                      </a:pPr>
                      <a:r>
                        <a:rPr b="1" lang="en-US" sz="1200" u="none" cap="none" strike="noStrike"/>
                        <a:t>Type ?</a:t>
                      </a:r>
                      <a:endParaRPr b="1" sz="1200" u="none" cap="none" strike="noStrike"/>
                    </a:p>
                  </a:txBody>
                  <a:tcPr marT="51825" marB="51825" marR="103625" marL="1036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AF2EC"/>
                    </a:solidFill>
                  </a:tcPr>
                </a:tc>
                <a:tc gridSpan="2">
                  <a:txBody>
                    <a:bodyPr>
                      <a:noAutofit/>
                    </a:bodyPr>
                    <a:lstStyle/>
                    <a:p>
                      <a:pPr indent="-171450" lvl="0" marL="171450" marR="0" rtl="0" algn="l">
                        <a:spcBef>
                          <a:spcPts val="0"/>
                        </a:spcBef>
                        <a:spcAft>
                          <a:spcPts val="0"/>
                        </a:spcAft>
                        <a:buClr>
                          <a:schemeClr val="dk1"/>
                        </a:buClr>
                        <a:buSzPts val="1200"/>
                        <a:buFont typeface="Noto Sans Symbols"/>
                        <a:buChar char="▪"/>
                      </a:pPr>
                      <a:r>
                        <a:rPr lang="en-US" sz="1200" u="none" cap="none" strike="noStrike">
                          <a:solidFill>
                            <a:schemeClr val="dk1"/>
                          </a:solidFill>
                          <a:latin typeface="Cambria"/>
                          <a:ea typeface="Cambria"/>
                          <a:cs typeface="Cambria"/>
                          <a:sym typeface="Cambria"/>
                        </a:rPr>
                        <a:t> Benign. </a:t>
                      </a:r>
                      <a:r>
                        <a:rPr lang="en-US" sz="1200" u="none" cap="none" strike="noStrike">
                          <a:solidFill>
                            <a:srgbClr val="A5A5A5"/>
                          </a:solidFill>
                          <a:latin typeface="Cambria"/>
                          <a:ea typeface="Cambria"/>
                          <a:cs typeface="Cambria"/>
                          <a:sym typeface="Cambria"/>
                        </a:rPr>
                        <a:t>Grade I. </a:t>
                      </a:r>
                      <a:endParaRPr sz="1200" u="none" cap="none" strike="noStrike">
                        <a:solidFill>
                          <a:srgbClr val="A5A5A5"/>
                        </a:solidFill>
                        <a:latin typeface="Cambria"/>
                        <a:ea typeface="Cambria"/>
                        <a:cs typeface="Cambria"/>
                        <a:sym typeface="Cambria"/>
                      </a:endParaRPr>
                    </a:p>
                  </a:txBody>
                  <a:tcPr marT="51825" marB="51825" marR="103625" marL="1036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hMerge="1"/>
              </a:tr>
              <a:tr h="1641300">
                <a:tc>
                  <a:txBody>
                    <a:bodyPr>
                      <a:noAutofit/>
                    </a:bodyPr>
                    <a:lstStyle/>
                    <a:p>
                      <a:pPr indent="0" lvl="0" marL="0" marR="0" rtl="0" algn="l">
                        <a:lnSpc>
                          <a:spcPct val="100000"/>
                        </a:lnSpc>
                        <a:spcBef>
                          <a:spcPts val="0"/>
                        </a:spcBef>
                        <a:spcAft>
                          <a:spcPts val="0"/>
                        </a:spcAft>
                        <a:buClr>
                          <a:schemeClr val="dk1"/>
                        </a:buClr>
                        <a:buSzPts val="1200"/>
                        <a:buFont typeface="Cambria"/>
                        <a:buNone/>
                      </a:pPr>
                      <a:br>
                        <a:rPr b="1" lang="en-US" sz="1200" u="none" cap="none" strike="noStrike"/>
                      </a:br>
                      <a:endParaRPr b="1" sz="1200" u="none" cap="none" strike="noStrike"/>
                    </a:p>
                    <a:p>
                      <a:pPr indent="0" lvl="0" marL="0" marR="0" rtl="0" algn="l">
                        <a:lnSpc>
                          <a:spcPct val="100000"/>
                        </a:lnSpc>
                        <a:spcBef>
                          <a:spcPts val="0"/>
                        </a:spcBef>
                        <a:spcAft>
                          <a:spcPts val="0"/>
                        </a:spcAft>
                        <a:buClr>
                          <a:schemeClr val="dk1"/>
                        </a:buClr>
                        <a:buSzPts val="1200"/>
                        <a:buFont typeface="Cambria"/>
                        <a:buNone/>
                      </a:pPr>
                      <a:r>
                        <a:t/>
                      </a:r>
                      <a:endParaRPr b="1" sz="1200" u="none" cap="none" strike="noStrike"/>
                    </a:p>
                    <a:p>
                      <a:pPr indent="0" lvl="0" marL="0" marR="0" rtl="0" algn="l">
                        <a:lnSpc>
                          <a:spcPct val="100000"/>
                        </a:lnSpc>
                        <a:spcBef>
                          <a:spcPts val="0"/>
                        </a:spcBef>
                        <a:spcAft>
                          <a:spcPts val="0"/>
                        </a:spcAft>
                        <a:buClr>
                          <a:schemeClr val="dk1"/>
                        </a:buClr>
                        <a:buSzPts val="1200"/>
                        <a:buFont typeface="Cambria"/>
                        <a:buNone/>
                      </a:pPr>
                      <a:r>
                        <a:rPr b="1" lang="en-US" sz="1200" u="none" cap="none" strike="noStrike">
                          <a:solidFill>
                            <a:srgbClr val="A5A5A5"/>
                          </a:solidFill>
                        </a:rPr>
                        <a:t>Gross appearance ?</a:t>
                      </a:r>
                      <a:endParaRPr b="1" sz="1200" u="none" cap="none" strike="noStrike">
                        <a:solidFill>
                          <a:srgbClr val="A5A5A5"/>
                        </a:solidFill>
                      </a:endParaRPr>
                    </a:p>
                    <a:p>
                      <a:pPr indent="0" lvl="0" marL="0" marR="0" rtl="0" algn="l">
                        <a:spcBef>
                          <a:spcPts val="0"/>
                        </a:spcBef>
                        <a:spcAft>
                          <a:spcPts val="0"/>
                        </a:spcAft>
                        <a:buClr>
                          <a:schemeClr val="dk1"/>
                        </a:buClr>
                        <a:buSzPts val="1200"/>
                        <a:buFont typeface="Cambria"/>
                        <a:buNone/>
                      </a:pPr>
                      <a:r>
                        <a:t/>
                      </a:r>
                      <a:endParaRPr b="1" sz="1200" u="none" cap="none" strike="noStrike"/>
                    </a:p>
                  </a:txBody>
                  <a:tcPr marT="51825" marB="51825" marR="103625" marL="103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AF2EC"/>
                    </a:solidFill>
                  </a:tcPr>
                </a:tc>
                <a:tc gridSpan="2">
                  <a:txBody>
                    <a:bodyPr>
                      <a:noAutofit/>
                    </a:bodyPr>
                    <a:lstStyle/>
                    <a:p>
                      <a:pPr indent="0" lvl="0" marL="0" marR="0" rtl="0" algn="l">
                        <a:spcBef>
                          <a:spcPts val="0"/>
                        </a:spcBef>
                        <a:spcAft>
                          <a:spcPts val="0"/>
                        </a:spcAft>
                        <a:buClr>
                          <a:schemeClr val="dk1"/>
                        </a:buClr>
                        <a:buSzPts val="1200"/>
                        <a:buFont typeface="Cambria"/>
                        <a:buNone/>
                      </a:pPr>
                      <a:r>
                        <a:rPr lang="en-US" sz="1200" u="none" cap="none" strike="noStrike">
                          <a:solidFill>
                            <a:schemeClr val="dk1"/>
                          </a:solidFill>
                          <a:latin typeface="Cambria"/>
                          <a:ea typeface="Cambria"/>
                          <a:cs typeface="Cambria"/>
                          <a:sym typeface="Cambria"/>
                        </a:rPr>
                        <a:t> </a:t>
                      </a:r>
                      <a:endParaRPr sz="1530" u="none" cap="none" strike="noStrike">
                        <a:solidFill>
                          <a:schemeClr val="dk1"/>
                        </a:solidFill>
                        <a:latin typeface="Cambria"/>
                        <a:ea typeface="Cambria"/>
                        <a:cs typeface="Cambria"/>
                        <a:sym typeface="Cambria"/>
                      </a:endParaRPr>
                    </a:p>
                    <a:p>
                      <a:pPr indent="0" lvl="0" marL="0" marR="0" rtl="0" algn="l">
                        <a:spcBef>
                          <a:spcPts val="0"/>
                        </a:spcBef>
                        <a:spcAft>
                          <a:spcPts val="0"/>
                        </a:spcAft>
                        <a:buClr>
                          <a:schemeClr val="dk1"/>
                        </a:buClr>
                        <a:buSzPts val="1200"/>
                        <a:buFont typeface="Cambria"/>
                        <a:buNone/>
                      </a:pPr>
                      <a:r>
                        <a:rPr lang="en-US" sz="1200" u="none" cap="none" strike="noStrike">
                          <a:solidFill>
                            <a:schemeClr val="dk1"/>
                          </a:solidFill>
                          <a:latin typeface="Cambria"/>
                          <a:ea typeface="Cambria"/>
                          <a:cs typeface="Cambria"/>
                          <a:sym typeface="Cambria"/>
                        </a:rPr>
                        <a:t> </a:t>
                      </a:r>
                      <a:endParaRPr sz="1530" u="none" cap="none" strike="noStrike">
                        <a:solidFill>
                          <a:schemeClr val="dk1"/>
                        </a:solidFill>
                        <a:latin typeface="Cambria"/>
                        <a:ea typeface="Cambria"/>
                        <a:cs typeface="Cambria"/>
                        <a:sym typeface="Cambria"/>
                      </a:endParaRPr>
                    </a:p>
                    <a:p>
                      <a:pPr indent="-95250" lvl="0" marL="171450" marR="0" rtl="0" algn="l">
                        <a:spcBef>
                          <a:spcPts val="0"/>
                        </a:spcBef>
                        <a:spcAft>
                          <a:spcPts val="0"/>
                        </a:spcAft>
                        <a:buClr>
                          <a:schemeClr val="dk1"/>
                        </a:buClr>
                        <a:buSzPts val="1200"/>
                        <a:buFont typeface="Cambria"/>
                        <a:buNone/>
                      </a:pPr>
                      <a:r>
                        <a:t/>
                      </a:r>
                      <a:endParaRPr sz="1200" u="none" cap="none" strike="noStrike">
                        <a:solidFill>
                          <a:srgbClr val="A5A5A5"/>
                        </a:solidFill>
                        <a:latin typeface="Cambria"/>
                        <a:ea typeface="Cambria"/>
                        <a:cs typeface="Cambria"/>
                        <a:sym typeface="Cambria"/>
                      </a:endParaRPr>
                    </a:p>
                    <a:p>
                      <a:pPr indent="-171450" lvl="0" marL="171450" marR="0" rtl="0" algn="l">
                        <a:spcBef>
                          <a:spcPts val="0"/>
                        </a:spcBef>
                        <a:spcAft>
                          <a:spcPts val="0"/>
                        </a:spcAft>
                        <a:buClr>
                          <a:srgbClr val="A5A5A5"/>
                        </a:buClr>
                        <a:buSzPts val="1200"/>
                        <a:buFont typeface="Noto Sans Symbols"/>
                        <a:buChar char="▪"/>
                      </a:pPr>
                      <a:r>
                        <a:rPr lang="en-US" sz="1200" u="none" cap="none" strike="noStrike">
                          <a:solidFill>
                            <a:srgbClr val="A5A5A5"/>
                          </a:solidFill>
                          <a:latin typeface="Cambria"/>
                          <a:ea typeface="Cambria"/>
                          <a:cs typeface="Cambria"/>
                          <a:sym typeface="Cambria"/>
                        </a:rPr>
                        <a:t> Most schwannomas appear as circumscribed </a:t>
                      </a:r>
                      <a:endParaRPr sz="1530" u="none" cap="none" strike="noStrike">
                        <a:solidFill>
                          <a:schemeClr val="dk1"/>
                        </a:solidFill>
                        <a:latin typeface="Cambria"/>
                        <a:ea typeface="Cambria"/>
                        <a:cs typeface="Cambria"/>
                        <a:sym typeface="Cambria"/>
                      </a:endParaRPr>
                    </a:p>
                    <a:p>
                      <a:pPr indent="0" lvl="0" marL="0" marR="0" rtl="0" algn="l">
                        <a:spcBef>
                          <a:spcPts val="0"/>
                        </a:spcBef>
                        <a:spcAft>
                          <a:spcPts val="0"/>
                        </a:spcAft>
                        <a:buClr>
                          <a:srgbClr val="A5A5A5"/>
                        </a:buClr>
                        <a:buSzPts val="1200"/>
                        <a:buFont typeface="Cambria"/>
                        <a:buNone/>
                      </a:pPr>
                      <a:r>
                        <a:rPr lang="en-US" sz="1200" u="none" cap="none" strike="noStrike">
                          <a:solidFill>
                            <a:srgbClr val="A5A5A5"/>
                          </a:solidFill>
                          <a:latin typeface="Cambria"/>
                          <a:ea typeface="Cambria"/>
                          <a:cs typeface="Cambria"/>
                          <a:sym typeface="Cambria"/>
                        </a:rPr>
                        <a:t>        masses abutting an adjacent nerve. </a:t>
                      </a:r>
                      <a:endParaRPr sz="1530" u="none" cap="none" strike="noStrike">
                        <a:solidFill>
                          <a:schemeClr val="dk1"/>
                        </a:solidFill>
                        <a:latin typeface="Cambria"/>
                        <a:ea typeface="Cambria"/>
                        <a:cs typeface="Cambria"/>
                        <a:sym typeface="Cambria"/>
                      </a:endParaRPr>
                    </a:p>
                    <a:p>
                      <a:pPr indent="0" lvl="0" marL="0" marR="0" rtl="0" algn="l">
                        <a:spcBef>
                          <a:spcPts val="0"/>
                        </a:spcBef>
                        <a:spcAft>
                          <a:spcPts val="0"/>
                        </a:spcAft>
                        <a:buClr>
                          <a:schemeClr val="dk1"/>
                        </a:buClr>
                        <a:buSzPts val="1200"/>
                        <a:buFont typeface="Cambria"/>
                        <a:buNone/>
                      </a:pPr>
                      <a:r>
                        <a:t/>
                      </a:r>
                      <a:endParaRPr sz="1200" u="none" cap="none" strike="noStrike">
                        <a:solidFill>
                          <a:srgbClr val="A5A5A5"/>
                        </a:solidFill>
                        <a:latin typeface="Cambria"/>
                        <a:ea typeface="Cambria"/>
                        <a:cs typeface="Cambria"/>
                        <a:sym typeface="Cambria"/>
                      </a:endParaRPr>
                    </a:p>
                    <a:p>
                      <a:pPr indent="0" lvl="0" marL="0" marR="0" rtl="0" algn="l">
                        <a:spcBef>
                          <a:spcPts val="0"/>
                        </a:spcBef>
                        <a:spcAft>
                          <a:spcPts val="0"/>
                        </a:spcAft>
                        <a:buClr>
                          <a:schemeClr val="dk1"/>
                        </a:buClr>
                        <a:buSzPts val="1200"/>
                        <a:buFont typeface="Cambria"/>
                        <a:buNone/>
                      </a:pPr>
                      <a:r>
                        <a:t/>
                      </a:r>
                      <a:endParaRPr sz="1200" u="none" cap="none" strike="noStrike">
                        <a:solidFill>
                          <a:srgbClr val="A5A5A5"/>
                        </a:solidFill>
                        <a:latin typeface="Cambria"/>
                        <a:ea typeface="Cambria"/>
                        <a:cs typeface="Cambria"/>
                        <a:sym typeface="Cambria"/>
                      </a:endParaRPr>
                    </a:p>
                    <a:p>
                      <a:pPr indent="0" lvl="0" marL="0" marR="0" rtl="0" algn="l">
                        <a:spcBef>
                          <a:spcPts val="0"/>
                        </a:spcBef>
                        <a:spcAft>
                          <a:spcPts val="0"/>
                        </a:spcAft>
                        <a:buClr>
                          <a:schemeClr val="dk1"/>
                        </a:buClr>
                        <a:buSzPts val="1200"/>
                        <a:buFont typeface="Cambria"/>
                        <a:buNone/>
                      </a:pPr>
                      <a:r>
                        <a:t/>
                      </a:r>
                      <a:endParaRPr sz="1200" u="none" cap="none" strike="noStrike">
                        <a:solidFill>
                          <a:srgbClr val="A5A5A5"/>
                        </a:solidFill>
                        <a:latin typeface="Cambria"/>
                        <a:ea typeface="Cambria"/>
                        <a:cs typeface="Cambria"/>
                        <a:sym typeface="Cambria"/>
                      </a:endParaRPr>
                    </a:p>
                    <a:p>
                      <a:pPr indent="0" lvl="0" marL="0" marR="0" rtl="0" algn="l">
                        <a:spcBef>
                          <a:spcPts val="0"/>
                        </a:spcBef>
                        <a:spcAft>
                          <a:spcPts val="0"/>
                        </a:spcAft>
                        <a:buClr>
                          <a:schemeClr val="dk1"/>
                        </a:buClr>
                        <a:buSzPts val="1200"/>
                        <a:buFont typeface="Cambria"/>
                        <a:buNone/>
                      </a:pPr>
                      <a:r>
                        <a:t/>
                      </a:r>
                      <a:endParaRPr sz="1200" u="none" cap="none" strike="noStrike">
                        <a:solidFill>
                          <a:srgbClr val="A5A5A5"/>
                        </a:solidFill>
                        <a:latin typeface="Cambria"/>
                        <a:ea typeface="Cambria"/>
                        <a:cs typeface="Cambria"/>
                        <a:sym typeface="Cambria"/>
                      </a:endParaRPr>
                    </a:p>
                  </a:txBody>
                  <a:tcPr marT="51825" marB="51825" marR="103625" marL="103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hMerge="1"/>
              </a:tr>
              <a:tr h="2169700">
                <a:tc>
                  <a:txBody>
                    <a:bodyPr>
                      <a:noAutofit/>
                    </a:bodyPr>
                    <a:lstStyle/>
                    <a:p>
                      <a:pPr indent="0" lvl="0" marL="0" marR="0" rtl="0" algn="l">
                        <a:lnSpc>
                          <a:spcPct val="100000"/>
                        </a:lnSpc>
                        <a:spcBef>
                          <a:spcPts val="0"/>
                        </a:spcBef>
                        <a:spcAft>
                          <a:spcPts val="0"/>
                        </a:spcAft>
                        <a:buClr>
                          <a:srgbClr val="000000"/>
                        </a:buClr>
                        <a:buSzPts val="1200"/>
                        <a:buFont typeface="Cambria"/>
                        <a:buNone/>
                      </a:pPr>
                      <a:r>
                        <a:t/>
                      </a:r>
                      <a:endParaRPr b="1" i="0" sz="12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200"/>
                        <a:buFont typeface="Cambria"/>
                        <a:buNone/>
                      </a:pPr>
                      <a:r>
                        <a:rPr b="1" i="0" lang="en-US" sz="1200" u="none" cap="none" strike="noStrike">
                          <a:solidFill>
                            <a:srgbClr val="000000"/>
                          </a:solidFill>
                          <a:latin typeface="Cambria"/>
                          <a:ea typeface="Cambria"/>
                          <a:cs typeface="Cambria"/>
                          <a:sym typeface="Cambria"/>
                        </a:rPr>
                        <a:t>Microscopic appearance ?</a:t>
                      </a:r>
                      <a:endParaRPr b="1" sz="1200" u="none" cap="none" strike="noStrike"/>
                    </a:p>
                    <a:p>
                      <a:pPr indent="0" lvl="0" marL="0" marR="0" rtl="0" algn="l">
                        <a:spcBef>
                          <a:spcPts val="0"/>
                        </a:spcBef>
                        <a:spcAft>
                          <a:spcPts val="0"/>
                        </a:spcAft>
                        <a:buClr>
                          <a:schemeClr val="dk1"/>
                        </a:buClr>
                        <a:buSzPts val="1200"/>
                        <a:buFont typeface="Cambria"/>
                        <a:buNone/>
                      </a:pPr>
                      <a:r>
                        <a:t/>
                      </a:r>
                      <a:endParaRPr b="1" sz="1200" u="none" cap="none" strike="noStrike"/>
                    </a:p>
                  </a:txBody>
                  <a:tcPr marT="51825" marB="51825" marR="103625" marL="103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AF2EC"/>
                    </a:solidFill>
                  </a:tcPr>
                </a:tc>
                <a:tc>
                  <a:txBody>
                    <a:bodyPr>
                      <a:noAutofit/>
                    </a:bodyPr>
                    <a:lstStyle/>
                    <a:p>
                      <a:pPr indent="-171450" lvl="0" marL="171450" marR="0" rtl="0" algn="l">
                        <a:spcBef>
                          <a:spcPts val="0"/>
                        </a:spcBef>
                        <a:spcAft>
                          <a:spcPts val="0"/>
                        </a:spcAft>
                        <a:buClr>
                          <a:schemeClr val="dk1"/>
                        </a:buClr>
                        <a:buSzPts val="1200"/>
                        <a:buFont typeface="Noto Sans Symbols"/>
                        <a:buChar char="▪"/>
                      </a:pPr>
                      <a:r>
                        <a:rPr b="1" lang="en-US" sz="1200" u="none" cap="none" strike="noStrike"/>
                        <a:t>Biphasic pattern</a:t>
                      </a:r>
                      <a:r>
                        <a:rPr lang="en-US" sz="1200" u="none" cap="none" strike="noStrike"/>
                        <a:t>: cellular </a:t>
                      </a:r>
                      <a:r>
                        <a:rPr lang="en-US" sz="1200" u="none" cap="none" strike="noStrike">
                          <a:solidFill>
                            <a:srgbClr val="C00000"/>
                          </a:solidFill>
                        </a:rPr>
                        <a:t>Antoni A</a:t>
                      </a:r>
                      <a:r>
                        <a:rPr lang="en-US" sz="1200" u="none" cap="none" strike="noStrike"/>
                        <a:t> pattern and a less cellular </a:t>
                      </a:r>
                      <a:r>
                        <a:rPr lang="en-US" sz="1200" u="none" cap="none" strike="noStrike">
                          <a:solidFill>
                            <a:srgbClr val="C00000"/>
                          </a:solidFill>
                        </a:rPr>
                        <a:t>Antoni B</a:t>
                      </a:r>
                      <a:r>
                        <a:rPr lang="en-US" sz="1200" u="none" cap="none" strike="noStrike"/>
                        <a:t> pattern</a:t>
                      </a:r>
                      <a:endParaRPr sz="1200" u="none" cap="none" strike="noStrike"/>
                    </a:p>
                  </a:txBody>
                  <a:tcPr marT="51825" marB="51825" marR="103625" marL="103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noAutofit/>
                    </a:bodyPr>
                    <a:lstStyle/>
                    <a:p>
                      <a:pPr indent="-171450" lvl="0" marL="171450" marR="0" rtl="0" algn="l">
                        <a:spcBef>
                          <a:spcPts val="0"/>
                        </a:spcBef>
                        <a:spcAft>
                          <a:spcPts val="0"/>
                        </a:spcAft>
                        <a:buClr>
                          <a:schemeClr val="dk1"/>
                        </a:buClr>
                        <a:buSzPts val="1200"/>
                        <a:buFont typeface="Noto Sans Symbols"/>
                        <a:buChar char="▪"/>
                      </a:pPr>
                      <a:r>
                        <a:rPr lang="en-US" sz="1200" u="none" cap="none" strike="noStrike"/>
                        <a:t> Nuclear-free zones of processes that lie between the regions of nuclear palisading</a:t>
                      </a:r>
                      <a:r>
                        <a:rPr lang="en-US" sz="1200" u="none" cap="none" strike="noStrike">
                          <a:solidFill>
                            <a:srgbClr val="4E9757"/>
                          </a:solidFill>
                        </a:rPr>
                        <a:t>(مصفوفة)</a:t>
                      </a:r>
                      <a:r>
                        <a:rPr lang="en-US" sz="1200" u="none" cap="none" strike="noStrike"/>
                        <a:t> are termed </a:t>
                      </a:r>
                      <a:r>
                        <a:rPr b="1" lang="en-US" sz="1200" u="none" cap="none" strike="noStrike">
                          <a:solidFill>
                            <a:srgbClr val="0779CC"/>
                          </a:solidFill>
                        </a:rPr>
                        <a:t>Verocay bodies</a:t>
                      </a:r>
                      <a:r>
                        <a:rPr lang="en-US" sz="1200" u="none" cap="none" strike="noStrike"/>
                        <a:t>. </a:t>
                      </a:r>
                      <a:endParaRPr sz="1200" u="none" cap="none" strike="noStrike"/>
                    </a:p>
                  </a:txBody>
                  <a:tcPr marT="51825" marB="51825" marR="103625" marL="103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bl>
          </a:graphicData>
        </a:graphic>
      </p:graphicFrame>
      <p:pic>
        <p:nvPicPr>
          <p:cNvPr id="326" name="Google Shape;326;p27"/>
          <p:cNvPicPr preferRelativeResize="0"/>
          <p:nvPr/>
        </p:nvPicPr>
        <p:blipFill rotWithShape="1">
          <a:blip r:embed="rId3">
            <a:alphaModFix/>
          </a:blip>
          <a:srcRect b="0" l="0" r="4058" t="0"/>
          <a:stretch/>
        </p:blipFill>
        <p:spPr>
          <a:xfrm>
            <a:off x="4834306" y="5165265"/>
            <a:ext cx="2311775" cy="1492425"/>
          </a:xfrm>
          <a:prstGeom prst="rect">
            <a:avLst/>
          </a:prstGeom>
          <a:noFill/>
          <a:ln>
            <a:noFill/>
          </a:ln>
        </p:spPr>
      </p:pic>
      <p:pic>
        <p:nvPicPr>
          <p:cNvPr id="327" name="Google Shape;327;p27"/>
          <p:cNvPicPr preferRelativeResize="0"/>
          <p:nvPr/>
        </p:nvPicPr>
        <p:blipFill rotWithShape="1">
          <a:blip r:embed="rId4">
            <a:alphaModFix/>
          </a:blip>
          <a:srcRect b="0" l="0" r="0" t="0"/>
          <a:stretch/>
        </p:blipFill>
        <p:spPr>
          <a:xfrm>
            <a:off x="0" y="-7144"/>
            <a:ext cx="7772400" cy="623888"/>
          </a:xfrm>
          <a:prstGeom prst="rect">
            <a:avLst/>
          </a:prstGeom>
          <a:noFill/>
          <a:ln>
            <a:noFill/>
          </a:ln>
        </p:spPr>
      </p:pic>
      <p:sp>
        <p:nvSpPr>
          <p:cNvPr id="328" name="Google Shape;328;p27"/>
          <p:cNvSpPr txBox="1"/>
          <p:nvPr>
            <p:ph type="title"/>
          </p:nvPr>
        </p:nvSpPr>
        <p:spPr>
          <a:xfrm>
            <a:off x="762651" y="-109009"/>
            <a:ext cx="6720000" cy="827700"/>
          </a:xfrm>
          <a:prstGeom prst="rect">
            <a:avLst/>
          </a:prstGeom>
          <a:noFill/>
          <a:ln>
            <a:noFill/>
          </a:ln>
        </p:spPr>
        <p:txBody>
          <a:bodyPr anchorCtr="0" anchor="ctr" bIns="45700" lIns="91425" spcFirstLastPara="1" rIns="91425" wrap="square" tIns="45700">
            <a:noAutofit/>
          </a:bodyPr>
          <a:lstStyle/>
          <a:p>
            <a:pPr indent="-323839" lvl="0" marL="323839" marR="0" rtl="0" algn="l">
              <a:lnSpc>
                <a:spcPct val="90000"/>
              </a:lnSpc>
              <a:spcBef>
                <a:spcPts val="0"/>
              </a:spcBef>
              <a:spcAft>
                <a:spcPts val="0"/>
              </a:spcAft>
              <a:buClr>
                <a:srgbClr val="7DB6C1"/>
              </a:buClr>
              <a:buSzPts val="2040"/>
              <a:buFont typeface="Noto Sans Symbols"/>
              <a:buChar char="▪"/>
            </a:pPr>
            <a:r>
              <a:rPr b="1" i="0" lang="en-US" sz="2040" u="none" cap="none" strike="noStrike">
                <a:solidFill>
                  <a:srgbClr val="7DB6C1"/>
                </a:solidFill>
                <a:latin typeface="Cambria"/>
                <a:ea typeface="Cambria"/>
                <a:cs typeface="Cambria"/>
                <a:sym typeface="Cambria"/>
              </a:rPr>
              <a:t>Schwannoma:</a:t>
            </a:r>
            <a:endParaRPr b="1" i="0" sz="2040" u="none" cap="none" strike="noStrike">
              <a:solidFill>
                <a:srgbClr val="7DB6C1"/>
              </a:solidFill>
              <a:latin typeface="Cambria"/>
              <a:ea typeface="Cambria"/>
              <a:cs typeface="Cambria"/>
              <a:sym typeface="Cambria"/>
            </a:endParaRPr>
          </a:p>
        </p:txBody>
      </p:sp>
      <p:pic>
        <p:nvPicPr>
          <p:cNvPr id="329" name="Google Shape;329;p27"/>
          <p:cNvPicPr preferRelativeResize="0"/>
          <p:nvPr/>
        </p:nvPicPr>
        <p:blipFill rotWithShape="1">
          <a:blip r:embed="rId5">
            <a:alphaModFix/>
          </a:blip>
          <a:srcRect b="0" l="0" r="0" t="0"/>
          <a:stretch/>
        </p:blipFill>
        <p:spPr>
          <a:xfrm>
            <a:off x="5170874" y="7646508"/>
            <a:ext cx="1975207" cy="1348642"/>
          </a:xfrm>
          <a:prstGeom prst="rect">
            <a:avLst/>
          </a:prstGeom>
          <a:noFill/>
          <a:ln>
            <a:noFill/>
          </a:ln>
        </p:spPr>
      </p:pic>
      <p:pic>
        <p:nvPicPr>
          <p:cNvPr id="330" name="Google Shape;330;p27"/>
          <p:cNvPicPr preferRelativeResize="0"/>
          <p:nvPr/>
        </p:nvPicPr>
        <p:blipFill rotWithShape="1">
          <a:blip r:embed="rId6">
            <a:alphaModFix/>
          </a:blip>
          <a:srcRect b="0" l="0" r="0" t="0"/>
          <a:stretch/>
        </p:blipFill>
        <p:spPr>
          <a:xfrm>
            <a:off x="2012878" y="7543800"/>
            <a:ext cx="1892372" cy="134864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4" name="Shape 334"/>
        <p:cNvGrpSpPr/>
        <p:nvPr/>
      </p:nvGrpSpPr>
      <p:grpSpPr>
        <a:xfrm>
          <a:off x="0" y="0"/>
          <a:ext cx="0" cy="0"/>
          <a:chOff x="0" y="0"/>
          <a:chExt cx="0" cy="0"/>
        </a:xfrm>
      </p:grpSpPr>
      <p:sp>
        <p:nvSpPr>
          <p:cNvPr id="335" name="Google Shape;335;p28"/>
          <p:cNvSpPr txBox="1"/>
          <p:nvPr>
            <p:ph idx="1" type="body"/>
          </p:nvPr>
        </p:nvSpPr>
        <p:spPr>
          <a:xfrm>
            <a:off x="-81595" y="4192050"/>
            <a:ext cx="7548300" cy="2116500"/>
          </a:xfrm>
          <a:prstGeom prst="rect">
            <a:avLst/>
          </a:prstGeom>
          <a:noFill/>
          <a:ln>
            <a:noFill/>
          </a:ln>
        </p:spPr>
        <p:txBody>
          <a:bodyPr anchorCtr="0" anchor="t" bIns="45700" lIns="91425" spcFirstLastPara="1" rIns="91425" wrap="square" tIns="45700">
            <a:noAutofit/>
          </a:bodyPr>
          <a:lstStyle/>
          <a:p>
            <a:pPr indent="-285750" lvl="0" marL="431800" marR="0" rtl="0" algn="l">
              <a:lnSpc>
                <a:spcPct val="90000"/>
              </a:lnSpc>
              <a:spcBef>
                <a:spcPts val="0"/>
              </a:spcBef>
              <a:spcAft>
                <a:spcPts val="0"/>
              </a:spcAft>
              <a:buClr>
                <a:schemeClr val="dk1"/>
              </a:buClr>
              <a:buSzPts val="1300"/>
              <a:buFont typeface="Arial"/>
              <a:buChar char="•"/>
            </a:pPr>
            <a:r>
              <a:rPr b="0" i="0" lang="en-US" sz="1300" u="none" cap="none" strike="noStrike">
                <a:solidFill>
                  <a:schemeClr val="dk1"/>
                </a:solidFill>
                <a:latin typeface="Cambria"/>
                <a:ea typeface="Cambria"/>
                <a:cs typeface="Cambria"/>
                <a:sym typeface="Cambria"/>
              </a:rPr>
              <a:t>Neurofibromas are benign tumors of </a:t>
            </a:r>
            <a:r>
              <a:rPr b="1" i="0" lang="en-US" sz="1300" u="none" cap="none" strike="noStrike">
                <a:solidFill>
                  <a:srgbClr val="C00000"/>
                </a:solidFill>
                <a:latin typeface="Cambria"/>
                <a:ea typeface="Cambria"/>
                <a:cs typeface="Cambria"/>
                <a:sym typeface="Cambria"/>
              </a:rPr>
              <a:t>peripheral nerve</a:t>
            </a:r>
            <a:endParaRPr b="0" i="0" sz="2380" u="none" cap="none" strike="noStrike">
              <a:solidFill>
                <a:schemeClr val="dk1"/>
              </a:solidFill>
              <a:latin typeface="Cambria"/>
              <a:ea typeface="Cambria"/>
              <a:cs typeface="Cambria"/>
              <a:sym typeface="Cambria"/>
            </a:endParaRPr>
          </a:p>
          <a:p>
            <a:pPr indent="-228600" lvl="0" marL="457200" marR="0" rtl="0" algn="l">
              <a:lnSpc>
                <a:spcPct val="90000"/>
              </a:lnSpc>
              <a:spcBef>
                <a:spcPts val="0"/>
              </a:spcBef>
              <a:spcAft>
                <a:spcPts val="0"/>
              </a:spcAft>
              <a:buClr>
                <a:schemeClr val="dk1"/>
              </a:buClr>
              <a:buSzPts val="1300"/>
              <a:buFont typeface="Cambria"/>
              <a:buNone/>
            </a:pPr>
            <a:r>
              <a:t/>
            </a:r>
            <a:endParaRPr b="0" i="0" sz="1300" u="none" cap="none" strike="noStrike">
              <a:solidFill>
                <a:schemeClr val="dk1"/>
              </a:solidFill>
              <a:latin typeface="Cambria"/>
              <a:ea typeface="Cambria"/>
              <a:cs typeface="Cambria"/>
              <a:sym typeface="Cambria"/>
            </a:endParaRPr>
          </a:p>
          <a:p>
            <a:pPr indent="-285750" lvl="0" marL="431800" marR="0" rtl="0" algn="l">
              <a:lnSpc>
                <a:spcPct val="90000"/>
              </a:lnSpc>
              <a:spcBef>
                <a:spcPts val="1000"/>
              </a:spcBef>
              <a:spcAft>
                <a:spcPts val="0"/>
              </a:spcAft>
              <a:buClr>
                <a:schemeClr val="dk1"/>
              </a:buClr>
              <a:buSzPts val="1300"/>
              <a:buFont typeface="Arial"/>
              <a:buChar char="•"/>
            </a:pPr>
            <a:r>
              <a:rPr b="0" i="0" lang="en-US" sz="1300" u="none" cap="none" strike="noStrike">
                <a:solidFill>
                  <a:schemeClr val="dk1"/>
                </a:solidFill>
                <a:latin typeface="Cambria"/>
                <a:ea typeface="Cambria"/>
                <a:cs typeface="Cambria"/>
                <a:sym typeface="Cambria"/>
              </a:rPr>
              <a:t>Examples</a:t>
            </a:r>
            <a:r>
              <a:rPr b="0" i="0" lang="en-US" sz="1300" u="none" cap="none" strike="noStrike">
                <a:solidFill>
                  <a:srgbClr val="36937C"/>
                </a:solidFill>
                <a:latin typeface="Cambria"/>
                <a:ea typeface="Cambria"/>
                <a:cs typeface="Cambria"/>
                <a:sym typeface="Cambria"/>
              </a:rPr>
              <a:t>: (cutaneous neurofibroma in pic A) </a:t>
            </a:r>
            <a:r>
              <a:rPr b="0" i="0" lang="en-US" sz="1300" u="none" cap="none" strike="noStrike">
                <a:solidFill>
                  <a:schemeClr val="dk1"/>
                </a:solidFill>
                <a:latin typeface="Cambria"/>
                <a:ea typeface="Cambria"/>
                <a:cs typeface="Cambria"/>
                <a:sym typeface="Cambria"/>
              </a:rPr>
              <a:t>or in peripheral nerve </a:t>
            </a:r>
            <a:r>
              <a:rPr b="0" i="0" lang="en-US" sz="1300" u="none" cap="none" strike="noStrike">
                <a:solidFill>
                  <a:srgbClr val="36937C"/>
                </a:solidFill>
                <a:latin typeface="Cambria"/>
                <a:ea typeface="Cambria"/>
                <a:cs typeface="Cambria"/>
                <a:sym typeface="Cambria"/>
              </a:rPr>
              <a:t>(solitary neurofibroma).</a:t>
            </a:r>
            <a:endParaRPr b="0" i="0" sz="2380" u="none" cap="none" strike="noStrike">
              <a:solidFill>
                <a:schemeClr val="dk1"/>
              </a:solidFill>
              <a:latin typeface="Cambria"/>
              <a:ea typeface="Cambria"/>
              <a:cs typeface="Cambria"/>
              <a:sym typeface="Cambria"/>
            </a:endParaRPr>
          </a:p>
          <a:p>
            <a:pPr indent="-228600" lvl="0" marL="457200" marR="0" rtl="0" algn="l">
              <a:lnSpc>
                <a:spcPct val="90000"/>
              </a:lnSpc>
              <a:spcBef>
                <a:spcPts val="1000"/>
              </a:spcBef>
              <a:spcAft>
                <a:spcPts val="0"/>
              </a:spcAft>
              <a:buClr>
                <a:schemeClr val="dk1"/>
              </a:buClr>
              <a:buSzPts val="1300"/>
              <a:buFont typeface="Cambria"/>
              <a:buNone/>
            </a:pPr>
            <a:r>
              <a:t/>
            </a:r>
            <a:endParaRPr b="0" i="0" sz="1300" u="none" cap="none" strike="noStrike">
              <a:solidFill>
                <a:schemeClr val="dk1"/>
              </a:solidFill>
              <a:latin typeface="Cambria"/>
              <a:ea typeface="Cambria"/>
              <a:cs typeface="Cambria"/>
              <a:sym typeface="Cambria"/>
            </a:endParaRPr>
          </a:p>
          <a:p>
            <a:pPr indent="-285750" lvl="0" marL="431800" marR="0" rtl="0" algn="l">
              <a:lnSpc>
                <a:spcPct val="90000"/>
              </a:lnSpc>
              <a:spcBef>
                <a:spcPts val="1000"/>
              </a:spcBef>
              <a:spcAft>
                <a:spcPts val="0"/>
              </a:spcAft>
              <a:buClr>
                <a:schemeClr val="dk1"/>
              </a:buClr>
              <a:buSzPts val="1300"/>
              <a:buFont typeface="Arial"/>
              <a:buChar char="•"/>
            </a:pPr>
            <a:r>
              <a:rPr b="0" i="0" lang="en-US" sz="1300" u="none" cap="none" strike="noStrike">
                <a:solidFill>
                  <a:schemeClr val="dk1"/>
                </a:solidFill>
                <a:latin typeface="Cambria"/>
                <a:ea typeface="Cambria"/>
                <a:cs typeface="Cambria"/>
                <a:sym typeface="Cambria"/>
              </a:rPr>
              <a:t>These arise </a:t>
            </a:r>
            <a:r>
              <a:rPr b="1" i="0" lang="en-US" sz="1300" u="none" cap="none" strike="noStrike">
                <a:solidFill>
                  <a:schemeClr val="dk1"/>
                </a:solidFill>
                <a:latin typeface="Cambria"/>
                <a:ea typeface="Cambria"/>
                <a:cs typeface="Cambria"/>
                <a:sym typeface="Cambria"/>
              </a:rPr>
              <a:t>sporadically</a:t>
            </a:r>
            <a:r>
              <a:rPr b="0" i="0" lang="en-US" sz="1300" u="none" cap="none" strike="noStrike">
                <a:solidFill>
                  <a:schemeClr val="dk1"/>
                </a:solidFill>
                <a:latin typeface="Cambria"/>
                <a:ea typeface="Cambria"/>
                <a:cs typeface="Cambria"/>
                <a:sym typeface="Cambria"/>
              </a:rPr>
              <a:t> or in association with </a:t>
            </a:r>
            <a:r>
              <a:rPr b="1" i="1" lang="en-US" sz="1300" u="none" cap="none" strike="noStrike">
                <a:solidFill>
                  <a:srgbClr val="C00000"/>
                </a:solidFill>
                <a:latin typeface="Cambria"/>
                <a:ea typeface="Cambria"/>
                <a:cs typeface="Cambria"/>
                <a:sym typeface="Cambria"/>
              </a:rPr>
              <a:t>type 1 neurofibromatosis</a:t>
            </a:r>
            <a:r>
              <a:rPr b="0" i="0" lang="en-US" sz="1300" u="none" cap="none" strike="noStrike">
                <a:solidFill>
                  <a:schemeClr val="dk1"/>
                </a:solidFill>
                <a:latin typeface="Cambria"/>
                <a:ea typeface="Cambria"/>
                <a:cs typeface="Cambria"/>
                <a:sym typeface="Cambria"/>
              </a:rPr>
              <a:t>, rarely malignant.</a:t>
            </a:r>
            <a:endParaRPr b="0" i="0" sz="2380" u="none" cap="none" strike="noStrike">
              <a:solidFill>
                <a:schemeClr val="dk1"/>
              </a:solidFill>
              <a:latin typeface="Cambria"/>
              <a:ea typeface="Cambria"/>
              <a:cs typeface="Cambria"/>
              <a:sym typeface="Cambria"/>
            </a:endParaRPr>
          </a:p>
          <a:p>
            <a:pPr indent="-228600" lvl="0" marL="457200" marR="0" rtl="0" algn="l">
              <a:lnSpc>
                <a:spcPct val="90000"/>
              </a:lnSpc>
              <a:spcBef>
                <a:spcPts val="1000"/>
              </a:spcBef>
              <a:spcAft>
                <a:spcPts val="0"/>
              </a:spcAft>
              <a:buClr>
                <a:schemeClr val="dk1"/>
              </a:buClr>
              <a:buSzPts val="1300"/>
              <a:buFont typeface="Cambria"/>
              <a:buNone/>
            </a:pPr>
            <a:r>
              <a:t/>
            </a:r>
            <a:endParaRPr b="0" i="0" sz="1300" u="none" cap="none" strike="noStrike">
              <a:solidFill>
                <a:schemeClr val="dk1"/>
              </a:solidFill>
              <a:latin typeface="Cambria"/>
              <a:ea typeface="Cambria"/>
              <a:cs typeface="Cambria"/>
              <a:sym typeface="Cambria"/>
            </a:endParaRPr>
          </a:p>
          <a:p>
            <a:pPr indent="-285750" lvl="0" marL="431800" marR="0" rtl="0" algn="l">
              <a:lnSpc>
                <a:spcPct val="90000"/>
              </a:lnSpc>
              <a:spcBef>
                <a:spcPts val="1000"/>
              </a:spcBef>
              <a:spcAft>
                <a:spcPts val="0"/>
              </a:spcAft>
              <a:buClr>
                <a:schemeClr val="dk1"/>
              </a:buClr>
              <a:buSzPts val="1300"/>
              <a:buFont typeface="Arial"/>
              <a:buChar char="•"/>
            </a:pPr>
            <a:r>
              <a:rPr b="1" i="0" lang="en-US" sz="1300" u="none" cap="none" strike="noStrike">
                <a:solidFill>
                  <a:schemeClr val="dk1"/>
                </a:solidFill>
                <a:latin typeface="Cambria"/>
                <a:ea typeface="Cambria"/>
                <a:cs typeface="Cambria"/>
                <a:sym typeface="Cambria"/>
              </a:rPr>
              <a:t>Plexiform neurofibroma</a:t>
            </a:r>
            <a:r>
              <a:rPr b="0" i="0" lang="en-US" sz="1300" u="none" cap="none" strike="noStrike">
                <a:solidFill>
                  <a:schemeClr val="dk1"/>
                </a:solidFill>
                <a:latin typeface="Cambria"/>
                <a:ea typeface="Cambria"/>
                <a:cs typeface="Cambria"/>
                <a:sym typeface="Cambria"/>
              </a:rPr>
              <a:t>(diagnostic feature for NF1 syndrome)</a:t>
            </a:r>
            <a:r>
              <a:rPr b="1" i="0" lang="en-US" sz="1300" u="none" cap="none" strike="noStrike">
                <a:solidFill>
                  <a:schemeClr val="dk1"/>
                </a:solidFill>
                <a:latin typeface="Cambria"/>
                <a:ea typeface="Cambria"/>
                <a:cs typeface="Cambria"/>
                <a:sym typeface="Cambria"/>
              </a:rPr>
              <a:t> : </a:t>
            </a:r>
            <a:r>
              <a:rPr b="0" i="0" lang="en-US" sz="1300" u="none" cap="none" strike="noStrike">
                <a:solidFill>
                  <a:schemeClr val="dk1"/>
                </a:solidFill>
                <a:latin typeface="Cambria"/>
                <a:ea typeface="Cambria"/>
                <a:cs typeface="Cambria"/>
                <a:sym typeface="Cambria"/>
              </a:rPr>
              <a:t>mostly arising in individuals with </a:t>
            </a:r>
            <a:r>
              <a:rPr b="1" i="1" lang="en-US" sz="1300" u="none" cap="none" strike="noStrike">
                <a:solidFill>
                  <a:srgbClr val="C00000"/>
                </a:solidFill>
                <a:latin typeface="Cambria"/>
                <a:ea typeface="Cambria"/>
                <a:cs typeface="Cambria"/>
                <a:sym typeface="Cambria"/>
              </a:rPr>
              <a:t>NF1 Syndrome</a:t>
            </a:r>
            <a:r>
              <a:rPr b="0" i="0" lang="en-US" sz="1300" u="none" cap="none" strike="noStrike">
                <a:solidFill>
                  <a:schemeClr val="dk1"/>
                </a:solidFill>
                <a:latin typeface="Cambria"/>
                <a:ea typeface="Cambria"/>
                <a:cs typeface="Cambria"/>
                <a:sym typeface="Cambria"/>
              </a:rPr>
              <a:t>, with a potential malignant transformation.</a:t>
            </a:r>
            <a:r>
              <a:rPr b="0" i="0" lang="en-US" sz="1300" u="none" cap="none" strike="noStrike">
                <a:solidFill>
                  <a:srgbClr val="999999"/>
                </a:solidFill>
                <a:latin typeface="Cambria"/>
                <a:ea typeface="Cambria"/>
                <a:cs typeface="Cambria"/>
                <a:sym typeface="Cambria"/>
              </a:rPr>
              <a:t>(pic B)</a:t>
            </a:r>
            <a:r>
              <a:rPr b="0" i="0" lang="en-US" sz="1300" u="none" cap="none" strike="noStrike">
                <a:solidFill>
                  <a:schemeClr val="dk1"/>
                </a:solidFill>
                <a:latin typeface="Cambria"/>
                <a:ea typeface="Cambria"/>
                <a:cs typeface="Cambria"/>
                <a:sym typeface="Cambria"/>
              </a:rPr>
              <a:t> </a:t>
            </a:r>
            <a:endParaRPr b="0" i="0" sz="1300" u="none" cap="none" strike="noStrike">
              <a:solidFill>
                <a:schemeClr val="dk1"/>
              </a:solidFill>
              <a:latin typeface="Cambria"/>
              <a:ea typeface="Cambria"/>
              <a:cs typeface="Cambria"/>
              <a:sym typeface="Cambria"/>
            </a:endParaRPr>
          </a:p>
          <a:p>
            <a:pPr indent="-203200" lvl="0" marL="431800" marR="0" rtl="0" algn="l">
              <a:lnSpc>
                <a:spcPct val="90000"/>
              </a:lnSpc>
              <a:spcBef>
                <a:spcPts val="1000"/>
              </a:spcBef>
              <a:spcAft>
                <a:spcPts val="0"/>
              </a:spcAft>
              <a:buClr>
                <a:schemeClr val="dk1"/>
              </a:buClr>
              <a:buSzPts val="1300"/>
              <a:buFont typeface="Arial"/>
              <a:buNone/>
            </a:pPr>
            <a:r>
              <a:t/>
            </a:r>
            <a:endParaRPr b="0" i="0" sz="1300" u="none" cap="none" strike="noStrike">
              <a:solidFill>
                <a:schemeClr val="dk1"/>
              </a:solidFill>
              <a:latin typeface="Cambria"/>
              <a:ea typeface="Cambria"/>
              <a:cs typeface="Cambria"/>
              <a:sym typeface="Cambria"/>
            </a:endParaRPr>
          </a:p>
          <a:p>
            <a:pPr indent="-285750" lvl="0" marL="431800" marR="0" rtl="0" algn="l">
              <a:lnSpc>
                <a:spcPct val="90000"/>
              </a:lnSpc>
              <a:spcBef>
                <a:spcPts val="1000"/>
              </a:spcBef>
              <a:spcAft>
                <a:spcPts val="0"/>
              </a:spcAft>
              <a:buClr>
                <a:schemeClr val="dk1"/>
              </a:buClr>
              <a:buSzPts val="1300"/>
              <a:buFont typeface="Arial"/>
              <a:buChar char="•"/>
            </a:pPr>
            <a:r>
              <a:rPr b="1" i="0" lang="en-US" sz="1300" u="none" cap="none" strike="noStrike">
                <a:solidFill>
                  <a:schemeClr val="dk1"/>
                </a:solidFill>
                <a:latin typeface="Cambria"/>
                <a:ea typeface="Cambria"/>
                <a:cs typeface="Cambria"/>
                <a:sym typeface="Cambria"/>
              </a:rPr>
              <a:t>Neurofibromas : </a:t>
            </a:r>
            <a:r>
              <a:rPr b="0" i="0" lang="en-US" sz="1300" u="none" cap="none" strike="noStrike">
                <a:solidFill>
                  <a:schemeClr val="dk1"/>
                </a:solidFill>
                <a:latin typeface="Cambria"/>
                <a:ea typeface="Cambria"/>
                <a:cs typeface="Cambria"/>
                <a:sym typeface="Cambria"/>
              </a:rPr>
              <a:t>cannot be separated from nerve trunk </a:t>
            </a:r>
            <a:r>
              <a:rPr b="0" i="0" lang="en-US" sz="1300" u="none" cap="none" strike="noStrike">
                <a:solidFill>
                  <a:srgbClr val="C00000"/>
                </a:solidFill>
                <a:latin typeface="Cambria"/>
                <a:ea typeface="Cambria"/>
                <a:cs typeface="Cambria"/>
                <a:sym typeface="Cambria"/>
              </a:rPr>
              <a:t>(</a:t>
            </a:r>
            <a:r>
              <a:rPr b="1" i="1" lang="en-US" sz="1300" u="none" cap="none" strike="noStrike">
                <a:solidFill>
                  <a:srgbClr val="C00000"/>
                </a:solidFill>
                <a:latin typeface="Cambria"/>
                <a:ea typeface="Cambria"/>
                <a:cs typeface="Cambria"/>
                <a:sym typeface="Cambria"/>
              </a:rPr>
              <a:t>in comparison to schwannoma). </a:t>
            </a:r>
            <a:r>
              <a:rPr b="0" i="0" lang="en-US" sz="1300" u="none" cap="none" strike="noStrike">
                <a:solidFill>
                  <a:srgbClr val="A5A5A5"/>
                </a:solidFill>
                <a:latin typeface="Cambria"/>
                <a:ea typeface="Cambria"/>
                <a:cs typeface="Cambria"/>
                <a:sym typeface="Cambria"/>
              </a:rPr>
              <a:t>therefore it’s difficult to be removed surgically</a:t>
            </a:r>
            <a:endParaRPr b="1" i="0" sz="1300" u="none" cap="none" strike="noStrike">
              <a:solidFill>
                <a:schemeClr val="dk1"/>
              </a:solidFill>
              <a:latin typeface="Cambria"/>
              <a:ea typeface="Cambria"/>
              <a:cs typeface="Cambria"/>
              <a:sym typeface="Cambria"/>
            </a:endParaRPr>
          </a:p>
        </p:txBody>
      </p:sp>
      <p:pic>
        <p:nvPicPr>
          <p:cNvPr id="336" name="Google Shape;336;p28"/>
          <p:cNvPicPr preferRelativeResize="0"/>
          <p:nvPr/>
        </p:nvPicPr>
        <p:blipFill rotWithShape="1">
          <a:blip r:embed="rId3">
            <a:alphaModFix/>
          </a:blip>
          <a:srcRect b="0" l="0" r="0" t="0"/>
          <a:stretch/>
        </p:blipFill>
        <p:spPr>
          <a:xfrm>
            <a:off x="0" y="3364900"/>
            <a:ext cx="7772400" cy="623888"/>
          </a:xfrm>
          <a:prstGeom prst="rect">
            <a:avLst/>
          </a:prstGeom>
          <a:noFill/>
          <a:ln>
            <a:noFill/>
          </a:ln>
        </p:spPr>
      </p:pic>
      <p:sp>
        <p:nvSpPr>
          <p:cNvPr id="337" name="Google Shape;337;p28"/>
          <p:cNvSpPr txBox="1"/>
          <p:nvPr>
            <p:ph type="title"/>
          </p:nvPr>
        </p:nvSpPr>
        <p:spPr>
          <a:xfrm>
            <a:off x="695325" y="3364900"/>
            <a:ext cx="6633600" cy="534900"/>
          </a:xfrm>
          <a:prstGeom prst="rect">
            <a:avLst/>
          </a:prstGeom>
          <a:noFill/>
          <a:ln>
            <a:noFill/>
          </a:ln>
        </p:spPr>
        <p:txBody>
          <a:bodyPr anchorCtr="0" anchor="ctr" bIns="45700" lIns="91425" spcFirstLastPara="1" rIns="91425" wrap="square" tIns="45700">
            <a:noAutofit/>
          </a:bodyPr>
          <a:lstStyle/>
          <a:p>
            <a:pPr indent="-388609" lvl="0" marL="388609" marR="0" rtl="0" algn="l">
              <a:lnSpc>
                <a:spcPct val="90000"/>
              </a:lnSpc>
              <a:spcBef>
                <a:spcPts val="0"/>
              </a:spcBef>
              <a:spcAft>
                <a:spcPts val="0"/>
              </a:spcAft>
              <a:buClr>
                <a:srgbClr val="7DB6C1"/>
              </a:buClr>
              <a:buSzPts val="2040"/>
              <a:buFont typeface="Noto Sans Symbols"/>
              <a:buChar char="▪"/>
            </a:pPr>
            <a:r>
              <a:rPr b="1" i="0" lang="en-US" sz="2040" u="none" cap="none" strike="noStrike">
                <a:solidFill>
                  <a:srgbClr val="7DB6C1"/>
                </a:solidFill>
                <a:latin typeface="Cambria"/>
                <a:ea typeface="Cambria"/>
                <a:cs typeface="Cambria"/>
                <a:sym typeface="Cambria"/>
              </a:rPr>
              <a:t> Neurofibroma:</a:t>
            </a:r>
            <a:endParaRPr b="1" i="0" sz="2040" u="none" cap="none" strike="noStrike">
              <a:solidFill>
                <a:srgbClr val="7DB6C1"/>
              </a:solidFill>
              <a:latin typeface="Cambria"/>
              <a:ea typeface="Cambria"/>
              <a:cs typeface="Cambria"/>
              <a:sym typeface="Cambria"/>
            </a:endParaRPr>
          </a:p>
        </p:txBody>
      </p:sp>
      <p:pic>
        <p:nvPicPr>
          <p:cNvPr id="338" name="Google Shape;338;p28"/>
          <p:cNvPicPr preferRelativeResize="0"/>
          <p:nvPr/>
        </p:nvPicPr>
        <p:blipFill rotWithShape="1">
          <a:blip r:embed="rId3">
            <a:alphaModFix/>
          </a:blip>
          <a:srcRect b="0" l="0" r="0" t="0"/>
          <a:stretch/>
        </p:blipFill>
        <p:spPr>
          <a:xfrm>
            <a:off x="0" y="-7144"/>
            <a:ext cx="7772400" cy="623888"/>
          </a:xfrm>
          <a:prstGeom prst="rect">
            <a:avLst/>
          </a:prstGeom>
          <a:noFill/>
          <a:ln>
            <a:noFill/>
          </a:ln>
        </p:spPr>
      </p:pic>
      <p:sp>
        <p:nvSpPr>
          <p:cNvPr id="339" name="Google Shape;339;p28"/>
          <p:cNvSpPr txBox="1"/>
          <p:nvPr/>
        </p:nvSpPr>
        <p:spPr>
          <a:xfrm>
            <a:off x="838175" y="41850"/>
            <a:ext cx="5486400" cy="640200"/>
          </a:xfrm>
          <a:prstGeom prst="rect">
            <a:avLst/>
          </a:prstGeom>
          <a:noFill/>
          <a:ln>
            <a:noFill/>
          </a:ln>
        </p:spPr>
        <p:txBody>
          <a:bodyPr anchorCtr="0" anchor="t" bIns="91425" lIns="91425" spcFirstLastPara="1" rIns="91425" wrap="square" tIns="91425">
            <a:noAutofit/>
          </a:bodyPr>
          <a:lstStyle/>
          <a:p>
            <a:pPr indent="-342900" lvl="0" marL="457200" marR="0" rtl="0" algn="l">
              <a:spcBef>
                <a:spcPts val="0"/>
              </a:spcBef>
              <a:spcAft>
                <a:spcPts val="0"/>
              </a:spcAft>
              <a:buClr>
                <a:srgbClr val="7DB6C1"/>
              </a:buClr>
              <a:buSzPts val="1800"/>
              <a:buFont typeface="Cambria"/>
              <a:buChar char="★"/>
            </a:pPr>
            <a:r>
              <a:rPr b="1" lang="en-US" sz="1800">
                <a:solidFill>
                  <a:srgbClr val="7DB6C1"/>
                </a:solidFill>
                <a:latin typeface="Cambria"/>
                <a:ea typeface="Cambria"/>
                <a:cs typeface="Cambria"/>
                <a:sym typeface="Cambria"/>
              </a:rPr>
              <a:t>Dr.Alkhaldi notes</a:t>
            </a:r>
            <a:endParaRPr sz="1800">
              <a:solidFill>
                <a:schemeClr val="dk1"/>
              </a:solidFill>
              <a:latin typeface="Cambria"/>
              <a:ea typeface="Cambria"/>
              <a:cs typeface="Cambria"/>
              <a:sym typeface="Cambria"/>
            </a:endParaRPr>
          </a:p>
        </p:txBody>
      </p:sp>
      <p:sp>
        <p:nvSpPr>
          <p:cNvPr id="340" name="Google Shape;340;p28"/>
          <p:cNvSpPr txBox="1"/>
          <p:nvPr/>
        </p:nvSpPr>
        <p:spPr>
          <a:xfrm>
            <a:off x="0" y="682050"/>
            <a:ext cx="5486400" cy="6402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100"/>
              <a:buFont typeface="Arial"/>
              <a:buNone/>
            </a:pPr>
            <a:r>
              <a:rPr lang="en-US" sz="1200">
                <a:solidFill>
                  <a:srgbClr val="A5A5A5"/>
                </a:solidFill>
                <a:latin typeface="Cambria"/>
                <a:ea typeface="Cambria"/>
                <a:cs typeface="Cambria"/>
                <a:sym typeface="Cambria"/>
              </a:rPr>
              <a:t>*not CNS tumor (peripheral).</a:t>
            </a:r>
            <a:endParaRPr sz="1800">
              <a:solidFill>
                <a:schemeClr val="dk1"/>
              </a:solidFill>
              <a:latin typeface="Cambria"/>
              <a:ea typeface="Cambria"/>
              <a:cs typeface="Cambria"/>
              <a:sym typeface="Cambria"/>
            </a:endParaRPr>
          </a:p>
          <a:p>
            <a:pPr indent="0" lvl="0" marL="0" marR="0" rtl="0" algn="l">
              <a:spcBef>
                <a:spcPts val="0"/>
              </a:spcBef>
              <a:spcAft>
                <a:spcPts val="0"/>
              </a:spcAft>
              <a:buClr>
                <a:schemeClr val="dk1"/>
              </a:buClr>
              <a:buSzPts val="1100"/>
              <a:buFont typeface="Arial"/>
              <a:buNone/>
            </a:pPr>
            <a:r>
              <a:t/>
            </a:r>
            <a:endParaRPr sz="1200">
              <a:solidFill>
                <a:srgbClr val="A5A5A5"/>
              </a:solidFill>
              <a:latin typeface="Cambria"/>
              <a:ea typeface="Cambria"/>
              <a:cs typeface="Cambria"/>
              <a:sym typeface="Cambria"/>
            </a:endParaRPr>
          </a:p>
          <a:p>
            <a:pPr indent="0" lvl="0" marL="0" marR="0" rtl="0" algn="l">
              <a:spcBef>
                <a:spcPts val="0"/>
              </a:spcBef>
              <a:spcAft>
                <a:spcPts val="0"/>
              </a:spcAft>
              <a:buClr>
                <a:schemeClr val="dk1"/>
              </a:buClr>
              <a:buSzPts val="1100"/>
              <a:buFont typeface="Arial"/>
              <a:buNone/>
            </a:pPr>
            <a:r>
              <a:rPr lang="en-US" sz="1200">
                <a:solidFill>
                  <a:srgbClr val="A5A5A5"/>
                </a:solidFill>
                <a:latin typeface="Cambria"/>
                <a:ea typeface="Cambria"/>
                <a:cs typeface="Cambria"/>
                <a:sym typeface="Cambria"/>
              </a:rPr>
              <a:t>*can be confused with neurofibroma .</a:t>
            </a:r>
            <a:endParaRPr sz="1800">
              <a:solidFill>
                <a:schemeClr val="dk1"/>
              </a:solidFill>
              <a:latin typeface="Cambria"/>
              <a:ea typeface="Cambria"/>
              <a:cs typeface="Cambria"/>
              <a:sym typeface="Cambria"/>
            </a:endParaRPr>
          </a:p>
          <a:p>
            <a:pPr indent="0" lvl="0" marL="0" marR="0" rtl="0" algn="l">
              <a:spcBef>
                <a:spcPts val="0"/>
              </a:spcBef>
              <a:spcAft>
                <a:spcPts val="0"/>
              </a:spcAft>
              <a:buClr>
                <a:schemeClr val="dk1"/>
              </a:buClr>
              <a:buSzPts val="1100"/>
              <a:buFont typeface="Arial"/>
              <a:buNone/>
            </a:pPr>
            <a:r>
              <a:t/>
            </a:r>
            <a:endParaRPr sz="1200">
              <a:solidFill>
                <a:srgbClr val="A5A5A5"/>
              </a:solidFill>
              <a:latin typeface="Cambria"/>
              <a:ea typeface="Cambria"/>
              <a:cs typeface="Cambria"/>
              <a:sym typeface="Cambria"/>
            </a:endParaRPr>
          </a:p>
          <a:p>
            <a:pPr indent="0" lvl="0" marL="0" marR="0" rtl="0" algn="l">
              <a:spcBef>
                <a:spcPts val="0"/>
              </a:spcBef>
              <a:spcAft>
                <a:spcPts val="0"/>
              </a:spcAft>
              <a:buClr>
                <a:schemeClr val="dk1"/>
              </a:buClr>
              <a:buSzPts val="1100"/>
              <a:buFont typeface="Arial"/>
              <a:buNone/>
            </a:pPr>
            <a:r>
              <a:rPr lang="en-US" sz="1200">
                <a:solidFill>
                  <a:srgbClr val="A5A5A5"/>
                </a:solidFill>
                <a:latin typeface="Cambria"/>
                <a:ea typeface="Cambria"/>
                <a:cs typeface="Cambria"/>
                <a:sym typeface="Cambria"/>
              </a:rPr>
              <a:t>*schwannoma can be easily cut unlike the neurofibroma because it’s  within the nerve itself. </a:t>
            </a:r>
            <a:endParaRPr sz="1200">
              <a:solidFill>
                <a:srgbClr val="A5A5A5"/>
              </a:solidFill>
              <a:latin typeface="Cambria"/>
              <a:ea typeface="Cambria"/>
              <a:cs typeface="Cambria"/>
              <a:sym typeface="Cambria"/>
            </a:endParaRPr>
          </a:p>
          <a:p>
            <a:pPr indent="0" lvl="0" marL="0" marR="0" rtl="0" algn="l">
              <a:spcBef>
                <a:spcPts val="0"/>
              </a:spcBef>
              <a:spcAft>
                <a:spcPts val="0"/>
              </a:spcAft>
              <a:buClr>
                <a:schemeClr val="dk1"/>
              </a:buClr>
              <a:buSzPts val="1100"/>
              <a:buFont typeface="Arial"/>
              <a:buNone/>
            </a:pPr>
            <a:r>
              <a:t/>
            </a:r>
            <a:endParaRPr sz="1200">
              <a:solidFill>
                <a:srgbClr val="A5A5A5"/>
              </a:solidFill>
              <a:latin typeface="Cambria"/>
              <a:ea typeface="Cambria"/>
              <a:cs typeface="Cambria"/>
              <a:sym typeface="Cambria"/>
            </a:endParaRPr>
          </a:p>
          <a:p>
            <a:pPr indent="0" lvl="0" marL="0" marR="0" rtl="0" algn="l">
              <a:spcBef>
                <a:spcPts val="0"/>
              </a:spcBef>
              <a:spcAft>
                <a:spcPts val="0"/>
              </a:spcAft>
              <a:buClr>
                <a:schemeClr val="dk1"/>
              </a:buClr>
              <a:buSzPts val="1100"/>
              <a:buFont typeface="Arial"/>
              <a:buNone/>
            </a:pPr>
            <a:r>
              <a:rPr lang="en-US" sz="1200">
                <a:solidFill>
                  <a:srgbClr val="A5A5A5"/>
                </a:solidFill>
                <a:latin typeface="Cambria"/>
                <a:ea typeface="Cambria"/>
                <a:cs typeface="Cambria"/>
                <a:sym typeface="Cambria"/>
              </a:rPr>
              <a:t>*If it </a:t>
            </a:r>
            <a:r>
              <a:rPr b="1" lang="en-US" sz="1200">
                <a:solidFill>
                  <a:srgbClr val="A5A5A5"/>
                </a:solidFill>
                <a:latin typeface="Cambria"/>
                <a:ea typeface="Cambria"/>
                <a:cs typeface="Cambria"/>
                <a:sym typeface="Cambria"/>
              </a:rPr>
              <a:t>bilateral</a:t>
            </a:r>
            <a:r>
              <a:rPr lang="en-US" sz="1200">
                <a:solidFill>
                  <a:srgbClr val="A5A5A5"/>
                </a:solidFill>
                <a:latin typeface="Cambria"/>
                <a:ea typeface="Cambria"/>
                <a:cs typeface="Cambria"/>
                <a:sym typeface="Cambria"/>
              </a:rPr>
              <a:t> schwannoma it’s a diagnostic feature of NF2 syndrome </a:t>
            </a:r>
            <a:r>
              <a:rPr lang="en-US" sz="1800">
                <a:solidFill>
                  <a:srgbClr val="4E9757"/>
                </a:solidFill>
                <a:latin typeface="Cambria"/>
                <a:ea typeface="Cambria"/>
                <a:cs typeface="Cambria"/>
                <a:sym typeface="Cambria"/>
              </a:rPr>
              <a:t>.</a:t>
            </a:r>
            <a:endParaRPr sz="1800">
              <a:solidFill>
                <a:schemeClr val="dk1"/>
              </a:solidFill>
              <a:latin typeface="Cambria"/>
              <a:ea typeface="Cambria"/>
              <a:cs typeface="Cambria"/>
              <a:sym typeface="Cambria"/>
            </a:endParaRPr>
          </a:p>
        </p:txBody>
      </p:sp>
      <p:sp>
        <p:nvSpPr>
          <p:cNvPr id="341" name="Google Shape;341;p28"/>
          <p:cNvSpPr txBox="1"/>
          <p:nvPr/>
        </p:nvSpPr>
        <p:spPr>
          <a:xfrm>
            <a:off x="5335175" y="2650350"/>
            <a:ext cx="1978800" cy="6402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999999"/>
              </a:buClr>
              <a:buSzPts val="1000"/>
              <a:buFont typeface="Cambria"/>
              <a:buNone/>
            </a:pPr>
            <a:r>
              <a:rPr lang="en-US" sz="1000">
                <a:solidFill>
                  <a:srgbClr val="999999"/>
                </a:solidFill>
                <a:latin typeface="Cambria"/>
                <a:ea typeface="Cambria"/>
                <a:cs typeface="Cambria"/>
                <a:sym typeface="Cambria"/>
              </a:rPr>
              <a:t>explanation for the verocay body</a:t>
            </a:r>
            <a:endParaRPr sz="1000">
              <a:solidFill>
                <a:srgbClr val="999999"/>
              </a:solidFill>
              <a:latin typeface="Cambria"/>
              <a:ea typeface="Cambria"/>
              <a:cs typeface="Cambria"/>
              <a:sym typeface="Cambria"/>
            </a:endParaRPr>
          </a:p>
        </p:txBody>
      </p:sp>
      <p:pic>
        <p:nvPicPr>
          <p:cNvPr id="342" name="Google Shape;342;p28"/>
          <p:cNvPicPr preferRelativeResize="0"/>
          <p:nvPr/>
        </p:nvPicPr>
        <p:blipFill rotWithShape="1">
          <a:blip r:embed="rId4">
            <a:alphaModFix/>
          </a:blip>
          <a:srcRect b="0" l="0" r="0" t="0"/>
          <a:stretch/>
        </p:blipFill>
        <p:spPr>
          <a:xfrm>
            <a:off x="5765604" y="795098"/>
            <a:ext cx="1701101" cy="1488452"/>
          </a:xfrm>
          <a:prstGeom prst="rect">
            <a:avLst/>
          </a:prstGeom>
          <a:noFill/>
          <a:ln>
            <a:noFill/>
          </a:ln>
        </p:spPr>
      </p:pic>
      <p:pic>
        <p:nvPicPr>
          <p:cNvPr id="343" name="Google Shape;343;p28"/>
          <p:cNvPicPr preferRelativeResize="0"/>
          <p:nvPr/>
        </p:nvPicPr>
        <p:blipFill rotWithShape="1">
          <a:blip r:embed="rId5">
            <a:alphaModFix/>
          </a:blip>
          <a:srcRect b="0" l="0" r="0" t="0"/>
          <a:stretch/>
        </p:blipFill>
        <p:spPr>
          <a:xfrm>
            <a:off x="3203919" y="7389900"/>
            <a:ext cx="1841229" cy="167967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7" name="Shape 347"/>
        <p:cNvGrpSpPr/>
        <p:nvPr/>
      </p:nvGrpSpPr>
      <p:grpSpPr>
        <a:xfrm>
          <a:off x="0" y="0"/>
          <a:ext cx="0" cy="0"/>
          <a:chOff x="0" y="0"/>
          <a:chExt cx="0" cy="0"/>
        </a:xfrm>
      </p:grpSpPr>
      <p:pic>
        <p:nvPicPr>
          <p:cNvPr id="348" name="Google Shape;348;p29"/>
          <p:cNvPicPr preferRelativeResize="0"/>
          <p:nvPr/>
        </p:nvPicPr>
        <p:blipFill rotWithShape="1">
          <a:blip r:embed="rId3">
            <a:alphaModFix/>
          </a:blip>
          <a:srcRect b="0" l="0" r="0" t="0"/>
          <a:stretch/>
        </p:blipFill>
        <p:spPr>
          <a:xfrm>
            <a:off x="0" y="0"/>
            <a:ext cx="7772400" cy="623888"/>
          </a:xfrm>
          <a:prstGeom prst="rect">
            <a:avLst/>
          </a:prstGeom>
          <a:noFill/>
          <a:ln>
            <a:noFill/>
          </a:ln>
        </p:spPr>
      </p:pic>
      <p:sp>
        <p:nvSpPr>
          <p:cNvPr id="349" name="Google Shape;349;p29"/>
          <p:cNvSpPr txBox="1"/>
          <p:nvPr/>
        </p:nvSpPr>
        <p:spPr>
          <a:xfrm>
            <a:off x="666713" y="0"/>
            <a:ext cx="6633600" cy="534900"/>
          </a:xfrm>
          <a:prstGeom prst="rect">
            <a:avLst/>
          </a:prstGeom>
          <a:noFill/>
          <a:ln>
            <a:noFill/>
          </a:ln>
        </p:spPr>
        <p:txBody>
          <a:bodyPr anchorCtr="0" anchor="ctr" bIns="45700" lIns="91425" spcFirstLastPara="1" rIns="91425" wrap="square" tIns="45700">
            <a:noAutofit/>
          </a:bodyPr>
          <a:lstStyle/>
          <a:p>
            <a:pPr indent="-388608" lvl="0" marL="388608" marR="0" rtl="0" algn="l">
              <a:lnSpc>
                <a:spcPct val="90000"/>
              </a:lnSpc>
              <a:spcBef>
                <a:spcPts val="0"/>
              </a:spcBef>
              <a:spcAft>
                <a:spcPts val="0"/>
              </a:spcAft>
              <a:buClr>
                <a:srgbClr val="7DB6C1"/>
              </a:buClr>
              <a:buSzPts val="2040"/>
              <a:buFont typeface="Noto Sans Symbols"/>
              <a:buChar char="▪"/>
            </a:pPr>
            <a:r>
              <a:rPr b="1" i="0" lang="en-US" sz="2040" u="none" cap="none" strike="noStrike">
                <a:solidFill>
                  <a:srgbClr val="7DB6C1"/>
                </a:solidFill>
                <a:latin typeface="Cambria"/>
                <a:ea typeface="Cambria"/>
                <a:cs typeface="Cambria"/>
                <a:sym typeface="Cambria"/>
              </a:rPr>
              <a:t> Metastatic Tumors:</a:t>
            </a:r>
            <a:endParaRPr b="1" i="0" sz="2040" u="none" cap="none" strike="noStrike">
              <a:solidFill>
                <a:srgbClr val="7DB6C1"/>
              </a:solidFill>
              <a:latin typeface="Cambria"/>
              <a:ea typeface="Cambria"/>
              <a:cs typeface="Cambria"/>
              <a:sym typeface="Cambria"/>
            </a:endParaRPr>
          </a:p>
        </p:txBody>
      </p:sp>
      <p:sp>
        <p:nvSpPr>
          <p:cNvPr id="350" name="Google Shape;350;p29"/>
          <p:cNvSpPr txBox="1"/>
          <p:nvPr/>
        </p:nvSpPr>
        <p:spPr>
          <a:xfrm>
            <a:off x="0" y="812750"/>
            <a:ext cx="7448550" cy="2273350"/>
          </a:xfrm>
          <a:prstGeom prst="rect">
            <a:avLst/>
          </a:prstGeom>
          <a:noFill/>
          <a:ln>
            <a:noFill/>
          </a:ln>
        </p:spPr>
        <p:txBody>
          <a:bodyPr anchorCtr="0" anchor="ctr" bIns="91425" lIns="91425" spcFirstLastPara="1" rIns="91425" wrap="square" tIns="91425">
            <a:noAutofit/>
          </a:bodyPr>
          <a:lstStyle/>
          <a:p>
            <a:pPr indent="-285750" lvl="0" marL="431800" marR="0" rtl="0" algn="l">
              <a:lnSpc>
                <a:spcPct val="115000"/>
              </a:lnSpc>
              <a:spcBef>
                <a:spcPts val="0"/>
              </a:spcBef>
              <a:spcAft>
                <a:spcPts val="0"/>
              </a:spcAft>
              <a:buClr>
                <a:schemeClr val="dk1"/>
              </a:buClr>
              <a:buSzPts val="1300"/>
              <a:buFont typeface="Arial"/>
              <a:buChar char="•"/>
            </a:pPr>
            <a:r>
              <a:rPr lang="en-US" sz="1300">
                <a:solidFill>
                  <a:schemeClr val="dk1"/>
                </a:solidFill>
                <a:latin typeface="Cambria"/>
                <a:ea typeface="Cambria"/>
                <a:cs typeface="Cambria"/>
                <a:sym typeface="Cambria"/>
              </a:rPr>
              <a:t>About half to three-quarters of brain tumors are primary tumors, and the rest are metastatic</a:t>
            </a:r>
            <a:r>
              <a:rPr lang="en-US" sz="1200">
                <a:solidFill>
                  <a:srgbClr val="4E9757"/>
                </a:solidFill>
                <a:latin typeface="Cambria"/>
                <a:ea typeface="Cambria"/>
                <a:cs typeface="Cambria"/>
                <a:sym typeface="Cambria"/>
              </a:rPr>
              <a:t>(up to %50 of all CNS tumors).</a:t>
            </a:r>
            <a:endParaRPr sz="1200">
              <a:solidFill>
                <a:srgbClr val="4E9757"/>
              </a:solidFill>
              <a:latin typeface="Cambria"/>
              <a:ea typeface="Cambria"/>
              <a:cs typeface="Cambria"/>
              <a:sym typeface="Cambria"/>
            </a:endParaRPr>
          </a:p>
          <a:p>
            <a:pPr indent="-285750" lvl="0" marL="431800" marR="0" rtl="0" algn="l">
              <a:lnSpc>
                <a:spcPct val="115000"/>
              </a:lnSpc>
              <a:spcBef>
                <a:spcPts val="1000"/>
              </a:spcBef>
              <a:spcAft>
                <a:spcPts val="0"/>
              </a:spcAft>
              <a:buClr>
                <a:schemeClr val="dk1"/>
              </a:buClr>
              <a:buSzPts val="1300"/>
              <a:buFont typeface="Arial"/>
              <a:buChar char="•"/>
            </a:pPr>
            <a:r>
              <a:rPr lang="en-US" sz="1300">
                <a:solidFill>
                  <a:schemeClr val="dk1"/>
                </a:solidFill>
                <a:latin typeface="Cambria"/>
                <a:ea typeface="Cambria"/>
                <a:cs typeface="Cambria"/>
                <a:sym typeface="Cambria"/>
              </a:rPr>
              <a:t>Lung</a:t>
            </a:r>
            <a:r>
              <a:rPr lang="en-US" sz="1300">
                <a:solidFill>
                  <a:srgbClr val="4E9757"/>
                </a:solidFill>
                <a:latin typeface="Cambria"/>
                <a:ea typeface="Cambria"/>
                <a:cs typeface="Cambria"/>
                <a:sym typeface="Cambria"/>
              </a:rPr>
              <a:t>(common)</a:t>
            </a:r>
            <a:r>
              <a:rPr lang="en-US" sz="1300">
                <a:solidFill>
                  <a:schemeClr val="dk1"/>
                </a:solidFill>
                <a:latin typeface="Cambria"/>
                <a:ea typeface="Cambria"/>
                <a:cs typeface="Cambria"/>
                <a:sym typeface="Cambria"/>
              </a:rPr>
              <a:t>, breast, skin (melanoma), kidney, and gastrointestinal tract are the most common primary sites for metastases.</a:t>
            </a:r>
            <a:endParaRPr sz="1300">
              <a:solidFill>
                <a:schemeClr val="dk1"/>
              </a:solidFill>
              <a:latin typeface="Cambria"/>
              <a:ea typeface="Cambria"/>
              <a:cs typeface="Cambria"/>
              <a:sym typeface="Cambria"/>
            </a:endParaRPr>
          </a:p>
          <a:p>
            <a:pPr indent="-285750" lvl="0" marL="431800" marR="0" rtl="0" algn="l">
              <a:lnSpc>
                <a:spcPct val="115000"/>
              </a:lnSpc>
              <a:spcBef>
                <a:spcPts val="1000"/>
              </a:spcBef>
              <a:spcAft>
                <a:spcPts val="1000"/>
              </a:spcAft>
              <a:buClr>
                <a:schemeClr val="dk1"/>
              </a:buClr>
              <a:buSzPts val="1300"/>
              <a:buFont typeface="Arial"/>
              <a:buChar char="•"/>
            </a:pPr>
            <a:r>
              <a:rPr lang="en-US" sz="1300">
                <a:solidFill>
                  <a:schemeClr val="dk1"/>
                </a:solidFill>
                <a:latin typeface="Cambria"/>
                <a:ea typeface="Cambria"/>
                <a:cs typeface="Cambria"/>
                <a:sym typeface="Cambria"/>
              </a:rPr>
              <a:t>The metastatic deposits are usually </a:t>
            </a:r>
            <a:r>
              <a:rPr lang="en-US" sz="1300">
                <a:solidFill>
                  <a:srgbClr val="A5A5A5"/>
                </a:solidFill>
                <a:latin typeface="Cambria"/>
                <a:ea typeface="Cambria"/>
                <a:cs typeface="Cambria"/>
                <a:sym typeface="Cambria"/>
              </a:rPr>
              <a:t>multiple</a:t>
            </a:r>
            <a:r>
              <a:rPr lang="en-US" sz="1300">
                <a:solidFill>
                  <a:schemeClr val="dk1"/>
                </a:solidFill>
                <a:latin typeface="Cambria"/>
                <a:ea typeface="Cambria"/>
                <a:cs typeface="Cambria"/>
                <a:sym typeface="Cambria"/>
              </a:rPr>
              <a:t>, sharply demarcated masses with a surrounding edema.</a:t>
            </a:r>
            <a:endParaRPr sz="1300">
              <a:solidFill>
                <a:schemeClr val="dk1"/>
              </a:solidFill>
              <a:latin typeface="Cambria"/>
              <a:ea typeface="Cambria"/>
              <a:cs typeface="Cambria"/>
              <a:sym typeface="Cambria"/>
            </a:endParaRPr>
          </a:p>
        </p:txBody>
      </p:sp>
      <p:pic>
        <p:nvPicPr>
          <p:cNvPr id="351" name="Google Shape;351;p29"/>
          <p:cNvPicPr preferRelativeResize="0"/>
          <p:nvPr/>
        </p:nvPicPr>
        <p:blipFill rotWithShape="1">
          <a:blip r:embed="rId4">
            <a:alphaModFix/>
          </a:blip>
          <a:srcRect b="0" l="0" r="0" t="0"/>
          <a:stretch/>
        </p:blipFill>
        <p:spPr>
          <a:xfrm>
            <a:off x="1192475" y="3086100"/>
            <a:ext cx="4722550" cy="30924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5" name="Shape 355"/>
        <p:cNvGrpSpPr/>
        <p:nvPr/>
      </p:nvGrpSpPr>
      <p:grpSpPr>
        <a:xfrm>
          <a:off x="0" y="0"/>
          <a:ext cx="0" cy="0"/>
          <a:chOff x="0" y="0"/>
          <a:chExt cx="0" cy="0"/>
        </a:xfrm>
      </p:grpSpPr>
      <p:pic>
        <p:nvPicPr>
          <p:cNvPr id="356" name="Google Shape;356;p30"/>
          <p:cNvPicPr preferRelativeResize="0"/>
          <p:nvPr/>
        </p:nvPicPr>
        <p:blipFill rotWithShape="1">
          <a:blip r:embed="rId3">
            <a:alphaModFix/>
          </a:blip>
          <a:srcRect b="0" l="0" r="0" t="0"/>
          <a:stretch/>
        </p:blipFill>
        <p:spPr>
          <a:xfrm>
            <a:off x="0" y="0"/>
            <a:ext cx="7772400" cy="623888"/>
          </a:xfrm>
          <a:prstGeom prst="rect">
            <a:avLst/>
          </a:prstGeom>
          <a:noFill/>
          <a:ln>
            <a:noFill/>
          </a:ln>
        </p:spPr>
      </p:pic>
      <p:sp>
        <p:nvSpPr>
          <p:cNvPr id="357" name="Google Shape;357;p30"/>
          <p:cNvSpPr txBox="1"/>
          <p:nvPr/>
        </p:nvSpPr>
        <p:spPr>
          <a:xfrm>
            <a:off x="666713" y="0"/>
            <a:ext cx="6633600" cy="534900"/>
          </a:xfrm>
          <a:prstGeom prst="rect">
            <a:avLst/>
          </a:prstGeom>
          <a:noFill/>
          <a:ln>
            <a:noFill/>
          </a:ln>
        </p:spPr>
        <p:txBody>
          <a:bodyPr anchorCtr="0" anchor="ctr" bIns="45700" lIns="91425" spcFirstLastPara="1" rIns="91425" wrap="square" tIns="45700">
            <a:noAutofit/>
          </a:bodyPr>
          <a:lstStyle/>
          <a:p>
            <a:pPr indent="-388608" lvl="0" marL="388608" marR="0" rtl="0" algn="l">
              <a:lnSpc>
                <a:spcPct val="90000"/>
              </a:lnSpc>
              <a:spcBef>
                <a:spcPts val="0"/>
              </a:spcBef>
              <a:spcAft>
                <a:spcPts val="0"/>
              </a:spcAft>
              <a:buClr>
                <a:srgbClr val="7DB6C1"/>
              </a:buClr>
              <a:buSzPts val="2040"/>
              <a:buFont typeface="Noto Sans Symbols"/>
              <a:buChar char="▪"/>
            </a:pPr>
            <a:r>
              <a:rPr b="1" i="0" lang="en-US" sz="2040" u="none" cap="none" strike="noStrike">
                <a:solidFill>
                  <a:srgbClr val="7DB6C1"/>
                </a:solidFill>
                <a:latin typeface="Cambria"/>
                <a:ea typeface="Cambria"/>
                <a:cs typeface="Cambria"/>
                <a:sym typeface="Cambria"/>
              </a:rPr>
              <a:t> </a:t>
            </a:r>
            <a:r>
              <a:rPr b="1" lang="en-US" sz="2040">
                <a:solidFill>
                  <a:srgbClr val="7DB6C1"/>
                </a:solidFill>
                <a:latin typeface="Cambria"/>
                <a:ea typeface="Cambria"/>
                <a:cs typeface="Cambria"/>
                <a:sym typeface="Cambria"/>
              </a:rPr>
              <a:t>Homework!</a:t>
            </a:r>
            <a:endParaRPr b="1" i="0" sz="2040" u="none" cap="none" strike="noStrike">
              <a:solidFill>
                <a:srgbClr val="7DB6C1"/>
              </a:solidFill>
              <a:latin typeface="Cambria"/>
              <a:ea typeface="Cambria"/>
              <a:cs typeface="Cambria"/>
              <a:sym typeface="Cambria"/>
            </a:endParaRPr>
          </a:p>
        </p:txBody>
      </p:sp>
      <p:sp>
        <p:nvSpPr>
          <p:cNvPr id="358" name="Google Shape;358;p30"/>
          <p:cNvSpPr txBox="1"/>
          <p:nvPr/>
        </p:nvSpPr>
        <p:spPr>
          <a:xfrm>
            <a:off x="0" y="812750"/>
            <a:ext cx="7448700" cy="6940500"/>
          </a:xfrm>
          <a:prstGeom prst="rect">
            <a:avLst/>
          </a:prstGeom>
          <a:noFill/>
          <a:ln>
            <a:noFill/>
          </a:ln>
        </p:spPr>
        <p:txBody>
          <a:bodyPr anchorCtr="0" anchor="t" bIns="91425" lIns="91425" spcFirstLastPara="1" rIns="91425" wrap="square" tIns="91425">
            <a:noAutofit/>
          </a:bodyPr>
          <a:lstStyle/>
          <a:p>
            <a:pPr indent="-311150" lvl="0" marL="457200" marR="0" rtl="0" algn="l">
              <a:lnSpc>
                <a:spcPct val="115000"/>
              </a:lnSpc>
              <a:spcBef>
                <a:spcPts val="1000"/>
              </a:spcBef>
              <a:spcAft>
                <a:spcPts val="0"/>
              </a:spcAft>
              <a:buClr>
                <a:schemeClr val="dk1"/>
              </a:buClr>
              <a:buSzPts val="1300"/>
              <a:buFont typeface="Cambria"/>
              <a:buAutoNum type="arabicParenR"/>
            </a:pPr>
            <a:r>
              <a:rPr lang="en-US" sz="1300">
                <a:solidFill>
                  <a:schemeClr val="dk1"/>
                </a:solidFill>
                <a:latin typeface="Cambria"/>
                <a:ea typeface="Cambria"/>
                <a:cs typeface="Cambria"/>
                <a:sym typeface="Cambria"/>
              </a:rPr>
              <a:t>Describe the inheritance pattern and the main features of:</a:t>
            </a:r>
            <a:endParaRPr sz="1300">
              <a:solidFill>
                <a:schemeClr val="dk1"/>
              </a:solidFill>
              <a:latin typeface="Cambria"/>
              <a:ea typeface="Cambria"/>
              <a:cs typeface="Cambria"/>
              <a:sym typeface="Cambria"/>
            </a:endParaRPr>
          </a:p>
          <a:p>
            <a:pPr indent="-311150" lvl="1" marL="914400" marR="0" rtl="0" algn="l">
              <a:lnSpc>
                <a:spcPct val="115000"/>
              </a:lnSpc>
              <a:spcBef>
                <a:spcPts val="0"/>
              </a:spcBef>
              <a:spcAft>
                <a:spcPts val="0"/>
              </a:spcAft>
              <a:buClr>
                <a:schemeClr val="dk1"/>
              </a:buClr>
              <a:buSzPts val="1300"/>
              <a:buFont typeface="Cambria"/>
              <a:buChar char="○"/>
            </a:pPr>
            <a:r>
              <a:rPr b="0" i="0" lang="en-US" sz="1300" u="none" cap="none" strike="noStrike">
                <a:solidFill>
                  <a:schemeClr val="dk1"/>
                </a:solidFill>
                <a:latin typeface="Cambria"/>
                <a:ea typeface="Cambria"/>
                <a:cs typeface="Cambria"/>
                <a:sym typeface="Cambria"/>
              </a:rPr>
              <a:t>Type 1 Neurofibromatosis</a:t>
            </a:r>
            <a:endParaRPr b="0" i="0" sz="1300" u="none" cap="none" strike="noStrike">
              <a:solidFill>
                <a:schemeClr val="dk1"/>
              </a:solidFill>
              <a:latin typeface="Cambria"/>
              <a:ea typeface="Cambria"/>
              <a:cs typeface="Cambria"/>
              <a:sym typeface="Cambria"/>
            </a:endParaRPr>
          </a:p>
          <a:p>
            <a:pPr indent="-311150" lvl="1" marL="914400" marR="0" rtl="0" algn="l">
              <a:lnSpc>
                <a:spcPct val="115000"/>
              </a:lnSpc>
              <a:spcBef>
                <a:spcPts val="0"/>
              </a:spcBef>
              <a:spcAft>
                <a:spcPts val="0"/>
              </a:spcAft>
              <a:buClr>
                <a:schemeClr val="dk1"/>
              </a:buClr>
              <a:buSzPts val="1300"/>
              <a:buFont typeface="Cambria"/>
              <a:buChar char="○"/>
            </a:pPr>
            <a:r>
              <a:rPr b="0" i="0" lang="en-US" sz="1300" u="none" cap="none" strike="noStrike">
                <a:solidFill>
                  <a:schemeClr val="dk1"/>
                </a:solidFill>
                <a:latin typeface="Cambria"/>
                <a:ea typeface="Cambria"/>
                <a:cs typeface="Cambria"/>
                <a:sym typeface="Cambria"/>
              </a:rPr>
              <a:t>Type 2 Neurofibromatosis</a:t>
            </a:r>
            <a:endParaRPr b="0" i="0" sz="1300" u="none" cap="none" strike="noStrike">
              <a:solidFill>
                <a:schemeClr val="dk1"/>
              </a:solidFill>
              <a:latin typeface="Cambria"/>
              <a:ea typeface="Cambria"/>
              <a:cs typeface="Cambria"/>
              <a:sym typeface="Cambria"/>
            </a:endParaRPr>
          </a:p>
          <a:p>
            <a:pPr indent="0" lvl="0" marL="0" marR="0" rtl="0" algn="l">
              <a:lnSpc>
                <a:spcPct val="115000"/>
              </a:lnSpc>
              <a:spcBef>
                <a:spcPts val="1000"/>
              </a:spcBef>
              <a:spcAft>
                <a:spcPts val="0"/>
              </a:spcAft>
              <a:buClr>
                <a:schemeClr val="dk1"/>
              </a:buClr>
              <a:buSzPts val="1300"/>
              <a:buFont typeface="Cambria"/>
              <a:buNone/>
            </a:pPr>
            <a:r>
              <a:t/>
            </a:r>
            <a:endParaRPr sz="1300">
              <a:solidFill>
                <a:schemeClr val="dk1"/>
              </a:solidFill>
              <a:latin typeface="Cambria"/>
              <a:ea typeface="Cambria"/>
              <a:cs typeface="Cambria"/>
              <a:sym typeface="Cambria"/>
            </a:endParaRPr>
          </a:p>
          <a:p>
            <a:pPr indent="0" lvl="0" marL="0" marR="0" rtl="0" algn="l">
              <a:lnSpc>
                <a:spcPct val="115000"/>
              </a:lnSpc>
              <a:spcBef>
                <a:spcPts val="1000"/>
              </a:spcBef>
              <a:spcAft>
                <a:spcPts val="0"/>
              </a:spcAft>
              <a:buClr>
                <a:schemeClr val="dk1"/>
              </a:buClr>
              <a:buSzPts val="1300"/>
              <a:buFont typeface="Cambria"/>
              <a:buNone/>
            </a:pPr>
            <a:r>
              <a:t/>
            </a:r>
            <a:endParaRPr sz="1300">
              <a:solidFill>
                <a:schemeClr val="dk1"/>
              </a:solidFill>
              <a:latin typeface="Cambria"/>
              <a:ea typeface="Cambria"/>
              <a:cs typeface="Cambria"/>
              <a:sym typeface="Cambria"/>
            </a:endParaRPr>
          </a:p>
          <a:p>
            <a:pPr indent="0" lvl="0" marL="0" marR="0" rtl="0" algn="l">
              <a:lnSpc>
                <a:spcPct val="115000"/>
              </a:lnSpc>
              <a:spcBef>
                <a:spcPts val="1000"/>
              </a:spcBef>
              <a:spcAft>
                <a:spcPts val="0"/>
              </a:spcAft>
              <a:buClr>
                <a:schemeClr val="dk1"/>
              </a:buClr>
              <a:buSzPts val="1300"/>
              <a:buFont typeface="Cambria"/>
              <a:buNone/>
            </a:pPr>
            <a:r>
              <a:t/>
            </a:r>
            <a:endParaRPr sz="1300">
              <a:solidFill>
                <a:schemeClr val="dk1"/>
              </a:solidFill>
              <a:latin typeface="Cambria"/>
              <a:ea typeface="Cambria"/>
              <a:cs typeface="Cambria"/>
              <a:sym typeface="Cambria"/>
            </a:endParaRPr>
          </a:p>
          <a:p>
            <a:pPr indent="0" lvl="0" marL="0" marR="0" rtl="0" algn="l">
              <a:lnSpc>
                <a:spcPct val="115000"/>
              </a:lnSpc>
              <a:spcBef>
                <a:spcPts val="1000"/>
              </a:spcBef>
              <a:spcAft>
                <a:spcPts val="0"/>
              </a:spcAft>
              <a:buClr>
                <a:schemeClr val="dk1"/>
              </a:buClr>
              <a:buSzPts val="1300"/>
              <a:buFont typeface="Cambria"/>
              <a:buNone/>
            </a:pPr>
            <a:r>
              <a:t/>
            </a:r>
            <a:endParaRPr sz="1300">
              <a:solidFill>
                <a:schemeClr val="dk1"/>
              </a:solidFill>
              <a:latin typeface="Cambria"/>
              <a:ea typeface="Cambria"/>
              <a:cs typeface="Cambria"/>
              <a:sym typeface="Cambria"/>
            </a:endParaRPr>
          </a:p>
          <a:p>
            <a:pPr indent="0" lvl="0" marL="0" marR="0" rtl="0" algn="l">
              <a:lnSpc>
                <a:spcPct val="115000"/>
              </a:lnSpc>
              <a:spcBef>
                <a:spcPts val="1000"/>
              </a:spcBef>
              <a:spcAft>
                <a:spcPts val="0"/>
              </a:spcAft>
              <a:buClr>
                <a:schemeClr val="dk1"/>
              </a:buClr>
              <a:buSzPts val="1300"/>
              <a:buFont typeface="Cambria"/>
              <a:buNone/>
            </a:pPr>
            <a:r>
              <a:t/>
            </a:r>
            <a:endParaRPr sz="1300">
              <a:solidFill>
                <a:schemeClr val="dk1"/>
              </a:solidFill>
              <a:latin typeface="Cambria"/>
              <a:ea typeface="Cambria"/>
              <a:cs typeface="Cambria"/>
              <a:sym typeface="Cambria"/>
            </a:endParaRPr>
          </a:p>
          <a:p>
            <a:pPr indent="0" lvl="0" marL="0" marR="0" rtl="0" algn="l">
              <a:lnSpc>
                <a:spcPct val="115000"/>
              </a:lnSpc>
              <a:spcBef>
                <a:spcPts val="1000"/>
              </a:spcBef>
              <a:spcAft>
                <a:spcPts val="0"/>
              </a:spcAft>
              <a:buClr>
                <a:schemeClr val="dk1"/>
              </a:buClr>
              <a:buSzPts val="1300"/>
              <a:buFont typeface="Cambria"/>
              <a:buNone/>
            </a:pPr>
            <a:r>
              <a:t/>
            </a:r>
            <a:endParaRPr sz="1300">
              <a:solidFill>
                <a:schemeClr val="dk1"/>
              </a:solidFill>
              <a:latin typeface="Cambria"/>
              <a:ea typeface="Cambria"/>
              <a:cs typeface="Cambria"/>
              <a:sym typeface="Cambria"/>
            </a:endParaRPr>
          </a:p>
          <a:p>
            <a:pPr indent="0" lvl="0" marL="0" marR="0" rtl="0" algn="l">
              <a:lnSpc>
                <a:spcPct val="115000"/>
              </a:lnSpc>
              <a:spcBef>
                <a:spcPts val="1000"/>
              </a:spcBef>
              <a:spcAft>
                <a:spcPts val="0"/>
              </a:spcAft>
              <a:buClr>
                <a:schemeClr val="dk1"/>
              </a:buClr>
              <a:buSzPts val="1300"/>
              <a:buFont typeface="Cambria"/>
              <a:buNone/>
            </a:pPr>
            <a:r>
              <a:t/>
            </a:r>
            <a:endParaRPr sz="1300">
              <a:solidFill>
                <a:schemeClr val="dk1"/>
              </a:solidFill>
              <a:latin typeface="Cambria"/>
              <a:ea typeface="Cambria"/>
              <a:cs typeface="Cambria"/>
              <a:sym typeface="Cambria"/>
            </a:endParaRPr>
          </a:p>
          <a:p>
            <a:pPr indent="0" lvl="0" marL="0" marR="0" rtl="0" algn="l">
              <a:lnSpc>
                <a:spcPct val="115000"/>
              </a:lnSpc>
              <a:spcBef>
                <a:spcPts val="1000"/>
              </a:spcBef>
              <a:spcAft>
                <a:spcPts val="0"/>
              </a:spcAft>
              <a:buClr>
                <a:schemeClr val="dk1"/>
              </a:buClr>
              <a:buSzPts val="1300"/>
              <a:buFont typeface="Cambria"/>
              <a:buNone/>
            </a:pPr>
            <a:r>
              <a:t/>
            </a:r>
            <a:endParaRPr sz="1300">
              <a:solidFill>
                <a:schemeClr val="dk1"/>
              </a:solidFill>
              <a:latin typeface="Cambria"/>
              <a:ea typeface="Cambria"/>
              <a:cs typeface="Cambria"/>
              <a:sym typeface="Cambria"/>
            </a:endParaRPr>
          </a:p>
          <a:p>
            <a:pPr indent="0" lvl="0" marL="0" marR="0" rtl="0" algn="l">
              <a:lnSpc>
                <a:spcPct val="115000"/>
              </a:lnSpc>
              <a:spcBef>
                <a:spcPts val="1000"/>
              </a:spcBef>
              <a:spcAft>
                <a:spcPts val="0"/>
              </a:spcAft>
              <a:buClr>
                <a:schemeClr val="dk1"/>
              </a:buClr>
              <a:buSzPts val="1300"/>
              <a:buFont typeface="Cambria"/>
              <a:buNone/>
            </a:pPr>
            <a:r>
              <a:t/>
            </a:r>
            <a:endParaRPr sz="1300">
              <a:solidFill>
                <a:schemeClr val="dk1"/>
              </a:solidFill>
              <a:latin typeface="Cambria"/>
              <a:ea typeface="Cambria"/>
              <a:cs typeface="Cambria"/>
              <a:sym typeface="Cambria"/>
            </a:endParaRPr>
          </a:p>
          <a:p>
            <a:pPr indent="0" lvl="0" marL="0" marR="0" rtl="0" algn="l">
              <a:lnSpc>
                <a:spcPct val="115000"/>
              </a:lnSpc>
              <a:spcBef>
                <a:spcPts val="1000"/>
              </a:spcBef>
              <a:spcAft>
                <a:spcPts val="0"/>
              </a:spcAft>
              <a:buClr>
                <a:schemeClr val="dk1"/>
              </a:buClr>
              <a:buSzPts val="1300"/>
              <a:buFont typeface="Cambria"/>
              <a:buNone/>
            </a:pPr>
            <a:r>
              <a:t/>
            </a:r>
            <a:endParaRPr sz="1300">
              <a:solidFill>
                <a:schemeClr val="dk1"/>
              </a:solidFill>
              <a:latin typeface="Cambria"/>
              <a:ea typeface="Cambria"/>
              <a:cs typeface="Cambria"/>
              <a:sym typeface="Cambria"/>
            </a:endParaRPr>
          </a:p>
          <a:p>
            <a:pPr indent="0" lvl="0" marL="0" marR="0" rtl="0" algn="l">
              <a:lnSpc>
                <a:spcPct val="115000"/>
              </a:lnSpc>
              <a:spcBef>
                <a:spcPts val="1000"/>
              </a:spcBef>
              <a:spcAft>
                <a:spcPts val="0"/>
              </a:spcAft>
              <a:buClr>
                <a:schemeClr val="dk1"/>
              </a:buClr>
              <a:buSzPts val="1300"/>
              <a:buFont typeface="Cambria"/>
              <a:buNone/>
            </a:pPr>
            <a:r>
              <a:t/>
            </a:r>
            <a:endParaRPr sz="1300">
              <a:solidFill>
                <a:schemeClr val="dk1"/>
              </a:solidFill>
              <a:latin typeface="Cambria"/>
              <a:ea typeface="Cambria"/>
              <a:cs typeface="Cambria"/>
              <a:sym typeface="Cambria"/>
            </a:endParaRPr>
          </a:p>
          <a:p>
            <a:pPr indent="0" lvl="0" marL="0" marR="0" rtl="0" algn="l">
              <a:lnSpc>
                <a:spcPct val="115000"/>
              </a:lnSpc>
              <a:spcBef>
                <a:spcPts val="1000"/>
              </a:spcBef>
              <a:spcAft>
                <a:spcPts val="0"/>
              </a:spcAft>
              <a:buClr>
                <a:schemeClr val="dk1"/>
              </a:buClr>
              <a:buSzPts val="1300"/>
              <a:buFont typeface="Cambria"/>
              <a:buNone/>
            </a:pPr>
            <a:r>
              <a:t/>
            </a:r>
            <a:endParaRPr sz="1300">
              <a:solidFill>
                <a:schemeClr val="dk1"/>
              </a:solidFill>
              <a:latin typeface="Cambria"/>
              <a:ea typeface="Cambria"/>
              <a:cs typeface="Cambria"/>
              <a:sym typeface="Cambria"/>
            </a:endParaRPr>
          </a:p>
          <a:p>
            <a:pPr indent="0" lvl="0" marL="0" marR="0" rtl="0" algn="l">
              <a:lnSpc>
                <a:spcPct val="115000"/>
              </a:lnSpc>
              <a:spcBef>
                <a:spcPts val="1000"/>
              </a:spcBef>
              <a:spcAft>
                <a:spcPts val="0"/>
              </a:spcAft>
              <a:buClr>
                <a:schemeClr val="dk1"/>
              </a:buClr>
              <a:buSzPts val="1300"/>
              <a:buFont typeface="Cambria"/>
              <a:buNone/>
            </a:pPr>
            <a:r>
              <a:t/>
            </a:r>
            <a:endParaRPr sz="1300">
              <a:solidFill>
                <a:schemeClr val="dk1"/>
              </a:solidFill>
              <a:latin typeface="Cambria"/>
              <a:ea typeface="Cambria"/>
              <a:cs typeface="Cambria"/>
              <a:sym typeface="Cambria"/>
            </a:endParaRPr>
          </a:p>
          <a:p>
            <a:pPr indent="-311150" lvl="0" marL="457200" marR="0" rtl="0" algn="l">
              <a:lnSpc>
                <a:spcPct val="115000"/>
              </a:lnSpc>
              <a:spcBef>
                <a:spcPts val="1000"/>
              </a:spcBef>
              <a:spcAft>
                <a:spcPts val="0"/>
              </a:spcAft>
              <a:buClr>
                <a:schemeClr val="dk1"/>
              </a:buClr>
              <a:buSzPts val="1300"/>
              <a:buFont typeface="Cambria"/>
              <a:buAutoNum type="arabicParenR"/>
            </a:pPr>
            <a:r>
              <a:rPr lang="en-US" sz="1300">
                <a:solidFill>
                  <a:schemeClr val="dk1"/>
                </a:solidFill>
                <a:latin typeface="Cambria"/>
                <a:ea typeface="Cambria"/>
                <a:cs typeface="Cambria"/>
                <a:sym typeface="Cambria"/>
              </a:rPr>
              <a:t>Which one of these two syndromes, has a propensity for the neurofibromas to undergo malignant transformation at a higher rate than that observed for comparable tumors in the general population? </a:t>
            </a:r>
            <a:endParaRPr sz="1300">
              <a:solidFill>
                <a:schemeClr val="dk1"/>
              </a:solidFill>
              <a:latin typeface="Cambria"/>
              <a:ea typeface="Cambria"/>
              <a:cs typeface="Cambria"/>
              <a:sym typeface="Cambria"/>
            </a:endParaRPr>
          </a:p>
          <a:p>
            <a:pPr indent="0" lvl="0" marL="457200" marR="0" rtl="0" algn="l">
              <a:lnSpc>
                <a:spcPct val="115000"/>
              </a:lnSpc>
              <a:spcBef>
                <a:spcPts val="1000"/>
              </a:spcBef>
              <a:spcAft>
                <a:spcPts val="0"/>
              </a:spcAft>
              <a:buClr>
                <a:schemeClr val="dk1"/>
              </a:buClr>
              <a:buSzPts val="1300"/>
              <a:buFont typeface="Cambria"/>
              <a:buNone/>
            </a:pPr>
            <a:r>
              <a:rPr lang="en-US" sz="1300">
                <a:solidFill>
                  <a:schemeClr val="dk1"/>
                </a:solidFill>
                <a:latin typeface="Cambria"/>
                <a:ea typeface="Cambria"/>
                <a:cs typeface="Cambria"/>
                <a:sym typeface="Cambria"/>
              </a:rPr>
              <a:t>Neurofibromatosis Type </a:t>
            </a:r>
            <a:r>
              <a:rPr b="1" lang="en-US" sz="1300">
                <a:solidFill>
                  <a:schemeClr val="dk1"/>
                </a:solidFill>
                <a:latin typeface="Cambria"/>
                <a:ea typeface="Cambria"/>
                <a:cs typeface="Cambria"/>
                <a:sym typeface="Cambria"/>
              </a:rPr>
              <a:t>1</a:t>
            </a:r>
            <a:r>
              <a:rPr lang="en-US" sz="1300">
                <a:solidFill>
                  <a:schemeClr val="dk1"/>
                </a:solidFill>
                <a:latin typeface="Cambria"/>
                <a:ea typeface="Cambria"/>
                <a:cs typeface="Cambria"/>
                <a:sym typeface="Cambria"/>
              </a:rPr>
              <a:t>.</a:t>
            </a:r>
            <a:endParaRPr sz="1300">
              <a:solidFill>
                <a:schemeClr val="dk1"/>
              </a:solidFill>
              <a:latin typeface="Cambria"/>
              <a:ea typeface="Cambria"/>
              <a:cs typeface="Cambria"/>
              <a:sym typeface="Cambria"/>
            </a:endParaRPr>
          </a:p>
          <a:p>
            <a:pPr indent="0" lvl="0" marL="0" marR="0" rtl="0" algn="l">
              <a:lnSpc>
                <a:spcPct val="115000"/>
              </a:lnSpc>
              <a:spcBef>
                <a:spcPts val="1000"/>
              </a:spcBef>
              <a:spcAft>
                <a:spcPts val="1000"/>
              </a:spcAft>
              <a:buClr>
                <a:schemeClr val="dk1"/>
              </a:buClr>
              <a:buSzPts val="1300"/>
              <a:buFont typeface="Cambria"/>
              <a:buNone/>
            </a:pPr>
            <a:r>
              <a:t/>
            </a:r>
            <a:endParaRPr sz="1300">
              <a:solidFill>
                <a:schemeClr val="dk1"/>
              </a:solidFill>
              <a:latin typeface="Cambria"/>
              <a:ea typeface="Cambria"/>
              <a:cs typeface="Cambria"/>
              <a:sym typeface="Cambria"/>
            </a:endParaRPr>
          </a:p>
        </p:txBody>
      </p:sp>
      <p:graphicFrame>
        <p:nvGraphicFramePr>
          <p:cNvPr id="359" name="Google Shape;359;p30"/>
          <p:cNvGraphicFramePr/>
          <p:nvPr/>
        </p:nvGraphicFramePr>
        <p:xfrm>
          <a:off x="495375" y="1952700"/>
          <a:ext cx="3000000" cy="3000000"/>
        </p:xfrm>
        <a:graphic>
          <a:graphicData uri="http://schemas.openxmlformats.org/drawingml/2006/table">
            <a:tbl>
              <a:tblPr>
                <a:noFill/>
                <a:tableStyleId>{15F423EB-9C87-485B-9DBC-AE501BDE1CF4}</a:tableStyleId>
              </a:tblPr>
              <a:tblGrid>
                <a:gridCol w="1773025"/>
                <a:gridCol w="2763625"/>
                <a:gridCol w="2268325"/>
              </a:tblGrid>
              <a:tr h="621000">
                <a:tc>
                  <a:txBody>
                    <a:bodyPr>
                      <a:noAutofit/>
                    </a:bodyPr>
                    <a:lstStyle/>
                    <a:p>
                      <a:pPr indent="0" lvl="0" marL="0" marR="0" rtl="0" algn="ctr">
                        <a:lnSpc>
                          <a:spcPct val="115000"/>
                        </a:lnSpc>
                        <a:spcBef>
                          <a:spcPts val="0"/>
                        </a:spcBef>
                        <a:spcAft>
                          <a:spcPts val="0"/>
                        </a:spcAft>
                        <a:buClr>
                          <a:schemeClr val="dk1"/>
                        </a:buClr>
                        <a:buSzPts val="1300"/>
                        <a:buFont typeface="Cambria"/>
                        <a:buNone/>
                      </a:pPr>
                      <a:r>
                        <a:rPr lang="en-US" sz="1300">
                          <a:solidFill>
                            <a:schemeClr val="dk1"/>
                          </a:solidFill>
                          <a:latin typeface="Cambria"/>
                          <a:ea typeface="Cambria"/>
                          <a:cs typeface="Cambria"/>
                          <a:sym typeface="Cambria"/>
                        </a:rPr>
                        <a:t>Neurofibromatosis</a:t>
                      </a:r>
                      <a:endParaRPr sz="1530"/>
                    </a:p>
                  </a:txBody>
                  <a:tcPr marT="91425" marB="91425" marR="91425" marL="91425" anchor="ctr">
                    <a:solidFill>
                      <a:srgbClr val="B8E4D9"/>
                    </a:solidFill>
                  </a:tcPr>
                </a:tc>
                <a:tc>
                  <a:txBody>
                    <a:bodyPr>
                      <a:noAutofit/>
                    </a:bodyPr>
                    <a:lstStyle/>
                    <a:p>
                      <a:pPr indent="0" lvl="0" marL="0" marR="0" rtl="0" algn="ctr">
                        <a:spcBef>
                          <a:spcPts val="0"/>
                        </a:spcBef>
                        <a:spcAft>
                          <a:spcPts val="0"/>
                        </a:spcAft>
                        <a:buClr>
                          <a:schemeClr val="dk1"/>
                        </a:buClr>
                        <a:buSzPts val="1300"/>
                        <a:buFont typeface="Cambria"/>
                        <a:buNone/>
                      </a:pPr>
                      <a:r>
                        <a:rPr lang="en-US" sz="1300">
                          <a:latin typeface="Cambria"/>
                          <a:ea typeface="Cambria"/>
                          <a:cs typeface="Cambria"/>
                          <a:sym typeface="Cambria"/>
                        </a:rPr>
                        <a:t>Type 1</a:t>
                      </a:r>
                      <a:endParaRPr sz="1300">
                        <a:latin typeface="Cambria"/>
                        <a:ea typeface="Cambria"/>
                        <a:cs typeface="Cambria"/>
                        <a:sym typeface="Cambria"/>
                      </a:endParaRPr>
                    </a:p>
                  </a:txBody>
                  <a:tcPr marT="91425" marB="91425" marR="91425" marL="91425" anchor="ctr">
                    <a:solidFill>
                      <a:srgbClr val="B8E4D9"/>
                    </a:solidFill>
                  </a:tcPr>
                </a:tc>
                <a:tc>
                  <a:txBody>
                    <a:bodyPr>
                      <a:noAutofit/>
                    </a:bodyPr>
                    <a:lstStyle/>
                    <a:p>
                      <a:pPr indent="0" lvl="0" marL="0" marR="0" rtl="0" algn="ctr">
                        <a:spcBef>
                          <a:spcPts val="0"/>
                        </a:spcBef>
                        <a:spcAft>
                          <a:spcPts val="0"/>
                        </a:spcAft>
                        <a:buClr>
                          <a:schemeClr val="dk1"/>
                        </a:buClr>
                        <a:buSzPts val="1300"/>
                        <a:buFont typeface="Cambria"/>
                        <a:buNone/>
                      </a:pPr>
                      <a:r>
                        <a:rPr lang="en-US" sz="1300">
                          <a:solidFill>
                            <a:schemeClr val="dk1"/>
                          </a:solidFill>
                          <a:latin typeface="Cambria"/>
                          <a:ea typeface="Cambria"/>
                          <a:cs typeface="Cambria"/>
                          <a:sym typeface="Cambria"/>
                        </a:rPr>
                        <a:t>Type 2</a:t>
                      </a:r>
                      <a:endParaRPr sz="1530"/>
                    </a:p>
                  </a:txBody>
                  <a:tcPr marT="91425" marB="91425" marR="91425" marL="91425" anchor="ctr">
                    <a:solidFill>
                      <a:srgbClr val="B8E4D9"/>
                    </a:solidFill>
                  </a:tcPr>
                </a:tc>
              </a:tr>
              <a:tr h="1053700">
                <a:tc>
                  <a:txBody>
                    <a:bodyPr>
                      <a:noAutofit/>
                    </a:bodyPr>
                    <a:lstStyle/>
                    <a:p>
                      <a:pPr indent="0" lvl="0" marL="0" marR="0" rtl="0" algn="ctr">
                        <a:spcBef>
                          <a:spcPts val="0"/>
                        </a:spcBef>
                        <a:spcAft>
                          <a:spcPts val="0"/>
                        </a:spcAft>
                        <a:buClr>
                          <a:schemeClr val="dk1"/>
                        </a:buClr>
                        <a:buSzPts val="1300"/>
                        <a:buFont typeface="Cambria"/>
                        <a:buNone/>
                      </a:pPr>
                      <a:r>
                        <a:rPr lang="en-US" sz="1300">
                          <a:solidFill>
                            <a:schemeClr val="dk1"/>
                          </a:solidFill>
                          <a:latin typeface="Cambria"/>
                          <a:ea typeface="Cambria"/>
                          <a:cs typeface="Cambria"/>
                          <a:sym typeface="Cambria"/>
                        </a:rPr>
                        <a:t>Inheritance pattern</a:t>
                      </a:r>
                      <a:endParaRPr sz="1530"/>
                    </a:p>
                  </a:txBody>
                  <a:tcPr marT="91425" marB="91425" marR="91425" marL="91425" anchor="ctr">
                    <a:solidFill>
                      <a:srgbClr val="D5E7EB"/>
                    </a:solidFill>
                  </a:tcPr>
                </a:tc>
                <a:tc>
                  <a:txBody>
                    <a:bodyPr>
                      <a:noAutofit/>
                    </a:bodyPr>
                    <a:lstStyle/>
                    <a:p>
                      <a:pPr indent="0" lvl="0" marL="0" marR="0" rtl="0" algn="ctr">
                        <a:spcBef>
                          <a:spcPts val="0"/>
                        </a:spcBef>
                        <a:spcAft>
                          <a:spcPts val="0"/>
                        </a:spcAft>
                        <a:buClr>
                          <a:schemeClr val="dk1"/>
                        </a:buClr>
                        <a:buSzPts val="1300"/>
                        <a:buFont typeface="Cambria"/>
                        <a:buNone/>
                      </a:pPr>
                      <a:r>
                        <a:rPr lang="en-US" sz="1300">
                          <a:solidFill>
                            <a:schemeClr val="dk1"/>
                          </a:solidFill>
                          <a:latin typeface="Cambria"/>
                          <a:ea typeface="Cambria"/>
                          <a:cs typeface="Cambria"/>
                          <a:sym typeface="Cambria"/>
                        </a:rPr>
                        <a:t>An </a:t>
                      </a:r>
                      <a:r>
                        <a:rPr b="1" lang="en-US" sz="1300">
                          <a:solidFill>
                            <a:schemeClr val="dk1"/>
                          </a:solidFill>
                          <a:latin typeface="Cambria"/>
                          <a:ea typeface="Cambria"/>
                          <a:cs typeface="Cambria"/>
                          <a:sym typeface="Cambria"/>
                        </a:rPr>
                        <a:t>autosomal dominant</a:t>
                      </a:r>
                      <a:r>
                        <a:rPr lang="en-US" sz="1300">
                          <a:solidFill>
                            <a:schemeClr val="dk1"/>
                          </a:solidFill>
                          <a:latin typeface="Cambria"/>
                          <a:ea typeface="Cambria"/>
                          <a:cs typeface="Cambria"/>
                          <a:sym typeface="Cambria"/>
                        </a:rPr>
                        <a:t> disorder caused by mutations in the</a:t>
                      </a:r>
                      <a:r>
                        <a:rPr b="1" lang="en-US" sz="1300">
                          <a:solidFill>
                            <a:schemeClr val="dk1"/>
                          </a:solidFill>
                          <a:latin typeface="Cambria"/>
                          <a:ea typeface="Cambria"/>
                          <a:cs typeface="Cambria"/>
                          <a:sym typeface="Cambria"/>
                        </a:rPr>
                        <a:t> tumor suppressor neurofibromin</a:t>
                      </a:r>
                      <a:r>
                        <a:rPr lang="en-US" sz="1300">
                          <a:solidFill>
                            <a:schemeClr val="dk1"/>
                          </a:solidFill>
                          <a:latin typeface="Cambria"/>
                          <a:ea typeface="Cambria"/>
                          <a:cs typeface="Cambria"/>
                          <a:sym typeface="Cambria"/>
                        </a:rPr>
                        <a:t>, encoded on the long arm of chromosome </a:t>
                      </a:r>
                      <a:r>
                        <a:rPr b="1" lang="en-US" sz="1300">
                          <a:solidFill>
                            <a:schemeClr val="dk1"/>
                          </a:solidFill>
                          <a:latin typeface="Cambria"/>
                          <a:ea typeface="Cambria"/>
                          <a:cs typeface="Cambria"/>
                          <a:sym typeface="Cambria"/>
                        </a:rPr>
                        <a:t>17</a:t>
                      </a:r>
                      <a:r>
                        <a:rPr lang="en-US" sz="1300">
                          <a:solidFill>
                            <a:schemeClr val="dk1"/>
                          </a:solidFill>
                          <a:latin typeface="Cambria"/>
                          <a:ea typeface="Cambria"/>
                          <a:cs typeface="Cambria"/>
                          <a:sym typeface="Cambria"/>
                        </a:rPr>
                        <a:t> (17q). </a:t>
                      </a:r>
                      <a:endParaRPr sz="1530"/>
                    </a:p>
                  </a:txBody>
                  <a:tcPr marT="91425" marB="91425" marR="91425" marL="91425" anchor="ctr"/>
                </a:tc>
                <a:tc>
                  <a:txBody>
                    <a:bodyPr>
                      <a:noAutofit/>
                    </a:bodyPr>
                    <a:lstStyle/>
                    <a:p>
                      <a:pPr indent="0" lvl="0" marL="0" marR="0" rtl="0" algn="ctr">
                        <a:spcBef>
                          <a:spcPts val="0"/>
                        </a:spcBef>
                        <a:spcAft>
                          <a:spcPts val="0"/>
                        </a:spcAft>
                        <a:buClr>
                          <a:schemeClr val="dk1"/>
                        </a:buClr>
                        <a:buSzPts val="1300"/>
                        <a:buFont typeface="Cambria"/>
                        <a:buNone/>
                      </a:pPr>
                      <a:r>
                        <a:rPr lang="en-US" sz="1300">
                          <a:solidFill>
                            <a:schemeClr val="dk1"/>
                          </a:solidFill>
                          <a:latin typeface="Cambria"/>
                          <a:ea typeface="Cambria"/>
                          <a:cs typeface="Cambria"/>
                          <a:sym typeface="Cambria"/>
                        </a:rPr>
                        <a:t>A </a:t>
                      </a:r>
                      <a:r>
                        <a:rPr b="1" lang="en-US" sz="1300">
                          <a:solidFill>
                            <a:schemeClr val="dk1"/>
                          </a:solidFill>
                          <a:latin typeface="Cambria"/>
                          <a:ea typeface="Cambria"/>
                          <a:cs typeface="Cambria"/>
                          <a:sym typeface="Cambria"/>
                        </a:rPr>
                        <a:t>dominant</a:t>
                      </a:r>
                      <a:r>
                        <a:rPr lang="en-US" sz="1300">
                          <a:solidFill>
                            <a:schemeClr val="dk1"/>
                          </a:solidFill>
                          <a:latin typeface="Cambria"/>
                          <a:ea typeface="Cambria"/>
                          <a:cs typeface="Cambria"/>
                          <a:sym typeface="Cambria"/>
                        </a:rPr>
                        <a:t> loss of function mutation of the </a:t>
                      </a:r>
                      <a:r>
                        <a:rPr b="1" lang="en-US" sz="1300">
                          <a:solidFill>
                            <a:schemeClr val="dk1"/>
                          </a:solidFill>
                          <a:latin typeface="Cambria"/>
                          <a:ea typeface="Cambria"/>
                          <a:cs typeface="Cambria"/>
                          <a:sym typeface="Cambria"/>
                        </a:rPr>
                        <a:t>merlin gene</a:t>
                      </a:r>
                      <a:r>
                        <a:rPr lang="en-US" sz="1300">
                          <a:solidFill>
                            <a:schemeClr val="dk1"/>
                          </a:solidFill>
                          <a:latin typeface="Cambria"/>
                          <a:ea typeface="Cambria"/>
                          <a:cs typeface="Cambria"/>
                          <a:sym typeface="Cambria"/>
                        </a:rPr>
                        <a:t> on chromosome </a:t>
                      </a:r>
                      <a:r>
                        <a:rPr b="1" lang="en-US" sz="1300">
                          <a:solidFill>
                            <a:schemeClr val="dk1"/>
                          </a:solidFill>
                          <a:latin typeface="Cambria"/>
                          <a:ea typeface="Cambria"/>
                          <a:cs typeface="Cambria"/>
                          <a:sym typeface="Cambria"/>
                        </a:rPr>
                        <a:t>22</a:t>
                      </a:r>
                      <a:r>
                        <a:rPr lang="en-US" sz="1300">
                          <a:solidFill>
                            <a:schemeClr val="dk1"/>
                          </a:solidFill>
                          <a:latin typeface="Cambria"/>
                          <a:ea typeface="Cambria"/>
                          <a:cs typeface="Cambria"/>
                          <a:sym typeface="Cambria"/>
                        </a:rPr>
                        <a:t>.</a:t>
                      </a:r>
                      <a:endParaRPr sz="1530"/>
                    </a:p>
                  </a:txBody>
                  <a:tcPr marT="91425" marB="91425" marR="91425" marL="91425" anchor="ctr"/>
                </a:tc>
              </a:tr>
              <a:tr h="1053700">
                <a:tc>
                  <a:txBody>
                    <a:bodyPr>
                      <a:noAutofit/>
                    </a:bodyPr>
                    <a:lstStyle/>
                    <a:p>
                      <a:pPr indent="0" lvl="0" marL="0" marR="0" rtl="0" algn="ctr">
                        <a:spcBef>
                          <a:spcPts val="0"/>
                        </a:spcBef>
                        <a:spcAft>
                          <a:spcPts val="0"/>
                        </a:spcAft>
                        <a:buClr>
                          <a:schemeClr val="dk1"/>
                        </a:buClr>
                        <a:buSzPts val="1300"/>
                        <a:buFont typeface="Cambria"/>
                        <a:buNone/>
                      </a:pPr>
                      <a:r>
                        <a:rPr lang="en-US" sz="1300">
                          <a:solidFill>
                            <a:schemeClr val="dk1"/>
                          </a:solidFill>
                          <a:latin typeface="Cambria"/>
                          <a:ea typeface="Cambria"/>
                          <a:cs typeface="Cambria"/>
                          <a:sym typeface="Cambria"/>
                        </a:rPr>
                        <a:t>Main features</a:t>
                      </a:r>
                      <a:endParaRPr sz="1530"/>
                    </a:p>
                  </a:txBody>
                  <a:tcPr marT="91425" marB="91425" marR="91425" marL="91425" anchor="ctr">
                    <a:solidFill>
                      <a:srgbClr val="D5E7EB"/>
                    </a:solidFill>
                  </a:tcPr>
                </a:tc>
                <a:tc>
                  <a:txBody>
                    <a:bodyPr>
                      <a:noAutofit/>
                    </a:bodyPr>
                    <a:lstStyle/>
                    <a:p>
                      <a:pPr indent="-311150" lvl="0" marL="457200" marR="0" rtl="0" algn="l">
                        <a:spcBef>
                          <a:spcPts val="0"/>
                        </a:spcBef>
                        <a:spcAft>
                          <a:spcPts val="0"/>
                        </a:spcAft>
                        <a:buClr>
                          <a:schemeClr val="dk1"/>
                        </a:buClr>
                        <a:buSzPts val="1300"/>
                        <a:buFont typeface="Cambria"/>
                        <a:buAutoNum type="arabicPeriod"/>
                      </a:pPr>
                      <a:r>
                        <a:rPr lang="en-US" sz="1300">
                          <a:latin typeface="Cambria"/>
                          <a:ea typeface="Cambria"/>
                          <a:cs typeface="Cambria"/>
                          <a:sym typeface="Cambria"/>
                        </a:rPr>
                        <a:t>Learning disabilities.</a:t>
                      </a:r>
                      <a:endParaRPr sz="1300">
                        <a:latin typeface="Cambria"/>
                        <a:ea typeface="Cambria"/>
                        <a:cs typeface="Cambria"/>
                        <a:sym typeface="Cambria"/>
                      </a:endParaRPr>
                    </a:p>
                    <a:p>
                      <a:pPr indent="-311150" lvl="0" marL="457200" marR="0" rtl="0" algn="l">
                        <a:spcBef>
                          <a:spcPts val="0"/>
                        </a:spcBef>
                        <a:spcAft>
                          <a:spcPts val="0"/>
                        </a:spcAft>
                        <a:buClr>
                          <a:schemeClr val="dk1"/>
                        </a:buClr>
                        <a:buSzPts val="1300"/>
                        <a:buFont typeface="Cambria"/>
                        <a:buAutoNum type="arabicPeriod"/>
                      </a:pPr>
                      <a:r>
                        <a:rPr lang="en-US" sz="1300">
                          <a:latin typeface="Cambria"/>
                          <a:ea typeface="Cambria"/>
                          <a:cs typeface="Cambria"/>
                          <a:sym typeface="Cambria"/>
                        </a:rPr>
                        <a:t>Seizures.</a:t>
                      </a:r>
                      <a:endParaRPr sz="1300">
                        <a:latin typeface="Cambria"/>
                        <a:ea typeface="Cambria"/>
                        <a:cs typeface="Cambria"/>
                        <a:sym typeface="Cambria"/>
                      </a:endParaRPr>
                    </a:p>
                    <a:p>
                      <a:pPr indent="-311150" lvl="0" marL="457200" marR="0" rtl="0" algn="l">
                        <a:spcBef>
                          <a:spcPts val="0"/>
                        </a:spcBef>
                        <a:spcAft>
                          <a:spcPts val="0"/>
                        </a:spcAft>
                        <a:buClr>
                          <a:schemeClr val="dk1"/>
                        </a:buClr>
                        <a:buSzPts val="1300"/>
                        <a:buFont typeface="Cambria"/>
                        <a:buAutoNum type="arabicPeriod"/>
                      </a:pPr>
                      <a:r>
                        <a:rPr lang="en-US" sz="1300">
                          <a:latin typeface="Cambria"/>
                          <a:ea typeface="Cambria"/>
                          <a:cs typeface="Cambria"/>
                          <a:sym typeface="Cambria"/>
                        </a:rPr>
                        <a:t>Skeletal abnormalities.</a:t>
                      </a:r>
                      <a:endParaRPr sz="1300">
                        <a:latin typeface="Cambria"/>
                        <a:ea typeface="Cambria"/>
                        <a:cs typeface="Cambria"/>
                        <a:sym typeface="Cambria"/>
                      </a:endParaRPr>
                    </a:p>
                    <a:p>
                      <a:pPr indent="-311150" lvl="0" marL="457200" marR="0" rtl="0" algn="l">
                        <a:spcBef>
                          <a:spcPts val="0"/>
                        </a:spcBef>
                        <a:spcAft>
                          <a:spcPts val="0"/>
                        </a:spcAft>
                        <a:buClr>
                          <a:schemeClr val="dk1"/>
                        </a:buClr>
                        <a:buSzPts val="1300"/>
                        <a:buFont typeface="Cambria"/>
                        <a:buAutoNum type="arabicPeriod"/>
                      </a:pPr>
                      <a:r>
                        <a:rPr lang="en-US" sz="1300">
                          <a:latin typeface="Cambria"/>
                          <a:ea typeface="Cambria"/>
                          <a:cs typeface="Cambria"/>
                          <a:sym typeface="Cambria"/>
                        </a:rPr>
                        <a:t>Vascular abnormalities with arterial stenoses.</a:t>
                      </a:r>
                      <a:endParaRPr sz="1300">
                        <a:latin typeface="Cambria"/>
                        <a:ea typeface="Cambria"/>
                        <a:cs typeface="Cambria"/>
                        <a:sym typeface="Cambria"/>
                      </a:endParaRPr>
                    </a:p>
                    <a:p>
                      <a:pPr indent="-311150" lvl="0" marL="457200" marR="0" rtl="0" algn="l">
                        <a:spcBef>
                          <a:spcPts val="0"/>
                        </a:spcBef>
                        <a:spcAft>
                          <a:spcPts val="0"/>
                        </a:spcAft>
                        <a:buClr>
                          <a:schemeClr val="dk1"/>
                        </a:buClr>
                        <a:buSzPts val="1300"/>
                        <a:buFont typeface="Cambria"/>
                        <a:buAutoNum type="arabicPeriod"/>
                      </a:pPr>
                      <a:r>
                        <a:rPr lang="en-US" sz="1300">
                          <a:latin typeface="Cambria"/>
                          <a:ea typeface="Cambria"/>
                          <a:cs typeface="Cambria"/>
                          <a:sym typeface="Cambria"/>
                        </a:rPr>
                        <a:t>Pigmented nodules of the iris (</a:t>
                      </a:r>
                      <a:r>
                        <a:rPr i="1" lang="en-US" sz="1300">
                          <a:latin typeface="Cambria"/>
                          <a:ea typeface="Cambria"/>
                          <a:cs typeface="Cambria"/>
                          <a:sym typeface="Cambria"/>
                        </a:rPr>
                        <a:t>Lisch nodules</a:t>
                      </a:r>
                      <a:r>
                        <a:rPr lang="en-US" sz="1300">
                          <a:latin typeface="Cambria"/>
                          <a:ea typeface="Cambria"/>
                          <a:cs typeface="Cambria"/>
                          <a:sym typeface="Cambria"/>
                        </a:rPr>
                        <a:t>) </a:t>
                      </a:r>
                      <a:endParaRPr sz="1300">
                        <a:latin typeface="Cambria"/>
                        <a:ea typeface="Cambria"/>
                        <a:cs typeface="Cambria"/>
                        <a:sym typeface="Cambria"/>
                      </a:endParaRPr>
                    </a:p>
                    <a:p>
                      <a:pPr indent="-311150" lvl="0" marL="457200" marR="0" rtl="0" algn="l">
                        <a:spcBef>
                          <a:spcPts val="0"/>
                        </a:spcBef>
                        <a:spcAft>
                          <a:spcPts val="0"/>
                        </a:spcAft>
                        <a:buClr>
                          <a:schemeClr val="dk1"/>
                        </a:buClr>
                        <a:buSzPts val="1300"/>
                        <a:buFont typeface="Cambria"/>
                        <a:buAutoNum type="arabicPeriod"/>
                      </a:pPr>
                      <a:r>
                        <a:rPr lang="en-US" sz="1300">
                          <a:latin typeface="Cambria"/>
                          <a:ea typeface="Cambria"/>
                          <a:cs typeface="Cambria"/>
                          <a:sym typeface="Cambria"/>
                        </a:rPr>
                        <a:t>Pigmented skin lesions (axillary freckling and café au lait spots) in various degrees.</a:t>
                      </a:r>
                      <a:endParaRPr sz="1300">
                        <a:latin typeface="Cambria"/>
                        <a:ea typeface="Cambria"/>
                        <a:cs typeface="Cambria"/>
                        <a:sym typeface="Cambria"/>
                      </a:endParaRPr>
                    </a:p>
                  </a:txBody>
                  <a:tcPr marT="91425" marB="91425" marR="91425" marL="91425" anchor="ctr"/>
                </a:tc>
                <a:tc>
                  <a:txBody>
                    <a:bodyPr>
                      <a:noAutofit/>
                    </a:bodyPr>
                    <a:lstStyle/>
                    <a:p>
                      <a:pPr indent="-311150" lvl="0" marL="457200" marR="0" rtl="0" algn="l">
                        <a:spcBef>
                          <a:spcPts val="0"/>
                        </a:spcBef>
                        <a:spcAft>
                          <a:spcPts val="0"/>
                        </a:spcAft>
                        <a:buClr>
                          <a:schemeClr val="dk1"/>
                        </a:buClr>
                        <a:buSzPts val="1300"/>
                        <a:buFont typeface="Cambria"/>
                        <a:buAutoNum type="arabicPeriod"/>
                      </a:pPr>
                      <a:r>
                        <a:rPr lang="en-US" sz="1300">
                          <a:solidFill>
                            <a:schemeClr val="dk1"/>
                          </a:solidFill>
                          <a:latin typeface="Cambria"/>
                          <a:ea typeface="Cambria"/>
                          <a:cs typeface="Cambria"/>
                          <a:sym typeface="Cambria"/>
                        </a:rPr>
                        <a:t>Presence of bilateral vestibular schwannomas.</a:t>
                      </a:r>
                      <a:endParaRPr sz="1300">
                        <a:solidFill>
                          <a:schemeClr val="dk1"/>
                        </a:solidFill>
                        <a:latin typeface="Cambria"/>
                        <a:ea typeface="Cambria"/>
                        <a:cs typeface="Cambria"/>
                        <a:sym typeface="Cambria"/>
                      </a:endParaRPr>
                    </a:p>
                    <a:p>
                      <a:pPr indent="0" lvl="0" marL="0" marR="0" rtl="0" algn="l">
                        <a:spcBef>
                          <a:spcPts val="0"/>
                        </a:spcBef>
                        <a:spcAft>
                          <a:spcPts val="0"/>
                        </a:spcAft>
                        <a:buClr>
                          <a:schemeClr val="dk1"/>
                        </a:buClr>
                        <a:buSzPts val="1300"/>
                        <a:buFont typeface="Cambria"/>
                        <a:buNone/>
                      </a:pPr>
                      <a:r>
                        <a:t/>
                      </a:r>
                      <a:endParaRPr sz="1300">
                        <a:solidFill>
                          <a:schemeClr val="dk1"/>
                        </a:solidFill>
                        <a:latin typeface="Cambria"/>
                        <a:ea typeface="Cambria"/>
                        <a:cs typeface="Cambria"/>
                        <a:sym typeface="Cambria"/>
                      </a:endParaRPr>
                    </a:p>
                  </a:txBody>
                  <a:tcPr marT="91425" marB="91425" marR="91425" marL="91425" anchor="ct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4" name="Shape 364"/>
        <p:cNvGrpSpPr/>
        <p:nvPr/>
      </p:nvGrpSpPr>
      <p:grpSpPr>
        <a:xfrm>
          <a:off x="0" y="0"/>
          <a:ext cx="0" cy="0"/>
          <a:chOff x="0" y="0"/>
          <a:chExt cx="0" cy="0"/>
        </a:xfrm>
      </p:grpSpPr>
      <p:pic>
        <p:nvPicPr>
          <p:cNvPr id="365" name="Google Shape;365;p31"/>
          <p:cNvPicPr preferRelativeResize="0"/>
          <p:nvPr/>
        </p:nvPicPr>
        <p:blipFill rotWithShape="1">
          <a:blip r:embed="rId3">
            <a:alphaModFix/>
          </a:blip>
          <a:srcRect b="0" l="0" r="0" t="0"/>
          <a:stretch/>
        </p:blipFill>
        <p:spPr>
          <a:xfrm>
            <a:off x="0" y="0"/>
            <a:ext cx="7772400" cy="623888"/>
          </a:xfrm>
          <a:prstGeom prst="rect">
            <a:avLst/>
          </a:prstGeom>
          <a:noFill/>
          <a:ln>
            <a:noFill/>
          </a:ln>
        </p:spPr>
      </p:pic>
      <p:pic>
        <p:nvPicPr>
          <p:cNvPr id="366" name="Google Shape;366;p31"/>
          <p:cNvPicPr preferRelativeResize="0"/>
          <p:nvPr/>
        </p:nvPicPr>
        <p:blipFill rotWithShape="1">
          <a:blip r:embed="rId4">
            <a:alphaModFix/>
          </a:blip>
          <a:srcRect b="0" l="0" r="0" t="0"/>
          <a:stretch/>
        </p:blipFill>
        <p:spPr>
          <a:xfrm>
            <a:off x="152400" y="1101567"/>
            <a:ext cx="7467598" cy="5141010"/>
          </a:xfrm>
          <a:prstGeom prst="rect">
            <a:avLst/>
          </a:prstGeom>
          <a:noFill/>
          <a:ln>
            <a:noFill/>
          </a:ln>
        </p:spPr>
      </p:pic>
      <p:sp>
        <p:nvSpPr>
          <p:cNvPr id="367" name="Google Shape;367;p31"/>
          <p:cNvSpPr txBox="1"/>
          <p:nvPr/>
        </p:nvSpPr>
        <p:spPr>
          <a:xfrm>
            <a:off x="666713" y="0"/>
            <a:ext cx="6633600" cy="534900"/>
          </a:xfrm>
          <a:prstGeom prst="rect">
            <a:avLst/>
          </a:prstGeom>
          <a:noFill/>
          <a:ln>
            <a:noFill/>
          </a:ln>
        </p:spPr>
        <p:txBody>
          <a:bodyPr anchorCtr="0" anchor="ctr" bIns="45700" lIns="91425" spcFirstLastPara="1" rIns="91425" wrap="square" tIns="45700">
            <a:noAutofit/>
          </a:bodyPr>
          <a:lstStyle/>
          <a:p>
            <a:pPr indent="-388608" lvl="0" marL="388608" marR="0" rtl="0" algn="l">
              <a:lnSpc>
                <a:spcPct val="90000"/>
              </a:lnSpc>
              <a:spcBef>
                <a:spcPts val="0"/>
              </a:spcBef>
              <a:spcAft>
                <a:spcPts val="0"/>
              </a:spcAft>
              <a:buClr>
                <a:srgbClr val="7DB6C1"/>
              </a:buClr>
              <a:buSzPts val="2040"/>
              <a:buFont typeface="Noto Sans Symbols"/>
              <a:buChar char="▪"/>
            </a:pPr>
            <a:r>
              <a:rPr b="1" lang="en-US" sz="2040">
                <a:solidFill>
                  <a:srgbClr val="7DB6C1"/>
                </a:solidFill>
                <a:latin typeface="Cambria"/>
                <a:ea typeface="Cambria"/>
                <a:cs typeface="Cambria"/>
                <a:sym typeface="Cambria"/>
              </a:rPr>
              <a:t>Important Keywords - Dr.maria :</a:t>
            </a:r>
            <a:endParaRPr b="1" i="0" sz="2040" u="none" cap="none" strike="noStrike">
              <a:solidFill>
                <a:srgbClr val="7DB6C1"/>
              </a:solidFill>
              <a:latin typeface="Cambria"/>
              <a:ea typeface="Cambria"/>
              <a:cs typeface="Cambria"/>
              <a:sym typeface="Cambria"/>
            </a:endParaRPr>
          </a:p>
        </p:txBody>
      </p:sp>
      <p:sp>
        <p:nvSpPr>
          <p:cNvPr id="368" name="Google Shape;368;p31"/>
          <p:cNvSpPr txBox="1"/>
          <p:nvPr/>
        </p:nvSpPr>
        <p:spPr>
          <a:xfrm>
            <a:off x="857250" y="6667500"/>
            <a:ext cx="6048375" cy="369332"/>
          </a:xfrm>
          <a:prstGeom prst="rect">
            <a:avLst/>
          </a:prstGeom>
          <a:noFill/>
          <a:ln cap="flat" cmpd="sng" w="9525">
            <a:solidFill>
              <a:srgbClr val="C00000"/>
            </a:solidFill>
            <a:prstDash val="lgDashDot"/>
            <a:round/>
            <a:headEnd len="sm" w="sm" type="none"/>
            <a:tailEnd len="sm" w="sm" type="none"/>
          </a:ln>
        </p:spPr>
        <p:txBody>
          <a:bodyPr anchorCtr="0" anchor="t" bIns="45700" lIns="91425" spcFirstLastPara="1" rIns="91425" wrap="square" tIns="45700">
            <a:noAutofit/>
          </a:bodyPr>
          <a:lstStyle/>
          <a:p>
            <a:pPr indent="0" lvl="0" marL="0" marR="0" rtl="1" algn="r">
              <a:spcBef>
                <a:spcPts val="0"/>
              </a:spcBef>
              <a:spcAft>
                <a:spcPts val="0"/>
              </a:spcAft>
              <a:buNone/>
            </a:pPr>
            <a:r>
              <a:rPr lang="en-US" sz="1800">
                <a:solidFill>
                  <a:schemeClr val="dk1"/>
                </a:solidFill>
                <a:latin typeface="Cambria"/>
                <a:ea typeface="Cambria"/>
                <a:cs typeface="Cambria"/>
                <a:sym typeface="Cambria"/>
              </a:rPr>
              <a:t>*هذه الخريطة تحتوي على جميع الkeywords  اللتي نبهت عليها دكتورة ماريا </a:t>
            </a:r>
            <a:endParaRPr sz="1800">
              <a:solidFill>
                <a:schemeClr val="dk1"/>
              </a:solidFill>
              <a:latin typeface="Cambria"/>
              <a:ea typeface="Cambria"/>
              <a:cs typeface="Cambria"/>
              <a:sym typeface="Cambria"/>
            </a:endParaRPr>
          </a:p>
        </p:txBody>
      </p:sp>
      <p:sp>
        <p:nvSpPr>
          <p:cNvPr id="369" name="Google Shape;369;p31"/>
          <p:cNvSpPr txBox="1"/>
          <p:nvPr/>
        </p:nvSpPr>
        <p:spPr>
          <a:xfrm>
            <a:off x="2362200" y="7543800"/>
            <a:ext cx="2667000" cy="381000"/>
          </a:xfrm>
          <a:prstGeom prst="rect">
            <a:avLst/>
          </a:prstGeom>
          <a:solidFill>
            <a:srgbClr val="D5E7EB"/>
          </a:solidFill>
          <a:ln cap="flat" cmpd="sng" w="9525">
            <a:solidFill>
              <a:srgbClr val="59A1AF"/>
            </a:solidFill>
            <a:prstDash val="lgDashDot"/>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chemeClr val="dk1"/>
                </a:solidFill>
                <a:latin typeface="Cambria"/>
                <a:ea typeface="Cambria"/>
                <a:cs typeface="Cambria"/>
                <a:sym typeface="Cambria"/>
              </a:rPr>
              <a:t>Special </a:t>
            </a:r>
            <a:r>
              <a:rPr b="1" lang="en-US" sz="1800">
                <a:solidFill>
                  <a:schemeClr val="dk1"/>
                </a:solidFill>
                <a:latin typeface="Cambria"/>
                <a:ea typeface="Cambria"/>
                <a:cs typeface="Cambria"/>
                <a:sym typeface="Cambria"/>
              </a:rPr>
              <a:t>thanks to Ahad!</a:t>
            </a:r>
            <a:endParaRPr b="1" sz="1800">
              <a:solidFill>
                <a:schemeClr val="dk1"/>
              </a:solidFill>
              <a:latin typeface="Cambria"/>
              <a:ea typeface="Cambria"/>
              <a:cs typeface="Cambria"/>
              <a:sym typeface="Cambri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 name="Shape 108"/>
        <p:cNvGrpSpPr/>
        <p:nvPr/>
      </p:nvGrpSpPr>
      <p:grpSpPr>
        <a:xfrm>
          <a:off x="0" y="0"/>
          <a:ext cx="0" cy="0"/>
          <a:chOff x="0" y="0"/>
          <a:chExt cx="0" cy="0"/>
        </a:xfrm>
      </p:grpSpPr>
      <p:sp>
        <p:nvSpPr>
          <p:cNvPr id="109" name="Google Shape;109;p14"/>
          <p:cNvSpPr txBox="1"/>
          <p:nvPr>
            <p:ph idx="1" type="subTitle"/>
          </p:nvPr>
        </p:nvSpPr>
        <p:spPr>
          <a:xfrm>
            <a:off x="155400" y="753181"/>
            <a:ext cx="7181700" cy="1242000"/>
          </a:xfrm>
          <a:prstGeom prst="rect">
            <a:avLst/>
          </a:prstGeom>
          <a:noFill/>
          <a:ln>
            <a:noFill/>
          </a:ln>
        </p:spPr>
        <p:txBody>
          <a:bodyPr anchorCtr="0" anchor="t" bIns="45700" lIns="91425" spcFirstLastPara="1" rIns="91425" wrap="square" tIns="45700">
            <a:noAutofit/>
          </a:bodyPr>
          <a:lstStyle/>
          <a:p>
            <a:pPr indent="-171450" lvl="0" marL="171450" marR="0" rtl="0" algn="l">
              <a:lnSpc>
                <a:spcPct val="90000"/>
              </a:lnSpc>
              <a:spcBef>
                <a:spcPts val="0"/>
              </a:spcBef>
              <a:spcAft>
                <a:spcPts val="0"/>
              </a:spcAft>
              <a:buClr>
                <a:schemeClr val="dk1"/>
              </a:buClr>
              <a:buSzPts val="1200"/>
              <a:buFont typeface="Arial"/>
              <a:buChar char="•"/>
            </a:pPr>
            <a:r>
              <a:rPr b="0" i="0" lang="en-US" sz="1200" u="none" cap="none" strike="noStrike">
                <a:solidFill>
                  <a:schemeClr val="dk1"/>
                </a:solidFill>
                <a:latin typeface="Cambria"/>
                <a:ea typeface="Cambria"/>
                <a:cs typeface="Cambria"/>
                <a:sym typeface="Cambria"/>
              </a:rPr>
              <a:t>The annual incidence of CNS tumors ranges from 10 to 17 per 100,000 individuals for </a:t>
            </a:r>
            <a:r>
              <a:rPr b="1" i="0" lang="en-US" sz="1200" u="none" cap="none" strike="noStrike">
                <a:solidFill>
                  <a:schemeClr val="dk1"/>
                </a:solidFill>
                <a:latin typeface="Cambria"/>
                <a:ea typeface="Cambria"/>
                <a:cs typeface="Cambria"/>
                <a:sym typeface="Cambria"/>
              </a:rPr>
              <a:t>intracranial tumors </a:t>
            </a:r>
            <a:r>
              <a:rPr b="0" i="0" lang="en-US" sz="1200" u="none" cap="none" strike="noStrike">
                <a:solidFill>
                  <a:schemeClr val="dk1"/>
                </a:solidFill>
                <a:latin typeface="Cambria"/>
                <a:ea typeface="Cambria"/>
                <a:cs typeface="Cambria"/>
                <a:sym typeface="Cambria"/>
              </a:rPr>
              <a:t>and 1 to 2 per 100,000 individuals for </a:t>
            </a:r>
            <a:r>
              <a:rPr b="1" i="0" lang="en-US" sz="1200" u="none" cap="none" strike="noStrike">
                <a:solidFill>
                  <a:schemeClr val="dk1"/>
                </a:solidFill>
                <a:latin typeface="Cambria"/>
                <a:ea typeface="Cambria"/>
                <a:cs typeface="Cambria"/>
                <a:sym typeface="Cambria"/>
              </a:rPr>
              <a:t>intraspinal tumors.</a:t>
            </a:r>
            <a:endParaRPr b="0" i="0" sz="2040" u="none" cap="none" strike="noStrike">
              <a:solidFill>
                <a:schemeClr val="dk1"/>
              </a:solidFill>
              <a:latin typeface="Cambria"/>
              <a:ea typeface="Cambria"/>
              <a:cs typeface="Cambria"/>
              <a:sym typeface="Cambria"/>
            </a:endParaRPr>
          </a:p>
          <a:p>
            <a:pPr indent="-95250" lvl="0" marL="171450" marR="0" rtl="0" algn="l">
              <a:lnSpc>
                <a:spcPct val="90000"/>
              </a:lnSpc>
              <a:spcBef>
                <a:spcPts val="0"/>
              </a:spcBef>
              <a:spcAft>
                <a:spcPts val="0"/>
              </a:spcAft>
              <a:buClr>
                <a:schemeClr val="dk1"/>
              </a:buClr>
              <a:buSzPts val="1200"/>
              <a:buFont typeface="Arial"/>
              <a:buNone/>
            </a:pPr>
            <a:r>
              <a:t/>
            </a:r>
            <a:endParaRPr b="0" i="0" sz="1200" u="none" cap="none" strike="noStrike">
              <a:solidFill>
                <a:schemeClr val="dk1"/>
              </a:solidFill>
              <a:latin typeface="Cambria"/>
              <a:ea typeface="Cambria"/>
              <a:cs typeface="Cambria"/>
              <a:sym typeface="Cambria"/>
            </a:endParaRPr>
          </a:p>
          <a:p>
            <a:pPr indent="-171450" lvl="0" marL="171450" marR="0" rtl="0" algn="l">
              <a:lnSpc>
                <a:spcPct val="90000"/>
              </a:lnSpc>
              <a:spcBef>
                <a:spcPts val="0"/>
              </a:spcBef>
              <a:spcAft>
                <a:spcPts val="0"/>
              </a:spcAft>
              <a:buClr>
                <a:schemeClr val="dk1"/>
              </a:buClr>
              <a:buSzPts val="1200"/>
              <a:buFont typeface="Arial"/>
              <a:buChar char="•"/>
            </a:pPr>
            <a:r>
              <a:rPr b="0" i="0" lang="en-US" sz="1200" u="none" cap="none" strike="noStrike">
                <a:solidFill>
                  <a:schemeClr val="dk1"/>
                </a:solidFill>
                <a:latin typeface="Cambria"/>
                <a:ea typeface="Cambria"/>
                <a:cs typeface="Cambria"/>
                <a:sym typeface="Cambria"/>
              </a:rPr>
              <a:t>About </a:t>
            </a:r>
            <a:r>
              <a:rPr b="1" i="0" lang="en-US" sz="1200" u="none" cap="none" strike="noStrike">
                <a:solidFill>
                  <a:schemeClr val="dk1"/>
                </a:solidFill>
                <a:latin typeface="Cambria"/>
                <a:ea typeface="Cambria"/>
                <a:cs typeface="Cambria"/>
                <a:sym typeface="Cambria"/>
              </a:rPr>
              <a:t>one half </a:t>
            </a:r>
            <a:r>
              <a:rPr b="0" i="0" lang="en-US" sz="1200" u="none" cap="none" strike="noStrike">
                <a:solidFill>
                  <a:schemeClr val="dk1"/>
                </a:solidFill>
                <a:latin typeface="Cambria"/>
                <a:ea typeface="Cambria"/>
                <a:cs typeface="Cambria"/>
                <a:sym typeface="Cambria"/>
              </a:rPr>
              <a:t>to three-fourths </a:t>
            </a:r>
            <a:r>
              <a:rPr b="1" i="0" lang="en-US" sz="1200" u="none" cap="none" strike="noStrike">
                <a:solidFill>
                  <a:srgbClr val="C00000"/>
                </a:solidFill>
                <a:latin typeface="Cambria"/>
                <a:ea typeface="Cambria"/>
                <a:cs typeface="Cambria"/>
                <a:sym typeface="Cambria"/>
              </a:rPr>
              <a:t>are primary tumors</a:t>
            </a:r>
            <a:r>
              <a:rPr b="0" i="0" lang="en-US" sz="1200" u="none" cap="none" strike="noStrike">
                <a:solidFill>
                  <a:schemeClr val="dk1"/>
                </a:solidFill>
                <a:latin typeface="Cambria"/>
                <a:ea typeface="Cambria"/>
                <a:cs typeface="Cambria"/>
                <a:sym typeface="Cambria"/>
              </a:rPr>
              <a:t>, and the </a:t>
            </a:r>
            <a:r>
              <a:rPr b="1" i="0" lang="en-US" sz="1200" u="sng" cap="none" strike="noStrike">
                <a:solidFill>
                  <a:srgbClr val="FF0000"/>
                </a:solidFill>
                <a:latin typeface="Cambria"/>
                <a:ea typeface="Cambria"/>
                <a:cs typeface="Cambria"/>
                <a:sym typeface="Cambria"/>
              </a:rPr>
              <a:t>rest</a:t>
            </a:r>
            <a:r>
              <a:rPr b="0" i="0" lang="en-US" sz="1200" u="none" cap="none" strike="noStrike">
                <a:solidFill>
                  <a:srgbClr val="FF0000"/>
                </a:solidFill>
                <a:latin typeface="Cambria"/>
                <a:ea typeface="Cambria"/>
                <a:cs typeface="Cambria"/>
                <a:sym typeface="Cambria"/>
              </a:rPr>
              <a:t> </a:t>
            </a:r>
            <a:r>
              <a:rPr b="0" i="0" lang="en-US" sz="1200" u="none" cap="none" strike="noStrike">
                <a:solidFill>
                  <a:schemeClr val="dk1"/>
                </a:solidFill>
                <a:latin typeface="Cambria"/>
                <a:ea typeface="Cambria"/>
                <a:cs typeface="Cambria"/>
                <a:sym typeface="Cambria"/>
              </a:rPr>
              <a:t>are </a:t>
            </a:r>
            <a:r>
              <a:rPr b="1" i="0" lang="en-US" sz="1200" u="none" cap="none" strike="noStrike">
                <a:solidFill>
                  <a:srgbClr val="FF0000"/>
                </a:solidFill>
                <a:latin typeface="Cambria"/>
                <a:ea typeface="Cambria"/>
                <a:cs typeface="Cambria"/>
                <a:sym typeface="Cambria"/>
              </a:rPr>
              <a:t>metastatic</a:t>
            </a:r>
            <a:br>
              <a:rPr b="0" i="0" lang="en-US" sz="1200" u="none" cap="none" strike="noStrike">
                <a:solidFill>
                  <a:schemeClr val="dk1"/>
                </a:solidFill>
                <a:latin typeface="Cambria"/>
                <a:ea typeface="Cambria"/>
                <a:cs typeface="Cambria"/>
                <a:sym typeface="Cambria"/>
              </a:rPr>
            </a:br>
            <a:endParaRPr b="0" i="0" sz="1200" u="none" cap="none" strike="noStrike">
              <a:solidFill>
                <a:schemeClr val="dk1"/>
              </a:solidFill>
              <a:latin typeface="Cambria"/>
              <a:ea typeface="Cambria"/>
              <a:cs typeface="Cambria"/>
              <a:sym typeface="Cambria"/>
            </a:endParaRPr>
          </a:p>
          <a:p>
            <a:pPr indent="0" lvl="0" marL="0" marR="0" rtl="0" algn="l">
              <a:lnSpc>
                <a:spcPct val="90000"/>
              </a:lnSpc>
              <a:spcBef>
                <a:spcPts val="850"/>
              </a:spcBef>
              <a:spcAft>
                <a:spcPts val="0"/>
              </a:spcAft>
              <a:buClr>
                <a:schemeClr val="dk1"/>
              </a:buClr>
              <a:buSzPts val="1200"/>
              <a:buFont typeface="Arial"/>
              <a:buChar char="•"/>
            </a:pPr>
            <a:r>
              <a:rPr b="0" i="0" lang="en-US" sz="1200" u="none" cap="none" strike="noStrike">
                <a:solidFill>
                  <a:schemeClr val="dk1"/>
                </a:solidFill>
                <a:latin typeface="Cambria"/>
                <a:ea typeface="Cambria"/>
                <a:cs typeface="Cambria"/>
                <a:sym typeface="Cambria"/>
              </a:rPr>
              <a:t>Tumors of the CNS make up a </a:t>
            </a:r>
            <a:r>
              <a:rPr b="1" i="0" lang="en-US" sz="1200" u="none" cap="none" strike="noStrike">
                <a:solidFill>
                  <a:srgbClr val="C00000"/>
                </a:solidFill>
                <a:latin typeface="Cambria"/>
                <a:ea typeface="Cambria"/>
                <a:cs typeface="Cambria"/>
                <a:sym typeface="Cambria"/>
              </a:rPr>
              <a:t>larger proportion of childhood cancers</a:t>
            </a:r>
            <a:r>
              <a:rPr b="0" i="0" lang="en-US" sz="1200" u="none" cap="none" strike="noStrike">
                <a:solidFill>
                  <a:schemeClr val="dk1"/>
                </a:solidFill>
                <a:latin typeface="Cambria"/>
                <a:ea typeface="Cambria"/>
                <a:cs typeface="Cambria"/>
                <a:sym typeface="Cambria"/>
              </a:rPr>
              <a:t>, accounting for as many of 20% of all pediatric tumors. </a:t>
            </a:r>
            <a:endParaRPr b="0" i="0" sz="2040" u="none" cap="none" strike="noStrike">
              <a:solidFill>
                <a:schemeClr val="dk1"/>
              </a:solidFill>
              <a:latin typeface="Cambria"/>
              <a:ea typeface="Cambria"/>
              <a:cs typeface="Cambria"/>
              <a:sym typeface="Cambria"/>
            </a:endParaRPr>
          </a:p>
          <a:p>
            <a:pPr indent="0" lvl="0" marL="0" marR="0" rtl="0" algn="l">
              <a:lnSpc>
                <a:spcPct val="90000"/>
              </a:lnSpc>
              <a:spcBef>
                <a:spcPts val="850"/>
              </a:spcBef>
              <a:spcAft>
                <a:spcPts val="0"/>
              </a:spcAft>
              <a:buClr>
                <a:schemeClr val="dk1"/>
              </a:buClr>
              <a:buSzPts val="2040"/>
              <a:buFont typeface="Arial"/>
              <a:buNone/>
            </a:pPr>
            <a:r>
              <a:t/>
            </a:r>
            <a:endParaRPr b="0" i="0" sz="2040" u="none" cap="none" strike="noStrike">
              <a:solidFill>
                <a:schemeClr val="dk1"/>
              </a:solidFill>
              <a:latin typeface="Cambria"/>
              <a:ea typeface="Cambria"/>
              <a:cs typeface="Cambria"/>
              <a:sym typeface="Cambria"/>
            </a:endParaRPr>
          </a:p>
        </p:txBody>
      </p:sp>
      <p:pic>
        <p:nvPicPr>
          <p:cNvPr id="110" name="Google Shape;110;p14"/>
          <p:cNvPicPr preferRelativeResize="0"/>
          <p:nvPr/>
        </p:nvPicPr>
        <p:blipFill rotWithShape="1">
          <a:blip r:embed="rId3">
            <a:alphaModFix/>
          </a:blip>
          <a:srcRect b="0" l="0" r="0" t="0"/>
          <a:stretch/>
        </p:blipFill>
        <p:spPr>
          <a:xfrm>
            <a:off x="4011" y="-32084"/>
            <a:ext cx="7772400" cy="623888"/>
          </a:xfrm>
          <a:prstGeom prst="rect">
            <a:avLst/>
          </a:prstGeom>
          <a:noFill/>
          <a:ln>
            <a:noFill/>
          </a:ln>
        </p:spPr>
      </p:pic>
      <p:sp>
        <p:nvSpPr>
          <p:cNvPr id="111" name="Google Shape;111;p14"/>
          <p:cNvSpPr/>
          <p:nvPr/>
        </p:nvSpPr>
        <p:spPr>
          <a:xfrm>
            <a:off x="1053566" y="95194"/>
            <a:ext cx="1681871"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7DB6C1"/>
              </a:buClr>
              <a:buSzPts val="1800"/>
              <a:buFont typeface="Cambria"/>
              <a:buNone/>
            </a:pPr>
            <a:r>
              <a:rPr b="1" i="0" lang="en-US" sz="1800" u="none" cap="none" strike="noStrike">
                <a:solidFill>
                  <a:srgbClr val="7DB6C1"/>
                </a:solidFill>
                <a:latin typeface="Cambria"/>
                <a:ea typeface="Cambria"/>
                <a:cs typeface="Cambria"/>
                <a:sym typeface="Cambria"/>
              </a:rPr>
              <a:t>#Introduction</a:t>
            </a:r>
            <a:endParaRPr b="0" i="0" sz="1800" u="none" cap="none" strike="noStrike">
              <a:solidFill>
                <a:schemeClr val="dk1"/>
              </a:solidFill>
              <a:latin typeface="Cambria"/>
              <a:ea typeface="Cambria"/>
              <a:cs typeface="Cambria"/>
              <a:sym typeface="Cambria"/>
            </a:endParaRPr>
          </a:p>
        </p:txBody>
      </p:sp>
      <p:sp>
        <p:nvSpPr>
          <p:cNvPr id="112" name="Google Shape;112;p14"/>
          <p:cNvSpPr/>
          <p:nvPr/>
        </p:nvSpPr>
        <p:spPr>
          <a:xfrm>
            <a:off x="3746250" y="2698793"/>
            <a:ext cx="3109912" cy="733425"/>
          </a:xfrm>
          <a:prstGeom prst="rightArrow">
            <a:avLst>
              <a:gd fmla="val 50000" name="adj1"/>
              <a:gd fmla="val 50000" name="adj2"/>
            </a:avLst>
          </a:prstGeom>
          <a:solidFill>
            <a:srgbClr val="C5DFE4"/>
          </a:solidFill>
          <a:ln cap="flat" cmpd="sng" w="12700">
            <a:solidFill>
              <a:srgbClr val="C5DFE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mbria"/>
              <a:buNone/>
            </a:pPr>
            <a:r>
              <a:t/>
            </a:r>
            <a:endParaRPr b="0" i="0" sz="1800" u="none" cap="none" strike="noStrike">
              <a:solidFill>
                <a:schemeClr val="lt1"/>
              </a:solidFill>
              <a:latin typeface="Cambria"/>
              <a:ea typeface="Cambria"/>
              <a:cs typeface="Cambria"/>
              <a:sym typeface="Cambria"/>
            </a:endParaRPr>
          </a:p>
        </p:txBody>
      </p:sp>
      <p:sp>
        <p:nvSpPr>
          <p:cNvPr id="113" name="Google Shape;113;p14"/>
          <p:cNvSpPr/>
          <p:nvPr/>
        </p:nvSpPr>
        <p:spPr>
          <a:xfrm>
            <a:off x="3846262" y="2818690"/>
            <a:ext cx="2909888"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Cambria"/>
              <a:buNone/>
            </a:pPr>
            <a:r>
              <a:rPr b="1" i="0" lang="en-US" sz="1200" u="none" cap="none" strike="noStrike">
                <a:solidFill>
                  <a:schemeClr val="dk1"/>
                </a:solidFill>
                <a:latin typeface="Cambria"/>
                <a:ea typeface="Cambria"/>
                <a:cs typeface="Cambria"/>
                <a:sym typeface="Cambria"/>
              </a:rPr>
              <a:t>In childhood : </a:t>
            </a:r>
            <a:r>
              <a:rPr b="0" i="0" lang="en-US" sz="1200" u="none" cap="none" strike="noStrike">
                <a:solidFill>
                  <a:schemeClr val="dk1"/>
                </a:solidFill>
                <a:latin typeface="Cambria"/>
                <a:ea typeface="Cambria"/>
                <a:cs typeface="Cambria"/>
                <a:sym typeface="Cambria"/>
              </a:rPr>
              <a:t>tumors are likely to arise in the posterior fossa</a:t>
            </a:r>
            <a:endParaRPr b="0" i="0" sz="1800" u="none" cap="none" strike="noStrike">
              <a:solidFill>
                <a:schemeClr val="dk1"/>
              </a:solidFill>
              <a:latin typeface="Cambria"/>
              <a:ea typeface="Cambria"/>
              <a:cs typeface="Cambria"/>
              <a:sym typeface="Cambria"/>
            </a:endParaRPr>
          </a:p>
        </p:txBody>
      </p:sp>
      <p:sp>
        <p:nvSpPr>
          <p:cNvPr id="114" name="Google Shape;114;p14"/>
          <p:cNvSpPr/>
          <p:nvPr/>
        </p:nvSpPr>
        <p:spPr>
          <a:xfrm rot="10800000">
            <a:off x="249442" y="2698792"/>
            <a:ext cx="3109912" cy="733425"/>
          </a:xfrm>
          <a:prstGeom prst="rightArrow">
            <a:avLst>
              <a:gd fmla="val 50000" name="adj1"/>
              <a:gd fmla="val 50000" name="adj2"/>
            </a:avLst>
          </a:prstGeom>
          <a:solidFill>
            <a:srgbClr val="C5DFE4"/>
          </a:solidFill>
          <a:ln cap="flat" cmpd="sng" w="12700">
            <a:solidFill>
              <a:srgbClr val="C5DFE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mbria"/>
              <a:buNone/>
            </a:pPr>
            <a:r>
              <a:t/>
            </a:r>
            <a:endParaRPr b="0" i="0" sz="1800" u="none" cap="none" strike="noStrike">
              <a:solidFill>
                <a:schemeClr val="lt1"/>
              </a:solidFill>
              <a:latin typeface="Cambria"/>
              <a:ea typeface="Cambria"/>
              <a:cs typeface="Cambria"/>
              <a:sym typeface="Cambria"/>
            </a:endParaRPr>
          </a:p>
        </p:txBody>
      </p:sp>
      <p:sp>
        <p:nvSpPr>
          <p:cNvPr id="115" name="Google Shape;115;p14"/>
          <p:cNvSpPr/>
          <p:nvPr/>
        </p:nvSpPr>
        <p:spPr>
          <a:xfrm>
            <a:off x="249442" y="2889567"/>
            <a:ext cx="3886200" cy="258532"/>
          </a:xfrm>
          <a:prstGeom prst="rect">
            <a:avLst/>
          </a:prstGeom>
          <a:noFill/>
          <a:ln>
            <a:noFill/>
          </a:ln>
        </p:spPr>
        <p:txBody>
          <a:bodyPr anchorCtr="0" anchor="t" bIns="45700" lIns="91425" spcFirstLastPara="1" rIns="91425" wrap="square" tIns="45700">
            <a:noAutofit/>
          </a:bodyPr>
          <a:lstStyle/>
          <a:p>
            <a:pPr indent="0" lvl="1" marL="441960" marR="0" rtl="0" algn="l">
              <a:lnSpc>
                <a:spcPct val="90000"/>
              </a:lnSpc>
              <a:spcBef>
                <a:spcPts val="0"/>
              </a:spcBef>
              <a:spcAft>
                <a:spcPts val="0"/>
              </a:spcAft>
              <a:buClr>
                <a:schemeClr val="dk1"/>
              </a:buClr>
              <a:buSzPts val="1200"/>
              <a:buFont typeface="Cambria"/>
              <a:buNone/>
            </a:pPr>
            <a:r>
              <a:rPr b="1" i="0" lang="en-US" sz="1200" u="none" cap="none" strike="noStrike">
                <a:solidFill>
                  <a:schemeClr val="dk1"/>
                </a:solidFill>
                <a:latin typeface="Cambria"/>
                <a:ea typeface="Cambria"/>
                <a:cs typeface="Cambria"/>
                <a:sym typeface="Cambria"/>
              </a:rPr>
              <a:t>in adults :  </a:t>
            </a:r>
            <a:r>
              <a:rPr b="0" i="0" lang="en-US" sz="1200" u="none" cap="none" strike="noStrike">
                <a:solidFill>
                  <a:schemeClr val="dk1"/>
                </a:solidFill>
                <a:latin typeface="Cambria"/>
                <a:ea typeface="Cambria"/>
                <a:cs typeface="Cambria"/>
                <a:sym typeface="Cambria"/>
              </a:rPr>
              <a:t>mostly supratentorial.</a:t>
            </a:r>
            <a:endParaRPr b="0" i="0" sz="1800" u="none" cap="none" strike="noStrike">
              <a:solidFill>
                <a:schemeClr val="dk1"/>
              </a:solidFill>
              <a:latin typeface="Cambria"/>
              <a:ea typeface="Cambria"/>
              <a:cs typeface="Cambria"/>
              <a:sym typeface="Cambria"/>
            </a:endParaRPr>
          </a:p>
        </p:txBody>
      </p:sp>
      <p:pic>
        <p:nvPicPr>
          <p:cNvPr id="116" name="Google Shape;116;p14"/>
          <p:cNvPicPr preferRelativeResize="0"/>
          <p:nvPr/>
        </p:nvPicPr>
        <p:blipFill rotWithShape="1">
          <a:blip r:embed="rId4">
            <a:alphaModFix/>
          </a:blip>
          <a:srcRect b="7601" l="0" r="0" t="17489"/>
          <a:stretch/>
        </p:blipFill>
        <p:spPr>
          <a:xfrm>
            <a:off x="2514315" y="3421178"/>
            <a:ext cx="2296087" cy="1612379"/>
          </a:xfrm>
          <a:prstGeom prst="rect">
            <a:avLst/>
          </a:prstGeom>
          <a:noFill/>
          <a:ln>
            <a:noFill/>
          </a:ln>
        </p:spPr>
      </p:pic>
      <p:sp>
        <p:nvSpPr>
          <p:cNvPr id="117" name="Google Shape;117;p14"/>
          <p:cNvSpPr/>
          <p:nvPr/>
        </p:nvSpPr>
        <p:spPr>
          <a:xfrm>
            <a:off x="-379813" y="5099582"/>
            <a:ext cx="8084345" cy="341632"/>
          </a:xfrm>
          <a:prstGeom prst="rect">
            <a:avLst/>
          </a:prstGeom>
          <a:noFill/>
          <a:ln>
            <a:noFill/>
          </a:ln>
        </p:spPr>
        <p:txBody>
          <a:bodyPr anchorCtr="0" anchor="t" bIns="45700" lIns="91425" spcFirstLastPara="1" rIns="91425" wrap="square" tIns="45700">
            <a:noAutofit/>
          </a:bodyPr>
          <a:lstStyle/>
          <a:p>
            <a:pPr indent="-285750" lvl="1" marL="727710" marR="0" rtl="0" algn="l">
              <a:lnSpc>
                <a:spcPct val="90000"/>
              </a:lnSpc>
              <a:spcBef>
                <a:spcPts val="0"/>
              </a:spcBef>
              <a:spcAft>
                <a:spcPts val="0"/>
              </a:spcAft>
              <a:buClr>
                <a:srgbClr val="59A1AF"/>
              </a:buClr>
              <a:buSzPts val="1782"/>
              <a:buFont typeface="Noto Sans Symbols"/>
              <a:buChar char="▪"/>
            </a:pPr>
            <a:r>
              <a:rPr b="1" i="0" lang="en-US" sz="1800" u="none" cap="none" strike="noStrike">
                <a:solidFill>
                  <a:srgbClr val="59A1AF"/>
                </a:solidFill>
                <a:latin typeface="Cambria"/>
                <a:ea typeface="Cambria"/>
                <a:cs typeface="Cambria"/>
                <a:sym typeface="Cambria"/>
              </a:rPr>
              <a:t>Tumors of the nervous system have unique </a:t>
            </a:r>
            <a:r>
              <a:rPr b="1" i="0" lang="en-US" sz="1800" u="sng" cap="none" strike="noStrike">
                <a:solidFill>
                  <a:srgbClr val="59A1AF"/>
                </a:solidFill>
                <a:latin typeface="Cambria"/>
                <a:ea typeface="Cambria"/>
                <a:cs typeface="Cambria"/>
                <a:sym typeface="Cambria"/>
              </a:rPr>
              <a:t>characteristics</a:t>
            </a:r>
            <a:r>
              <a:rPr b="1" i="0" lang="en-US" sz="1800" u="none" cap="none" strike="noStrike">
                <a:solidFill>
                  <a:srgbClr val="59A1AF"/>
                </a:solidFill>
                <a:latin typeface="Cambria"/>
                <a:ea typeface="Cambria"/>
                <a:cs typeface="Cambria"/>
                <a:sym typeface="Cambria"/>
              </a:rPr>
              <a:t>: </a:t>
            </a:r>
            <a:endParaRPr b="0" i="0" sz="1800" u="none" cap="none" strike="noStrike">
              <a:solidFill>
                <a:schemeClr val="dk1"/>
              </a:solidFill>
              <a:latin typeface="Cambria"/>
              <a:ea typeface="Cambria"/>
              <a:cs typeface="Cambria"/>
              <a:sym typeface="Cambria"/>
            </a:endParaRPr>
          </a:p>
        </p:txBody>
      </p:sp>
      <p:sp>
        <p:nvSpPr>
          <p:cNvPr id="118" name="Google Shape;118;p14"/>
          <p:cNvSpPr/>
          <p:nvPr/>
        </p:nvSpPr>
        <p:spPr>
          <a:xfrm>
            <a:off x="366712" y="5601951"/>
            <a:ext cx="6395754" cy="582444"/>
          </a:xfrm>
          <a:prstGeom prst="rect">
            <a:avLst/>
          </a:prstGeom>
          <a:solidFill>
            <a:schemeClr val="lt1"/>
          </a:solidFill>
          <a:ln cap="flat" cmpd="sng" w="19050">
            <a:solidFill>
              <a:srgbClr val="C5DFE4"/>
            </a:solidFill>
            <a:prstDash val="lgDash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mbria"/>
              <a:buNone/>
            </a:pPr>
            <a:r>
              <a:t/>
            </a:r>
            <a:endParaRPr b="0" i="0" sz="1800" u="none" cap="none" strike="noStrike">
              <a:solidFill>
                <a:schemeClr val="lt1"/>
              </a:solidFill>
              <a:latin typeface="Cambria"/>
              <a:ea typeface="Cambria"/>
              <a:cs typeface="Cambria"/>
              <a:sym typeface="Cambria"/>
            </a:endParaRPr>
          </a:p>
        </p:txBody>
      </p:sp>
      <p:sp>
        <p:nvSpPr>
          <p:cNvPr id="119" name="Google Shape;119;p14"/>
          <p:cNvSpPr txBox="1"/>
          <p:nvPr/>
        </p:nvSpPr>
        <p:spPr>
          <a:xfrm>
            <a:off x="-475346" y="5666066"/>
            <a:ext cx="7237811" cy="424732"/>
          </a:xfrm>
          <a:prstGeom prst="rect">
            <a:avLst/>
          </a:prstGeom>
          <a:noFill/>
          <a:ln>
            <a:noFill/>
          </a:ln>
        </p:spPr>
        <p:txBody>
          <a:bodyPr anchorCtr="0" anchor="t" bIns="45700" lIns="91425" spcFirstLastPara="1" rIns="91425" wrap="square" tIns="45700">
            <a:noAutofit/>
          </a:bodyPr>
          <a:lstStyle/>
          <a:p>
            <a:pPr indent="-228600" lvl="2" marL="1037589" marR="0" rtl="0" algn="l">
              <a:lnSpc>
                <a:spcPct val="90000"/>
              </a:lnSpc>
              <a:spcBef>
                <a:spcPts val="0"/>
              </a:spcBef>
              <a:spcAft>
                <a:spcPts val="0"/>
              </a:spcAft>
              <a:buClr>
                <a:schemeClr val="dk1"/>
              </a:buClr>
              <a:buSzPts val="1200"/>
              <a:buFont typeface="Cambria"/>
              <a:buAutoNum type="arabicPeriod"/>
            </a:pPr>
            <a:r>
              <a:rPr b="0" i="0" lang="en-US" sz="1200" u="none" cap="none" strike="noStrike">
                <a:solidFill>
                  <a:schemeClr val="dk1"/>
                </a:solidFill>
                <a:latin typeface="Cambria"/>
                <a:ea typeface="Cambria"/>
                <a:cs typeface="Cambria"/>
                <a:sym typeface="Cambria"/>
              </a:rPr>
              <a:t>These tumors do not have morphologically evident </a:t>
            </a:r>
            <a:r>
              <a:rPr b="1" i="0" lang="en-US" sz="1200" u="none" cap="none" strike="noStrike">
                <a:solidFill>
                  <a:schemeClr val="dk1"/>
                </a:solidFill>
                <a:latin typeface="Cambria"/>
                <a:ea typeface="Cambria"/>
                <a:cs typeface="Cambria"/>
                <a:sym typeface="Cambria"/>
              </a:rPr>
              <a:t>premalignant </a:t>
            </a:r>
            <a:r>
              <a:rPr b="0" i="0" lang="en-US" sz="1200" u="none" cap="none" strike="noStrike">
                <a:solidFill>
                  <a:schemeClr val="dk1"/>
                </a:solidFill>
                <a:latin typeface="Cambria"/>
                <a:ea typeface="Cambria"/>
                <a:cs typeface="Cambria"/>
                <a:sym typeface="Cambria"/>
              </a:rPr>
              <a:t>or </a:t>
            </a:r>
            <a:r>
              <a:rPr b="1" i="0" lang="en-US" sz="1200" u="none" cap="none" strike="noStrike">
                <a:solidFill>
                  <a:schemeClr val="dk1"/>
                </a:solidFill>
                <a:latin typeface="Cambria"/>
                <a:ea typeface="Cambria"/>
                <a:cs typeface="Cambria"/>
                <a:sym typeface="Cambria"/>
              </a:rPr>
              <a:t>in situ stages </a:t>
            </a:r>
            <a:r>
              <a:rPr b="0" i="0" lang="en-US" sz="1200" u="none" cap="none" strike="noStrike">
                <a:solidFill>
                  <a:schemeClr val="dk1"/>
                </a:solidFill>
                <a:latin typeface="Cambria"/>
                <a:ea typeface="Cambria"/>
                <a:cs typeface="Cambria"/>
                <a:sym typeface="Cambria"/>
              </a:rPr>
              <a:t>comparable to those of carcinomas*</a:t>
            </a:r>
            <a:r>
              <a:rPr b="0" i="0" lang="en-US" sz="1200" u="none" cap="none" strike="noStrike">
                <a:solidFill>
                  <a:srgbClr val="A5A5A5"/>
                </a:solidFill>
                <a:latin typeface="Cambria"/>
                <a:ea typeface="Cambria"/>
                <a:cs typeface="Cambria"/>
                <a:sym typeface="Cambria"/>
              </a:rPr>
              <a:t>.  Or dysplasia</a:t>
            </a:r>
            <a:endParaRPr b="0" i="0" sz="1200" u="none" cap="none" strike="noStrike">
              <a:solidFill>
                <a:srgbClr val="A5A5A5"/>
              </a:solidFill>
              <a:latin typeface="Cambria"/>
              <a:ea typeface="Cambria"/>
              <a:cs typeface="Cambria"/>
              <a:sym typeface="Cambria"/>
            </a:endParaRPr>
          </a:p>
        </p:txBody>
      </p:sp>
      <p:sp>
        <p:nvSpPr>
          <p:cNvPr id="120" name="Google Shape;120;p14"/>
          <p:cNvSpPr/>
          <p:nvPr/>
        </p:nvSpPr>
        <p:spPr>
          <a:xfrm>
            <a:off x="360444" y="6318252"/>
            <a:ext cx="6395754" cy="582444"/>
          </a:xfrm>
          <a:prstGeom prst="rect">
            <a:avLst/>
          </a:prstGeom>
          <a:solidFill>
            <a:schemeClr val="lt1"/>
          </a:solidFill>
          <a:ln cap="flat" cmpd="sng" w="19050">
            <a:solidFill>
              <a:srgbClr val="C5DFE4"/>
            </a:solidFill>
            <a:prstDash val="lgDash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mbria"/>
              <a:buNone/>
            </a:pPr>
            <a:r>
              <a:t/>
            </a:r>
            <a:endParaRPr b="0" i="0" sz="1800" u="none" cap="none" strike="noStrike">
              <a:solidFill>
                <a:schemeClr val="lt1"/>
              </a:solidFill>
              <a:latin typeface="Cambria"/>
              <a:ea typeface="Cambria"/>
              <a:cs typeface="Cambria"/>
              <a:sym typeface="Cambria"/>
            </a:endParaRPr>
          </a:p>
        </p:txBody>
      </p:sp>
      <p:sp>
        <p:nvSpPr>
          <p:cNvPr id="121" name="Google Shape;121;p14"/>
          <p:cNvSpPr/>
          <p:nvPr/>
        </p:nvSpPr>
        <p:spPr>
          <a:xfrm>
            <a:off x="-475346" y="6397108"/>
            <a:ext cx="7237811" cy="424732"/>
          </a:xfrm>
          <a:prstGeom prst="rect">
            <a:avLst/>
          </a:prstGeom>
          <a:noFill/>
          <a:ln>
            <a:noFill/>
          </a:ln>
        </p:spPr>
        <p:txBody>
          <a:bodyPr anchorCtr="0" anchor="t" bIns="45700" lIns="91425" spcFirstLastPara="1" rIns="91425" wrap="square" tIns="45700">
            <a:noAutofit/>
          </a:bodyPr>
          <a:lstStyle/>
          <a:p>
            <a:pPr indent="0" lvl="2" marL="808990" marR="0" rtl="0" algn="l">
              <a:lnSpc>
                <a:spcPct val="90000"/>
              </a:lnSpc>
              <a:spcBef>
                <a:spcPts val="0"/>
              </a:spcBef>
              <a:spcAft>
                <a:spcPts val="0"/>
              </a:spcAft>
              <a:buClr>
                <a:schemeClr val="dk1"/>
              </a:buClr>
              <a:buSzPts val="1200"/>
              <a:buFont typeface="Cambria"/>
              <a:buNone/>
            </a:pPr>
            <a:r>
              <a:rPr b="0" i="0" lang="en-US" sz="1200" u="none" cap="none" strike="noStrike">
                <a:solidFill>
                  <a:schemeClr val="dk1"/>
                </a:solidFill>
                <a:latin typeface="Cambria"/>
                <a:ea typeface="Cambria"/>
                <a:cs typeface="Cambria"/>
                <a:sym typeface="Cambria"/>
              </a:rPr>
              <a:t>2.    Even </a:t>
            </a:r>
            <a:r>
              <a:rPr b="1" i="0" lang="en-US" sz="1200" u="none" cap="none" strike="noStrike">
                <a:solidFill>
                  <a:srgbClr val="C00000"/>
                </a:solidFill>
                <a:latin typeface="Cambria"/>
                <a:ea typeface="Cambria"/>
                <a:cs typeface="Cambria"/>
                <a:sym typeface="Cambria"/>
              </a:rPr>
              <a:t>low-grade lesions </a:t>
            </a:r>
            <a:r>
              <a:rPr b="0" i="0" lang="en-US" sz="1200" u="none" cap="none" strike="noStrike">
                <a:solidFill>
                  <a:schemeClr val="dk1"/>
                </a:solidFill>
                <a:latin typeface="Cambria"/>
                <a:ea typeface="Cambria"/>
                <a:cs typeface="Cambria"/>
                <a:sym typeface="Cambria"/>
              </a:rPr>
              <a:t>may </a:t>
            </a:r>
            <a:r>
              <a:rPr b="1" i="0" lang="en-US" sz="1200" u="none" cap="none" strike="noStrike">
                <a:solidFill>
                  <a:schemeClr val="dk1"/>
                </a:solidFill>
                <a:latin typeface="Cambria"/>
                <a:ea typeface="Cambria"/>
                <a:cs typeface="Cambria"/>
                <a:sym typeface="Cambria"/>
              </a:rPr>
              <a:t>infiltrate large regions of the brain,</a:t>
            </a:r>
            <a:r>
              <a:rPr b="0" i="0" lang="en-US" sz="1200" u="none" cap="none" strike="noStrike">
                <a:solidFill>
                  <a:schemeClr val="dk1"/>
                </a:solidFill>
                <a:latin typeface="Cambria"/>
                <a:ea typeface="Cambria"/>
                <a:cs typeface="Cambria"/>
                <a:sym typeface="Cambria"/>
              </a:rPr>
              <a:t> leading to serious clinical deficits, inability to be resected, and </a:t>
            </a:r>
            <a:r>
              <a:rPr b="1" i="0" lang="en-US" sz="1200" u="none" cap="none" strike="noStrike">
                <a:solidFill>
                  <a:srgbClr val="C00000"/>
                </a:solidFill>
                <a:latin typeface="Cambria"/>
                <a:ea typeface="Cambria"/>
                <a:cs typeface="Cambria"/>
                <a:sym typeface="Cambria"/>
              </a:rPr>
              <a:t>poor prognosis</a:t>
            </a:r>
            <a:r>
              <a:rPr b="0" i="0" lang="en-US" sz="1200" u="none" cap="none" strike="noStrike">
                <a:solidFill>
                  <a:schemeClr val="dk1"/>
                </a:solidFill>
                <a:latin typeface="Cambria"/>
                <a:ea typeface="Cambria"/>
                <a:cs typeface="Cambria"/>
                <a:sym typeface="Cambria"/>
              </a:rPr>
              <a:t>. </a:t>
            </a:r>
            <a:endParaRPr b="0" i="0" sz="1800" u="none" cap="none" strike="noStrike">
              <a:solidFill>
                <a:schemeClr val="dk1"/>
              </a:solidFill>
              <a:latin typeface="Cambria"/>
              <a:ea typeface="Cambria"/>
              <a:cs typeface="Cambria"/>
              <a:sym typeface="Cambria"/>
            </a:endParaRPr>
          </a:p>
        </p:txBody>
      </p:sp>
      <p:sp>
        <p:nvSpPr>
          <p:cNvPr id="122" name="Google Shape;122;p14"/>
          <p:cNvSpPr/>
          <p:nvPr/>
        </p:nvSpPr>
        <p:spPr>
          <a:xfrm>
            <a:off x="360444" y="7052242"/>
            <a:ext cx="6395754" cy="582444"/>
          </a:xfrm>
          <a:prstGeom prst="rect">
            <a:avLst/>
          </a:prstGeom>
          <a:solidFill>
            <a:schemeClr val="lt1"/>
          </a:solidFill>
          <a:ln cap="flat" cmpd="sng" w="19050">
            <a:solidFill>
              <a:srgbClr val="C5DFE4"/>
            </a:solidFill>
            <a:prstDash val="lgDash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mbria"/>
              <a:buNone/>
            </a:pPr>
            <a:r>
              <a:t/>
            </a:r>
            <a:endParaRPr b="0" i="0" sz="1800" u="none" cap="none" strike="noStrike">
              <a:solidFill>
                <a:schemeClr val="lt1"/>
              </a:solidFill>
              <a:latin typeface="Cambria"/>
              <a:ea typeface="Cambria"/>
              <a:cs typeface="Cambria"/>
              <a:sym typeface="Cambria"/>
            </a:endParaRPr>
          </a:p>
        </p:txBody>
      </p:sp>
      <p:sp>
        <p:nvSpPr>
          <p:cNvPr id="123" name="Google Shape;123;p14"/>
          <p:cNvSpPr/>
          <p:nvPr/>
        </p:nvSpPr>
        <p:spPr>
          <a:xfrm>
            <a:off x="360444" y="7806706"/>
            <a:ext cx="6395754" cy="582444"/>
          </a:xfrm>
          <a:prstGeom prst="rect">
            <a:avLst/>
          </a:prstGeom>
          <a:solidFill>
            <a:schemeClr val="lt1"/>
          </a:solidFill>
          <a:ln cap="flat" cmpd="sng" w="19050">
            <a:solidFill>
              <a:srgbClr val="C5DFE4"/>
            </a:solidFill>
            <a:prstDash val="lgDash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200"/>
              <a:buFont typeface="Cambria"/>
              <a:buNone/>
            </a:pPr>
            <a:r>
              <a:t/>
            </a:r>
            <a:endParaRPr b="0" i="0" sz="1200" u="none" cap="none" strike="noStrike">
              <a:solidFill>
                <a:schemeClr val="lt1"/>
              </a:solidFill>
              <a:latin typeface="Cambria"/>
              <a:ea typeface="Cambria"/>
              <a:cs typeface="Cambria"/>
              <a:sym typeface="Cambria"/>
            </a:endParaRPr>
          </a:p>
        </p:txBody>
      </p:sp>
      <p:sp>
        <p:nvSpPr>
          <p:cNvPr id="124" name="Google Shape;124;p14"/>
          <p:cNvSpPr/>
          <p:nvPr/>
        </p:nvSpPr>
        <p:spPr>
          <a:xfrm>
            <a:off x="-475346" y="7072716"/>
            <a:ext cx="7059531" cy="549381"/>
          </a:xfrm>
          <a:prstGeom prst="rect">
            <a:avLst/>
          </a:prstGeom>
          <a:noFill/>
          <a:ln>
            <a:noFill/>
          </a:ln>
        </p:spPr>
        <p:txBody>
          <a:bodyPr anchorCtr="0" anchor="t" bIns="45700" lIns="91425" spcFirstLastPara="1" rIns="91425" wrap="square" tIns="45700">
            <a:noAutofit/>
          </a:bodyPr>
          <a:lstStyle/>
          <a:p>
            <a:pPr indent="0" lvl="2" marL="808990" marR="0" rtl="0" algn="l">
              <a:lnSpc>
                <a:spcPct val="90000"/>
              </a:lnSpc>
              <a:spcBef>
                <a:spcPts val="0"/>
              </a:spcBef>
              <a:spcAft>
                <a:spcPts val="0"/>
              </a:spcAft>
              <a:buClr>
                <a:schemeClr val="dk1"/>
              </a:buClr>
              <a:buSzPts val="1200"/>
              <a:buFont typeface="Cambria"/>
              <a:buNone/>
            </a:pPr>
            <a:r>
              <a:rPr b="0" i="0" lang="en-US" sz="1200" u="none" cap="none" strike="noStrike">
                <a:solidFill>
                  <a:schemeClr val="dk1"/>
                </a:solidFill>
                <a:latin typeface="Cambria"/>
                <a:ea typeface="Cambria"/>
                <a:cs typeface="Cambria"/>
                <a:sym typeface="Cambria"/>
              </a:rPr>
              <a:t>3.    </a:t>
            </a:r>
            <a:r>
              <a:rPr b="0" i="0" lang="en-US" sz="1050" u="none" cap="none" strike="noStrike">
                <a:solidFill>
                  <a:schemeClr val="dk1"/>
                </a:solidFill>
                <a:latin typeface="Cambria"/>
                <a:ea typeface="Cambria"/>
                <a:cs typeface="Cambria"/>
                <a:sym typeface="Cambria"/>
              </a:rPr>
              <a:t>The </a:t>
            </a:r>
            <a:r>
              <a:rPr b="1" i="0" lang="en-US" sz="1050" u="none" cap="none" strike="noStrike">
                <a:solidFill>
                  <a:srgbClr val="C00000"/>
                </a:solidFill>
                <a:latin typeface="Cambria"/>
                <a:ea typeface="Cambria"/>
                <a:cs typeface="Cambria"/>
                <a:sym typeface="Cambria"/>
              </a:rPr>
              <a:t>anatomic site of the neoplasm </a:t>
            </a:r>
            <a:r>
              <a:rPr b="0" i="0" lang="en-US" sz="1050" u="none" cap="none" strike="noStrike">
                <a:solidFill>
                  <a:schemeClr val="dk1"/>
                </a:solidFill>
                <a:latin typeface="Cambria"/>
                <a:ea typeface="Cambria"/>
                <a:cs typeface="Cambria"/>
                <a:sym typeface="Cambria"/>
              </a:rPr>
              <a:t>can </a:t>
            </a:r>
            <a:r>
              <a:rPr b="1" i="0" lang="en-US" sz="1050" u="none" cap="none" strike="noStrike">
                <a:solidFill>
                  <a:srgbClr val="C00000"/>
                </a:solidFill>
                <a:latin typeface="Cambria"/>
                <a:ea typeface="Cambria"/>
                <a:cs typeface="Cambria"/>
                <a:sym typeface="Cambria"/>
              </a:rPr>
              <a:t>influence outcome independent of histologic classification due to local effects </a:t>
            </a:r>
            <a:r>
              <a:rPr b="0" i="0" lang="en-US" sz="1050" u="none" cap="none" strike="noStrike">
                <a:solidFill>
                  <a:srgbClr val="36937C"/>
                </a:solidFill>
                <a:latin typeface="Cambria"/>
                <a:ea typeface="Cambria"/>
                <a:cs typeface="Cambria"/>
                <a:sym typeface="Cambria"/>
              </a:rPr>
              <a:t>(e.g., a benign meningioma may cause cardiorespiratory arrest from compression of the medulla).</a:t>
            </a:r>
            <a:r>
              <a:rPr b="0" i="0" lang="en-US" sz="1050" u="none" cap="none" strike="noStrike">
                <a:solidFill>
                  <a:srgbClr val="BFBFBF"/>
                </a:solidFill>
                <a:latin typeface="Cambria"/>
                <a:ea typeface="Cambria"/>
                <a:cs typeface="Cambria"/>
                <a:sym typeface="Cambria"/>
              </a:rPr>
              <a:t> يعني مهما كان نوع التيومر بسيط موقعه ممكن يسبب مشاكل لان الجهاز العصبي جداً حساس</a:t>
            </a:r>
            <a:endParaRPr b="0" i="0" sz="1050" u="none" cap="none" strike="noStrike">
              <a:solidFill>
                <a:srgbClr val="BFBFBF"/>
              </a:solidFill>
              <a:latin typeface="Cambria"/>
              <a:ea typeface="Cambria"/>
              <a:cs typeface="Cambria"/>
              <a:sym typeface="Cambria"/>
            </a:endParaRPr>
          </a:p>
        </p:txBody>
      </p:sp>
      <p:sp>
        <p:nvSpPr>
          <p:cNvPr id="125" name="Google Shape;125;p14"/>
          <p:cNvSpPr/>
          <p:nvPr/>
        </p:nvSpPr>
        <p:spPr>
          <a:xfrm>
            <a:off x="-475346" y="7966658"/>
            <a:ext cx="6963998" cy="258532"/>
          </a:xfrm>
          <a:prstGeom prst="rect">
            <a:avLst/>
          </a:prstGeom>
          <a:noFill/>
          <a:ln>
            <a:noFill/>
          </a:ln>
        </p:spPr>
        <p:txBody>
          <a:bodyPr anchorCtr="0" anchor="t" bIns="45700" lIns="91425" spcFirstLastPara="1" rIns="91425" wrap="square" tIns="45700">
            <a:noAutofit/>
          </a:bodyPr>
          <a:lstStyle/>
          <a:p>
            <a:pPr indent="0" lvl="2" marL="808990" marR="0" rtl="0" algn="l">
              <a:lnSpc>
                <a:spcPct val="90000"/>
              </a:lnSpc>
              <a:spcBef>
                <a:spcPts val="0"/>
              </a:spcBef>
              <a:spcAft>
                <a:spcPts val="0"/>
              </a:spcAft>
              <a:buClr>
                <a:schemeClr val="dk1"/>
              </a:buClr>
              <a:buSzPts val="1200"/>
              <a:buFont typeface="Cambria"/>
              <a:buNone/>
            </a:pPr>
            <a:r>
              <a:rPr b="0" i="0" lang="en-US" sz="1200" u="none" cap="none" strike="noStrike">
                <a:solidFill>
                  <a:schemeClr val="dk1"/>
                </a:solidFill>
                <a:latin typeface="Cambria"/>
                <a:ea typeface="Cambria"/>
                <a:cs typeface="Cambria"/>
                <a:sym typeface="Cambria"/>
              </a:rPr>
              <a:t>4.   Even the most highly malignant gliomas </a:t>
            </a:r>
            <a:r>
              <a:rPr b="1" i="0" lang="en-US" sz="1200" u="none" cap="none" strike="noStrike">
                <a:solidFill>
                  <a:srgbClr val="C00000"/>
                </a:solidFill>
                <a:latin typeface="Cambria"/>
                <a:ea typeface="Cambria"/>
                <a:cs typeface="Cambria"/>
                <a:sym typeface="Cambria"/>
              </a:rPr>
              <a:t>rarely spread outside of the CNS.</a:t>
            </a:r>
            <a:endParaRPr b="0" i="0" sz="1800" u="none" cap="none" strike="noStrike">
              <a:solidFill>
                <a:schemeClr val="dk1"/>
              </a:solidFill>
              <a:latin typeface="Cambria"/>
              <a:ea typeface="Cambria"/>
              <a:cs typeface="Cambria"/>
              <a:sym typeface="Cambria"/>
            </a:endParaRPr>
          </a:p>
        </p:txBody>
      </p:sp>
      <p:sp>
        <p:nvSpPr>
          <p:cNvPr id="126" name="Google Shape;126;p14"/>
          <p:cNvSpPr/>
          <p:nvPr/>
        </p:nvSpPr>
        <p:spPr>
          <a:xfrm>
            <a:off x="360469" y="8502531"/>
            <a:ext cx="6395700" cy="582300"/>
          </a:xfrm>
          <a:prstGeom prst="rect">
            <a:avLst/>
          </a:prstGeom>
          <a:solidFill>
            <a:schemeClr val="lt1"/>
          </a:solidFill>
          <a:ln cap="flat" cmpd="sng" w="19050">
            <a:solidFill>
              <a:srgbClr val="C5DFE4"/>
            </a:solidFill>
            <a:prstDash val="lgDashDot"/>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1100"/>
              <a:buFont typeface="Cambria"/>
              <a:buNone/>
            </a:pPr>
            <a:r>
              <a:t/>
            </a:r>
            <a:endParaRPr b="0" i="0" sz="1100" u="none" cap="none" strike="noStrike">
              <a:solidFill>
                <a:srgbClr val="B7B7B7"/>
              </a:solidFill>
              <a:latin typeface="Cambria"/>
              <a:ea typeface="Cambria"/>
              <a:cs typeface="Cambria"/>
              <a:sym typeface="Cambria"/>
            </a:endParaRPr>
          </a:p>
        </p:txBody>
      </p:sp>
      <p:sp>
        <p:nvSpPr>
          <p:cNvPr id="127" name="Google Shape;127;p14"/>
          <p:cNvSpPr txBox="1"/>
          <p:nvPr/>
        </p:nvSpPr>
        <p:spPr>
          <a:xfrm>
            <a:off x="360450" y="8502525"/>
            <a:ext cx="6395700" cy="5493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B7B7B7"/>
              </a:buClr>
              <a:buSzPts val="1100"/>
              <a:buFont typeface="Cambria"/>
              <a:buNone/>
            </a:pPr>
            <a:r>
              <a:rPr b="0" i="0" lang="en-US" sz="1100" u="none" cap="none" strike="noStrike">
                <a:solidFill>
                  <a:srgbClr val="B7B7B7"/>
                </a:solidFill>
                <a:latin typeface="Cambria"/>
                <a:ea typeface="Cambria"/>
                <a:cs typeface="Cambria"/>
                <a:sym typeface="Cambria"/>
              </a:rPr>
              <a:t>*Staging, which is defined as the extension degree to other tissues, </a:t>
            </a:r>
            <a:r>
              <a:rPr b="1" i="0" lang="en-US" sz="1100" u="sng" cap="none" strike="noStrike">
                <a:solidFill>
                  <a:srgbClr val="B7B7B7"/>
                </a:solidFill>
                <a:latin typeface="Cambria"/>
                <a:ea typeface="Cambria"/>
                <a:cs typeface="Cambria"/>
                <a:sym typeface="Cambria"/>
              </a:rPr>
              <a:t>doesn’t</a:t>
            </a:r>
            <a:r>
              <a:rPr b="0" i="0" lang="en-US" sz="1100" u="none" cap="none" strike="noStrike">
                <a:solidFill>
                  <a:srgbClr val="B7B7B7"/>
                </a:solidFill>
                <a:latin typeface="Cambria"/>
                <a:ea typeface="Cambria"/>
                <a:cs typeface="Cambria"/>
                <a:sym typeface="Cambria"/>
              </a:rPr>
              <a:t> exist in CNS tumors. Unlike grading, which is very important in CNS tumors. </a:t>
            </a:r>
            <a:endParaRPr b="0" i="0" sz="1100" u="none" cap="none" strike="noStrike">
              <a:solidFill>
                <a:srgbClr val="B7B7B7"/>
              </a:solidFill>
              <a:latin typeface="Cambria"/>
              <a:ea typeface="Cambria"/>
              <a:cs typeface="Cambria"/>
              <a:sym typeface="Cambria"/>
            </a:endParaRPr>
          </a:p>
        </p:txBody>
      </p:sp>
      <p:sp>
        <p:nvSpPr>
          <p:cNvPr id="128" name="Google Shape;128;p14"/>
          <p:cNvSpPr/>
          <p:nvPr/>
        </p:nvSpPr>
        <p:spPr>
          <a:xfrm>
            <a:off x="224550" y="2232314"/>
            <a:ext cx="6667500"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rgbClr val="FF0000"/>
                </a:solidFill>
                <a:latin typeface="Cambria"/>
                <a:ea typeface="Cambria"/>
                <a:cs typeface="Cambria"/>
                <a:sym typeface="Cambria"/>
              </a:rPr>
              <a:t>**Important note by Dr.khalidi the most common type of intracranial brain tumors in clinical practice are </a:t>
            </a:r>
            <a:r>
              <a:rPr b="1" i="0" lang="en-US" sz="1200" u="none" cap="none" strike="noStrike">
                <a:solidFill>
                  <a:srgbClr val="FF0000"/>
                </a:solidFill>
                <a:latin typeface="Cambria"/>
                <a:ea typeface="Cambria"/>
                <a:cs typeface="Cambria"/>
                <a:sym typeface="Cambria"/>
              </a:rPr>
              <a:t>metastatic which are up to 50 %</a:t>
            </a:r>
            <a:endParaRPr sz="1200">
              <a:solidFill>
                <a:srgbClr val="FF0000"/>
              </a:solidFill>
              <a:latin typeface="Cambria"/>
              <a:ea typeface="Cambria"/>
              <a:cs typeface="Cambria"/>
              <a:sym typeface="Cambri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3" name="Shape 373"/>
        <p:cNvGrpSpPr/>
        <p:nvPr/>
      </p:nvGrpSpPr>
      <p:grpSpPr>
        <a:xfrm>
          <a:off x="0" y="0"/>
          <a:ext cx="0" cy="0"/>
          <a:chOff x="0" y="0"/>
          <a:chExt cx="0" cy="0"/>
        </a:xfrm>
      </p:grpSpPr>
      <p:pic>
        <p:nvPicPr>
          <p:cNvPr id="374" name="Google Shape;374;p32"/>
          <p:cNvPicPr preferRelativeResize="0"/>
          <p:nvPr/>
        </p:nvPicPr>
        <p:blipFill rotWithShape="1">
          <a:blip r:embed="rId3">
            <a:alphaModFix/>
          </a:blip>
          <a:srcRect b="0" l="0" r="0" t="0"/>
          <a:stretch/>
        </p:blipFill>
        <p:spPr>
          <a:xfrm>
            <a:off x="0" y="-19185"/>
            <a:ext cx="7772400" cy="623888"/>
          </a:xfrm>
          <a:prstGeom prst="rect">
            <a:avLst/>
          </a:prstGeom>
          <a:noFill/>
          <a:ln>
            <a:noFill/>
          </a:ln>
        </p:spPr>
      </p:pic>
      <p:sp>
        <p:nvSpPr>
          <p:cNvPr id="375" name="Google Shape;375;p32"/>
          <p:cNvSpPr txBox="1"/>
          <p:nvPr>
            <p:ph type="title"/>
          </p:nvPr>
        </p:nvSpPr>
        <p:spPr>
          <a:xfrm>
            <a:off x="752376" y="-164230"/>
            <a:ext cx="6703800" cy="9141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7DB6C1"/>
              </a:buClr>
              <a:buSzPts val="2040"/>
              <a:buFont typeface="Cambria"/>
              <a:buNone/>
            </a:pPr>
            <a:r>
              <a:rPr b="1" i="0" lang="en-US" sz="2040" u="none" cap="none" strike="noStrike">
                <a:solidFill>
                  <a:srgbClr val="7DB6C1"/>
                </a:solidFill>
                <a:latin typeface="Cambria"/>
                <a:ea typeface="Cambria"/>
                <a:cs typeface="Cambria"/>
                <a:sym typeface="Cambria"/>
              </a:rPr>
              <a:t>#Summary pathoma:</a:t>
            </a:r>
            <a:endParaRPr b="1" i="0" sz="2040" u="none" cap="none" strike="noStrike">
              <a:solidFill>
                <a:srgbClr val="7DB6C1"/>
              </a:solidFill>
              <a:latin typeface="Cambria"/>
              <a:ea typeface="Cambria"/>
              <a:cs typeface="Cambria"/>
              <a:sym typeface="Cambria"/>
            </a:endParaRPr>
          </a:p>
        </p:txBody>
      </p:sp>
      <p:sp>
        <p:nvSpPr>
          <p:cNvPr id="376" name="Google Shape;376;p32"/>
          <p:cNvSpPr txBox="1"/>
          <p:nvPr/>
        </p:nvSpPr>
        <p:spPr>
          <a:xfrm>
            <a:off x="453555" y="749878"/>
            <a:ext cx="6217800" cy="7254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                                                                              </a:t>
            </a:r>
            <a:r>
              <a:rPr b="1" i="1" lang="en-US" sz="1200" u="sng">
                <a:solidFill>
                  <a:schemeClr val="dk1"/>
                </a:solidFill>
                <a:latin typeface="Calibri"/>
                <a:ea typeface="Calibri"/>
                <a:cs typeface="Calibri"/>
                <a:sym typeface="Calibri"/>
              </a:rPr>
              <a:t>CNS TUMORS</a:t>
            </a:r>
            <a:br>
              <a:rPr b="1" i="1" lang="en-US" sz="1200" u="sng">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	</a:t>
            </a:r>
            <a:br>
              <a:rPr lang="en-US" sz="1200">
                <a:solidFill>
                  <a:schemeClr val="dk1"/>
                </a:solidFill>
                <a:latin typeface="Calibri"/>
                <a:ea typeface="Calibri"/>
                <a:cs typeface="Calibri"/>
                <a:sym typeface="Calibri"/>
              </a:rPr>
            </a:br>
            <a:r>
              <a:rPr b="1" lang="en-US" sz="1200" u="sng">
                <a:solidFill>
                  <a:schemeClr val="dk1"/>
                </a:solidFill>
                <a:latin typeface="Calibri"/>
                <a:ea typeface="Calibri"/>
                <a:cs typeface="Calibri"/>
                <a:sym typeface="Calibri"/>
              </a:rPr>
              <a:t>I.  BASIC PRINCIPLES</a:t>
            </a:r>
            <a:br>
              <a:rPr b="1" lang="en-US" sz="1200" u="sng">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A.  Can be metastatic (50%)  or primary (50%)</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B.  Metastatic tumors characteristically present as multiple, well-circumscribed lesions at the gray-white junction.                                                                                                                                               1.  </a:t>
            </a:r>
            <a:r>
              <a:rPr lang="en-US" sz="1200">
                <a:solidFill>
                  <a:srgbClr val="980000"/>
                </a:solidFill>
                <a:latin typeface="Calibri"/>
                <a:ea typeface="Calibri"/>
                <a:cs typeface="Calibri"/>
                <a:sym typeface="Calibri"/>
              </a:rPr>
              <a:t>Lung, breast, and kidney are common sources.</a:t>
            </a:r>
            <a:br>
              <a:rPr lang="en-US" sz="1200">
                <a:solidFill>
                  <a:srgbClr val="980000"/>
                </a:solidFill>
                <a:latin typeface="Calibri"/>
                <a:ea typeface="Calibri"/>
                <a:cs typeface="Calibri"/>
                <a:sym typeface="Calibri"/>
              </a:rPr>
            </a:br>
            <a:r>
              <a:rPr lang="en-US" sz="1200">
                <a:solidFill>
                  <a:schemeClr val="dk1"/>
                </a:solidFill>
                <a:latin typeface="Calibri"/>
                <a:ea typeface="Calibri"/>
                <a:cs typeface="Calibri"/>
                <a:sym typeface="Calibri"/>
              </a:rPr>
              <a:t>C.  Primary tumors are classified according to cell  type of origin (e.g., astrocytes, meningothelial cells, ependymal cells, oligodendrocytes, or neuroectoderm).                                                                         D.  </a:t>
            </a:r>
            <a:r>
              <a:rPr lang="en-US" sz="1200">
                <a:solidFill>
                  <a:srgbClr val="980000"/>
                </a:solidFill>
                <a:latin typeface="Calibri"/>
                <a:ea typeface="Calibri"/>
                <a:cs typeface="Calibri"/>
                <a:sym typeface="Calibri"/>
              </a:rPr>
              <a:t>In adults, primary tumors are usually supratentorial.</a:t>
            </a:r>
            <a:br>
              <a:rPr lang="en-US" sz="1200">
                <a:solidFill>
                  <a:srgbClr val="980000"/>
                </a:solidFill>
                <a:latin typeface="Calibri"/>
                <a:ea typeface="Calibri"/>
                <a:cs typeface="Calibri"/>
                <a:sym typeface="Calibri"/>
              </a:rPr>
            </a:br>
            <a:r>
              <a:rPr lang="en-US" sz="1200">
                <a:solidFill>
                  <a:schemeClr val="dk1"/>
                </a:solidFill>
                <a:latin typeface="Calibri"/>
                <a:ea typeface="Calibri"/>
                <a:cs typeface="Calibri"/>
                <a:sym typeface="Calibri"/>
              </a:rPr>
              <a:t>I.  Most common tumors in adults are glioblastoma multiforme, meningioma, and</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E.  </a:t>
            </a:r>
            <a:r>
              <a:rPr lang="en-US" sz="1200">
                <a:solidFill>
                  <a:srgbClr val="980000"/>
                </a:solidFill>
                <a:latin typeface="Calibri"/>
                <a:ea typeface="Calibri"/>
                <a:cs typeface="Calibri"/>
                <a:sym typeface="Calibri"/>
              </a:rPr>
              <a:t>ln children, primary tumors are usually infratentorial.</a:t>
            </a:r>
            <a:br>
              <a:rPr lang="en-US" sz="1200">
                <a:solidFill>
                  <a:srgbClr val="980000"/>
                </a:solidFill>
                <a:latin typeface="Calibri"/>
                <a:ea typeface="Calibri"/>
                <a:cs typeface="Calibri"/>
                <a:sym typeface="Calibri"/>
              </a:rPr>
            </a:br>
            <a:r>
              <a:rPr lang="en-US" sz="1200">
                <a:solidFill>
                  <a:schemeClr val="dk1"/>
                </a:solidFill>
                <a:latin typeface="Calibri"/>
                <a:ea typeface="Calibri"/>
                <a:cs typeface="Calibri"/>
                <a:sym typeface="Calibri"/>
              </a:rPr>
              <a:t>I.  Most common tumors in children are pilocytic astrocytoma, ependymoma, and medulloblastoma.</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F.  Primary malignant CNS tumors are locally destructive, </a:t>
            </a:r>
            <a:r>
              <a:rPr lang="en-US" sz="1200">
                <a:solidFill>
                  <a:srgbClr val="980000"/>
                </a:solidFill>
                <a:latin typeface="Calibri"/>
                <a:ea typeface="Calibri"/>
                <a:cs typeface="Calibri"/>
                <a:sym typeface="Calibri"/>
              </a:rPr>
              <a:t>but rarely metastasize.</a:t>
            </a:r>
            <a:br>
              <a:rPr lang="en-US" sz="1200">
                <a:solidFill>
                  <a:srgbClr val="980000"/>
                </a:solidFill>
                <a:latin typeface="Calibri"/>
                <a:ea typeface="Calibri"/>
                <a:cs typeface="Calibri"/>
                <a:sym typeface="Calibri"/>
              </a:rPr>
            </a:br>
            <a:br>
              <a:rPr lang="en-US" sz="1200">
                <a:solidFill>
                  <a:schemeClr val="dk1"/>
                </a:solidFill>
                <a:latin typeface="Calibri"/>
                <a:ea typeface="Calibri"/>
                <a:cs typeface="Calibri"/>
                <a:sym typeface="Calibri"/>
              </a:rPr>
            </a:br>
            <a:r>
              <a:rPr b="1" lang="en-US" sz="1200" u="sng">
                <a:solidFill>
                  <a:schemeClr val="dk1"/>
                </a:solidFill>
                <a:latin typeface="Calibri"/>
                <a:ea typeface="Calibri"/>
                <a:cs typeface="Calibri"/>
                <a:sym typeface="Calibri"/>
              </a:rPr>
              <a:t>II.  GLIOBLASTOMA MULTIFORM£ (GBM)</a:t>
            </a:r>
            <a:br>
              <a:rPr b="1" lang="en-US" sz="1200" u="sng">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A.  </a:t>
            </a:r>
            <a:r>
              <a:rPr lang="en-US" sz="1200">
                <a:solidFill>
                  <a:srgbClr val="980000"/>
                </a:solidFill>
                <a:latin typeface="Calibri"/>
                <a:ea typeface="Calibri"/>
                <a:cs typeface="Calibri"/>
                <a:sym typeface="Calibri"/>
              </a:rPr>
              <a:t>Malignant,high-grade tumor of astrocytes.</a:t>
            </a:r>
            <a:br>
              <a:rPr lang="en-US" sz="1200">
                <a:solidFill>
                  <a:srgbClr val="980000"/>
                </a:solidFill>
                <a:latin typeface="Calibri"/>
                <a:ea typeface="Calibri"/>
                <a:cs typeface="Calibri"/>
                <a:sym typeface="Calibri"/>
              </a:rPr>
            </a:br>
            <a:r>
              <a:rPr lang="en-US" sz="1200">
                <a:solidFill>
                  <a:schemeClr val="dk1"/>
                </a:solidFill>
                <a:latin typeface="Calibri"/>
                <a:ea typeface="Calibri"/>
                <a:cs typeface="Calibri"/>
                <a:sym typeface="Calibri"/>
              </a:rPr>
              <a:t>B.  </a:t>
            </a:r>
            <a:r>
              <a:rPr lang="en-US" sz="1200">
                <a:solidFill>
                  <a:srgbClr val="980000"/>
                </a:solidFill>
                <a:latin typeface="Calibri"/>
                <a:ea typeface="Calibri"/>
                <a:cs typeface="Calibri"/>
                <a:sym typeface="Calibri"/>
              </a:rPr>
              <a:t>Most common primary malignant CNS tumor in adults</a:t>
            </a:r>
            <a:br>
              <a:rPr lang="en-US" sz="1200">
                <a:solidFill>
                  <a:srgbClr val="980000"/>
                </a:solidFill>
                <a:latin typeface="Calibri"/>
                <a:ea typeface="Calibri"/>
                <a:cs typeface="Calibri"/>
                <a:sym typeface="Calibri"/>
              </a:rPr>
            </a:br>
            <a:r>
              <a:rPr lang="en-US" sz="1200">
                <a:solidFill>
                  <a:schemeClr val="dk1"/>
                </a:solidFill>
                <a:latin typeface="Calibri"/>
                <a:ea typeface="Calibri"/>
                <a:cs typeface="Calibri"/>
                <a:sym typeface="Calibri"/>
              </a:rPr>
              <a:t>C.  </a:t>
            </a:r>
            <a:r>
              <a:rPr lang="en-US" sz="1200">
                <a:solidFill>
                  <a:srgbClr val="980000"/>
                </a:solidFill>
                <a:latin typeface="Calibri"/>
                <a:ea typeface="Calibri"/>
                <a:cs typeface="Calibri"/>
                <a:sym typeface="Calibri"/>
              </a:rPr>
              <a:t>Usually arises in the cerebral hemisphere</a:t>
            </a:r>
            <a:r>
              <a:rPr lang="en-US" sz="1200">
                <a:solidFill>
                  <a:schemeClr val="dk1"/>
                </a:solidFill>
                <a:latin typeface="Calibri"/>
                <a:ea typeface="Calibri"/>
                <a:cs typeface="Calibri"/>
                <a:sym typeface="Calibri"/>
              </a:rPr>
              <a:t>; characteristically crosses the corpus callosum ('butterfly' lesion)                                                                                                                                             D.  </a:t>
            </a:r>
            <a:r>
              <a:rPr lang="en-US" sz="1200">
                <a:solidFill>
                  <a:srgbClr val="980000"/>
                </a:solidFill>
                <a:latin typeface="Calibri"/>
                <a:ea typeface="Calibri"/>
                <a:cs typeface="Calibri"/>
                <a:sym typeface="Calibri"/>
              </a:rPr>
              <a:t>Characterized by regions of necrosis surrounded by tumor cells (pseudopalisading) and endothelial cell proliferation</a:t>
            </a:r>
            <a:r>
              <a:rPr lang="en-US" sz="1200">
                <a:solidFill>
                  <a:schemeClr val="dk1"/>
                </a:solidFill>
                <a:latin typeface="Calibri"/>
                <a:ea typeface="Calibri"/>
                <a:cs typeface="Calibri"/>
                <a:sym typeface="Calibri"/>
              </a:rPr>
              <a:t>; tumor cells are GFAP positive.                                                                                              E.  </a:t>
            </a:r>
            <a:r>
              <a:rPr lang="en-US" sz="1200">
                <a:solidFill>
                  <a:srgbClr val="980000"/>
                </a:solidFill>
                <a:latin typeface="Calibri"/>
                <a:ea typeface="Calibri"/>
                <a:cs typeface="Calibri"/>
                <a:sym typeface="Calibri"/>
              </a:rPr>
              <a:t>Poor prognosis</a:t>
            </a:r>
            <a:br>
              <a:rPr lang="en-US" sz="1200">
                <a:solidFill>
                  <a:srgbClr val="980000"/>
                </a:solidFill>
                <a:latin typeface="Calibri"/>
                <a:ea typeface="Calibri"/>
                <a:cs typeface="Calibri"/>
                <a:sym typeface="Calibri"/>
              </a:rPr>
            </a:br>
            <a:br>
              <a:rPr lang="en-US" sz="1200">
                <a:solidFill>
                  <a:schemeClr val="dk1"/>
                </a:solidFill>
                <a:latin typeface="Calibri"/>
                <a:ea typeface="Calibri"/>
                <a:cs typeface="Calibri"/>
                <a:sym typeface="Calibri"/>
              </a:rPr>
            </a:br>
            <a:r>
              <a:rPr b="1" lang="en-US" sz="1200" u="sng">
                <a:solidFill>
                  <a:schemeClr val="dk1"/>
                </a:solidFill>
                <a:latin typeface="Calibri"/>
                <a:ea typeface="Calibri"/>
                <a:cs typeface="Calibri"/>
                <a:sym typeface="Calibri"/>
              </a:rPr>
              <a:t>III. MENINGIOMA</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A.  </a:t>
            </a:r>
            <a:r>
              <a:rPr lang="en-US" sz="1200">
                <a:solidFill>
                  <a:srgbClr val="980000"/>
                </a:solidFill>
                <a:latin typeface="Calibri"/>
                <a:ea typeface="Calibri"/>
                <a:cs typeface="Calibri"/>
                <a:sym typeface="Calibri"/>
              </a:rPr>
              <a:t>Benign</a:t>
            </a:r>
            <a:r>
              <a:rPr lang="en-US" sz="1200">
                <a:solidFill>
                  <a:schemeClr val="dk1"/>
                </a:solidFill>
                <a:latin typeface="Calibri"/>
                <a:ea typeface="Calibri"/>
                <a:cs typeface="Calibri"/>
                <a:sym typeface="Calibri"/>
              </a:rPr>
              <a:t> tumor of arachnoid cells</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B.  </a:t>
            </a:r>
            <a:r>
              <a:rPr lang="en-US" sz="1200">
                <a:solidFill>
                  <a:srgbClr val="980000"/>
                </a:solidFill>
                <a:latin typeface="Calibri"/>
                <a:ea typeface="Calibri"/>
                <a:cs typeface="Calibri"/>
                <a:sym typeface="Calibri"/>
              </a:rPr>
              <a:t>Most common benign CNS tumor in adults</a:t>
            </a:r>
            <a:br>
              <a:rPr lang="en-US" sz="1200">
                <a:solidFill>
                  <a:srgbClr val="980000"/>
                </a:solidFill>
                <a:latin typeface="Calibri"/>
                <a:ea typeface="Calibri"/>
                <a:cs typeface="Calibri"/>
                <a:sym typeface="Calibri"/>
              </a:rPr>
            </a:br>
            <a:r>
              <a:rPr lang="en-US" sz="1200">
                <a:solidFill>
                  <a:schemeClr val="dk1"/>
                </a:solidFill>
                <a:latin typeface="Calibri"/>
                <a:ea typeface="Calibri"/>
                <a:cs typeface="Calibri"/>
                <a:sym typeface="Calibri"/>
              </a:rPr>
              <a:t>I.  </a:t>
            </a:r>
            <a:r>
              <a:rPr lang="en-US" sz="1200">
                <a:solidFill>
                  <a:srgbClr val="980000"/>
                </a:solidFill>
                <a:latin typeface="Calibri"/>
                <a:ea typeface="Calibri"/>
                <a:cs typeface="Calibri"/>
                <a:sym typeface="Calibri"/>
              </a:rPr>
              <a:t>More commonly seen in women</a:t>
            </a:r>
            <a:r>
              <a:rPr lang="en-US" sz="1200">
                <a:solidFill>
                  <a:schemeClr val="dk1"/>
                </a:solidFill>
                <a:latin typeface="Calibri"/>
                <a:ea typeface="Calibri"/>
                <a:cs typeface="Calibri"/>
                <a:sym typeface="Calibri"/>
              </a:rPr>
              <a:t>; rare in children                                                                                  C.  May present as seizures; tumor compresses, but does not invade, the cortex.                                   D.  Imaging reveals a round mass attached to the dura.                                                                            E.  Histology shows a whorled pattern </a:t>
            </a:r>
            <a:r>
              <a:rPr lang="en-US" sz="1200">
                <a:solidFill>
                  <a:srgbClr val="980000"/>
                </a:solidFill>
                <a:latin typeface="Calibri"/>
                <a:ea typeface="Calibri"/>
                <a:cs typeface="Calibri"/>
                <a:sym typeface="Calibri"/>
              </a:rPr>
              <a:t>psammoma bodies may be present.</a:t>
            </a:r>
            <a:br>
              <a:rPr lang="en-US" sz="1200">
                <a:solidFill>
                  <a:srgbClr val="980000"/>
                </a:solidFill>
                <a:latin typeface="Calibri"/>
                <a:ea typeface="Calibri"/>
                <a:cs typeface="Calibri"/>
                <a:sym typeface="Calibri"/>
              </a:rPr>
            </a:br>
            <a:br>
              <a:rPr lang="en-US" sz="1200">
                <a:solidFill>
                  <a:schemeClr val="dk1"/>
                </a:solidFill>
                <a:latin typeface="Calibri"/>
                <a:ea typeface="Calibri"/>
                <a:cs typeface="Calibri"/>
                <a:sym typeface="Calibri"/>
              </a:rPr>
            </a:br>
            <a:r>
              <a:rPr b="1" lang="en-US" sz="1200" u="sng">
                <a:solidFill>
                  <a:schemeClr val="dk1"/>
                </a:solidFill>
                <a:latin typeface="Calibri"/>
                <a:ea typeface="Calibri"/>
                <a:cs typeface="Calibri"/>
                <a:sym typeface="Calibri"/>
              </a:rPr>
              <a:t>IV.  SCHWANNOMA</a:t>
            </a:r>
            <a:br>
              <a:rPr b="1" lang="en-US" sz="1200" u="sng">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A.  </a:t>
            </a:r>
            <a:r>
              <a:rPr lang="en-US" sz="1200">
                <a:solidFill>
                  <a:srgbClr val="980000"/>
                </a:solidFill>
                <a:latin typeface="Calibri"/>
                <a:ea typeface="Calibri"/>
                <a:cs typeface="Calibri"/>
                <a:sym typeface="Calibri"/>
              </a:rPr>
              <a:t>Benign</a:t>
            </a:r>
            <a:r>
              <a:rPr lang="en-US" sz="1200">
                <a:solidFill>
                  <a:schemeClr val="dk1"/>
                </a:solidFill>
                <a:latin typeface="Calibri"/>
                <a:ea typeface="Calibri"/>
                <a:cs typeface="Calibri"/>
                <a:sym typeface="Calibri"/>
              </a:rPr>
              <a:t> tumor of Schwann cells</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B.  Involves cranial or spinal nerves; within the cranium, most frequently</a:t>
            </a:r>
            <a:r>
              <a:rPr lang="en-US" sz="1200">
                <a:solidFill>
                  <a:srgbClr val="980000"/>
                </a:solidFill>
                <a:latin typeface="Calibri"/>
                <a:ea typeface="Calibri"/>
                <a:cs typeface="Calibri"/>
                <a:sym typeface="Calibri"/>
              </a:rPr>
              <a:t> involves cranial nerve Vlll </a:t>
            </a:r>
            <a:r>
              <a:rPr lang="en-US" sz="1200">
                <a:solidFill>
                  <a:schemeClr val="dk1"/>
                </a:solidFill>
                <a:latin typeface="Calibri"/>
                <a:ea typeface="Calibri"/>
                <a:cs typeface="Calibri"/>
                <a:sym typeface="Calibri"/>
              </a:rPr>
              <a:t>at the cerebellopontine angle (</a:t>
            </a:r>
            <a:r>
              <a:rPr lang="en-US" sz="1200">
                <a:solidFill>
                  <a:srgbClr val="980000"/>
                </a:solidFill>
                <a:latin typeface="Calibri"/>
                <a:ea typeface="Calibri"/>
                <a:cs typeface="Calibri"/>
                <a:sym typeface="Calibri"/>
              </a:rPr>
              <a:t>presents as loss of hearing </a:t>
            </a:r>
            <a:r>
              <a:rPr lang="en-US" sz="1200">
                <a:solidFill>
                  <a:schemeClr val="dk1"/>
                </a:solidFill>
                <a:latin typeface="Calibri"/>
                <a:ea typeface="Calibri"/>
                <a:cs typeface="Calibri"/>
                <a:sym typeface="Calibri"/>
              </a:rPr>
              <a:t>and tinnitus)</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C.  Tumor cells are S-100 positive.</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D.  Bilateral tumors are seen in neurofibromatosis type 2.</a:t>
            </a:r>
            <a:br>
              <a:rPr lang="en-US" sz="1200">
                <a:solidFill>
                  <a:schemeClr val="dk1"/>
                </a:solidFill>
                <a:latin typeface="Calibri"/>
                <a:ea typeface="Calibri"/>
                <a:cs typeface="Calibri"/>
                <a:sym typeface="Calibri"/>
              </a:rPr>
            </a:br>
            <a:br>
              <a:rPr lang="en-US" sz="1200">
                <a:solidFill>
                  <a:schemeClr val="dk1"/>
                </a:solidFill>
                <a:latin typeface="Calibri"/>
                <a:ea typeface="Calibri"/>
                <a:cs typeface="Calibri"/>
                <a:sym typeface="Calibri"/>
              </a:rPr>
            </a:br>
            <a:r>
              <a:rPr b="1" lang="en-US" sz="1200" u="sng">
                <a:solidFill>
                  <a:schemeClr val="dk1"/>
                </a:solidFill>
                <a:latin typeface="Calibri"/>
                <a:ea typeface="Calibri"/>
                <a:cs typeface="Calibri"/>
                <a:sym typeface="Calibri"/>
              </a:rPr>
              <a:t>V.  OLIGODENDROGLIOMA</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A.  </a:t>
            </a:r>
            <a:r>
              <a:rPr lang="en-US" sz="1200">
                <a:solidFill>
                  <a:srgbClr val="980000"/>
                </a:solidFill>
                <a:latin typeface="Calibri"/>
                <a:ea typeface="Calibri"/>
                <a:cs typeface="Calibri"/>
                <a:sym typeface="Calibri"/>
              </a:rPr>
              <a:t>Malignant tumor of oligodendrocytes</a:t>
            </a:r>
            <a:br>
              <a:rPr lang="en-US" sz="1200">
                <a:solidFill>
                  <a:srgbClr val="980000"/>
                </a:solidFill>
                <a:latin typeface="Calibri"/>
                <a:ea typeface="Calibri"/>
                <a:cs typeface="Calibri"/>
                <a:sym typeface="Calibri"/>
              </a:rPr>
            </a:br>
            <a:r>
              <a:rPr lang="en-US" sz="1200">
                <a:solidFill>
                  <a:schemeClr val="dk1"/>
                </a:solidFill>
                <a:latin typeface="Calibri"/>
                <a:ea typeface="Calibri"/>
                <a:cs typeface="Calibri"/>
                <a:sym typeface="Calibri"/>
              </a:rPr>
              <a:t>B.  Imaging reveals a calcified tumor in the white matter, usually involving the frontal lobe; may present with seizures                                                                                                                                                C.  'Fried-egg' appearance of cells on biopsy </a:t>
            </a:r>
            <a:br>
              <a:rPr lang="en-US" sz="1200">
                <a:solidFill>
                  <a:schemeClr val="dk1"/>
                </a:solidFill>
                <a:latin typeface="Calibri"/>
                <a:ea typeface="Calibri"/>
                <a:cs typeface="Calibri"/>
                <a:sym typeface="Calibri"/>
              </a:rPr>
            </a:br>
            <a:br>
              <a:rPr lang="en-US"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0" name="Shape 380"/>
        <p:cNvGrpSpPr/>
        <p:nvPr/>
      </p:nvGrpSpPr>
      <p:grpSpPr>
        <a:xfrm>
          <a:off x="0" y="0"/>
          <a:ext cx="0" cy="0"/>
          <a:chOff x="0" y="0"/>
          <a:chExt cx="0" cy="0"/>
        </a:xfrm>
      </p:grpSpPr>
      <p:sp>
        <p:nvSpPr>
          <p:cNvPr id="381" name="Google Shape;381;p33"/>
          <p:cNvSpPr/>
          <p:nvPr/>
        </p:nvSpPr>
        <p:spPr>
          <a:xfrm>
            <a:off x="228600" y="914400"/>
            <a:ext cx="7429500" cy="5443157"/>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None/>
            </a:pPr>
            <a:r>
              <a:rPr b="1" lang="en-US" sz="1200">
                <a:solidFill>
                  <a:schemeClr val="dk1"/>
                </a:solidFill>
                <a:latin typeface="Times New Roman"/>
                <a:ea typeface="Times New Roman"/>
                <a:cs typeface="Times New Roman"/>
                <a:sym typeface="Times New Roman"/>
              </a:rPr>
              <a:t>VI. PI LOCYTIC ASTROCYTOMA</a:t>
            </a:r>
            <a:br>
              <a:rPr b="1" lang="en-US" sz="1200">
                <a:solidFill>
                  <a:schemeClr val="dk1"/>
                </a:solidFill>
                <a:latin typeface="Times New Roman"/>
                <a:ea typeface="Times New Roman"/>
                <a:cs typeface="Times New Roman"/>
                <a:sym typeface="Times New Roman"/>
              </a:rPr>
            </a:br>
            <a:r>
              <a:rPr lang="en-US" sz="1200">
                <a:solidFill>
                  <a:schemeClr val="dk1"/>
                </a:solidFill>
                <a:latin typeface="Times New Roman"/>
                <a:ea typeface="Times New Roman"/>
                <a:cs typeface="Times New Roman"/>
                <a:sym typeface="Times New Roman"/>
              </a:rPr>
              <a:t>A.  Benign tumor of astrocytes</a:t>
            </a:r>
            <a:br>
              <a:rPr lang="en-US" sz="1200">
                <a:solidFill>
                  <a:schemeClr val="dk1"/>
                </a:solidFill>
                <a:latin typeface="Times New Roman"/>
                <a:ea typeface="Times New Roman"/>
                <a:cs typeface="Times New Roman"/>
                <a:sym typeface="Times New Roman"/>
              </a:rPr>
            </a:br>
            <a:r>
              <a:rPr lang="en-US" sz="1200">
                <a:solidFill>
                  <a:schemeClr val="dk1"/>
                </a:solidFill>
                <a:latin typeface="Times New Roman"/>
                <a:ea typeface="Times New Roman"/>
                <a:cs typeface="Times New Roman"/>
                <a:sym typeface="Times New Roman"/>
              </a:rPr>
              <a:t>B.  Most common CNS tumor in children; usually arises in the cerebellum</a:t>
            </a:r>
            <a:br>
              <a:rPr lang="en-US" sz="1200">
                <a:solidFill>
                  <a:schemeClr val="dk1"/>
                </a:solidFill>
                <a:latin typeface="Times New Roman"/>
                <a:ea typeface="Times New Roman"/>
                <a:cs typeface="Times New Roman"/>
                <a:sym typeface="Times New Roman"/>
              </a:rPr>
            </a:br>
            <a:r>
              <a:rPr lang="en-US" sz="1200">
                <a:solidFill>
                  <a:schemeClr val="dk1"/>
                </a:solidFill>
                <a:latin typeface="Times New Roman"/>
                <a:ea typeface="Times New Roman"/>
                <a:cs typeface="Times New Roman"/>
                <a:sym typeface="Times New Roman"/>
              </a:rPr>
              <a:t>C.  Imaging reveals a cystic lesion with a mural nodule                                                                      </a:t>
            </a:r>
            <a:br>
              <a:rPr lang="en-US" sz="1200">
                <a:solidFill>
                  <a:schemeClr val="dk1"/>
                </a:solidFill>
                <a:latin typeface="Times New Roman"/>
                <a:ea typeface="Times New Roman"/>
                <a:cs typeface="Times New Roman"/>
                <a:sym typeface="Times New Roman"/>
              </a:rPr>
            </a:br>
            <a:r>
              <a:rPr lang="en-US" sz="1200">
                <a:solidFill>
                  <a:schemeClr val="dk1"/>
                </a:solidFill>
                <a:latin typeface="Times New Roman"/>
                <a:ea typeface="Times New Roman"/>
                <a:cs typeface="Times New Roman"/>
                <a:sym typeface="Times New Roman"/>
              </a:rPr>
              <a:t>D.  Biopsy shows Rosenthal fibers (thick eosinophilic processes of astrocytes) and eosinophilic granular bodies; tumor cells are GFAP positive.</a:t>
            </a:r>
            <a:endParaRPr sz="1200">
              <a:solidFill>
                <a:schemeClr val="dk1"/>
              </a:solidFill>
              <a:latin typeface="Calibri"/>
              <a:ea typeface="Calibri"/>
              <a:cs typeface="Calibri"/>
              <a:sym typeface="Calibri"/>
            </a:endParaRPr>
          </a:p>
          <a:p>
            <a:pPr indent="0" lvl="0" marL="0" marR="0" rtl="0" algn="l">
              <a:lnSpc>
                <a:spcPct val="107000"/>
              </a:lnSpc>
              <a:spcBef>
                <a:spcPts val="800"/>
              </a:spcBef>
              <a:spcAft>
                <a:spcPts val="0"/>
              </a:spcAft>
              <a:buNone/>
            </a:pPr>
            <a:br>
              <a:rPr lang="en-US" sz="1200">
                <a:solidFill>
                  <a:schemeClr val="dk1"/>
                </a:solidFill>
                <a:latin typeface="Times New Roman"/>
                <a:ea typeface="Times New Roman"/>
                <a:cs typeface="Times New Roman"/>
                <a:sym typeface="Times New Roman"/>
              </a:rPr>
            </a:br>
            <a:r>
              <a:rPr b="1" lang="en-US" sz="1200">
                <a:solidFill>
                  <a:schemeClr val="dk1"/>
                </a:solidFill>
                <a:latin typeface="Times New Roman"/>
                <a:ea typeface="Times New Roman"/>
                <a:cs typeface="Times New Roman"/>
                <a:sym typeface="Times New Roman"/>
              </a:rPr>
              <a:t>VII.  MEDULLOBLASTOMA</a:t>
            </a:r>
            <a:br>
              <a:rPr lang="en-US" sz="1200">
                <a:solidFill>
                  <a:schemeClr val="dk1"/>
                </a:solidFill>
                <a:latin typeface="Times New Roman"/>
                <a:ea typeface="Times New Roman"/>
                <a:cs typeface="Times New Roman"/>
                <a:sym typeface="Times New Roman"/>
              </a:rPr>
            </a:br>
            <a:r>
              <a:rPr lang="en-US" sz="1200">
                <a:solidFill>
                  <a:schemeClr val="dk1"/>
                </a:solidFill>
                <a:latin typeface="Times New Roman"/>
                <a:ea typeface="Times New Roman"/>
                <a:cs typeface="Times New Roman"/>
                <a:sym typeface="Times New Roman"/>
              </a:rPr>
              <a:t>A.  Malignant tumor derived from  the granular cells of the cerebellum (neuroectoderm)</a:t>
            </a:r>
            <a:br>
              <a:rPr lang="en-US" sz="1200">
                <a:solidFill>
                  <a:schemeClr val="dk1"/>
                </a:solidFill>
                <a:latin typeface="Times New Roman"/>
                <a:ea typeface="Times New Roman"/>
                <a:cs typeface="Times New Roman"/>
                <a:sym typeface="Times New Roman"/>
              </a:rPr>
            </a:br>
            <a:r>
              <a:rPr lang="en-US" sz="1200">
                <a:solidFill>
                  <a:schemeClr val="dk1"/>
                </a:solidFill>
                <a:latin typeface="Times New Roman"/>
                <a:ea typeface="Times New Roman"/>
                <a:cs typeface="Times New Roman"/>
                <a:sym typeface="Times New Roman"/>
              </a:rPr>
              <a:t>B.  Usually arises in children</a:t>
            </a:r>
            <a:br>
              <a:rPr lang="en-US" sz="1200">
                <a:solidFill>
                  <a:schemeClr val="dk1"/>
                </a:solidFill>
                <a:latin typeface="Times New Roman"/>
                <a:ea typeface="Times New Roman"/>
                <a:cs typeface="Times New Roman"/>
                <a:sym typeface="Times New Roman"/>
              </a:rPr>
            </a:br>
            <a:r>
              <a:rPr lang="en-US" sz="1200">
                <a:solidFill>
                  <a:schemeClr val="dk1"/>
                </a:solidFill>
                <a:latin typeface="Times New Roman"/>
                <a:ea typeface="Times New Roman"/>
                <a:cs typeface="Times New Roman"/>
                <a:sym typeface="Times New Roman"/>
              </a:rPr>
              <a:t>C.  Histology reveals small, round blue cells; Homer-Wright rosettes may be present.</a:t>
            </a:r>
            <a:br>
              <a:rPr lang="en-US" sz="1200">
                <a:solidFill>
                  <a:schemeClr val="dk1"/>
                </a:solidFill>
                <a:latin typeface="Times New Roman"/>
                <a:ea typeface="Times New Roman"/>
                <a:cs typeface="Times New Roman"/>
                <a:sym typeface="Times New Roman"/>
              </a:rPr>
            </a:br>
            <a:r>
              <a:rPr lang="en-US" sz="1200">
                <a:solidFill>
                  <a:schemeClr val="dk1"/>
                </a:solidFill>
                <a:latin typeface="Times New Roman"/>
                <a:ea typeface="Times New Roman"/>
                <a:cs typeface="Times New Roman"/>
                <a:sym typeface="Times New Roman"/>
              </a:rPr>
              <a:t>D.  Poor prognosis; tumor grows rapidly and spreads via CSF.</a:t>
            </a:r>
            <a:br>
              <a:rPr lang="en-US" sz="1200">
                <a:solidFill>
                  <a:schemeClr val="dk1"/>
                </a:solidFill>
                <a:latin typeface="Times New Roman"/>
                <a:ea typeface="Times New Roman"/>
                <a:cs typeface="Times New Roman"/>
                <a:sym typeface="Times New Roman"/>
              </a:rPr>
            </a:br>
            <a:r>
              <a:rPr lang="en-US" sz="1200">
                <a:solidFill>
                  <a:schemeClr val="dk1"/>
                </a:solidFill>
                <a:latin typeface="Times New Roman"/>
                <a:ea typeface="Times New Roman"/>
                <a:cs typeface="Times New Roman"/>
                <a:sym typeface="Times New Roman"/>
              </a:rPr>
              <a:t>1.  Metastasis to the cauda equina is  termed 'drop metastasis.'</a:t>
            </a:r>
            <a:endParaRPr sz="1200">
              <a:solidFill>
                <a:schemeClr val="dk1"/>
              </a:solidFill>
              <a:latin typeface="Calibri"/>
              <a:ea typeface="Calibri"/>
              <a:cs typeface="Calibri"/>
              <a:sym typeface="Calibri"/>
            </a:endParaRPr>
          </a:p>
          <a:p>
            <a:pPr indent="0" lvl="0" marL="0" marR="0" rtl="0" algn="l">
              <a:lnSpc>
                <a:spcPct val="107000"/>
              </a:lnSpc>
              <a:spcBef>
                <a:spcPts val="800"/>
              </a:spcBef>
              <a:spcAft>
                <a:spcPts val="0"/>
              </a:spcAft>
              <a:buNone/>
            </a:pPr>
            <a:br>
              <a:rPr lang="en-US" sz="1200">
                <a:solidFill>
                  <a:schemeClr val="dk1"/>
                </a:solidFill>
                <a:latin typeface="Times New Roman"/>
                <a:ea typeface="Times New Roman"/>
                <a:cs typeface="Times New Roman"/>
                <a:sym typeface="Times New Roman"/>
              </a:rPr>
            </a:br>
            <a:r>
              <a:rPr b="1" lang="en-US" sz="1200">
                <a:solidFill>
                  <a:schemeClr val="dk1"/>
                </a:solidFill>
                <a:latin typeface="Times New Roman"/>
                <a:ea typeface="Times New Roman"/>
                <a:cs typeface="Times New Roman"/>
                <a:sym typeface="Times New Roman"/>
              </a:rPr>
              <a:t>VIII. EPENDYMOMA</a:t>
            </a:r>
            <a:br>
              <a:rPr lang="en-US" sz="1200">
                <a:solidFill>
                  <a:schemeClr val="dk1"/>
                </a:solidFill>
                <a:latin typeface="Times New Roman"/>
                <a:ea typeface="Times New Roman"/>
                <a:cs typeface="Times New Roman"/>
                <a:sym typeface="Times New Roman"/>
              </a:rPr>
            </a:br>
            <a:r>
              <a:rPr lang="en-US" sz="1200">
                <a:solidFill>
                  <a:schemeClr val="dk1"/>
                </a:solidFill>
                <a:latin typeface="Times New Roman"/>
                <a:ea typeface="Times New Roman"/>
                <a:cs typeface="Times New Roman"/>
                <a:sym typeface="Times New Roman"/>
              </a:rPr>
              <a:t>A.  Malignant tumor of ependymal cells; usually seen in children</a:t>
            </a:r>
            <a:br>
              <a:rPr lang="en-US" sz="1200">
                <a:solidFill>
                  <a:schemeClr val="dk1"/>
                </a:solidFill>
                <a:latin typeface="Times New Roman"/>
                <a:ea typeface="Times New Roman"/>
                <a:cs typeface="Times New Roman"/>
                <a:sym typeface="Times New Roman"/>
              </a:rPr>
            </a:br>
            <a:r>
              <a:rPr lang="en-US" sz="1200">
                <a:solidFill>
                  <a:schemeClr val="dk1"/>
                </a:solidFill>
                <a:latin typeface="Times New Roman"/>
                <a:ea typeface="Times New Roman"/>
                <a:cs typeface="Times New Roman"/>
                <a:sym typeface="Times New Roman"/>
              </a:rPr>
              <a:t>B.  Most commonly arises in the 4th ventricle; may present with hydrocephalus</a:t>
            </a:r>
            <a:br>
              <a:rPr lang="en-US" sz="1200">
                <a:solidFill>
                  <a:schemeClr val="dk1"/>
                </a:solidFill>
                <a:latin typeface="Times New Roman"/>
                <a:ea typeface="Times New Roman"/>
                <a:cs typeface="Times New Roman"/>
                <a:sym typeface="Times New Roman"/>
              </a:rPr>
            </a:br>
            <a:r>
              <a:rPr lang="en-US" sz="1200">
                <a:solidFill>
                  <a:schemeClr val="dk1"/>
                </a:solidFill>
                <a:latin typeface="Times New Roman"/>
                <a:ea typeface="Times New Roman"/>
                <a:cs typeface="Times New Roman"/>
                <a:sym typeface="Times New Roman"/>
              </a:rPr>
              <a:t>C.  Perivascular pseudorosettes are a characteristic finding on biopsy.</a:t>
            </a:r>
            <a:endParaRPr sz="1200">
              <a:solidFill>
                <a:schemeClr val="dk1"/>
              </a:solidFill>
              <a:latin typeface="Calibri"/>
              <a:ea typeface="Calibri"/>
              <a:cs typeface="Calibri"/>
              <a:sym typeface="Calibri"/>
            </a:endParaRPr>
          </a:p>
          <a:p>
            <a:pPr indent="0" lvl="0" marL="0" marR="0" rtl="0" algn="l">
              <a:lnSpc>
                <a:spcPct val="107000"/>
              </a:lnSpc>
              <a:spcBef>
                <a:spcPts val="800"/>
              </a:spcBef>
              <a:spcAft>
                <a:spcPts val="0"/>
              </a:spcAft>
              <a:buNone/>
            </a:pPr>
            <a:br>
              <a:rPr lang="en-US" sz="1200">
                <a:solidFill>
                  <a:schemeClr val="dk1"/>
                </a:solidFill>
                <a:latin typeface="Times New Roman"/>
                <a:ea typeface="Times New Roman"/>
                <a:cs typeface="Times New Roman"/>
                <a:sym typeface="Times New Roman"/>
              </a:rPr>
            </a:br>
            <a:r>
              <a:rPr b="1" lang="en-US" sz="1200">
                <a:solidFill>
                  <a:schemeClr val="dk1"/>
                </a:solidFill>
                <a:latin typeface="Times New Roman"/>
                <a:ea typeface="Times New Roman"/>
                <a:cs typeface="Times New Roman"/>
                <a:sym typeface="Times New Roman"/>
              </a:rPr>
              <a:t>IX.  CRANIOPHARYNGIOMA</a:t>
            </a:r>
            <a:br>
              <a:rPr lang="en-US" sz="1200">
                <a:solidFill>
                  <a:schemeClr val="dk1"/>
                </a:solidFill>
                <a:latin typeface="Times New Roman"/>
                <a:ea typeface="Times New Roman"/>
                <a:cs typeface="Times New Roman"/>
                <a:sym typeface="Times New Roman"/>
              </a:rPr>
            </a:br>
            <a:r>
              <a:rPr lang="en-US" sz="1200">
                <a:solidFill>
                  <a:schemeClr val="dk1"/>
                </a:solidFill>
                <a:latin typeface="Times New Roman"/>
                <a:ea typeface="Times New Roman"/>
                <a:cs typeface="Times New Roman"/>
                <a:sym typeface="Times New Roman"/>
              </a:rPr>
              <a:t>A.  Tumor that arises from epithelial remnants of Rathke's pouch</a:t>
            </a:r>
            <a:br>
              <a:rPr lang="en-US" sz="1200">
                <a:solidFill>
                  <a:schemeClr val="dk1"/>
                </a:solidFill>
                <a:latin typeface="Times New Roman"/>
                <a:ea typeface="Times New Roman"/>
                <a:cs typeface="Times New Roman"/>
                <a:sym typeface="Times New Roman"/>
              </a:rPr>
            </a:br>
            <a:r>
              <a:rPr lang="en-US" sz="1200">
                <a:solidFill>
                  <a:schemeClr val="dk1"/>
                </a:solidFill>
                <a:latin typeface="Times New Roman"/>
                <a:ea typeface="Times New Roman"/>
                <a:cs typeface="Times New Roman"/>
                <a:sym typeface="Times New Roman"/>
              </a:rPr>
              <a:t>B.  Presents as a supratentorial mass in a child  or young adult; may compress the optic chiasm leading to bitemporal hemianopsia                                                                                                                 </a:t>
            </a:r>
            <a:endParaRPr/>
          </a:p>
          <a:p>
            <a:pPr indent="0" lvl="0" marL="0" marR="0" rtl="0" algn="l">
              <a:lnSpc>
                <a:spcPct val="107000"/>
              </a:lnSpc>
              <a:spcBef>
                <a:spcPts val="800"/>
              </a:spcBef>
              <a:spcAft>
                <a:spcPts val="0"/>
              </a:spcAft>
              <a:buNone/>
            </a:pPr>
            <a:r>
              <a:rPr lang="en-US" sz="1200">
                <a:solidFill>
                  <a:schemeClr val="dk1"/>
                </a:solidFill>
                <a:latin typeface="Times New Roman"/>
                <a:ea typeface="Times New Roman"/>
                <a:cs typeface="Times New Roman"/>
                <a:sym typeface="Times New Roman"/>
              </a:rPr>
              <a:t>C.  Calcifications are commonly seen on imaging (derived from "tooth-like" tissue).                                                                                                                        D.  Benign, but tends to recur after resection</a:t>
            </a:r>
            <a:endParaRPr sz="1200">
              <a:solidFill>
                <a:schemeClr val="dk1"/>
              </a:solidFill>
              <a:latin typeface="Calibri"/>
              <a:ea typeface="Calibri"/>
              <a:cs typeface="Calibri"/>
              <a:sym typeface="Calibri"/>
            </a:endParaRPr>
          </a:p>
        </p:txBody>
      </p:sp>
      <p:pic>
        <p:nvPicPr>
          <p:cNvPr id="382" name="Google Shape;382;p33"/>
          <p:cNvPicPr preferRelativeResize="0"/>
          <p:nvPr/>
        </p:nvPicPr>
        <p:blipFill rotWithShape="1">
          <a:blip r:embed="rId3">
            <a:alphaModFix/>
          </a:blip>
          <a:srcRect b="0" l="0" r="0" t="0"/>
          <a:stretch/>
        </p:blipFill>
        <p:spPr>
          <a:xfrm>
            <a:off x="0" y="-19185"/>
            <a:ext cx="7772400" cy="623888"/>
          </a:xfrm>
          <a:prstGeom prst="rect">
            <a:avLst/>
          </a:prstGeom>
          <a:noFill/>
          <a:ln>
            <a:noFill/>
          </a:ln>
        </p:spPr>
      </p:pic>
      <p:sp>
        <p:nvSpPr>
          <p:cNvPr id="383" name="Google Shape;383;p33"/>
          <p:cNvSpPr/>
          <p:nvPr/>
        </p:nvSpPr>
        <p:spPr>
          <a:xfrm>
            <a:off x="914400" y="0"/>
            <a:ext cx="240482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7DB6C1"/>
                </a:solidFill>
                <a:latin typeface="Cambria"/>
                <a:ea typeface="Cambria"/>
                <a:cs typeface="Cambria"/>
                <a:sym typeface="Cambria"/>
              </a:rPr>
              <a:t>#Summary pathoma:</a:t>
            </a:r>
            <a:endParaRPr sz="1800">
              <a:solidFill>
                <a:schemeClr val="dk1"/>
              </a:solidFill>
              <a:latin typeface="Cambria"/>
              <a:ea typeface="Cambria"/>
              <a:cs typeface="Cambria"/>
              <a:sym typeface="Cambria"/>
            </a:endParaRPr>
          </a:p>
        </p:txBody>
      </p:sp>
      <p:sp>
        <p:nvSpPr>
          <p:cNvPr id="384" name="Google Shape;384;p33"/>
          <p:cNvSpPr txBox="1"/>
          <p:nvPr/>
        </p:nvSpPr>
        <p:spPr>
          <a:xfrm>
            <a:off x="1981200" y="6934200"/>
            <a:ext cx="3779400" cy="521700"/>
          </a:xfrm>
          <a:prstGeom prst="rect">
            <a:avLst/>
          </a:prstGeom>
          <a:solidFill>
            <a:srgbClr val="D5E7EB"/>
          </a:solidFill>
          <a:ln cap="flat" cmpd="sng" w="9525">
            <a:solidFill>
              <a:srgbClr val="59A1AF"/>
            </a:solidFill>
            <a:prstDash val="lgDashDot"/>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chemeClr val="dk1"/>
                </a:solidFill>
                <a:latin typeface="Cambria"/>
                <a:ea typeface="Cambria"/>
                <a:cs typeface="Cambria"/>
                <a:sym typeface="Cambria"/>
              </a:rPr>
              <a:t> special  </a:t>
            </a:r>
            <a:r>
              <a:rPr b="1" lang="en-US" sz="1800">
                <a:solidFill>
                  <a:schemeClr val="dk1"/>
                </a:solidFill>
                <a:latin typeface="Cambria"/>
                <a:ea typeface="Cambria"/>
                <a:cs typeface="Cambria"/>
                <a:sym typeface="Cambria"/>
              </a:rPr>
              <a:t>thanks to renad alfirm !</a:t>
            </a:r>
            <a:endParaRPr b="1" sz="1800">
              <a:solidFill>
                <a:schemeClr val="dk1"/>
              </a:solidFill>
              <a:latin typeface="Cambria"/>
              <a:ea typeface="Cambria"/>
              <a:cs typeface="Cambria"/>
              <a:sym typeface="Cambri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9" name="Shape 389"/>
        <p:cNvGrpSpPr/>
        <p:nvPr/>
      </p:nvGrpSpPr>
      <p:grpSpPr>
        <a:xfrm>
          <a:off x="0" y="0"/>
          <a:ext cx="0" cy="0"/>
          <a:chOff x="0" y="0"/>
          <a:chExt cx="0" cy="0"/>
        </a:xfrm>
      </p:grpSpPr>
      <p:pic>
        <p:nvPicPr>
          <p:cNvPr id="390" name="Google Shape;390;p34"/>
          <p:cNvPicPr preferRelativeResize="0"/>
          <p:nvPr/>
        </p:nvPicPr>
        <p:blipFill rotWithShape="1">
          <a:blip r:embed="rId3">
            <a:alphaModFix/>
          </a:blip>
          <a:srcRect b="0" l="0" r="0" t="0"/>
          <a:stretch/>
        </p:blipFill>
        <p:spPr>
          <a:xfrm>
            <a:off x="178300" y="85675"/>
            <a:ext cx="7420826" cy="623900"/>
          </a:xfrm>
          <a:prstGeom prst="rect">
            <a:avLst/>
          </a:prstGeom>
          <a:noFill/>
          <a:ln>
            <a:noFill/>
          </a:ln>
        </p:spPr>
      </p:pic>
      <p:sp>
        <p:nvSpPr>
          <p:cNvPr id="391" name="Google Shape;391;p34"/>
          <p:cNvSpPr/>
          <p:nvPr/>
        </p:nvSpPr>
        <p:spPr>
          <a:xfrm>
            <a:off x="814244" y="123879"/>
            <a:ext cx="5391600" cy="547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7DB6C1"/>
              </a:buClr>
              <a:buSzPts val="2940"/>
              <a:buFont typeface="Cambria"/>
              <a:buNone/>
            </a:pPr>
            <a:r>
              <a:rPr b="1" lang="en-US" sz="2940">
                <a:solidFill>
                  <a:srgbClr val="7DB6C1"/>
                </a:solidFill>
                <a:latin typeface="Cambria"/>
                <a:ea typeface="Cambria"/>
                <a:cs typeface="Cambria"/>
                <a:sym typeface="Cambria"/>
              </a:rPr>
              <a:t>Quiz :  </a:t>
            </a:r>
            <a:endParaRPr sz="2940">
              <a:solidFill>
                <a:srgbClr val="7DB6C1"/>
              </a:solidFill>
              <a:latin typeface="Cambria"/>
              <a:ea typeface="Cambria"/>
              <a:cs typeface="Cambria"/>
              <a:sym typeface="Cambria"/>
            </a:endParaRPr>
          </a:p>
        </p:txBody>
      </p:sp>
      <p:sp>
        <p:nvSpPr>
          <p:cNvPr id="392" name="Google Shape;392;p34"/>
          <p:cNvSpPr txBox="1"/>
          <p:nvPr/>
        </p:nvSpPr>
        <p:spPr>
          <a:xfrm>
            <a:off x="89075" y="691688"/>
            <a:ext cx="7594200" cy="27264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accent3"/>
              </a:buClr>
              <a:buSzPts val="1200"/>
              <a:buFont typeface="Cambria"/>
              <a:buNone/>
            </a:pPr>
            <a:r>
              <a:rPr b="1" lang="en-US" sz="1200">
                <a:solidFill>
                  <a:schemeClr val="accent3"/>
                </a:solidFill>
                <a:latin typeface="Cambria"/>
                <a:ea typeface="Cambria"/>
                <a:cs typeface="Cambria"/>
                <a:sym typeface="Cambria"/>
              </a:rPr>
              <a:t>1- A 41-year-old female presented with one-week history of blurred vision. A physical examination revealed relative afferent pupillary defect and decreased visual acuity of the left side. The MRI showed that the small nodular mass, passing through the superior orbital fissure, extended from the cavernous sinus to the intraorbital region, and the mass was compressing the optic nerve. Histopathological examination of the tumor revealed areas of hypercellularity (Antoni type A) showed nuclear palisading, forming verocay bodies. Hypocellular areas (Antoni type B) showed edema and cystic degeneration. Which of the following is the most appropriate diagnosis?</a:t>
            </a:r>
            <a:br>
              <a:rPr b="1" lang="en-US" sz="1200">
                <a:solidFill>
                  <a:schemeClr val="accent3"/>
                </a:solidFill>
                <a:latin typeface="Cambria"/>
                <a:ea typeface="Cambria"/>
                <a:cs typeface="Cambria"/>
                <a:sym typeface="Cambria"/>
              </a:rPr>
            </a:br>
            <a:r>
              <a:rPr lang="en-US" sz="1200">
                <a:solidFill>
                  <a:schemeClr val="dk1"/>
                </a:solidFill>
                <a:latin typeface="Cambria"/>
                <a:ea typeface="Cambria"/>
                <a:cs typeface="Cambria"/>
                <a:sym typeface="Cambria"/>
              </a:rPr>
              <a:t>a- Meningioma</a:t>
            </a:r>
            <a:br>
              <a:rPr lang="en-US" sz="1200">
                <a:solidFill>
                  <a:schemeClr val="dk1"/>
                </a:solidFill>
                <a:latin typeface="Cambria"/>
                <a:ea typeface="Cambria"/>
                <a:cs typeface="Cambria"/>
                <a:sym typeface="Cambria"/>
              </a:rPr>
            </a:br>
            <a:r>
              <a:rPr lang="en-US" sz="1200">
                <a:solidFill>
                  <a:schemeClr val="dk1"/>
                </a:solidFill>
                <a:latin typeface="Cambria"/>
                <a:ea typeface="Cambria"/>
                <a:cs typeface="Cambria"/>
                <a:sym typeface="Cambria"/>
              </a:rPr>
              <a:t>b- Glioblastoma</a:t>
            </a:r>
            <a:br>
              <a:rPr lang="en-US" sz="1200">
                <a:solidFill>
                  <a:schemeClr val="dk1"/>
                </a:solidFill>
                <a:latin typeface="Cambria"/>
                <a:ea typeface="Cambria"/>
                <a:cs typeface="Cambria"/>
                <a:sym typeface="Cambria"/>
              </a:rPr>
            </a:br>
            <a:r>
              <a:rPr lang="en-US" sz="1200">
                <a:solidFill>
                  <a:schemeClr val="dk1"/>
                </a:solidFill>
                <a:latin typeface="Cambria"/>
                <a:ea typeface="Cambria"/>
                <a:cs typeface="Cambria"/>
                <a:sym typeface="Cambria"/>
              </a:rPr>
              <a:t>c- Schwannoma</a:t>
            </a:r>
            <a:br>
              <a:rPr lang="en-US" sz="1200">
                <a:solidFill>
                  <a:schemeClr val="dk1"/>
                </a:solidFill>
                <a:latin typeface="Cambria"/>
                <a:ea typeface="Cambria"/>
                <a:cs typeface="Cambria"/>
                <a:sym typeface="Cambria"/>
              </a:rPr>
            </a:br>
            <a:r>
              <a:rPr lang="en-US" sz="1200">
                <a:solidFill>
                  <a:schemeClr val="dk1"/>
                </a:solidFill>
                <a:latin typeface="Cambria"/>
                <a:ea typeface="Cambria"/>
                <a:cs typeface="Cambria"/>
                <a:sym typeface="Cambria"/>
              </a:rPr>
              <a:t>d- Neurofibroma </a:t>
            </a:r>
            <a:endParaRPr sz="1200">
              <a:solidFill>
                <a:schemeClr val="dk1"/>
              </a:solidFill>
              <a:latin typeface="Cambria"/>
              <a:ea typeface="Cambria"/>
              <a:cs typeface="Cambria"/>
              <a:sym typeface="Cambria"/>
            </a:endParaRPr>
          </a:p>
        </p:txBody>
      </p:sp>
      <p:sp>
        <p:nvSpPr>
          <p:cNvPr id="393" name="Google Shape;393;p34"/>
          <p:cNvSpPr txBox="1"/>
          <p:nvPr/>
        </p:nvSpPr>
        <p:spPr>
          <a:xfrm>
            <a:off x="153838" y="3438397"/>
            <a:ext cx="7267500" cy="28362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accent3"/>
              </a:buClr>
              <a:buSzPts val="1200"/>
              <a:buFont typeface="Cambria"/>
              <a:buNone/>
            </a:pPr>
            <a:r>
              <a:rPr b="1" lang="en-US" sz="1200">
                <a:solidFill>
                  <a:schemeClr val="accent3"/>
                </a:solidFill>
                <a:latin typeface="Cambria"/>
                <a:ea typeface="Cambria"/>
                <a:cs typeface="Cambria"/>
                <a:sym typeface="Cambria"/>
              </a:rPr>
              <a:t>2- A 40-year-old man, who rarely has headaches, now has been experiencing headaches for the past 6 months. He had a  seizure 1 day ago. On examination, there are no remarkable findings. MRI of the brain shows a circumscribed 3-cm mass in the right parietal centrum semiovale, with areas of cystic change, calcification, and possible hemorrhage. The mass is removed and consists of sheets of uniform cells with round, central nuclei and moderate clear cytoplasm (fried egg appearance). The cells are GFAP-positive by immunohistochemistry. The patient receives adjuvant radiation and chemotherapy, and there is no recurrence.</a:t>
            </a:r>
            <a:br>
              <a:rPr b="1" lang="en-US" sz="1200">
                <a:solidFill>
                  <a:schemeClr val="accent3"/>
                </a:solidFill>
                <a:latin typeface="Cambria"/>
                <a:ea typeface="Cambria"/>
                <a:cs typeface="Cambria"/>
                <a:sym typeface="Cambria"/>
              </a:rPr>
            </a:br>
            <a:r>
              <a:rPr lang="en-US" sz="1200">
                <a:solidFill>
                  <a:schemeClr val="accent3"/>
                </a:solidFill>
                <a:latin typeface="Cambria"/>
                <a:ea typeface="Cambria"/>
                <a:cs typeface="Cambria"/>
                <a:sym typeface="Cambria"/>
              </a:rPr>
              <a:t>a- Oligodendroglioma</a:t>
            </a:r>
            <a:br>
              <a:rPr lang="en-US" sz="1200">
                <a:solidFill>
                  <a:schemeClr val="accent3"/>
                </a:solidFill>
                <a:latin typeface="Cambria"/>
                <a:ea typeface="Cambria"/>
                <a:cs typeface="Cambria"/>
                <a:sym typeface="Cambria"/>
              </a:rPr>
            </a:br>
            <a:r>
              <a:rPr lang="en-US" sz="1200">
                <a:solidFill>
                  <a:schemeClr val="dk1"/>
                </a:solidFill>
                <a:latin typeface="Cambria"/>
                <a:ea typeface="Cambria"/>
                <a:cs typeface="Cambria"/>
                <a:sym typeface="Cambria"/>
              </a:rPr>
              <a:t>b- Glioblastoma multiform </a:t>
            </a:r>
            <a:br>
              <a:rPr lang="en-US" sz="1200">
                <a:solidFill>
                  <a:schemeClr val="dk1"/>
                </a:solidFill>
                <a:latin typeface="Cambria"/>
                <a:ea typeface="Cambria"/>
                <a:cs typeface="Cambria"/>
                <a:sym typeface="Cambria"/>
              </a:rPr>
            </a:br>
            <a:r>
              <a:rPr lang="en-US" sz="1200">
                <a:solidFill>
                  <a:schemeClr val="dk1"/>
                </a:solidFill>
                <a:latin typeface="Cambria"/>
                <a:ea typeface="Cambria"/>
                <a:cs typeface="Cambria"/>
                <a:sym typeface="Cambria"/>
              </a:rPr>
              <a:t>c- Meningioma</a:t>
            </a:r>
            <a:br>
              <a:rPr lang="en-US" sz="1200">
                <a:solidFill>
                  <a:schemeClr val="dk1"/>
                </a:solidFill>
                <a:latin typeface="Cambria"/>
                <a:ea typeface="Cambria"/>
                <a:cs typeface="Cambria"/>
                <a:sym typeface="Cambria"/>
              </a:rPr>
            </a:br>
            <a:r>
              <a:rPr lang="en-US" sz="1200">
                <a:solidFill>
                  <a:schemeClr val="dk1"/>
                </a:solidFill>
                <a:latin typeface="Cambria"/>
                <a:ea typeface="Cambria"/>
                <a:cs typeface="Cambria"/>
                <a:sym typeface="Cambria"/>
              </a:rPr>
              <a:t>d- Fibrillary Astrocytoma</a:t>
            </a:r>
            <a:endParaRPr sz="1200">
              <a:solidFill>
                <a:schemeClr val="dk1"/>
              </a:solidFill>
              <a:latin typeface="Cambria"/>
              <a:ea typeface="Cambria"/>
              <a:cs typeface="Cambria"/>
              <a:sym typeface="Cambria"/>
            </a:endParaRPr>
          </a:p>
        </p:txBody>
      </p:sp>
      <p:sp>
        <p:nvSpPr>
          <p:cNvPr id="394" name="Google Shape;394;p34"/>
          <p:cNvSpPr txBox="1"/>
          <p:nvPr/>
        </p:nvSpPr>
        <p:spPr>
          <a:xfrm>
            <a:off x="223900" y="6127489"/>
            <a:ext cx="7127400" cy="1363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accent3"/>
              </a:buClr>
              <a:buSzPts val="1200"/>
              <a:buFont typeface="Cambria"/>
              <a:buNone/>
            </a:pPr>
            <a:r>
              <a:rPr b="1" lang="en-US" sz="1200">
                <a:solidFill>
                  <a:schemeClr val="accent3"/>
                </a:solidFill>
                <a:latin typeface="Cambria"/>
                <a:ea typeface="Cambria"/>
                <a:cs typeface="Cambria"/>
                <a:sym typeface="Cambria"/>
              </a:rPr>
              <a:t>3- where are fibrillary astrocytomas Located?</a:t>
            </a:r>
            <a:br>
              <a:rPr b="1" lang="en-US" sz="1200">
                <a:solidFill>
                  <a:schemeClr val="accent3"/>
                </a:solidFill>
                <a:latin typeface="Cambria"/>
                <a:ea typeface="Cambria"/>
                <a:cs typeface="Cambria"/>
                <a:sym typeface="Cambria"/>
              </a:rPr>
            </a:br>
            <a:r>
              <a:rPr lang="en-US" sz="1200">
                <a:solidFill>
                  <a:schemeClr val="dk1"/>
                </a:solidFill>
                <a:latin typeface="Cambria"/>
                <a:ea typeface="Cambria"/>
                <a:cs typeface="Cambria"/>
                <a:sym typeface="Cambria"/>
              </a:rPr>
              <a:t>a- dural convexities; arachnoid cells </a:t>
            </a:r>
            <a:br>
              <a:rPr lang="en-US" sz="1200">
                <a:solidFill>
                  <a:schemeClr val="dk1"/>
                </a:solidFill>
                <a:latin typeface="Cambria"/>
                <a:ea typeface="Cambria"/>
                <a:cs typeface="Cambria"/>
                <a:sym typeface="Cambria"/>
              </a:rPr>
            </a:br>
            <a:r>
              <a:rPr lang="en-US" sz="1200">
                <a:solidFill>
                  <a:schemeClr val="dk1"/>
                </a:solidFill>
                <a:latin typeface="Cambria"/>
                <a:ea typeface="Cambria"/>
                <a:cs typeface="Cambria"/>
                <a:sym typeface="Cambria"/>
              </a:rPr>
              <a:t>b- spinal cord </a:t>
            </a:r>
            <a:br>
              <a:rPr lang="en-US" sz="1200">
                <a:solidFill>
                  <a:schemeClr val="dk1"/>
                </a:solidFill>
                <a:latin typeface="Cambria"/>
                <a:ea typeface="Cambria"/>
                <a:cs typeface="Cambria"/>
                <a:sym typeface="Cambria"/>
              </a:rPr>
            </a:br>
            <a:r>
              <a:rPr lang="en-US" sz="1200">
                <a:solidFill>
                  <a:schemeClr val="dk1"/>
                </a:solidFill>
                <a:latin typeface="Cambria"/>
                <a:ea typeface="Cambria"/>
                <a:cs typeface="Cambria"/>
                <a:sym typeface="Cambria"/>
              </a:rPr>
              <a:t>c- cerebellum</a:t>
            </a:r>
            <a:br>
              <a:rPr lang="en-US" sz="1200">
                <a:solidFill>
                  <a:schemeClr val="dk1"/>
                </a:solidFill>
                <a:latin typeface="Cambria"/>
                <a:ea typeface="Cambria"/>
                <a:cs typeface="Cambria"/>
                <a:sym typeface="Cambria"/>
              </a:rPr>
            </a:br>
            <a:r>
              <a:rPr lang="en-US" sz="1200">
                <a:solidFill>
                  <a:schemeClr val="dk1"/>
                </a:solidFill>
                <a:latin typeface="Cambria"/>
                <a:ea typeface="Cambria"/>
                <a:cs typeface="Cambria"/>
                <a:sym typeface="Cambria"/>
              </a:rPr>
              <a:t>d- cerebral hemispheres </a:t>
            </a:r>
            <a:endParaRPr sz="1200">
              <a:solidFill>
                <a:schemeClr val="dk1"/>
              </a:solidFill>
              <a:latin typeface="Cambria"/>
              <a:ea typeface="Cambria"/>
              <a:cs typeface="Cambria"/>
              <a:sym typeface="Cambria"/>
            </a:endParaRPr>
          </a:p>
        </p:txBody>
      </p:sp>
      <p:sp>
        <p:nvSpPr>
          <p:cNvPr id="395" name="Google Shape;395;p34"/>
          <p:cNvSpPr txBox="1"/>
          <p:nvPr/>
        </p:nvSpPr>
        <p:spPr>
          <a:xfrm>
            <a:off x="223900" y="7401959"/>
            <a:ext cx="6217800" cy="16497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accent3"/>
              </a:buClr>
              <a:buSzPts val="1200"/>
              <a:buFont typeface="Cambria"/>
              <a:buNone/>
            </a:pPr>
            <a:r>
              <a:rPr b="1" lang="en-US" sz="1200">
                <a:solidFill>
                  <a:schemeClr val="accent3"/>
                </a:solidFill>
                <a:latin typeface="Cambria"/>
                <a:ea typeface="Cambria"/>
                <a:cs typeface="Cambria"/>
                <a:sym typeface="Cambria"/>
              </a:rPr>
              <a:t>4- what are the microscopic findings of medulloblastoma? </a:t>
            </a:r>
            <a:br>
              <a:rPr b="1" lang="en-US" sz="1200">
                <a:solidFill>
                  <a:schemeClr val="accent3"/>
                </a:solidFill>
                <a:latin typeface="Cambria"/>
                <a:ea typeface="Cambria"/>
                <a:cs typeface="Cambria"/>
                <a:sym typeface="Cambria"/>
              </a:rPr>
            </a:br>
            <a:r>
              <a:rPr lang="en-US" sz="1200">
                <a:solidFill>
                  <a:schemeClr val="dk1"/>
                </a:solidFill>
                <a:latin typeface="Cambria"/>
                <a:ea typeface="Cambria"/>
                <a:cs typeface="Cambria"/>
                <a:sym typeface="Cambria"/>
              </a:rPr>
              <a:t>a- small round blue cells </a:t>
            </a:r>
            <a:br>
              <a:rPr lang="en-US" sz="1200">
                <a:solidFill>
                  <a:schemeClr val="dk1"/>
                </a:solidFill>
                <a:latin typeface="Cambria"/>
                <a:ea typeface="Cambria"/>
                <a:cs typeface="Cambria"/>
                <a:sym typeface="Cambria"/>
              </a:rPr>
            </a:br>
            <a:r>
              <a:rPr lang="en-US" sz="1200">
                <a:solidFill>
                  <a:schemeClr val="dk1"/>
                </a:solidFill>
                <a:latin typeface="Cambria"/>
                <a:ea typeface="Cambria"/>
                <a:cs typeface="Cambria"/>
                <a:sym typeface="Cambria"/>
              </a:rPr>
              <a:t>b- Antoni A pattern </a:t>
            </a:r>
            <a:br>
              <a:rPr lang="en-US" sz="1200">
                <a:solidFill>
                  <a:schemeClr val="dk1"/>
                </a:solidFill>
                <a:latin typeface="Cambria"/>
                <a:ea typeface="Cambria"/>
                <a:cs typeface="Cambria"/>
                <a:sym typeface="Cambria"/>
              </a:rPr>
            </a:br>
            <a:r>
              <a:rPr lang="en-US" sz="1200">
                <a:solidFill>
                  <a:schemeClr val="dk1"/>
                </a:solidFill>
                <a:latin typeface="Cambria"/>
                <a:ea typeface="Cambria"/>
                <a:cs typeface="Cambria"/>
                <a:sym typeface="Cambria"/>
              </a:rPr>
              <a:t>c- sheets of fried egg cells</a:t>
            </a:r>
            <a:br>
              <a:rPr lang="en-US" sz="1200">
                <a:solidFill>
                  <a:schemeClr val="dk1"/>
                </a:solidFill>
                <a:latin typeface="Cambria"/>
                <a:ea typeface="Cambria"/>
                <a:cs typeface="Cambria"/>
                <a:sym typeface="Cambria"/>
              </a:rPr>
            </a:br>
            <a:r>
              <a:rPr lang="en-US" sz="1200">
                <a:solidFill>
                  <a:schemeClr val="dk1"/>
                </a:solidFill>
                <a:latin typeface="Cambria"/>
                <a:ea typeface="Cambria"/>
                <a:cs typeface="Cambria"/>
                <a:sym typeface="Cambria"/>
              </a:rPr>
              <a:t>d-  rosettes, and pseudorosettes  </a:t>
            </a:r>
            <a:br>
              <a:rPr lang="en-US" sz="1200">
                <a:solidFill>
                  <a:schemeClr val="dk1"/>
                </a:solidFill>
                <a:latin typeface="Cambria"/>
                <a:ea typeface="Cambria"/>
                <a:cs typeface="Cambria"/>
                <a:sym typeface="Cambria"/>
              </a:rPr>
            </a:br>
            <a:endParaRPr sz="1200">
              <a:solidFill>
                <a:schemeClr val="dk1"/>
              </a:solidFill>
              <a:latin typeface="Cambria"/>
              <a:ea typeface="Cambria"/>
              <a:cs typeface="Cambria"/>
              <a:sym typeface="Cambria"/>
            </a:endParaRPr>
          </a:p>
        </p:txBody>
      </p:sp>
      <p:sp>
        <p:nvSpPr>
          <p:cNvPr id="396" name="Google Shape;396;p34"/>
          <p:cNvSpPr txBox="1"/>
          <p:nvPr/>
        </p:nvSpPr>
        <p:spPr>
          <a:xfrm rot="10800000">
            <a:off x="6752800" y="7268127"/>
            <a:ext cx="598500" cy="16497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100"/>
              <a:buFont typeface="Arial"/>
              <a:buNone/>
            </a:pPr>
            <a:r>
              <a:rPr lang="en-US" sz="1800">
                <a:solidFill>
                  <a:srgbClr val="999999"/>
                </a:solidFill>
                <a:latin typeface="Cambria"/>
                <a:ea typeface="Cambria"/>
                <a:cs typeface="Cambria"/>
                <a:sym typeface="Cambria"/>
              </a:rPr>
              <a:t>1- c  2- a   3- d   4- a</a:t>
            </a:r>
            <a:endParaRPr sz="1800">
              <a:solidFill>
                <a:srgbClr val="999999"/>
              </a:solidFill>
              <a:latin typeface="Cambria"/>
              <a:ea typeface="Cambria"/>
              <a:cs typeface="Cambria"/>
              <a:sym typeface="Cambria"/>
            </a:endParaRPr>
          </a:p>
        </p:txBody>
      </p:sp>
      <p:pic>
        <p:nvPicPr>
          <p:cNvPr id="397" name="Google Shape;397;p34"/>
          <p:cNvPicPr preferRelativeResize="0"/>
          <p:nvPr/>
        </p:nvPicPr>
        <p:blipFill rotWithShape="1">
          <a:blip r:embed="rId3">
            <a:alphaModFix/>
          </a:blip>
          <a:srcRect b="0" l="0" r="0" t="87505"/>
          <a:stretch/>
        </p:blipFill>
        <p:spPr>
          <a:xfrm>
            <a:off x="178313" y="3360463"/>
            <a:ext cx="7420826" cy="77950"/>
          </a:xfrm>
          <a:prstGeom prst="rect">
            <a:avLst/>
          </a:prstGeom>
          <a:noFill/>
          <a:ln>
            <a:noFill/>
          </a:ln>
        </p:spPr>
      </p:pic>
      <p:pic>
        <p:nvPicPr>
          <p:cNvPr id="398" name="Google Shape;398;p34"/>
          <p:cNvPicPr preferRelativeResize="0"/>
          <p:nvPr/>
        </p:nvPicPr>
        <p:blipFill rotWithShape="1">
          <a:blip r:embed="rId3">
            <a:alphaModFix/>
          </a:blip>
          <a:srcRect b="0" l="0" r="0" t="87505"/>
          <a:stretch/>
        </p:blipFill>
        <p:spPr>
          <a:xfrm>
            <a:off x="147225" y="6089300"/>
            <a:ext cx="7420826" cy="77950"/>
          </a:xfrm>
          <a:prstGeom prst="rect">
            <a:avLst/>
          </a:prstGeom>
          <a:noFill/>
          <a:ln>
            <a:noFill/>
          </a:ln>
        </p:spPr>
      </p:pic>
      <p:pic>
        <p:nvPicPr>
          <p:cNvPr id="399" name="Google Shape;399;p34"/>
          <p:cNvPicPr preferRelativeResize="0"/>
          <p:nvPr/>
        </p:nvPicPr>
        <p:blipFill rotWithShape="1">
          <a:blip r:embed="rId3">
            <a:alphaModFix/>
          </a:blip>
          <a:srcRect b="0" l="0" r="0" t="87505"/>
          <a:stretch/>
        </p:blipFill>
        <p:spPr>
          <a:xfrm>
            <a:off x="175775" y="7401950"/>
            <a:ext cx="7420826" cy="779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4" name="Shape 404"/>
        <p:cNvGrpSpPr/>
        <p:nvPr/>
      </p:nvGrpSpPr>
      <p:grpSpPr>
        <a:xfrm>
          <a:off x="0" y="0"/>
          <a:ext cx="0" cy="0"/>
          <a:chOff x="0" y="0"/>
          <a:chExt cx="0" cy="0"/>
        </a:xfrm>
      </p:grpSpPr>
      <p:pic>
        <p:nvPicPr>
          <p:cNvPr id="405" name="Google Shape;405;p35"/>
          <p:cNvPicPr preferRelativeResize="0"/>
          <p:nvPr/>
        </p:nvPicPr>
        <p:blipFill rotWithShape="1">
          <a:blip r:embed="rId3">
            <a:alphaModFix/>
          </a:blip>
          <a:srcRect b="0" l="0" r="0" t="0"/>
          <a:stretch/>
        </p:blipFill>
        <p:spPr>
          <a:xfrm>
            <a:off x="175788" y="147523"/>
            <a:ext cx="7420826" cy="623900"/>
          </a:xfrm>
          <a:prstGeom prst="rect">
            <a:avLst/>
          </a:prstGeom>
          <a:noFill/>
          <a:ln>
            <a:noFill/>
          </a:ln>
        </p:spPr>
      </p:pic>
      <p:sp>
        <p:nvSpPr>
          <p:cNvPr id="406" name="Google Shape;406;p35"/>
          <p:cNvSpPr/>
          <p:nvPr/>
        </p:nvSpPr>
        <p:spPr>
          <a:xfrm>
            <a:off x="731925" y="164720"/>
            <a:ext cx="5391600" cy="589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7DB6C1"/>
              </a:buClr>
              <a:buSzPts val="2940"/>
              <a:buFont typeface="Cambria"/>
              <a:buNone/>
            </a:pPr>
            <a:r>
              <a:rPr b="1" lang="en-US" sz="2940">
                <a:solidFill>
                  <a:srgbClr val="7DB6C1"/>
                </a:solidFill>
                <a:latin typeface="Cambria"/>
                <a:ea typeface="Cambria"/>
                <a:cs typeface="Cambria"/>
                <a:sym typeface="Cambria"/>
              </a:rPr>
              <a:t>Quiz :  </a:t>
            </a:r>
            <a:endParaRPr sz="2940">
              <a:solidFill>
                <a:srgbClr val="7DB6C1"/>
              </a:solidFill>
              <a:latin typeface="Cambria"/>
              <a:ea typeface="Cambria"/>
              <a:cs typeface="Cambria"/>
              <a:sym typeface="Cambria"/>
            </a:endParaRPr>
          </a:p>
        </p:txBody>
      </p:sp>
      <p:sp>
        <p:nvSpPr>
          <p:cNvPr id="407" name="Google Shape;407;p35"/>
          <p:cNvSpPr txBox="1"/>
          <p:nvPr/>
        </p:nvSpPr>
        <p:spPr>
          <a:xfrm>
            <a:off x="223900" y="854800"/>
            <a:ext cx="6840000" cy="1801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accent3"/>
              </a:buClr>
              <a:buSzPts val="1200"/>
              <a:buFont typeface="Cambria"/>
              <a:buNone/>
            </a:pPr>
            <a:r>
              <a:rPr b="1" lang="en-US" sz="1200">
                <a:solidFill>
                  <a:schemeClr val="accent3"/>
                </a:solidFill>
                <a:latin typeface="Cambria"/>
                <a:ea typeface="Cambria"/>
                <a:cs typeface="Cambria"/>
                <a:sym typeface="Cambria"/>
              </a:rPr>
              <a:t>5- what are the microscopic findings of ependymomas?</a:t>
            </a:r>
            <a:br>
              <a:rPr b="1" lang="en-US" sz="1200">
                <a:solidFill>
                  <a:schemeClr val="accent3"/>
                </a:solidFill>
                <a:latin typeface="Cambria"/>
                <a:ea typeface="Cambria"/>
                <a:cs typeface="Cambria"/>
                <a:sym typeface="Cambria"/>
              </a:rPr>
            </a:br>
            <a:r>
              <a:rPr lang="en-US" sz="1200">
                <a:solidFill>
                  <a:schemeClr val="dk1"/>
                </a:solidFill>
                <a:latin typeface="Cambria"/>
                <a:ea typeface="Cambria"/>
                <a:cs typeface="Cambria"/>
                <a:sym typeface="Cambria"/>
              </a:rPr>
              <a:t>a- Fried egg appearance   </a:t>
            </a:r>
            <a:br>
              <a:rPr lang="en-US" sz="1200">
                <a:solidFill>
                  <a:schemeClr val="dk1"/>
                </a:solidFill>
                <a:latin typeface="Cambria"/>
                <a:ea typeface="Cambria"/>
                <a:cs typeface="Cambria"/>
                <a:sym typeface="Cambria"/>
              </a:rPr>
            </a:br>
            <a:r>
              <a:rPr lang="en-US" sz="1200">
                <a:solidFill>
                  <a:schemeClr val="dk1"/>
                </a:solidFill>
                <a:latin typeface="Cambria"/>
                <a:ea typeface="Cambria"/>
                <a:cs typeface="Cambria"/>
                <a:sym typeface="Cambria"/>
              </a:rPr>
              <a:t>b- psammoma bodies </a:t>
            </a:r>
            <a:br>
              <a:rPr lang="en-US" sz="1200">
                <a:solidFill>
                  <a:schemeClr val="dk1"/>
                </a:solidFill>
                <a:latin typeface="Cambria"/>
                <a:ea typeface="Cambria"/>
                <a:cs typeface="Cambria"/>
                <a:sym typeface="Cambria"/>
              </a:rPr>
            </a:br>
            <a:r>
              <a:rPr lang="en-US" sz="1200">
                <a:solidFill>
                  <a:schemeClr val="dk1"/>
                </a:solidFill>
                <a:latin typeface="Cambria"/>
                <a:ea typeface="Cambria"/>
                <a:cs typeface="Cambria"/>
                <a:sym typeface="Cambria"/>
              </a:rPr>
              <a:t>c- rosettes, and pseudorosettes  </a:t>
            </a:r>
            <a:br>
              <a:rPr lang="en-US" sz="1200">
                <a:solidFill>
                  <a:schemeClr val="dk1"/>
                </a:solidFill>
                <a:latin typeface="Cambria"/>
                <a:ea typeface="Cambria"/>
                <a:cs typeface="Cambria"/>
                <a:sym typeface="Cambria"/>
              </a:rPr>
            </a:br>
            <a:r>
              <a:rPr lang="en-US" sz="1200">
                <a:solidFill>
                  <a:schemeClr val="dk1"/>
                </a:solidFill>
                <a:latin typeface="Cambria"/>
                <a:ea typeface="Cambria"/>
                <a:cs typeface="Cambria"/>
                <a:sym typeface="Cambria"/>
              </a:rPr>
              <a:t>d- Rosenthal fibers</a:t>
            </a:r>
            <a:endParaRPr sz="1200">
              <a:solidFill>
                <a:schemeClr val="dk1"/>
              </a:solidFill>
              <a:latin typeface="Cambria"/>
              <a:ea typeface="Cambria"/>
              <a:cs typeface="Cambria"/>
              <a:sym typeface="Cambria"/>
            </a:endParaRPr>
          </a:p>
        </p:txBody>
      </p:sp>
      <p:sp>
        <p:nvSpPr>
          <p:cNvPr id="408" name="Google Shape;408;p35"/>
          <p:cNvSpPr txBox="1"/>
          <p:nvPr/>
        </p:nvSpPr>
        <p:spPr>
          <a:xfrm>
            <a:off x="223900" y="2194069"/>
            <a:ext cx="6840000" cy="1801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100"/>
              <a:buFont typeface="Arial"/>
              <a:buNone/>
            </a:pPr>
            <a:r>
              <a:rPr b="1" lang="en-US" sz="1200">
                <a:solidFill>
                  <a:schemeClr val="accent3"/>
                </a:solidFill>
                <a:latin typeface="Cambria"/>
                <a:ea typeface="Cambria"/>
                <a:cs typeface="Cambria"/>
                <a:sym typeface="Cambria"/>
              </a:rPr>
              <a:t>6- What defines Glioblastoma Multiform?</a:t>
            </a:r>
            <a:br>
              <a:rPr b="1" lang="en-US" sz="1200">
                <a:solidFill>
                  <a:schemeClr val="accent3"/>
                </a:solidFill>
                <a:latin typeface="Cambria"/>
                <a:ea typeface="Cambria"/>
                <a:cs typeface="Cambria"/>
                <a:sym typeface="Cambria"/>
              </a:rPr>
            </a:br>
            <a:r>
              <a:rPr lang="en-US" sz="1200">
                <a:solidFill>
                  <a:schemeClr val="dk1"/>
                </a:solidFill>
                <a:latin typeface="Cambria"/>
                <a:ea typeface="Cambria"/>
                <a:cs typeface="Cambria"/>
                <a:sym typeface="Cambria"/>
              </a:rPr>
              <a:t>a-Mutation of DHL1 and DHL2</a:t>
            </a:r>
            <a:br>
              <a:rPr lang="en-US" sz="1200">
                <a:solidFill>
                  <a:schemeClr val="dk1"/>
                </a:solidFill>
                <a:latin typeface="Cambria"/>
                <a:ea typeface="Cambria"/>
                <a:cs typeface="Cambria"/>
                <a:sym typeface="Cambria"/>
              </a:rPr>
            </a:br>
            <a:r>
              <a:rPr lang="en-US" sz="1200">
                <a:solidFill>
                  <a:schemeClr val="dk1"/>
                </a:solidFill>
                <a:latin typeface="Cambria"/>
                <a:ea typeface="Cambria"/>
                <a:cs typeface="Cambria"/>
                <a:sym typeface="Cambria"/>
              </a:rPr>
              <a:t>b-Nuclear morphism and mitosis</a:t>
            </a:r>
            <a:br>
              <a:rPr lang="en-US" sz="1200">
                <a:solidFill>
                  <a:schemeClr val="dk1"/>
                </a:solidFill>
                <a:latin typeface="Cambria"/>
                <a:ea typeface="Cambria"/>
                <a:cs typeface="Cambria"/>
                <a:sym typeface="Cambria"/>
              </a:rPr>
            </a:br>
            <a:r>
              <a:rPr lang="en-US" sz="1200">
                <a:solidFill>
                  <a:schemeClr val="dk1"/>
                </a:solidFill>
                <a:latin typeface="Cambria"/>
                <a:ea typeface="Cambria"/>
                <a:cs typeface="Cambria"/>
                <a:sym typeface="Cambria"/>
              </a:rPr>
              <a:t>c-tumor cell necrosis</a:t>
            </a:r>
            <a:br>
              <a:rPr lang="en-US" sz="1200">
                <a:solidFill>
                  <a:schemeClr val="dk1"/>
                </a:solidFill>
                <a:latin typeface="Cambria"/>
                <a:ea typeface="Cambria"/>
                <a:cs typeface="Cambria"/>
                <a:sym typeface="Cambria"/>
              </a:rPr>
            </a:br>
            <a:r>
              <a:rPr lang="en-US" sz="1200">
                <a:solidFill>
                  <a:schemeClr val="dk1"/>
                </a:solidFill>
                <a:latin typeface="Cambria"/>
                <a:ea typeface="Cambria"/>
                <a:cs typeface="Cambria"/>
                <a:sym typeface="Cambria"/>
              </a:rPr>
              <a:t>d-Cystic with mural nodule</a:t>
            </a:r>
            <a:br>
              <a:rPr lang="en-US" sz="1200">
                <a:solidFill>
                  <a:schemeClr val="dk1"/>
                </a:solidFill>
                <a:latin typeface="Cambria"/>
                <a:ea typeface="Cambria"/>
                <a:cs typeface="Cambria"/>
                <a:sym typeface="Cambria"/>
              </a:rPr>
            </a:br>
            <a:endParaRPr sz="1200">
              <a:solidFill>
                <a:schemeClr val="dk1"/>
              </a:solidFill>
              <a:latin typeface="Cambria"/>
              <a:ea typeface="Cambria"/>
              <a:cs typeface="Cambria"/>
              <a:sym typeface="Cambria"/>
            </a:endParaRPr>
          </a:p>
        </p:txBody>
      </p:sp>
      <p:sp>
        <p:nvSpPr>
          <p:cNvPr id="409" name="Google Shape;409;p35"/>
          <p:cNvSpPr txBox="1"/>
          <p:nvPr/>
        </p:nvSpPr>
        <p:spPr>
          <a:xfrm>
            <a:off x="223900" y="3616756"/>
            <a:ext cx="6979200" cy="15315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accent3"/>
              </a:buClr>
              <a:buSzPts val="1200"/>
              <a:buFont typeface="Cambria"/>
              <a:buNone/>
            </a:pPr>
            <a:r>
              <a:rPr b="1" lang="en-US" sz="1200">
                <a:solidFill>
                  <a:schemeClr val="accent3"/>
                </a:solidFill>
                <a:latin typeface="Cambria"/>
                <a:ea typeface="Cambria"/>
                <a:cs typeface="Cambria"/>
                <a:sym typeface="Cambria"/>
              </a:rPr>
              <a:t>7- where are Medulloblastomas usually they located?</a:t>
            </a:r>
            <a:br>
              <a:rPr b="1" lang="en-US" sz="1200">
                <a:solidFill>
                  <a:schemeClr val="accent3"/>
                </a:solidFill>
                <a:latin typeface="Cambria"/>
                <a:ea typeface="Cambria"/>
                <a:cs typeface="Cambria"/>
                <a:sym typeface="Cambria"/>
              </a:rPr>
            </a:br>
            <a:r>
              <a:rPr lang="en-US" sz="1200">
                <a:solidFill>
                  <a:schemeClr val="dk1"/>
                </a:solidFill>
                <a:latin typeface="Cambria"/>
                <a:ea typeface="Cambria"/>
                <a:cs typeface="Cambria"/>
                <a:sym typeface="Cambria"/>
              </a:rPr>
              <a:t>a- cerebellum </a:t>
            </a:r>
            <a:br>
              <a:rPr lang="en-US" sz="1200">
                <a:solidFill>
                  <a:schemeClr val="dk1"/>
                </a:solidFill>
                <a:latin typeface="Cambria"/>
                <a:ea typeface="Cambria"/>
                <a:cs typeface="Cambria"/>
                <a:sym typeface="Cambria"/>
              </a:rPr>
            </a:br>
            <a:r>
              <a:rPr lang="en-US" sz="1200">
                <a:solidFill>
                  <a:schemeClr val="dk1"/>
                </a:solidFill>
                <a:latin typeface="Cambria"/>
                <a:ea typeface="Cambria"/>
                <a:cs typeface="Cambria"/>
                <a:sym typeface="Cambria"/>
              </a:rPr>
              <a:t>b- cerebral hemispheres</a:t>
            </a:r>
            <a:br>
              <a:rPr lang="en-US" sz="1200">
                <a:solidFill>
                  <a:schemeClr val="dk1"/>
                </a:solidFill>
                <a:latin typeface="Cambria"/>
                <a:ea typeface="Cambria"/>
                <a:cs typeface="Cambria"/>
                <a:sym typeface="Cambria"/>
              </a:rPr>
            </a:br>
            <a:r>
              <a:rPr lang="en-US" sz="1200">
                <a:solidFill>
                  <a:schemeClr val="dk1"/>
                </a:solidFill>
                <a:latin typeface="Cambria"/>
                <a:ea typeface="Cambria"/>
                <a:cs typeface="Cambria"/>
                <a:sym typeface="Cambria"/>
              </a:rPr>
              <a:t>c- cerebellopontine angle</a:t>
            </a:r>
            <a:endParaRPr sz="1200">
              <a:solidFill>
                <a:schemeClr val="dk1"/>
              </a:solidFill>
              <a:latin typeface="Cambria"/>
              <a:ea typeface="Cambria"/>
              <a:cs typeface="Cambria"/>
              <a:sym typeface="Cambria"/>
            </a:endParaRPr>
          </a:p>
          <a:p>
            <a:pPr indent="0" lvl="0" marL="0" marR="0" rtl="0" algn="l">
              <a:spcBef>
                <a:spcPts val="0"/>
              </a:spcBef>
              <a:spcAft>
                <a:spcPts val="0"/>
              </a:spcAft>
              <a:buClr>
                <a:schemeClr val="dk1"/>
              </a:buClr>
              <a:buSzPts val="1200"/>
              <a:buFont typeface="Cambria"/>
              <a:buNone/>
            </a:pPr>
            <a:r>
              <a:rPr lang="en-US" sz="1200">
                <a:solidFill>
                  <a:schemeClr val="dk1"/>
                </a:solidFill>
                <a:latin typeface="Cambria"/>
                <a:ea typeface="Cambria"/>
                <a:cs typeface="Cambria"/>
                <a:sym typeface="Cambria"/>
              </a:rPr>
              <a:t>d- near the 4th ventricle</a:t>
            </a:r>
            <a:endParaRPr sz="1200">
              <a:solidFill>
                <a:schemeClr val="dk1"/>
              </a:solidFill>
              <a:latin typeface="Cambria"/>
              <a:ea typeface="Cambria"/>
              <a:cs typeface="Cambria"/>
              <a:sym typeface="Cambria"/>
            </a:endParaRPr>
          </a:p>
        </p:txBody>
      </p:sp>
      <p:sp>
        <p:nvSpPr>
          <p:cNvPr id="410" name="Google Shape;410;p35"/>
          <p:cNvSpPr txBox="1"/>
          <p:nvPr/>
        </p:nvSpPr>
        <p:spPr>
          <a:xfrm>
            <a:off x="223900" y="4978574"/>
            <a:ext cx="7435800" cy="26487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accent3"/>
              </a:buClr>
              <a:buSzPts val="1200"/>
              <a:buFont typeface="Cambria"/>
              <a:buNone/>
            </a:pPr>
            <a:r>
              <a:rPr b="1" lang="en-US" sz="1200">
                <a:solidFill>
                  <a:schemeClr val="accent3"/>
                </a:solidFill>
                <a:latin typeface="Cambria"/>
                <a:ea typeface="Cambria"/>
                <a:cs typeface="Cambria"/>
                <a:sym typeface="Cambria"/>
              </a:rPr>
              <a:t>8- A 10-yo boy has had persistent headaches for the past three months. On P.E., he is afebrile. He has an ataxic gait. MRI (with contrast) of the brain shows a 7- cm cystic mass in the right cerebellar hemisphere. cerebral ventricles are enlarged. a lumbar puncture is performed: CSF protein is elevated, but glucose is normal. The cerebellar mass is removed and evaluated pathologically. The mass has a thin cyst wall and contains gelatinous material and a mural nodule. Microscopic analysis shows GFAP-positive cells with Long, hair-Like processes. what is the appropriate diagnosis?</a:t>
            </a:r>
            <a:br>
              <a:rPr b="1" lang="en-US" sz="1200">
                <a:solidFill>
                  <a:schemeClr val="accent3"/>
                </a:solidFill>
                <a:latin typeface="Cambria"/>
                <a:ea typeface="Cambria"/>
                <a:cs typeface="Cambria"/>
                <a:sym typeface="Cambria"/>
              </a:rPr>
            </a:br>
            <a:r>
              <a:rPr lang="en-US" sz="1200">
                <a:solidFill>
                  <a:schemeClr val="dk1"/>
                </a:solidFill>
                <a:latin typeface="Cambria"/>
                <a:ea typeface="Cambria"/>
                <a:cs typeface="Cambria"/>
                <a:sym typeface="Cambria"/>
              </a:rPr>
              <a:t>a- Medulloblastoma</a:t>
            </a:r>
            <a:br>
              <a:rPr lang="en-US" sz="1200">
                <a:solidFill>
                  <a:schemeClr val="dk1"/>
                </a:solidFill>
                <a:latin typeface="Cambria"/>
                <a:ea typeface="Cambria"/>
                <a:cs typeface="Cambria"/>
                <a:sym typeface="Cambria"/>
              </a:rPr>
            </a:br>
            <a:r>
              <a:rPr lang="en-US" sz="1200">
                <a:solidFill>
                  <a:schemeClr val="dk1"/>
                </a:solidFill>
                <a:latin typeface="Cambria"/>
                <a:ea typeface="Cambria"/>
                <a:cs typeface="Cambria"/>
                <a:sym typeface="Cambria"/>
              </a:rPr>
              <a:t>b- Ependymoma</a:t>
            </a:r>
            <a:br>
              <a:rPr lang="en-US" sz="1200">
                <a:solidFill>
                  <a:schemeClr val="dk1"/>
                </a:solidFill>
                <a:latin typeface="Cambria"/>
                <a:ea typeface="Cambria"/>
                <a:cs typeface="Cambria"/>
                <a:sym typeface="Cambria"/>
              </a:rPr>
            </a:br>
            <a:r>
              <a:rPr lang="en-US" sz="1200">
                <a:solidFill>
                  <a:schemeClr val="dk1"/>
                </a:solidFill>
                <a:latin typeface="Cambria"/>
                <a:ea typeface="Cambria"/>
                <a:cs typeface="Cambria"/>
                <a:sym typeface="Cambria"/>
              </a:rPr>
              <a:t>c- Oligodendroglioma</a:t>
            </a:r>
            <a:br>
              <a:rPr lang="en-US" sz="1200">
                <a:solidFill>
                  <a:schemeClr val="dk1"/>
                </a:solidFill>
                <a:latin typeface="Cambria"/>
                <a:ea typeface="Cambria"/>
                <a:cs typeface="Cambria"/>
                <a:sym typeface="Cambria"/>
              </a:rPr>
            </a:br>
            <a:r>
              <a:rPr lang="en-US" sz="1200">
                <a:solidFill>
                  <a:schemeClr val="dk1"/>
                </a:solidFill>
                <a:latin typeface="Cambria"/>
                <a:ea typeface="Cambria"/>
                <a:cs typeface="Cambria"/>
                <a:sym typeface="Cambria"/>
              </a:rPr>
              <a:t>d- Pilocytic Astrocytoma</a:t>
            </a:r>
            <a:endParaRPr sz="1200">
              <a:solidFill>
                <a:schemeClr val="dk1"/>
              </a:solidFill>
              <a:latin typeface="Cambria"/>
              <a:ea typeface="Cambria"/>
              <a:cs typeface="Cambria"/>
              <a:sym typeface="Cambria"/>
            </a:endParaRPr>
          </a:p>
        </p:txBody>
      </p:sp>
      <p:sp>
        <p:nvSpPr>
          <p:cNvPr id="411" name="Google Shape;411;p35"/>
          <p:cNvSpPr txBox="1"/>
          <p:nvPr/>
        </p:nvSpPr>
        <p:spPr>
          <a:xfrm rot="10800000">
            <a:off x="6813475" y="7482795"/>
            <a:ext cx="652500" cy="15315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999999"/>
              </a:buClr>
              <a:buSzPts val="1800"/>
              <a:buFont typeface="Cambria"/>
              <a:buNone/>
            </a:pPr>
            <a:r>
              <a:rPr lang="en-US" sz="1800">
                <a:solidFill>
                  <a:srgbClr val="999999"/>
                </a:solidFill>
                <a:latin typeface="Cambria"/>
                <a:ea typeface="Cambria"/>
                <a:cs typeface="Cambria"/>
                <a:sym typeface="Cambria"/>
              </a:rPr>
              <a:t>5- c   6- c   7- a   8- d</a:t>
            </a:r>
            <a:endParaRPr sz="1800">
              <a:solidFill>
                <a:srgbClr val="999999"/>
              </a:solidFill>
              <a:latin typeface="Cambria"/>
              <a:ea typeface="Cambria"/>
              <a:cs typeface="Cambria"/>
              <a:sym typeface="Cambria"/>
            </a:endParaRPr>
          </a:p>
          <a:p>
            <a:pPr indent="0" lvl="0" marL="0" marR="0" rtl="0" algn="l">
              <a:spcBef>
                <a:spcPts val="0"/>
              </a:spcBef>
              <a:spcAft>
                <a:spcPts val="0"/>
              </a:spcAft>
              <a:buClr>
                <a:srgbClr val="999999"/>
              </a:buClr>
              <a:buSzPts val="1800"/>
              <a:buFont typeface="Cambria"/>
              <a:buNone/>
            </a:pPr>
            <a:r>
              <a:rPr lang="en-US" sz="1800">
                <a:solidFill>
                  <a:srgbClr val="999999"/>
                </a:solidFill>
                <a:latin typeface="Cambria"/>
                <a:ea typeface="Cambria"/>
                <a:cs typeface="Cambria"/>
                <a:sym typeface="Cambria"/>
              </a:rPr>
              <a:t>9- a</a:t>
            </a:r>
            <a:endParaRPr sz="1800">
              <a:solidFill>
                <a:srgbClr val="999999"/>
              </a:solidFill>
              <a:latin typeface="Cambria"/>
              <a:ea typeface="Cambria"/>
              <a:cs typeface="Cambria"/>
              <a:sym typeface="Cambria"/>
            </a:endParaRPr>
          </a:p>
        </p:txBody>
      </p:sp>
      <p:sp>
        <p:nvSpPr>
          <p:cNvPr id="412" name="Google Shape;412;p35"/>
          <p:cNvSpPr txBox="1"/>
          <p:nvPr/>
        </p:nvSpPr>
        <p:spPr>
          <a:xfrm>
            <a:off x="201225" y="7627275"/>
            <a:ext cx="6453000" cy="13014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accent3"/>
              </a:buClr>
              <a:buSzPts val="1200"/>
              <a:buFont typeface="Cambria"/>
              <a:buNone/>
            </a:pPr>
            <a:r>
              <a:rPr b="1" lang="en-US" sz="1200">
                <a:solidFill>
                  <a:schemeClr val="accent3"/>
                </a:solidFill>
                <a:latin typeface="Cambria"/>
                <a:ea typeface="Cambria"/>
                <a:cs typeface="Cambria"/>
                <a:sym typeface="Cambria"/>
              </a:rPr>
              <a:t>9- What is the mutation related to primary glioblastoma?</a:t>
            </a:r>
            <a:br>
              <a:rPr b="1" lang="en-US" sz="1200">
                <a:solidFill>
                  <a:schemeClr val="accent3"/>
                </a:solidFill>
                <a:latin typeface="Cambria"/>
                <a:ea typeface="Cambria"/>
                <a:cs typeface="Cambria"/>
                <a:sym typeface="Cambria"/>
              </a:rPr>
            </a:br>
            <a:r>
              <a:rPr lang="en-US" sz="1200">
                <a:solidFill>
                  <a:schemeClr val="dk1"/>
                </a:solidFill>
                <a:latin typeface="Cambria"/>
                <a:ea typeface="Cambria"/>
                <a:cs typeface="Cambria"/>
                <a:sym typeface="Cambria"/>
              </a:rPr>
              <a:t>A- growth factor receptor (EGFR ) gene.</a:t>
            </a:r>
            <a:br>
              <a:rPr lang="en-US" sz="1200">
                <a:solidFill>
                  <a:schemeClr val="dk1"/>
                </a:solidFill>
                <a:latin typeface="Cambria"/>
                <a:ea typeface="Cambria"/>
                <a:cs typeface="Cambria"/>
                <a:sym typeface="Cambria"/>
              </a:rPr>
            </a:br>
            <a:r>
              <a:rPr lang="en-US" sz="1200">
                <a:solidFill>
                  <a:schemeClr val="dk1"/>
                </a:solidFill>
                <a:latin typeface="Cambria"/>
                <a:ea typeface="Cambria"/>
                <a:cs typeface="Cambria"/>
                <a:sym typeface="Cambria"/>
              </a:rPr>
              <a:t>B- p53 mutation</a:t>
            </a:r>
            <a:br>
              <a:rPr lang="en-US" sz="1200">
                <a:solidFill>
                  <a:schemeClr val="dk1"/>
                </a:solidFill>
                <a:latin typeface="Cambria"/>
                <a:ea typeface="Cambria"/>
                <a:cs typeface="Cambria"/>
                <a:sym typeface="Cambria"/>
              </a:rPr>
            </a:br>
            <a:r>
              <a:rPr lang="en-US" sz="1200">
                <a:solidFill>
                  <a:schemeClr val="dk1"/>
                </a:solidFill>
                <a:latin typeface="Cambria"/>
                <a:ea typeface="Cambria"/>
                <a:cs typeface="Cambria"/>
                <a:sym typeface="Cambria"/>
              </a:rPr>
              <a:t>C- IDH1 and IDH2</a:t>
            </a:r>
            <a:br>
              <a:rPr lang="en-US" sz="1200">
                <a:solidFill>
                  <a:schemeClr val="dk1"/>
                </a:solidFill>
                <a:latin typeface="Cambria"/>
                <a:ea typeface="Cambria"/>
                <a:cs typeface="Cambria"/>
                <a:sym typeface="Cambria"/>
              </a:rPr>
            </a:br>
            <a:r>
              <a:rPr lang="en-US" sz="1200">
                <a:solidFill>
                  <a:schemeClr val="dk1"/>
                </a:solidFill>
                <a:latin typeface="Cambria"/>
                <a:ea typeface="Cambria"/>
                <a:cs typeface="Cambria"/>
                <a:sym typeface="Cambria"/>
              </a:rPr>
              <a:t>3- MET mutation</a:t>
            </a:r>
            <a:endParaRPr sz="1200">
              <a:solidFill>
                <a:schemeClr val="dk1"/>
              </a:solidFill>
              <a:latin typeface="Cambria"/>
              <a:ea typeface="Cambria"/>
              <a:cs typeface="Cambria"/>
              <a:sym typeface="Cambria"/>
            </a:endParaRPr>
          </a:p>
        </p:txBody>
      </p:sp>
      <p:pic>
        <p:nvPicPr>
          <p:cNvPr id="413" name="Google Shape;413;p35"/>
          <p:cNvPicPr preferRelativeResize="0"/>
          <p:nvPr/>
        </p:nvPicPr>
        <p:blipFill rotWithShape="1">
          <a:blip r:embed="rId3">
            <a:alphaModFix/>
          </a:blip>
          <a:srcRect b="0" l="0" r="0" t="87505"/>
          <a:stretch/>
        </p:blipFill>
        <p:spPr>
          <a:xfrm>
            <a:off x="175775" y="2116138"/>
            <a:ext cx="7420826" cy="77950"/>
          </a:xfrm>
          <a:prstGeom prst="rect">
            <a:avLst/>
          </a:prstGeom>
          <a:noFill/>
          <a:ln>
            <a:noFill/>
          </a:ln>
        </p:spPr>
      </p:pic>
      <p:pic>
        <p:nvPicPr>
          <p:cNvPr id="414" name="Google Shape;414;p35"/>
          <p:cNvPicPr preferRelativeResize="0"/>
          <p:nvPr/>
        </p:nvPicPr>
        <p:blipFill rotWithShape="1">
          <a:blip r:embed="rId3">
            <a:alphaModFix/>
          </a:blip>
          <a:srcRect b="0" l="0" r="0" t="87505"/>
          <a:stretch/>
        </p:blipFill>
        <p:spPr>
          <a:xfrm>
            <a:off x="175763" y="3538800"/>
            <a:ext cx="7420826" cy="77950"/>
          </a:xfrm>
          <a:prstGeom prst="rect">
            <a:avLst/>
          </a:prstGeom>
          <a:noFill/>
          <a:ln>
            <a:noFill/>
          </a:ln>
        </p:spPr>
      </p:pic>
      <p:pic>
        <p:nvPicPr>
          <p:cNvPr id="415" name="Google Shape;415;p35"/>
          <p:cNvPicPr preferRelativeResize="0"/>
          <p:nvPr/>
        </p:nvPicPr>
        <p:blipFill rotWithShape="1">
          <a:blip r:embed="rId3">
            <a:alphaModFix/>
          </a:blip>
          <a:srcRect b="0" l="0" r="0" t="87505"/>
          <a:stretch/>
        </p:blipFill>
        <p:spPr>
          <a:xfrm>
            <a:off x="175763" y="4905888"/>
            <a:ext cx="7420826" cy="77950"/>
          </a:xfrm>
          <a:prstGeom prst="rect">
            <a:avLst/>
          </a:prstGeom>
          <a:noFill/>
          <a:ln>
            <a:noFill/>
          </a:ln>
        </p:spPr>
      </p:pic>
      <p:pic>
        <p:nvPicPr>
          <p:cNvPr id="416" name="Google Shape;416;p35"/>
          <p:cNvPicPr preferRelativeResize="0"/>
          <p:nvPr/>
        </p:nvPicPr>
        <p:blipFill rotWithShape="1">
          <a:blip r:embed="rId3">
            <a:alphaModFix/>
          </a:blip>
          <a:srcRect b="0" l="0" r="0" t="87505"/>
          <a:stretch/>
        </p:blipFill>
        <p:spPr>
          <a:xfrm>
            <a:off x="175775" y="7482800"/>
            <a:ext cx="7420826" cy="779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1" name="Shape 421"/>
        <p:cNvGrpSpPr/>
        <p:nvPr/>
      </p:nvGrpSpPr>
      <p:grpSpPr>
        <a:xfrm>
          <a:off x="0" y="0"/>
          <a:ext cx="0" cy="0"/>
          <a:chOff x="0" y="0"/>
          <a:chExt cx="0" cy="0"/>
        </a:xfrm>
      </p:grpSpPr>
      <p:pic>
        <p:nvPicPr>
          <p:cNvPr id="422" name="Google Shape;422;p36"/>
          <p:cNvPicPr preferRelativeResize="0"/>
          <p:nvPr/>
        </p:nvPicPr>
        <p:blipFill rotWithShape="1">
          <a:blip r:embed="rId3">
            <a:alphaModFix/>
          </a:blip>
          <a:srcRect b="0" l="0" r="0" t="0"/>
          <a:stretch/>
        </p:blipFill>
        <p:spPr>
          <a:xfrm>
            <a:off x="178300" y="85675"/>
            <a:ext cx="7420826" cy="623900"/>
          </a:xfrm>
          <a:prstGeom prst="rect">
            <a:avLst/>
          </a:prstGeom>
          <a:noFill/>
          <a:ln>
            <a:noFill/>
          </a:ln>
        </p:spPr>
      </p:pic>
      <p:sp>
        <p:nvSpPr>
          <p:cNvPr id="423" name="Google Shape;423;p36"/>
          <p:cNvSpPr txBox="1"/>
          <p:nvPr/>
        </p:nvSpPr>
        <p:spPr>
          <a:xfrm>
            <a:off x="223900" y="882815"/>
            <a:ext cx="6689700" cy="15252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accent3"/>
              </a:buClr>
              <a:buSzPts val="1200"/>
              <a:buFont typeface="Cambria"/>
              <a:buNone/>
            </a:pPr>
            <a:r>
              <a:rPr b="1" lang="en-US" sz="1200">
                <a:solidFill>
                  <a:schemeClr val="accent3"/>
                </a:solidFill>
                <a:latin typeface="Cambria"/>
                <a:ea typeface="Cambria"/>
                <a:cs typeface="Cambria"/>
                <a:sym typeface="Cambria"/>
              </a:rPr>
              <a:t>10- What is the mutation related to oligodendroglioma?</a:t>
            </a:r>
            <a:br>
              <a:rPr b="1" lang="en-US" sz="1200">
                <a:solidFill>
                  <a:schemeClr val="accent3"/>
                </a:solidFill>
                <a:latin typeface="Cambria"/>
                <a:ea typeface="Cambria"/>
                <a:cs typeface="Cambria"/>
                <a:sym typeface="Cambria"/>
              </a:rPr>
            </a:br>
            <a:r>
              <a:rPr lang="en-US" sz="1200">
                <a:solidFill>
                  <a:schemeClr val="dk1"/>
                </a:solidFill>
                <a:latin typeface="Cambria"/>
                <a:ea typeface="Cambria"/>
                <a:cs typeface="Cambria"/>
                <a:sym typeface="Cambria"/>
              </a:rPr>
              <a:t>A- growth factor receptor (EGFR ) gene.</a:t>
            </a:r>
            <a:br>
              <a:rPr lang="en-US" sz="1200">
                <a:solidFill>
                  <a:schemeClr val="dk1"/>
                </a:solidFill>
                <a:latin typeface="Cambria"/>
                <a:ea typeface="Cambria"/>
                <a:cs typeface="Cambria"/>
                <a:sym typeface="Cambria"/>
              </a:rPr>
            </a:br>
            <a:r>
              <a:rPr lang="en-US" sz="1200">
                <a:solidFill>
                  <a:schemeClr val="dk1"/>
                </a:solidFill>
                <a:latin typeface="Cambria"/>
                <a:ea typeface="Cambria"/>
                <a:cs typeface="Cambria"/>
                <a:sym typeface="Cambria"/>
              </a:rPr>
              <a:t>B- 1p and 19q</a:t>
            </a:r>
            <a:br>
              <a:rPr lang="en-US" sz="1200">
                <a:solidFill>
                  <a:schemeClr val="dk1"/>
                </a:solidFill>
                <a:latin typeface="Cambria"/>
                <a:ea typeface="Cambria"/>
                <a:cs typeface="Cambria"/>
                <a:sym typeface="Cambria"/>
              </a:rPr>
            </a:br>
            <a:r>
              <a:rPr lang="en-US" sz="1200">
                <a:solidFill>
                  <a:schemeClr val="dk1"/>
                </a:solidFill>
                <a:latin typeface="Cambria"/>
                <a:ea typeface="Cambria"/>
                <a:cs typeface="Cambria"/>
                <a:sym typeface="Cambria"/>
              </a:rPr>
              <a:t>C- IDH1 and IDH2</a:t>
            </a:r>
            <a:br>
              <a:rPr lang="en-US" sz="1200">
                <a:solidFill>
                  <a:schemeClr val="dk1"/>
                </a:solidFill>
                <a:latin typeface="Cambria"/>
                <a:ea typeface="Cambria"/>
                <a:cs typeface="Cambria"/>
                <a:sym typeface="Cambria"/>
              </a:rPr>
            </a:br>
            <a:r>
              <a:rPr lang="en-US" sz="1200">
                <a:solidFill>
                  <a:schemeClr val="dk1"/>
                </a:solidFill>
                <a:latin typeface="Cambria"/>
                <a:ea typeface="Cambria"/>
                <a:cs typeface="Cambria"/>
                <a:sym typeface="Cambria"/>
              </a:rPr>
              <a:t>3- P53 mutation</a:t>
            </a:r>
            <a:endParaRPr sz="1200">
              <a:solidFill>
                <a:schemeClr val="dk1"/>
              </a:solidFill>
              <a:latin typeface="Cambria"/>
              <a:ea typeface="Cambria"/>
              <a:cs typeface="Cambria"/>
              <a:sym typeface="Cambria"/>
            </a:endParaRPr>
          </a:p>
        </p:txBody>
      </p:sp>
      <p:sp>
        <p:nvSpPr>
          <p:cNvPr id="424" name="Google Shape;424;p36"/>
          <p:cNvSpPr/>
          <p:nvPr/>
        </p:nvSpPr>
        <p:spPr>
          <a:xfrm>
            <a:off x="872948" y="123886"/>
            <a:ext cx="5391600" cy="547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7DB6C1"/>
              </a:buClr>
              <a:buSzPts val="2940"/>
              <a:buFont typeface="Cambria"/>
              <a:buNone/>
            </a:pPr>
            <a:r>
              <a:rPr b="1" lang="en-US" sz="2940">
                <a:solidFill>
                  <a:srgbClr val="7DB6C1"/>
                </a:solidFill>
                <a:latin typeface="Cambria"/>
                <a:ea typeface="Cambria"/>
                <a:cs typeface="Cambria"/>
                <a:sym typeface="Cambria"/>
              </a:rPr>
              <a:t>Quiz :  </a:t>
            </a:r>
            <a:endParaRPr sz="2940">
              <a:solidFill>
                <a:srgbClr val="7DB6C1"/>
              </a:solidFill>
              <a:latin typeface="Cambria"/>
              <a:ea typeface="Cambria"/>
              <a:cs typeface="Cambria"/>
              <a:sym typeface="Cambria"/>
            </a:endParaRPr>
          </a:p>
        </p:txBody>
      </p:sp>
      <p:sp>
        <p:nvSpPr>
          <p:cNvPr id="425" name="Google Shape;425;p36"/>
          <p:cNvSpPr txBox="1"/>
          <p:nvPr/>
        </p:nvSpPr>
        <p:spPr>
          <a:xfrm>
            <a:off x="223900" y="2156720"/>
            <a:ext cx="7252200" cy="23175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accent3"/>
              </a:buClr>
              <a:buSzPts val="1200"/>
              <a:buFont typeface="Cambria"/>
              <a:buNone/>
            </a:pPr>
            <a:r>
              <a:rPr b="1" lang="en-US" sz="1200">
                <a:solidFill>
                  <a:schemeClr val="accent3"/>
                </a:solidFill>
                <a:latin typeface="Cambria"/>
                <a:ea typeface="Cambria"/>
                <a:cs typeface="Cambria"/>
                <a:sym typeface="Cambria"/>
              </a:rPr>
              <a:t>11- A 45 year old woman with 6 month history of worsening headaches developed now unilateral ansomia. She has also developed obsessive anxiety about her health and her children. A left subfrontal 5-cm mass is resected and has the microscopic appearance shows whorld nests of cells with abundant pink cytoplasm. What is the most likely diagnosis?</a:t>
            </a:r>
            <a:br>
              <a:rPr b="1" lang="en-US" sz="1200">
                <a:solidFill>
                  <a:schemeClr val="accent3"/>
                </a:solidFill>
                <a:latin typeface="Cambria"/>
                <a:ea typeface="Cambria"/>
                <a:cs typeface="Cambria"/>
                <a:sym typeface="Cambria"/>
              </a:rPr>
            </a:br>
            <a:r>
              <a:rPr lang="en-US" sz="1200">
                <a:solidFill>
                  <a:schemeClr val="dk1"/>
                </a:solidFill>
                <a:latin typeface="Cambria"/>
                <a:ea typeface="Cambria"/>
                <a:cs typeface="Cambria"/>
                <a:sym typeface="Cambria"/>
              </a:rPr>
              <a:t>A- blastocerebelloma</a:t>
            </a:r>
            <a:br>
              <a:rPr lang="en-US" sz="1200">
                <a:solidFill>
                  <a:schemeClr val="dk1"/>
                </a:solidFill>
                <a:latin typeface="Cambria"/>
                <a:ea typeface="Cambria"/>
                <a:cs typeface="Cambria"/>
                <a:sym typeface="Cambria"/>
              </a:rPr>
            </a:br>
            <a:r>
              <a:rPr lang="en-US" sz="1200">
                <a:solidFill>
                  <a:schemeClr val="dk1"/>
                </a:solidFill>
                <a:latin typeface="Cambria"/>
                <a:ea typeface="Cambria"/>
                <a:cs typeface="Cambria"/>
                <a:sym typeface="Cambria"/>
              </a:rPr>
              <a:t>B- meningioma</a:t>
            </a:r>
            <a:br>
              <a:rPr lang="en-US" sz="1200">
                <a:solidFill>
                  <a:schemeClr val="dk1"/>
                </a:solidFill>
                <a:latin typeface="Cambria"/>
                <a:ea typeface="Cambria"/>
                <a:cs typeface="Cambria"/>
                <a:sym typeface="Cambria"/>
              </a:rPr>
            </a:br>
            <a:r>
              <a:rPr lang="en-US" sz="1200">
                <a:solidFill>
                  <a:schemeClr val="dk1"/>
                </a:solidFill>
                <a:latin typeface="Cambria"/>
                <a:ea typeface="Cambria"/>
                <a:cs typeface="Cambria"/>
                <a:sym typeface="Cambria"/>
              </a:rPr>
              <a:t>C- brain metastasis </a:t>
            </a:r>
            <a:br>
              <a:rPr lang="en-US" sz="1200">
                <a:solidFill>
                  <a:schemeClr val="dk1"/>
                </a:solidFill>
                <a:latin typeface="Cambria"/>
                <a:ea typeface="Cambria"/>
                <a:cs typeface="Cambria"/>
                <a:sym typeface="Cambria"/>
              </a:rPr>
            </a:br>
            <a:r>
              <a:rPr lang="en-US" sz="1200">
                <a:solidFill>
                  <a:schemeClr val="dk1"/>
                </a:solidFill>
                <a:latin typeface="Cambria"/>
                <a:ea typeface="Cambria"/>
                <a:cs typeface="Cambria"/>
                <a:sym typeface="Cambria"/>
              </a:rPr>
              <a:t>D- ependymoma</a:t>
            </a:r>
            <a:endParaRPr sz="1200">
              <a:solidFill>
                <a:schemeClr val="dk1"/>
              </a:solidFill>
              <a:latin typeface="Cambria"/>
              <a:ea typeface="Cambria"/>
              <a:cs typeface="Cambria"/>
              <a:sym typeface="Cambria"/>
            </a:endParaRPr>
          </a:p>
        </p:txBody>
      </p:sp>
      <p:sp>
        <p:nvSpPr>
          <p:cNvPr id="426" name="Google Shape;426;p36"/>
          <p:cNvSpPr txBox="1"/>
          <p:nvPr/>
        </p:nvSpPr>
        <p:spPr>
          <a:xfrm>
            <a:off x="223900" y="4245813"/>
            <a:ext cx="7252200" cy="2235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accent3"/>
              </a:buClr>
              <a:buSzPts val="1200"/>
              <a:buFont typeface="Cambria"/>
              <a:buNone/>
            </a:pPr>
            <a:r>
              <a:rPr b="1" lang="en-US" sz="1200">
                <a:solidFill>
                  <a:schemeClr val="accent3"/>
                </a:solidFill>
                <a:latin typeface="Cambria"/>
                <a:ea typeface="Cambria"/>
                <a:cs typeface="Cambria"/>
                <a:sym typeface="Cambria"/>
              </a:rPr>
              <a:t>12- A 35 year-old man develops hearing loss in the left ear, incoordination in movements and tinnitus. The microscopic examination shows biphasic pattern with nuclear-free zones. </a:t>
            </a:r>
            <a:br>
              <a:rPr b="1" lang="en-US" sz="1200">
                <a:solidFill>
                  <a:schemeClr val="accent3"/>
                </a:solidFill>
                <a:latin typeface="Cambria"/>
                <a:ea typeface="Cambria"/>
                <a:cs typeface="Cambria"/>
                <a:sym typeface="Cambria"/>
              </a:rPr>
            </a:br>
            <a:r>
              <a:rPr b="1" lang="en-US" sz="1200">
                <a:solidFill>
                  <a:schemeClr val="accent3"/>
                </a:solidFill>
                <a:latin typeface="Cambria"/>
                <a:ea typeface="Cambria"/>
                <a:cs typeface="Cambria"/>
                <a:sym typeface="Cambria"/>
              </a:rPr>
              <a:t>What is the most likely diagnosis and the gene affected?</a:t>
            </a:r>
            <a:br>
              <a:rPr b="1" lang="en-US" sz="1200">
                <a:solidFill>
                  <a:schemeClr val="accent3"/>
                </a:solidFill>
                <a:latin typeface="Cambria"/>
                <a:ea typeface="Cambria"/>
                <a:cs typeface="Cambria"/>
                <a:sym typeface="Cambria"/>
              </a:rPr>
            </a:br>
            <a:r>
              <a:rPr lang="en-US" sz="1200">
                <a:solidFill>
                  <a:schemeClr val="dk1"/>
                </a:solidFill>
                <a:latin typeface="Cambria"/>
                <a:ea typeface="Cambria"/>
                <a:cs typeface="Cambria"/>
                <a:sym typeface="Cambria"/>
              </a:rPr>
              <a:t>A- Schawannoma,NF2 syndrome </a:t>
            </a:r>
            <a:br>
              <a:rPr lang="en-US" sz="1200">
                <a:solidFill>
                  <a:schemeClr val="dk1"/>
                </a:solidFill>
                <a:latin typeface="Cambria"/>
                <a:ea typeface="Cambria"/>
                <a:cs typeface="Cambria"/>
                <a:sym typeface="Cambria"/>
              </a:rPr>
            </a:br>
            <a:r>
              <a:rPr lang="en-US" sz="1200">
                <a:solidFill>
                  <a:schemeClr val="dk1"/>
                </a:solidFill>
                <a:latin typeface="Cambria"/>
                <a:ea typeface="Cambria"/>
                <a:cs typeface="Cambria"/>
                <a:sym typeface="Cambria"/>
              </a:rPr>
              <a:t>B- Schwannoma, NF2 gene</a:t>
            </a:r>
            <a:br>
              <a:rPr lang="en-US" sz="1200">
                <a:solidFill>
                  <a:schemeClr val="dk1"/>
                </a:solidFill>
                <a:latin typeface="Cambria"/>
                <a:ea typeface="Cambria"/>
                <a:cs typeface="Cambria"/>
                <a:sym typeface="Cambria"/>
              </a:rPr>
            </a:br>
            <a:r>
              <a:rPr lang="en-US" sz="1200">
                <a:solidFill>
                  <a:schemeClr val="dk1"/>
                </a:solidFill>
                <a:latin typeface="Cambria"/>
                <a:ea typeface="Cambria"/>
                <a:cs typeface="Cambria"/>
                <a:sym typeface="Cambria"/>
              </a:rPr>
              <a:t>C- Neurofibroma, NF1 gene</a:t>
            </a:r>
            <a:br>
              <a:rPr lang="en-US" sz="1200">
                <a:solidFill>
                  <a:schemeClr val="dk1"/>
                </a:solidFill>
                <a:latin typeface="Cambria"/>
                <a:ea typeface="Cambria"/>
                <a:cs typeface="Cambria"/>
                <a:sym typeface="Cambria"/>
              </a:rPr>
            </a:br>
            <a:r>
              <a:rPr lang="en-US" sz="1200">
                <a:solidFill>
                  <a:schemeClr val="dk1"/>
                </a:solidFill>
                <a:latin typeface="Cambria"/>
                <a:ea typeface="Cambria"/>
                <a:cs typeface="Cambria"/>
                <a:sym typeface="Cambria"/>
              </a:rPr>
              <a:t>D- Neurofibroma, NF1 syndrome</a:t>
            </a:r>
            <a:endParaRPr sz="1200">
              <a:solidFill>
                <a:schemeClr val="dk1"/>
              </a:solidFill>
              <a:latin typeface="Cambria"/>
              <a:ea typeface="Cambria"/>
              <a:cs typeface="Cambria"/>
              <a:sym typeface="Cambria"/>
            </a:endParaRPr>
          </a:p>
        </p:txBody>
      </p:sp>
      <p:sp>
        <p:nvSpPr>
          <p:cNvPr id="427" name="Google Shape;427;p36"/>
          <p:cNvSpPr txBox="1"/>
          <p:nvPr/>
        </p:nvSpPr>
        <p:spPr>
          <a:xfrm>
            <a:off x="223900" y="6124765"/>
            <a:ext cx="7404600" cy="2235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accent3"/>
              </a:buClr>
              <a:buSzPts val="1200"/>
              <a:buFont typeface="Cambria"/>
              <a:buNone/>
            </a:pPr>
            <a:r>
              <a:rPr b="1" lang="en-US" sz="1200">
                <a:solidFill>
                  <a:schemeClr val="accent3"/>
                </a:solidFill>
                <a:latin typeface="Cambria"/>
                <a:ea typeface="Cambria"/>
                <a:cs typeface="Cambria"/>
                <a:sym typeface="Cambria"/>
              </a:rPr>
              <a:t>13- A 38-year old woman has a1-year history of increasing frequent headaches that crescendo with her menstrual cycle. The headache now is worsening with here recent pregnancy. Her MRI shows a circumcised mass in the parasagittal region that is impinging on the frontal lobe. What is the most likely diagnosis? </a:t>
            </a:r>
            <a:br>
              <a:rPr b="1" lang="en-US" sz="1200">
                <a:solidFill>
                  <a:schemeClr val="accent3"/>
                </a:solidFill>
                <a:latin typeface="Cambria"/>
                <a:ea typeface="Cambria"/>
                <a:cs typeface="Cambria"/>
                <a:sym typeface="Cambria"/>
              </a:rPr>
            </a:br>
            <a:r>
              <a:rPr lang="en-US" sz="1200">
                <a:solidFill>
                  <a:schemeClr val="dk1"/>
                </a:solidFill>
                <a:latin typeface="Cambria"/>
                <a:ea typeface="Cambria"/>
                <a:cs typeface="Cambria"/>
                <a:sym typeface="Cambria"/>
              </a:rPr>
              <a:t>A- pilocytic astrocytoma</a:t>
            </a:r>
            <a:br>
              <a:rPr lang="en-US" sz="1200">
                <a:solidFill>
                  <a:schemeClr val="dk1"/>
                </a:solidFill>
                <a:latin typeface="Cambria"/>
                <a:ea typeface="Cambria"/>
                <a:cs typeface="Cambria"/>
                <a:sym typeface="Cambria"/>
              </a:rPr>
            </a:br>
            <a:r>
              <a:rPr lang="en-US" sz="1200">
                <a:solidFill>
                  <a:schemeClr val="dk1"/>
                </a:solidFill>
                <a:latin typeface="Cambria"/>
                <a:ea typeface="Cambria"/>
                <a:cs typeface="Cambria"/>
                <a:sym typeface="Cambria"/>
              </a:rPr>
              <a:t>B- medulloblastoma</a:t>
            </a:r>
            <a:br>
              <a:rPr lang="en-US" sz="1200">
                <a:solidFill>
                  <a:schemeClr val="dk1"/>
                </a:solidFill>
                <a:latin typeface="Cambria"/>
                <a:ea typeface="Cambria"/>
                <a:cs typeface="Cambria"/>
                <a:sym typeface="Cambria"/>
              </a:rPr>
            </a:br>
            <a:r>
              <a:rPr lang="en-US" sz="1200">
                <a:solidFill>
                  <a:schemeClr val="dk1"/>
                </a:solidFill>
                <a:latin typeface="Cambria"/>
                <a:ea typeface="Cambria"/>
                <a:cs typeface="Cambria"/>
                <a:sym typeface="Cambria"/>
              </a:rPr>
              <a:t>C- meningioma </a:t>
            </a:r>
            <a:br>
              <a:rPr lang="en-US" sz="1200">
                <a:solidFill>
                  <a:schemeClr val="dk1"/>
                </a:solidFill>
                <a:latin typeface="Cambria"/>
                <a:ea typeface="Cambria"/>
                <a:cs typeface="Cambria"/>
                <a:sym typeface="Cambria"/>
              </a:rPr>
            </a:br>
            <a:r>
              <a:rPr lang="en-US" sz="1200">
                <a:solidFill>
                  <a:schemeClr val="dk1"/>
                </a:solidFill>
                <a:latin typeface="Cambria"/>
                <a:ea typeface="Cambria"/>
                <a:cs typeface="Cambria"/>
                <a:sym typeface="Cambria"/>
              </a:rPr>
              <a:t>D- Glioblastoma</a:t>
            </a:r>
            <a:endParaRPr sz="1200">
              <a:solidFill>
                <a:schemeClr val="dk1"/>
              </a:solidFill>
              <a:latin typeface="Cambria"/>
              <a:ea typeface="Cambria"/>
              <a:cs typeface="Cambria"/>
              <a:sym typeface="Cambria"/>
            </a:endParaRPr>
          </a:p>
        </p:txBody>
      </p:sp>
      <p:sp>
        <p:nvSpPr>
          <p:cNvPr id="428" name="Google Shape;428;p36"/>
          <p:cNvSpPr txBox="1"/>
          <p:nvPr/>
        </p:nvSpPr>
        <p:spPr>
          <a:xfrm rot="10800000">
            <a:off x="6668500" y="7476605"/>
            <a:ext cx="891900" cy="1359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999999"/>
              </a:buClr>
              <a:buSzPts val="1800"/>
              <a:buFont typeface="Cambria"/>
              <a:buNone/>
            </a:pPr>
            <a:r>
              <a:rPr lang="en-US" sz="1800">
                <a:solidFill>
                  <a:srgbClr val="999999"/>
                </a:solidFill>
                <a:latin typeface="Cambria"/>
                <a:ea typeface="Cambria"/>
                <a:cs typeface="Cambria"/>
                <a:sym typeface="Cambria"/>
              </a:rPr>
              <a:t>10- B</a:t>
            </a:r>
            <a:endParaRPr sz="1800">
              <a:solidFill>
                <a:srgbClr val="999999"/>
              </a:solidFill>
              <a:latin typeface="Cambria"/>
              <a:ea typeface="Cambria"/>
              <a:cs typeface="Cambria"/>
              <a:sym typeface="Cambria"/>
            </a:endParaRPr>
          </a:p>
          <a:p>
            <a:pPr indent="0" lvl="0" marL="0" marR="0" rtl="0" algn="l">
              <a:spcBef>
                <a:spcPts val="0"/>
              </a:spcBef>
              <a:spcAft>
                <a:spcPts val="0"/>
              </a:spcAft>
              <a:buClr>
                <a:srgbClr val="999999"/>
              </a:buClr>
              <a:buSzPts val="1800"/>
              <a:buFont typeface="Cambria"/>
              <a:buNone/>
            </a:pPr>
            <a:r>
              <a:rPr lang="en-US" sz="1800">
                <a:solidFill>
                  <a:srgbClr val="999999"/>
                </a:solidFill>
                <a:latin typeface="Cambria"/>
                <a:ea typeface="Cambria"/>
                <a:cs typeface="Cambria"/>
                <a:sym typeface="Cambria"/>
              </a:rPr>
              <a:t>11- B</a:t>
            </a:r>
            <a:endParaRPr sz="1800">
              <a:solidFill>
                <a:srgbClr val="999999"/>
              </a:solidFill>
              <a:latin typeface="Cambria"/>
              <a:ea typeface="Cambria"/>
              <a:cs typeface="Cambria"/>
              <a:sym typeface="Cambria"/>
            </a:endParaRPr>
          </a:p>
          <a:p>
            <a:pPr indent="0" lvl="0" marL="0" marR="0" rtl="0" algn="l">
              <a:spcBef>
                <a:spcPts val="0"/>
              </a:spcBef>
              <a:spcAft>
                <a:spcPts val="0"/>
              </a:spcAft>
              <a:buClr>
                <a:srgbClr val="999999"/>
              </a:buClr>
              <a:buSzPts val="1800"/>
              <a:buFont typeface="Cambria"/>
              <a:buNone/>
            </a:pPr>
            <a:r>
              <a:rPr lang="en-US" sz="1800">
                <a:solidFill>
                  <a:srgbClr val="999999"/>
                </a:solidFill>
                <a:latin typeface="Cambria"/>
                <a:ea typeface="Cambria"/>
                <a:cs typeface="Cambria"/>
                <a:sym typeface="Cambria"/>
              </a:rPr>
              <a:t>12- B</a:t>
            </a:r>
            <a:endParaRPr sz="1800">
              <a:solidFill>
                <a:srgbClr val="999999"/>
              </a:solidFill>
              <a:latin typeface="Cambria"/>
              <a:ea typeface="Cambria"/>
              <a:cs typeface="Cambria"/>
              <a:sym typeface="Cambria"/>
            </a:endParaRPr>
          </a:p>
          <a:p>
            <a:pPr indent="0" lvl="0" marL="0" marR="0" rtl="0" algn="l">
              <a:spcBef>
                <a:spcPts val="0"/>
              </a:spcBef>
              <a:spcAft>
                <a:spcPts val="0"/>
              </a:spcAft>
              <a:buClr>
                <a:srgbClr val="999999"/>
              </a:buClr>
              <a:buSzPts val="1800"/>
              <a:buFont typeface="Cambria"/>
              <a:buNone/>
            </a:pPr>
            <a:r>
              <a:rPr lang="en-US" sz="1800">
                <a:solidFill>
                  <a:srgbClr val="999999"/>
                </a:solidFill>
                <a:latin typeface="Cambria"/>
                <a:ea typeface="Cambria"/>
                <a:cs typeface="Cambria"/>
                <a:sym typeface="Cambria"/>
              </a:rPr>
              <a:t>13- C</a:t>
            </a:r>
            <a:endParaRPr sz="1800">
              <a:solidFill>
                <a:srgbClr val="999999"/>
              </a:solidFill>
              <a:latin typeface="Cambria"/>
              <a:ea typeface="Cambria"/>
              <a:cs typeface="Cambria"/>
              <a:sym typeface="Cambria"/>
            </a:endParaRPr>
          </a:p>
        </p:txBody>
      </p:sp>
      <p:pic>
        <p:nvPicPr>
          <p:cNvPr id="429" name="Google Shape;429;p36"/>
          <p:cNvPicPr preferRelativeResize="0"/>
          <p:nvPr/>
        </p:nvPicPr>
        <p:blipFill rotWithShape="1">
          <a:blip r:embed="rId3">
            <a:alphaModFix/>
          </a:blip>
          <a:srcRect b="0" l="0" r="0" t="87505"/>
          <a:stretch/>
        </p:blipFill>
        <p:spPr>
          <a:xfrm>
            <a:off x="139588" y="2156725"/>
            <a:ext cx="7420826" cy="77950"/>
          </a:xfrm>
          <a:prstGeom prst="rect">
            <a:avLst/>
          </a:prstGeom>
          <a:noFill/>
          <a:ln>
            <a:noFill/>
          </a:ln>
        </p:spPr>
      </p:pic>
      <p:pic>
        <p:nvPicPr>
          <p:cNvPr id="430" name="Google Shape;430;p36"/>
          <p:cNvPicPr preferRelativeResize="0"/>
          <p:nvPr/>
        </p:nvPicPr>
        <p:blipFill rotWithShape="1">
          <a:blip r:embed="rId3">
            <a:alphaModFix/>
          </a:blip>
          <a:srcRect b="0" l="0" r="0" t="87505"/>
          <a:stretch/>
        </p:blipFill>
        <p:spPr>
          <a:xfrm>
            <a:off x="139563" y="4227425"/>
            <a:ext cx="7420826" cy="77950"/>
          </a:xfrm>
          <a:prstGeom prst="rect">
            <a:avLst/>
          </a:prstGeom>
          <a:noFill/>
          <a:ln>
            <a:noFill/>
          </a:ln>
        </p:spPr>
      </p:pic>
      <p:pic>
        <p:nvPicPr>
          <p:cNvPr id="431" name="Google Shape;431;p36"/>
          <p:cNvPicPr preferRelativeResize="0"/>
          <p:nvPr/>
        </p:nvPicPr>
        <p:blipFill rotWithShape="1">
          <a:blip r:embed="rId3">
            <a:alphaModFix/>
          </a:blip>
          <a:srcRect b="0" l="0" r="0" t="87505"/>
          <a:stretch/>
        </p:blipFill>
        <p:spPr>
          <a:xfrm>
            <a:off x="139575" y="6124775"/>
            <a:ext cx="7420826" cy="779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5" name="Shape 435"/>
        <p:cNvGrpSpPr/>
        <p:nvPr/>
      </p:nvGrpSpPr>
      <p:grpSpPr>
        <a:xfrm>
          <a:off x="0" y="0"/>
          <a:ext cx="0" cy="0"/>
          <a:chOff x="0" y="0"/>
          <a:chExt cx="0" cy="0"/>
        </a:xfrm>
      </p:grpSpPr>
      <p:sp>
        <p:nvSpPr>
          <p:cNvPr id="436" name="Google Shape;436;p37"/>
          <p:cNvSpPr txBox="1"/>
          <p:nvPr/>
        </p:nvSpPr>
        <p:spPr>
          <a:xfrm>
            <a:off x="647700" y="275048"/>
            <a:ext cx="6248400"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rgbClr val="4A92A0"/>
                </a:solidFill>
                <a:latin typeface="Cambria"/>
                <a:ea typeface="Cambria"/>
                <a:cs typeface="Cambria"/>
                <a:sym typeface="Cambria"/>
              </a:rPr>
              <a:t>كل الشكر والتقدير للجهود العظيمة من قبل أعضاء فريق علم الأمراض الكرام:</a:t>
            </a:r>
            <a:endParaRPr sz="2000">
              <a:solidFill>
                <a:srgbClr val="4A92A0"/>
              </a:solidFill>
              <a:latin typeface="Cambria"/>
              <a:ea typeface="Cambria"/>
              <a:cs typeface="Cambria"/>
              <a:sym typeface="Cambria"/>
            </a:endParaRPr>
          </a:p>
        </p:txBody>
      </p:sp>
      <p:sp>
        <p:nvSpPr>
          <p:cNvPr id="437" name="Google Shape;437;p37"/>
          <p:cNvSpPr txBox="1"/>
          <p:nvPr/>
        </p:nvSpPr>
        <p:spPr>
          <a:xfrm>
            <a:off x="2879477" y="3565907"/>
            <a:ext cx="1654422" cy="4524315"/>
          </a:xfrm>
          <a:prstGeom prst="rect">
            <a:avLst/>
          </a:prstGeom>
          <a:noFill/>
          <a:ln>
            <a:noFill/>
          </a:ln>
        </p:spPr>
        <p:txBody>
          <a:bodyPr anchorCtr="0" anchor="t" bIns="45700" lIns="91425" spcFirstLastPara="1" rIns="91425" wrap="square" tIns="45700">
            <a:noAutofit/>
          </a:bodyPr>
          <a:lstStyle/>
          <a:p>
            <a:pPr indent="-285750" lvl="0" marL="285750" marR="0" rtl="1" algn="r">
              <a:spcBef>
                <a:spcPts val="0"/>
              </a:spcBef>
              <a:spcAft>
                <a:spcPts val="0"/>
              </a:spcAft>
              <a:buClr>
                <a:srgbClr val="75B1BD"/>
              </a:buClr>
              <a:buSzPts val="1200"/>
              <a:buFont typeface="Arial"/>
              <a:buChar char="•"/>
            </a:pPr>
            <a:r>
              <a:rPr lang="en-US" sz="1200">
                <a:solidFill>
                  <a:srgbClr val="75B1BD"/>
                </a:solidFill>
                <a:latin typeface="Cambria"/>
                <a:ea typeface="Cambria"/>
                <a:cs typeface="Cambria"/>
                <a:sym typeface="Cambria"/>
              </a:rPr>
              <a:t>رناد الفرم</a:t>
            </a:r>
            <a:endParaRPr/>
          </a:p>
          <a:p>
            <a:pPr indent="-285750" lvl="0" marL="285750" marR="0" rtl="1" algn="r">
              <a:spcBef>
                <a:spcPts val="0"/>
              </a:spcBef>
              <a:spcAft>
                <a:spcPts val="0"/>
              </a:spcAft>
              <a:buClr>
                <a:srgbClr val="75B1BD"/>
              </a:buClr>
              <a:buSzPts val="1200"/>
              <a:buFont typeface="Arial"/>
              <a:buChar char="•"/>
            </a:pPr>
            <a:r>
              <a:rPr lang="en-US" sz="1200">
                <a:solidFill>
                  <a:srgbClr val="75B1BD"/>
                </a:solidFill>
                <a:latin typeface="Cambria"/>
                <a:ea typeface="Cambria"/>
                <a:cs typeface="Cambria"/>
                <a:sym typeface="Cambria"/>
              </a:rPr>
              <a:t>منيرة المسعد </a:t>
            </a:r>
            <a:endParaRPr/>
          </a:p>
          <a:p>
            <a:pPr indent="-285750" lvl="0" marL="285750" marR="0" rtl="1" algn="r">
              <a:spcBef>
                <a:spcPts val="0"/>
              </a:spcBef>
              <a:spcAft>
                <a:spcPts val="0"/>
              </a:spcAft>
              <a:buClr>
                <a:srgbClr val="75B1BD"/>
              </a:buClr>
              <a:buSzPts val="1200"/>
              <a:buFont typeface="Arial"/>
              <a:buChar char="•"/>
            </a:pPr>
            <a:r>
              <a:rPr lang="en-US" sz="1200">
                <a:solidFill>
                  <a:srgbClr val="75B1BD"/>
                </a:solidFill>
                <a:latin typeface="Cambria"/>
                <a:ea typeface="Cambria"/>
                <a:cs typeface="Cambria"/>
                <a:sym typeface="Cambria"/>
              </a:rPr>
              <a:t>غرام جليدان</a:t>
            </a:r>
            <a:endParaRPr/>
          </a:p>
          <a:p>
            <a:pPr indent="-285750" lvl="0" marL="285750" marR="0" rtl="1" algn="r">
              <a:spcBef>
                <a:spcPts val="0"/>
              </a:spcBef>
              <a:spcAft>
                <a:spcPts val="0"/>
              </a:spcAft>
              <a:buClr>
                <a:srgbClr val="75B1BD"/>
              </a:buClr>
              <a:buSzPts val="1200"/>
              <a:buFont typeface="Arial"/>
              <a:buChar char="•"/>
            </a:pPr>
            <a:r>
              <a:rPr lang="en-US" sz="1200">
                <a:solidFill>
                  <a:srgbClr val="75B1BD"/>
                </a:solidFill>
                <a:latin typeface="Cambria"/>
                <a:ea typeface="Cambria"/>
                <a:cs typeface="Cambria"/>
                <a:sym typeface="Cambria"/>
              </a:rPr>
              <a:t>عهد القرين</a:t>
            </a:r>
            <a:endParaRPr/>
          </a:p>
          <a:p>
            <a:pPr indent="-285750" lvl="0" marL="285750" marR="0" rtl="1" algn="r">
              <a:spcBef>
                <a:spcPts val="0"/>
              </a:spcBef>
              <a:spcAft>
                <a:spcPts val="0"/>
              </a:spcAft>
              <a:buClr>
                <a:srgbClr val="75B1BD"/>
              </a:buClr>
              <a:buSzPts val="1200"/>
              <a:buFont typeface="Arial"/>
              <a:buChar char="•"/>
            </a:pPr>
            <a:r>
              <a:rPr lang="en-US" sz="1200">
                <a:solidFill>
                  <a:srgbClr val="75B1BD"/>
                </a:solidFill>
                <a:latin typeface="Cambria"/>
                <a:ea typeface="Cambria"/>
                <a:cs typeface="Cambria"/>
                <a:sym typeface="Cambria"/>
              </a:rPr>
              <a:t>ليلى الصباغ</a:t>
            </a:r>
            <a:endParaRPr/>
          </a:p>
          <a:p>
            <a:pPr indent="-285750" lvl="0" marL="285750" marR="0" rtl="1" algn="r">
              <a:spcBef>
                <a:spcPts val="0"/>
              </a:spcBef>
              <a:spcAft>
                <a:spcPts val="0"/>
              </a:spcAft>
              <a:buClr>
                <a:srgbClr val="75B1BD"/>
              </a:buClr>
              <a:buSzPts val="1200"/>
              <a:buFont typeface="Arial"/>
              <a:buChar char="•"/>
            </a:pPr>
            <a:r>
              <a:rPr lang="en-US" sz="1200">
                <a:solidFill>
                  <a:srgbClr val="75B1BD"/>
                </a:solidFill>
                <a:latin typeface="Cambria"/>
                <a:ea typeface="Cambria"/>
                <a:cs typeface="Cambria"/>
                <a:sym typeface="Cambria"/>
              </a:rPr>
              <a:t>مجد البراك</a:t>
            </a:r>
            <a:endParaRPr/>
          </a:p>
          <a:p>
            <a:pPr indent="-285750" lvl="0" marL="285750" marR="0" rtl="1" algn="r">
              <a:spcBef>
                <a:spcPts val="0"/>
              </a:spcBef>
              <a:spcAft>
                <a:spcPts val="0"/>
              </a:spcAft>
              <a:buClr>
                <a:srgbClr val="75B1BD"/>
              </a:buClr>
              <a:buSzPts val="1200"/>
              <a:buFont typeface="Arial"/>
              <a:buChar char="•"/>
            </a:pPr>
            <a:r>
              <a:rPr lang="en-US" sz="1200">
                <a:solidFill>
                  <a:srgbClr val="75B1BD"/>
                </a:solidFill>
                <a:latin typeface="Cambria"/>
                <a:ea typeface="Cambria"/>
                <a:cs typeface="Cambria"/>
                <a:sym typeface="Cambria"/>
              </a:rPr>
              <a:t>شيخة الرويس</a:t>
            </a:r>
            <a:endParaRPr/>
          </a:p>
          <a:p>
            <a:pPr indent="-285750" lvl="0" marL="285750" marR="0" rtl="1" algn="r">
              <a:spcBef>
                <a:spcPts val="0"/>
              </a:spcBef>
              <a:spcAft>
                <a:spcPts val="0"/>
              </a:spcAft>
              <a:buClr>
                <a:srgbClr val="75B1BD"/>
              </a:buClr>
              <a:buSzPts val="1200"/>
              <a:buFont typeface="Arial"/>
              <a:buChar char="•"/>
            </a:pPr>
            <a:r>
              <a:rPr lang="en-US" sz="1200">
                <a:solidFill>
                  <a:srgbClr val="75B1BD"/>
                </a:solidFill>
                <a:latin typeface="Cambria"/>
                <a:ea typeface="Cambria"/>
                <a:cs typeface="Cambria"/>
                <a:sym typeface="Cambria"/>
              </a:rPr>
              <a:t> بتول الرحيمي</a:t>
            </a:r>
            <a:endParaRPr/>
          </a:p>
          <a:p>
            <a:pPr indent="-285750" lvl="0" marL="285750" marR="0" rtl="1" algn="r">
              <a:spcBef>
                <a:spcPts val="0"/>
              </a:spcBef>
              <a:spcAft>
                <a:spcPts val="0"/>
              </a:spcAft>
              <a:buClr>
                <a:srgbClr val="75B1BD"/>
              </a:buClr>
              <a:buSzPts val="1200"/>
              <a:buFont typeface="Arial"/>
              <a:buChar char="•"/>
            </a:pPr>
            <a:r>
              <a:rPr lang="en-US" sz="1200">
                <a:solidFill>
                  <a:srgbClr val="75B1BD"/>
                </a:solidFill>
                <a:latin typeface="Cambria"/>
                <a:ea typeface="Cambria"/>
                <a:cs typeface="Cambria"/>
                <a:sym typeface="Cambria"/>
              </a:rPr>
              <a:t>بلقيس الراجحي</a:t>
            </a:r>
            <a:endParaRPr/>
          </a:p>
          <a:p>
            <a:pPr indent="-285750" lvl="0" marL="285750" marR="0" rtl="1" algn="r">
              <a:spcBef>
                <a:spcPts val="0"/>
              </a:spcBef>
              <a:spcAft>
                <a:spcPts val="0"/>
              </a:spcAft>
              <a:buClr>
                <a:srgbClr val="75B1BD"/>
              </a:buClr>
              <a:buSzPts val="1200"/>
              <a:buFont typeface="Arial"/>
              <a:buChar char="•"/>
            </a:pPr>
            <a:r>
              <a:rPr lang="en-US" sz="1200">
                <a:solidFill>
                  <a:srgbClr val="75B1BD"/>
                </a:solidFill>
                <a:latin typeface="Cambria"/>
                <a:ea typeface="Cambria"/>
                <a:cs typeface="Cambria"/>
                <a:sym typeface="Cambria"/>
              </a:rPr>
              <a:t>مها بركه</a:t>
            </a:r>
            <a:endParaRPr/>
          </a:p>
          <a:p>
            <a:pPr indent="-285750" lvl="0" marL="285750" marR="0" rtl="1" algn="r">
              <a:spcBef>
                <a:spcPts val="0"/>
              </a:spcBef>
              <a:spcAft>
                <a:spcPts val="0"/>
              </a:spcAft>
              <a:buClr>
                <a:srgbClr val="75B1BD"/>
              </a:buClr>
              <a:buSzPts val="1200"/>
              <a:buFont typeface="Arial"/>
              <a:buChar char="•"/>
            </a:pPr>
            <a:r>
              <a:rPr lang="en-US" sz="1200">
                <a:solidFill>
                  <a:srgbClr val="75B1BD"/>
                </a:solidFill>
                <a:latin typeface="Cambria"/>
                <a:ea typeface="Cambria"/>
                <a:cs typeface="Cambria"/>
                <a:sym typeface="Cambria"/>
              </a:rPr>
              <a:t>مها العمري</a:t>
            </a:r>
            <a:endParaRPr/>
          </a:p>
          <a:p>
            <a:pPr indent="-285750" lvl="0" marL="285750" marR="0" rtl="1" algn="r">
              <a:spcBef>
                <a:spcPts val="0"/>
              </a:spcBef>
              <a:spcAft>
                <a:spcPts val="0"/>
              </a:spcAft>
              <a:buClr>
                <a:srgbClr val="75B1BD"/>
              </a:buClr>
              <a:buSzPts val="1200"/>
              <a:buFont typeface="Arial"/>
              <a:buChar char="•"/>
            </a:pPr>
            <a:r>
              <a:rPr lang="en-US" sz="1200">
                <a:solidFill>
                  <a:srgbClr val="75B1BD"/>
                </a:solidFill>
                <a:latin typeface="Cambria"/>
                <a:ea typeface="Cambria"/>
                <a:cs typeface="Cambria"/>
                <a:sym typeface="Cambria"/>
              </a:rPr>
              <a:t>نورة القاضي</a:t>
            </a:r>
            <a:endParaRPr/>
          </a:p>
          <a:p>
            <a:pPr indent="-285750" lvl="0" marL="285750" marR="0" rtl="1" algn="r">
              <a:spcBef>
                <a:spcPts val="0"/>
              </a:spcBef>
              <a:spcAft>
                <a:spcPts val="0"/>
              </a:spcAft>
              <a:buClr>
                <a:srgbClr val="75B1BD"/>
              </a:buClr>
              <a:buSzPts val="1200"/>
              <a:buFont typeface="Arial"/>
              <a:buChar char="•"/>
            </a:pPr>
            <a:r>
              <a:rPr lang="en-US" sz="1200">
                <a:solidFill>
                  <a:srgbClr val="75B1BD"/>
                </a:solidFill>
                <a:latin typeface="Cambria"/>
                <a:ea typeface="Cambria"/>
                <a:cs typeface="Cambria"/>
                <a:sym typeface="Cambria"/>
              </a:rPr>
              <a:t>مشاعل  القحطاني</a:t>
            </a:r>
            <a:endParaRPr/>
          </a:p>
          <a:p>
            <a:pPr indent="-285750" lvl="0" marL="285750" marR="0" rtl="1" algn="r">
              <a:spcBef>
                <a:spcPts val="0"/>
              </a:spcBef>
              <a:spcAft>
                <a:spcPts val="0"/>
              </a:spcAft>
              <a:buClr>
                <a:srgbClr val="75B1BD"/>
              </a:buClr>
              <a:buSzPts val="1200"/>
              <a:buFont typeface="Arial"/>
              <a:buChar char="•"/>
            </a:pPr>
            <a:r>
              <a:rPr lang="en-US" sz="1200">
                <a:solidFill>
                  <a:srgbClr val="75B1BD"/>
                </a:solidFill>
                <a:latin typeface="Cambria"/>
                <a:ea typeface="Cambria"/>
                <a:cs typeface="Cambria"/>
                <a:sym typeface="Cambria"/>
              </a:rPr>
              <a:t>الجوهرة  الشنيفي</a:t>
            </a:r>
            <a:endParaRPr/>
          </a:p>
          <a:p>
            <a:pPr indent="-285750" lvl="0" marL="285750" marR="0" rtl="1" algn="r">
              <a:spcBef>
                <a:spcPts val="0"/>
              </a:spcBef>
              <a:spcAft>
                <a:spcPts val="0"/>
              </a:spcAft>
              <a:buClr>
                <a:srgbClr val="75B1BD"/>
              </a:buClr>
              <a:buSzPts val="1200"/>
              <a:buFont typeface="Arial"/>
              <a:buChar char="•"/>
            </a:pPr>
            <a:r>
              <a:rPr lang="en-US" sz="1200">
                <a:solidFill>
                  <a:srgbClr val="75B1BD"/>
                </a:solidFill>
                <a:latin typeface="Cambria"/>
                <a:ea typeface="Cambria"/>
                <a:cs typeface="Cambria"/>
                <a:sym typeface="Cambria"/>
              </a:rPr>
              <a:t>رزان الزهراني</a:t>
            </a:r>
            <a:endParaRPr/>
          </a:p>
          <a:p>
            <a:pPr indent="-285750" lvl="0" marL="285750" marR="0" rtl="1" algn="r">
              <a:spcBef>
                <a:spcPts val="0"/>
              </a:spcBef>
              <a:spcAft>
                <a:spcPts val="0"/>
              </a:spcAft>
              <a:buClr>
                <a:srgbClr val="75B1BD"/>
              </a:buClr>
              <a:buSzPts val="1200"/>
              <a:buFont typeface="Arial"/>
              <a:buChar char="•"/>
            </a:pPr>
            <a:r>
              <a:rPr lang="en-US" sz="1200">
                <a:solidFill>
                  <a:srgbClr val="75B1BD"/>
                </a:solidFill>
                <a:latin typeface="Cambria"/>
                <a:ea typeface="Cambria"/>
                <a:cs typeface="Cambria"/>
                <a:sym typeface="Cambria"/>
              </a:rPr>
              <a:t>رهام الحلبي</a:t>
            </a:r>
            <a:endParaRPr/>
          </a:p>
          <a:p>
            <a:pPr indent="-285750" lvl="0" marL="285750" marR="0" rtl="1" algn="r">
              <a:spcBef>
                <a:spcPts val="0"/>
              </a:spcBef>
              <a:spcAft>
                <a:spcPts val="0"/>
              </a:spcAft>
              <a:buClr>
                <a:srgbClr val="75B1BD"/>
              </a:buClr>
              <a:buSzPts val="1200"/>
              <a:buFont typeface="Arial"/>
              <a:buChar char="•"/>
            </a:pPr>
            <a:r>
              <a:rPr lang="en-US" sz="1200">
                <a:solidFill>
                  <a:srgbClr val="75B1BD"/>
                </a:solidFill>
                <a:latin typeface="Cambria"/>
                <a:ea typeface="Cambria"/>
                <a:cs typeface="Cambria"/>
                <a:sym typeface="Cambria"/>
              </a:rPr>
              <a:t>ريناد الغريبي</a:t>
            </a:r>
            <a:endParaRPr/>
          </a:p>
          <a:p>
            <a:pPr indent="-285750" lvl="0" marL="285750" marR="0" rtl="1" algn="r">
              <a:spcBef>
                <a:spcPts val="0"/>
              </a:spcBef>
              <a:spcAft>
                <a:spcPts val="0"/>
              </a:spcAft>
              <a:buClr>
                <a:srgbClr val="75B1BD"/>
              </a:buClr>
              <a:buSzPts val="1200"/>
              <a:buFont typeface="Arial"/>
              <a:buChar char="•"/>
            </a:pPr>
            <a:r>
              <a:rPr lang="en-US" sz="1200">
                <a:solidFill>
                  <a:srgbClr val="75B1BD"/>
                </a:solidFill>
                <a:latin typeface="Cambria"/>
                <a:ea typeface="Cambria"/>
                <a:cs typeface="Cambria"/>
                <a:sym typeface="Cambria"/>
              </a:rPr>
              <a:t>دانة القاضي</a:t>
            </a:r>
            <a:endParaRPr/>
          </a:p>
          <a:p>
            <a:pPr indent="-285750" lvl="0" marL="285750" marR="0" rtl="1" algn="r">
              <a:spcBef>
                <a:spcPts val="0"/>
              </a:spcBef>
              <a:spcAft>
                <a:spcPts val="0"/>
              </a:spcAft>
              <a:buClr>
                <a:srgbClr val="75B1BD"/>
              </a:buClr>
              <a:buSzPts val="1200"/>
              <a:buFont typeface="Arial"/>
              <a:buChar char="•"/>
            </a:pPr>
            <a:r>
              <a:rPr lang="en-US" sz="1200">
                <a:solidFill>
                  <a:srgbClr val="75B1BD"/>
                </a:solidFill>
                <a:latin typeface="Cambria"/>
                <a:ea typeface="Cambria"/>
                <a:cs typeface="Cambria"/>
                <a:sym typeface="Cambria"/>
              </a:rPr>
              <a:t>لين الحكيم</a:t>
            </a:r>
            <a:endParaRPr/>
          </a:p>
          <a:p>
            <a:pPr indent="-285750" lvl="0" marL="285750" marR="0" rtl="1" algn="r">
              <a:spcBef>
                <a:spcPts val="0"/>
              </a:spcBef>
              <a:spcAft>
                <a:spcPts val="0"/>
              </a:spcAft>
              <a:buClr>
                <a:srgbClr val="75B1BD"/>
              </a:buClr>
              <a:buSzPts val="1200"/>
              <a:buFont typeface="Arial"/>
              <a:buChar char="•"/>
            </a:pPr>
            <a:r>
              <a:rPr lang="en-US" sz="1200">
                <a:solidFill>
                  <a:srgbClr val="75B1BD"/>
                </a:solidFill>
                <a:latin typeface="Cambria"/>
                <a:ea typeface="Cambria"/>
                <a:cs typeface="Cambria"/>
                <a:sym typeface="Cambria"/>
              </a:rPr>
              <a:t>وجدان الشمري</a:t>
            </a:r>
            <a:endParaRPr/>
          </a:p>
          <a:p>
            <a:pPr indent="-285750" lvl="0" marL="285750" marR="0" rtl="1" algn="r">
              <a:spcBef>
                <a:spcPts val="0"/>
              </a:spcBef>
              <a:spcAft>
                <a:spcPts val="0"/>
              </a:spcAft>
              <a:buClr>
                <a:srgbClr val="75B1BD"/>
              </a:buClr>
              <a:buSzPts val="1200"/>
              <a:buFont typeface="Arial"/>
              <a:buChar char="•"/>
            </a:pPr>
            <a:r>
              <a:rPr lang="en-US" sz="1200">
                <a:solidFill>
                  <a:srgbClr val="75B1BD"/>
                </a:solidFill>
                <a:latin typeface="Cambria"/>
                <a:ea typeface="Cambria"/>
                <a:cs typeface="Cambria"/>
                <a:sym typeface="Cambria"/>
              </a:rPr>
              <a:t>غادة الحيدري   </a:t>
            </a:r>
            <a:endParaRPr/>
          </a:p>
          <a:p>
            <a:pPr indent="0" lvl="0" marL="0" marR="0" rtl="1" algn="r">
              <a:spcBef>
                <a:spcPts val="0"/>
              </a:spcBef>
              <a:spcAft>
                <a:spcPts val="0"/>
              </a:spcAft>
              <a:buNone/>
            </a:pPr>
            <a:r>
              <a:t/>
            </a:r>
            <a:endParaRPr sz="1200">
              <a:solidFill>
                <a:srgbClr val="75B1BD"/>
              </a:solidFill>
              <a:latin typeface="Cambria"/>
              <a:ea typeface="Cambria"/>
              <a:cs typeface="Cambria"/>
              <a:sym typeface="Cambria"/>
            </a:endParaRPr>
          </a:p>
          <a:p>
            <a:pPr indent="-209550" lvl="0" marL="285750" marR="0" rtl="1" algn="r">
              <a:spcBef>
                <a:spcPts val="0"/>
              </a:spcBef>
              <a:spcAft>
                <a:spcPts val="0"/>
              </a:spcAft>
              <a:buClr>
                <a:schemeClr val="dk1"/>
              </a:buClr>
              <a:buSzPts val="1200"/>
              <a:buFont typeface="Arial"/>
              <a:buNone/>
            </a:pPr>
            <a:r>
              <a:t/>
            </a:r>
            <a:endParaRPr sz="1200">
              <a:solidFill>
                <a:srgbClr val="75B1BD"/>
              </a:solidFill>
              <a:latin typeface="Cambria"/>
              <a:ea typeface="Cambria"/>
              <a:cs typeface="Cambria"/>
              <a:sym typeface="Cambria"/>
            </a:endParaRPr>
          </a:p>
          <a:p>
            <a:pPr indent="-209550" lvl="0" marL="285750" marR="0" rtl="1" algn="r">
              <a:spcBef>
                <a:spcPts val="0"/>
              </a:spcBef>
              <a:spcAft>
                <a:spcPts val="0"/>
              </a:spcAft>
              <a:buClr>
                <a:schemeClr val="dk1"/>
              </a:buClr>
              <a:buSzPts val="1200"/>
              <a:buFont typeface="Arial"/>
              <a:buNone/>
            </a:pPr>
            <a:r>
              <a:t/>
            </a:r>
            <a:endParaRPr sz="1200">
              <a:solidFill>
                <a:srgbClr val="75B1BD"/>
              </a:solidFill>
              <a:latin typeface="Cambria"/>
              <a:ea typeface="Cambria"/>
              <a:cs typeface="Cambria"/>
              <a:sym typeface="Cambria"/>
            </a:endParaRPr>
          </a:p>
        </p:txBody>
      </p:sp>
      <p:sp>
        <p:nvSpPr>
          <p:cNvPr id="438" name="Google Shape;438;p37"/>
          <p:cNvSpPr txBox="1"/>
          <p:nvPr/>
        </p:nvSpPr>
        <p:spPr>
          <a:xfrm>
            <a:off x="2602135" y="2199907"/>
            <a:ext cx="2198465" cy="369332"/>
          </a:xfrm>
          <a:prstGeom prst="rect">
            <a:avLst/>
          </a:prstGeom>
          <a:noFill/>
          <a:ln cap="flat" cmpd="sng" w="9525">
            <a:solidFill>
              <a:schemeClr val="lt1"/>
            </a:solidFill>
            <a:prstDash val="dashDot"/>
            <a:round/>
            <a:headEnd len="sm" w="sm" type="none"/>
            <a:tailEnd len="sm" w="sm" type="none"/>
          </a:ln>
        </p:spPr>
        <p:txBody>
          <a:bodyPr anchorCtr="0" anchor="t" bIns="45700" lIns="91425" spcFirstLastPara="1" rIns="91425" wrap="square" tIns="45700">
            <a:noAutofit/>
          </a:bodyPr>
          <a:lstStyle/>
          <a:p>
            <a:pPr indent="-285750" lvl="0" marL="285750" marR="0" rtl="1" algn="r">
              <a:spcBef>
                <a:spcPts val="0"/>
              </a:spcBef>
              <a:spcAft>
                <a:spcPts val="0"/>
              </a:spcAft>
              <a:buClr>
                <a:srgbClr val="3D7783"/>
              </a:buClr>
              <a:buSzPts val="1800"/>
              <a:buFont typeface="Noto Sans Symbols"/>
              <a:buChar char="▪"/>
            </a:pPr>
            <a:r>
              <a:rPr lang="en-US" sz="1800">
                <a:solidFill>
                  <a:srgbClr val="3D7783"/>
                </a:solidFill>
                <a:latin typeface="Cambria"/>
                <a:ea typeface="Cambria"/>
                <a:cs typeface="Cambria"/>
                <a:sym typeface="Cambria"/>
              </a:rPr>
              <a:t>قادة فريق علم الأمراض :</a:t>
            </a:r>
            <a:endParaRPr sz="1800">
              <a:solidFill>
                <a:srgbClr val="3D7783"/>
              </a:solidFill>
              <a:latin typeface="Cambria"/>
              <a:ea typeface="Cambria"/>
              <a:cs typeface="Cambria"/>
              <a:sym typeface="Cambria"/>
            </a:endParaRPr>
          </a:p>
        </p:txBody>
      </p:sp>
      <p:sp>
        <p:nvSpPr>
          <p:cNvPr id="439" name="Google Shape;439;p37"/>
          <p:cNvSpPr txBox="1"/>
          <p:nvPr/>
        </p:nvSpPr>
        <p:spPr>
          <a:xfrm>
            <a:off x="3733799" y="2638596"/>
            <a:ext cx="1600200" cy="307777"/>
          </a:xfrm>
          <a:prstGeom prst="rect">
            <a:avLst/>
          </a:prstGeom>
          <a:noFill/>
          <a:ln>
            <a:noFill/>
          </a:ln>
        </p:spPr>
        <p:txBody>
          <a:bodyPr anchorCtr="0" anchor="t" bIns="45700" lIns="91425" spcFirstLastPara="1" rIns="91425" wrap="square" tIns="45700">
            <a:noAutofit/>
          </a:bodyPr>
          <a:lstStyle/>
          <a:p>
            <a:pPr indent="-285750" lvl="0" marL="285750" marR="0" rtl="1" algn="r">
              <a:spcBef>
                <a:spcPts val="0"/>
              </a:spcBef>
              <a:spcAft>
                <a:spcPts val="0"/>
              </a:spcAft>
              <a:buClr>
                <a:srgbClr val="65A9B7"/>
              </a:buClr>
              <a:buSzPts val="1400"/>
              <a:buFont typeface="Arial"/>
              <a:buChar char="•"/>
            </a:pPr>
            <a:r>
              <a:rPr lang="en-US" sz="1400">
                <a:solidFill>
                  <a:srgbClr val="65A9B7"/>
                </a:solidFill>
                <a:latin typeface="Cambria"/>
                <a:ea typeface="Cambria"/>
                <a:cs typeface="Cambria"/>
                <a:sym typeface="Cambria"/>
              </a:rPr>
              <a:t>منصور العبرة  </a:t>
            </a:r>
            <a:endParaRPr sz="1400">
              <a:solidFill>
                <a:srgbClr val="65A9B7"/>
              </a:solidFill>
              <a:latin typeface="Cambria"/>
              <a:ea typeface="Cambria"/>
              <a:cs typeface="Cambria"/>
              <a:sym typeface="Cambria"/>
            </a:endParaRPr>
          </a:p>
        </p:txBody>
      </p:sp>
      <p:sp>
        <p:nvSpPr>
          <p:cNvPr id="440" name="Google Shape;440;p37"/>
          <p:cNvSpPr txBox="1"/>
          <p:nvPr/>
        </p:nvSpPr>
        <p:spPr>
          <a:xfrm>
            <a:off x="1276350" y="2638597"/>
            <a:ext cx="2057400" cy="307777"/>
          </a:xfrm>
          <a:prstGeom prst="rect">
            <a:avLst/>
          </a:prstGeom>
          <a:noFill/>
          <a:ln>
            <a:noFill/>
          </a:ln>
        </p:spPr>
        <p:txBody>
          <a:bodyPr anchorCtr="0" anchor="t" bIns="45700" lIns="91425" spcFirstLastPara="1" rIns="91425" wrap="square" tIns="45700">
            <a:noAutofit/>
          </a:bodyPr>
          <a:lstStyle/>
          <a:p>
            <a:pPr indent="-285750" lvl="0" marL="285750" marR="0" rtl="1" algn="r">
              <a:spcBef>
                <a:spcPts val="0"/>
              </a:spcBef>
              <a:spcAft>
                <a:spcPts val="0"/>
              </a:spcAft>
              <a:buClr>
                <a:srgbClr val="65A9B7"/>
              </a:buClr>
              <a:buSzPts val="1400"/>
              <a:buFont typeface="Arial"/>
              <a:buChar char="•"/>
            </a:pPr>
            <a:r>
              <a:rPr lang="en-US" sz="1400">
                <a:solidFill>
                  <a:srgbClr val="65A9B7"/>
                </a:solidFill>
                <a:latin typeface="Cambria"/>
                <a:ea typeface="Cambria"/>
                <a:cs typeface="Cambria"/>
                <a:sym typeface="Cambria"/>
              </a:rPr>
              <a:t>بثينة الماجد</a:t>
            </a:r>
            <a:endParaRPr sz="1400">
              <a:solidFill>
                <a:srgbClr val="65A9B7"/>
              </a:solidFill>
              <a:latin typeface="Cambria"/>
              <a:ea typeface="Cambria"/>
              <a:cs typeface="Cambria"/>
              <a:sym typeface="Cambria"/>
            </a:endParaRPr>
          </a:p>
        </p:txBody>
      </p:sp>
      <p:sp>
        <p:nvSpPr>
          <p:cNvPr id="441" name="Google Shape;441;p37"/>
          <p:cNvSpPr txBox="1"/>
          <p:nvPr/>
        </p:nvSpPr>
        <p:spPr>
          <a:xfrm>
            <a:off x="1905000" y="3188773"/>
            <a:ext cx="2895600" cy="381000"/>
          </a:xfrm>
          <a:prstGeom prst="rect">
            <a:avLst/>
          </a:prstGeom>
          <a:noFill/>
          <a:ln>
            <a:noFill/>
          </a:ln>
        </p:spPr>
        <p:txBody>
          <a:bodyPr anchorCtr="0" anchor="t" bIns="45700" lIns="91425" spcFirstLastPara="1" rIns="91425" wrap="square" tIns="45700">
            <a:noAutofit/>
          </a:bodyPr>
          <a:lstStyle/>
          <a:p>
            <a:pPr indent="-285750" lvl="0" marL="285750" marR="0" rtl="1" algn="r">
              <a:spcBef>
                <a:spcPts val="0"/>
              </a:spcBef>
              <a:spcAft>
                <a:spcPts val="0"/>
              </a:spcAft>
              <a:buClr>
                <a:srgbClr val="3D7783"/>
              </a:buClr>
              <a:buSzPts val="1800"/>
              <a:buFont typeface="Noto Sans Symbols"/>
              <a:buChar char="▪"/>
            </a:pPr>
            <a:r>
              <a:rPr lang="en-US" sz="1800">
                <a:solidFill>
                  <a:srgbClr val="3D7783"/>
                </a:solidFill>
                <a:latin typeface="Cambria"/>
                <a:ea typeface="Cambria"/>
                <a:cs typeface="Cambria"/>
                <a:sym typeface="Cambria"/>
              </a:rPr>
              <a:t>أعضاء فريق علم الأمراض :</a:t>
            </a:r>
            <a:endParaRPr sz="1800">
              <a:solidFill>
                <a:srgbClr val="3D7783"/>
              </a:solidFill>
              <a:latin typeface="Cambria"/>
              <a:ea typeface="Cambria"/>
              <a:cs typeface="Cambria"/>
              <a:sym typeface="Cambria"/>
            </a:endParaRPr>
          </a:p>
        </p:txBody>
      </p:sp>
      <p:sp>
        <p:nvSpPr>
          <p:cNvPr id="442" name="Google Shape;442;p37"/>
          <p:cNvSpPr/>
          <p:nvPr/>
        </p:nvSpPr>
        <p:spPr>
          <a:xfrm>
            <a:off x="259026" y="7772400"/>
            <a:ext cx="7025746" cy="1200329"/>
          </a:xfrm>
          <a:prstGeom prst="rect">
            <a:avLst/>
          </a:prstGeom>
          <a:solidFill>
            <a:srgbClr val="EDF4F7"/>
          </a:solidFill>
          <a:ln cap="flat" cmpd="sng" w="9525">
            <a:solidFill>
              <a:srgbClr val="65A9B7"/>
            </a:solidFill>
            <a:prstDash val="lgDashDot"/>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rgbClr val="65A9B7"/>
                </a:solidFill>
                <a:latin typeface="Cambria"/>
                <a:ea typeface="Cambria"/>
                <a:cs typeface="Cambria"/>
                <a:sym typeface="Cambria"/>
              </a:rPr>
              <a:t>Kindly contact us if you have any questions/comments and suggestions: </a:t>
            </a:r>
            <a:endParaRPr sz="1200">
              <a:solidFill>
                <a:srgbClr val="65A9B7"/>
              </a:solidFill>
              <a:latin typeface="Cambria"/>
              <a:ea typeface="Cambria"/>
              <a:cs typeface="Cambria"/>
              <a:sym typeface="Cambria"/>
            </a:endParaRPr>
          </a:p>
          <a:p>
            <a:pPr indent="-285750" lvl="0" marL="285750" marR="0" rtl="0" algn="l">
              <a:spcBef>
                <a:spcPts val="0"/>
              </a:spcBef>
              <a:spcAft>
                <a:spcPts val="0"/>
              </a:spcAft>
              <a:buClr>
                <a:srgbClr val="65A9B7"/>
              </a:buClr>
              <a:buSzPts val="1200"/>
              <a:buFont typeface="Arial"/>
              <a:buChar char="•"/>
            </a:pPr>
            <a:r>
              <a:rPr lang="en-US" sz="1200">
                <a:solidFill>
                  <a:srgbClr val="65A9B7"/>
                </a:solidFill>
                <a:latin typeface="Cambria"/>
                <a:ea typeface="Cambria"/>
                <a:cs typeface="Cambria"/>
                <a:sym typeface="Cambria"/>
              </a:rPr>
              <a:t>EMAIL:  pathology437@gmail.com </a:t>
            </a:r>
            <a:endParaRPr sz="1200">
              <a:solidFill>
                <a:srgbClr val="65A9B7"/>
              </a:solidFill>
              <a:latin typeface="Cambria"/>
              <a:ea typeface="Cambria"/>
              <a:cs typeface="Cambria"/>
              <a:sym typeface="Cambria"/>
            </a:endParaRPr>
          </a:p>
          <a:p>
            <a:pPr indent="-285750" lvl="0" marL="285750" marR="0" rtl="0" algn="l">
              <a:spcBef>
                <a:spcPts val="0"/>
              </a:spcBef>
              <a:spcAft>
                <a:spcPts val="0"/>
              </a:spcAft>
              <a:buClr>
                <a:srgbClr val="65A9B7"/>
              </a:buClr>
              <a:buSzPts val="1200"/>
              <a:buFont typeface="Arial"/>
              <a:buChar char="•"/>
            </a:pPr>
            <a:r>
              <a:rPr lang="en-US" sz="1200">
                <a:solidFill>
                  <a:srgbClr val="65A9B7"/>
                </a:solidFill>
                <a:latin typeface="Cambria"/>
                <a:ea typeface="Cambria"/>
                <a:cs typeface="Cambria"/>
                <a:sym typeface="Cambria"/>
              </a:rPr>
              <a:t> TWITTER :  @pathology437</a:t>
            </a:r>
            <a:endParaRPr/>
          </a:p>
          <a:p>
            <a:pPr indent="-285750" lvl="0" marL="285750" marR="0" rtl="0" algn="l">
              <a:spcBef>
                <a:spcPts val="0"/>
              </a:spcBef>
              <a:spcAft>
                <a:spcPts val="0"/>
              </a:spcAft>
              <a:buClr>
                <a:srgbClr val="65A9B7"/>
              </a:buClr>
              <a:buSzPts val="1200"/>
              <a:buFont typeface="Noto Sans Symbols"/>
              <a:buChar char="✓"/>
            </a:pPr>
            <a:r>
              <a:rPr lang="en-US" sz="1200">
                <a:solidFill>
                  <a:srgbClr val="65A9B7"/>
                </a:solidFill>
                <a:latin typeface="Cambria"/>
                <a:ea typeface="Cambria"/>
                <a:cs typeface="Cambria"/>
                <a:sym typeface="Cambria"/>
              </a:rPr>
              <a:t>Robbins basic pathology </a:t>
            </a:r>
            <a:endParaRPr/>
          </a:p>
          <a:p>
            <a:pPr indent="-285750" lvl="0" marL="285750" marR="0" rtl="0" algn="l">
              <a:spcBef>
                <a:spcPts val="0"/>
              </a:spcBef>
              <a:spcAft>
                <a:spcPts val="0"/>
              </a:spcAft>
              <a:buClr>
                <a:srgbClr val="65A9B7"/>
              </a:buClr>
              <a:buSzPts val="1200"/>
              <a:buFont typeface="Noto Sans Symbols"/>
              <a:buChar char="✓"/>
            </a:pPr>
            <a:r>
              <a:rPr lang="en-US" sz="1200">
                <a:solidFill>
                  <a:srgbClr val="65A9B7"/>
                </a:solidFill>
                <a:latin typeface="Cambria"/>
                <a:ea typeface="Cambria"/>
                <a:cs typeface="Cambria"/>
                <a:sym typeface="Cambria"/>
              </a:rPr>
              <a:t>Pathoma</a:t>
            </a:r>
            <a:endParaRPr sz="1200">
              <a:solidFill>
                <a:srgbClr val="65A9B7"/>
              </a:solidFill>
              <a:latin typeface="Cambria"/>
              <a:ea typeface="Cambria"/>
              <a:cs typeface="Cambria"/>
              <a:sym typeface="Cambria"/>
            </a:endParaRPr>
          </a:p>
          <a:p>
            <a:pPr indent="-285750" lvl="0" marL="285750" marR="0" rtl="0" algn="l">
              <a:spcBef>
                <a:spcPts val="0"/>
              </a:spcBef>
              <a:spcAft>
                <a:spcPts val="0"/>
              </a:spcAft>
              <a:buClr>
                <a:srgbClr val="65A9B7"/>
              </a:buClr>
              <a:buSzPts val="1200"/>
              <a:buFont typeface="Noto Sans Symbols"/>
              <a:buChar char="✓"/>
            </a:pPr>
            <a:r>
              <a:rPr lang="en-US" sz="1200">
                <a:solidFill>
                  <a:srgbClr val="65A9B7"/>
                </a:solidFill>
                <a:latin typeface="Cambria"/>
                <a:ea typeface="Cambria"/>
                <a:cs typeface="Cambria"/>
                <a:sym typeface="Cambria"/>
              </a:rPr>
              <a:t>Dr’s slides</a:t>
            </a:r>
            <a:endParaRPr sz="1200">
              <a:solidFill>
                <a:srgbClr val="65A9B7"/>
              </a:solidFill>
              <a:latin typeface="Cambria"/>
              <a:ea typeface="Cambria"/>
              <a:cs typeface="Cambria"/>
              <a:sym typeface="Cambria"/>
            </a:endParaRPr>
          </a:p>
        </p:txBody>
      </p:sp>
      <p:pic>
        <p:nvPicPr>
          <p:cNvPr id="443" name="Google Shape;443;p37"/>
          <p:cNvPicPr preferRelativeResize="0"/>
          <p:nvPr/>
        </p:nvPicPr>
        <p:blipFill rotWithShape="1">
          <a:blip r:embed="rId3">
            <a:alphaModFix/>
          </a:blip>
          <a:srcRect b="0" l="0" r="0" t="0"/>
          <a:stretch/>
        </p:blipFill>
        <p:spPr>
          <a:xfrm>
            <a:off x="1108263" y="771314"/>
            <a:ext cx="5327273" cy="136805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sp>
        <p:nvSpPr>
          <p:cNvPr id="133" name="Google Shape;133;p15"/>
          <p:cNvSpPr txBox="1"/>
          <p:nvPr>
            <p:ph idx="1" type="body"/>
          </p:nvPr>
        </p:nvSpPr>
        <p:spPr>
          <a:xfrm>
            <a:off x="269850" y="394331"/>
            <a:ext cx="6703800" cy="2554800"/>
          </a:xfrm>
          <a:prstGeom prst="rect">
            <a:avLst/>
          </a:prstGeom>
          <a:noFill/>
          <a:ln>
            <a:noFill/>
          </a:ln>
        </p:spPr>
        <p:txBody>
          <a:bodyPr anchorCtr="0" anchor="t" bIns="45700" lIns="91425" spcFirstLastPara="1" rIns="91425" wrap="square" tIns="45700">
            <a:noAutofit/>
          </a:bodyPr>
          <a:lstStyle/>
          <a:p>
            <a:pPr indent="-194310" lvl="0" marL="194310" marR="0" rtl="0" algn="l">
              <a:lnSpc>
                <a:spcPct val="90000"/>
              </a:lnSpc>
              <a:spcBef>
                <a:spcPts val="0"/>
              </a:spcBef>
              <a:spcAft>
                <a:spcPts val="0"/>
              </a:spcAft>
              <a:buClr>
                <a:srgbClr val="7DB6C1"/>
              </a:buClr>
              <a:buSzPts val="2040"/>
              <a:buFont typeface="Noto Sans Symbols"/>
              <a:buChar char="▪"/>
            </a:pPr>
            <a:r>
              <a:rPr b="1" i="0" lang="en-US" sz="2040" u="none" cap="none" strike="noStrike">
                <a:solidFill>
                  <a:srgbClr val="7DB6C1"/>
                </a:solidFill>
                <a:latin typeface="Cambria"/>
                <a:ea typeface="Cambria"/>
                <a:cs typeface="Cambria"/>
                <a:sym typeface="Cambria"/>
              </a:rPr>
              <a:t> General manifestations: </a:t>
            </a:r>
            <a:r>
              <a:rPr b="0" i="0" lang="en-US" sz="1587" u="none" cap="none" strike="noStrike">
                <a:solidFill>
                  <a:srgbClr val="A5A5A5"/>
                </a:solidFill>
                <a:latin typeface="Cambria"/>
                <a:ea typeface="Cambria"/>
                <a:cs typeface="Cambria"/>
                <a:sym typeface="Cambria"/>
              </a:rPr>
              <a:t>depends on the location.</a:t>
            </a:r>
            <a:endParaRPr b="0" i="0" sz="2380" u="none" cap="none" strike="noStrike">
              <a:solidFill>
                <a:schemeClr val="dk1"/>
              </a:solidFill>
              <a:latin typeface="Cambria"/>
              <a:ea typeface="Cambria"/>
              <a:cs typeface="Cambria"/>
              <a:sym typeface="Cambria"/>
            </a:endParaRPr>
          </a:p>
          <a:p>
            <a:pPr indent="-93535" lvl="0" marL="194310" marR="0" rtl="0" algn="l">
              <a:lnSpc>
                <a:spcPct val="90000"/>
              </a:lnSpc>
              <a:spcBef>
                <a:spcPts val="850"/>
              </a:spcBef>
              <a:spcAft>
                <a:spcPts val="0"/>
              </a:spcAft>
              <a:buClr>
                <a:schemeClr val="dk1"/>
              </a:buClr>
              <a:buSzPts val="1587"/>
              <a:buFont typeface="Noto Sans Symbols"/>
              <a:buNone/>
            </a:pPr>
            <a:r>
              <a:t/>
            </a:r>
            <a:endParaRPr b="0" i="0" sz="1587" u="none" cap="none" strike="noStrike">
              <a:solidFill>
                <a:srgbClr val="A5A5A5"/>
              </a:solidFill>
              <a:latin typeface="Cambria"/>
              <a:ea typeface="Cambria"/>
              <a:cs typeface="Cambria"/>
              <a:sym typeface="Cambria"/>
            </a:endParaRPr>
          </a:p>
          <a:p>
            <a:pPr indent="-93535" lvl="0" marL="194310" marR="0" rtl="0" algn="l">
              <a:lnSpc>
                <a:spcPct val="90000"/>
              </a:lnSpc>
              <a:spcBef>
                <a:spcPts val="850"/>
              </a:spcBef>
              <a:spcAft>
                <a:spcPts val="0"/>
              </a:spcAft>
              <a:buClr>
                <a:schemeClr val="dk1"/>
              </a:buClr>
              <a:buSzPts val="1587"/>
              <a:buFont typeface="Noto Sans Symbols"/>
              <a:buNone/>
            </a:pPr>
            <a:r>
              <a:t/>
            </a:r>
            <a:endParaRPr b="0" i="0" sz="1587" u="none" cap="none" strike="noStrike">
              <a:solidFill>
                <a:srgbClr val="A5A5A5"/>
              </a:solidFill>
              <a:latin typeface="Cambria"/>
              <a:ea typeface="Cambria"/>
              <a:cs typeface="Cambria"/>
              <a:sym typeface="Cambria"/>
            </a:endParaRPr>
          </a:p>
          <a:p>
            <a:pPr indent="-93535" lvl="0" marL="194310" marR="0" rtl="0" algn="l">
              <a:lnSpc>
                <a:spcPct val="90000"/>
              </a:lnSpc>
              <a:spcBef>
                <a:spcPts val="850"/>
              </a:spcBef>
              <a:spcAft>
                <a:spcPts val="0"/>
              </a:spcAft>
              <a:buClr>
                <a:schemeClr val="dk1"/>
              </a:buClr>
              <a:buSzPts val="1587"/>
              <a:buFont typeface="Noto Sans Symbols"/>
              <a:buNone/>
            </a:pPr>
            <a:r>
              <a:t/>
            </a:r>
            <a:endParaRPr b="0" i="0" sz="1587" u="none" cap="none" strike="noStrike">
              <a:solidFill>
                <a:srgbClr val="A5A5A5"/>
              </a:solidFill>
              <a:latin typeface="Cambria"/>
              <a:ea typeface="Cambria"/>
              <a:cs typeface="Cambria"/>
              <a:sym typeface="Cambria"/>
            </a:endParaRPr>
          </a:p>
          <a:p>
            <a:pPr indent="-93535" lvl="0" marL="194310" marR="0" rtl="0" algn="l">
              <a:lnSpc>
                <a:spcPct val="90000"/>
              </a:lnSpc>
              <a:spcBef>
                <a:spcPts val="850"/>
              </a:spcBef>
              <a:spcAft>
                <a:spcPts val="0"/>
              </a:spcAft>
              <a:buClr>
                <a:schemeClr val="dk1"/>
              </a:buClr>
              <a:buSzPts val="1587"/>
              <a:buFont typeface="Noto Sans Symbols"/>
              <a:buNone/>
            </a:pPr>
            <a:r>
              <a:t/>
            </a:r>
            <a:endParaRPr b="0" i="0" sz="1587" u="none" cap="none" strike="noStrike">
              <a:solidFill>
                <a:srgbClr val="A5A5A5"/>
              </a:solidFill>
              <a:latin typeface="Cambria"/>
              <a:ea typeface="Cambria"/>
              <a:cs typeface="Cambria"/>
              <a:sym typeface="Cambria"/>
            </a:endParaRPr>
          </a:p>
          <a:p>
            <a:pPr indent="-93535" lvl="0" marL="194310" marR="0" rtl="0" algn="l">
              <a:lnSpc>
                <a:spcPct val="90000"/>
              </a:lnSpc>
              <a:spcBef>
                <a:spcPts val="850"/>
              </a:spcBef>
              <a:spcAft>
                <a:spcPts val="0"/>
              </a:spcAft>
              <a:buClr>
                <a:schemeClr val="dk1"/>
              </a:buClr>
              <a:buSzPts val="1587"/>
              <a:buFont typeface="Noto Sans Symbols"/>
              <a:buNone/>
            </a:pPr>
            <a:r>
              <a:t/>
            </a:r>
            <a:endParaRPr b="0" i="0" sz="1587" u="none" cap="none" strike="noStrike">
              <a:solidFill>
                <a:srgbClr val="A5A5A5"/>
              </a:solidFill>
              <a:latin typeface="Cambria"/>
              <a:ea typeface="Cambria"/>
              <a:cs typeface="Cambria"/>
              <a:sym typeface="Cambria"/>
            </a:endParaRPr>
          </a:p>
          <a:p>
            <a:pPr indent="-93535" lvl="0" marL="194310" marR="0" rtl="0" algn="l">
              <a:lnSpc>
                <a:spcPct val="90000"/>
              </a:lnSpc>
              <a:spcBef>
                <a:spcPts val="850"/>
              </a:spcBef>
              <a:spcAft>
                <a:spcPts val="0"/>
              </a:spcAft>
              <a:buClr>
                <a:schemeClr val="dk1"/>
              </a:buClr>
              <a:buSzPts val="1587"/>
              <a:buFont typeface="Noto Sans Symbols"/>
              <a:buNone/>
            </a:pPr>
            <a:r>
              <a:t/>
            </a:r>
            <a:endParaRPr b="0" i="0" sz="1587" u="none" cap="none" strike="noStrike">
              <a:solidFill>
                <a:srgbClr val="A5A5A5"/>
              </a:solidFill>
              <a:latin typeface="Cambria"/>
              <a:ea typeface="Cambria"/>
              <a:cs typeface="Cambria"/>
              <a:sym typeface="Cambria"/>
            </a:endParaRPr>
          </a:p>
          <a:p>
            <a:pPr indent="-93535" lvl="0" marL="194310" marR="0" rtl="0" algn="l">
              <a:lnSpc>
                <a:spcPct val="90000"/>
              </a:lnSpc>
              <a:spcBef>
                <a:spcPts val="850"/>
              </a:spcBef>
              <a:spcAft>
                <a:spcPts val="0"/>
              </a:spcAft>
              <a:buClr>
                <a:schemeClr val="dk1"/>
              </a:buClr>
              <a:buSzPts val="1587"/>
              <a:buFont typeface="Noto Sans Symbols"/>
              <a:buNone/>
            </a:pPr>
            <a:r>
              <a:t/>
            </a:r>
            <a:endParaRPr b="0" i="0" sz="1587" u="none" cap="none" strike="noStrike">
              <a:solidFill>
                <a:srgbClr val="A5A5A5"/>
              </a:solidFill>
              <a:latin typeface="Cambria"/>
              <a:ea typeface="Cambria"/>
              <a:cs typeface="Cambria"/>
              <a:sym typeface="Cambria"/>
            </a:endParaRPr>
          </a:p>
          <a:p>
            <a:pPr indent="-93535" lvl="0" marL="194310" marR="0" rtl="0" algn="l">
              <a:lnSpc>
                <a:spcPct val="90000"/>
              </a:lnSpc>
              <a:spcBef>
                <a:spcPts val="850"/>
              </a:spcBef>
              <a:spcAft>
                <a:spcPts val="0"/>
              </a:spcAft>
              <a:buClr>
                <a:schemeClr val="dk1"/>
              </a:buClr>
              <a:buSzPts val="1587"/>
              <a:buFont typeface="Noto Sans Symbols"/>
              <a:buNone/>
            </a:pPr>
            <a:r>
              <a:t/>
            </a:r>
            <a:endParaRPr b="0" i="0" sz="1587" u="none" cap="none" strike="noStrike">
              <a:solidFill>
                <a:srgbClr val="A5A5A5"/>
              </a:solidFill>
              <a:latin typeface="Cambria"/>
              <a:ea typeface="Cambria"/>
              <a:cs typeface="Cambria"/>
              <a:sym typeface="Cambria"/>
            </a:endParaRPr>
          </a:p>
          <a:p>
            <a:pPr indent="-93535" lvl="0" marL="194310" marR="0" rtl="0" algn="l">
              <a:lnSpc>
                <a:spcPct val="90000"/>
              </a:lnSpc>
              <a:spcBef>
                <a:spcPts val="850"/>
              </a:spcBef>
              <a:spcAft>
                <a:spcPts val="0"/>
              </a:spcAft>
              <a:buClr>
                <a:schemeClr val="dk1"/>
              </a:buClr>
              <a:buSzPts val="1587"/>
              <a:buFont typeface="Noto Sans Symbols"/>
              <a:buNone/>
            </a:pPr>
            <a:r>
              <a:t/>
            </a:r>
            <a:endParaRPr b="0" i="0" sz="1587" u="none" cap="none" strike="noStrike">
              <a:solidFill>
                <a:srgbClr val="A5A5A5"/>
              </a:solidFill>
              <a:latin typeface="Cambria"/>
              <a:ea typeface="Cambria"/>
              <a:cs typeface="Cambria"/>
              <a:sym typeface="Cambria"/>
            </a:endParaRPr>
          </a:p>
          <a:p>
            <a:pPr indent="-93535" lvl="0" marL="194310" marR="0" rtl="0" algn="l">
              <a:lnSpc>
                <a:spcPct val="90000"/>
              </a:lnSpc>
              <a:spcBef>
                <a:spcPts val="850"/>
              </a:spcBef>
              <a:spcAft>
                <a:spcPts val="0"/>
              </a:spcAft>
              <a:buClr>
                <a:schemeClr val="dk1"/>
              </a:buClr>
              <a:buSzPts val="1587"/>
              <a:buFont typeface="Noto Sans Symbols"/>
              <a:buNone/>
            </a:pPr>
            <a:r>
              <a:t/>
            </a:r>
            <a:endParaRPr b="0" i="0" sz="1587" u="none" cap="none" strike="noStrike">
              <a:solidFill>
                <a:srgbClr val="A5A5A5"/>
              </a:solidFill>
              <a:latin typeface="Cambria"/>
              <a:ea typeface="Cambria"/>
              <a:cs typeface="Cambria"/>
              <a:sym typeface="Cambria"/>
            </a:endParaRPr>
          </a:p>
          <a:p>
            <a:pPr indent="0" lvl="0" marL="0" marR="0" rtl="0" algn="l">
              <a:lnSpc>
                <a:spcPct val="90000"/>
              </a:lnSpc>
              <a:spcBef>
                <a:spcPts val="850"/>
              </a:spcBef>
              <a:spcAft>
                <a:spcPts val="0"/>
              </a:spcAft>
              <a:buClr>
                <a:schemeClr val="dk1"/>
              </a:buClr>
              <a:buSzPts val="1587"/>
              <a:buFont typeface="Arial"/>
              <a:buNone/>
            </a:pPr>
            <a:r>
              <a:t/>
            </a:r>
            <a:endParaRPr b="0" i="0" sz="1587" u="none" cap="none" strike="noStrike">
              <a:solidFill>
                <a:srgbClr val="A5A5A5"/>
              </a:solidFill>
              <a:latin typeface="Cambria"/>
              <a:ea typeface="Cambria"/>
              <a:cs typeface="Cambria"/>
              <a:sym typeface="Cambria"/>
            </a:endParaRPr>
          </a:p>
          <a:p>
            <a:pPr indent="-64770" lvl="0" marL="194310" marR="0" rtl="0" algn="l">
              <a:lnSpc>
                <a:spcPct val="90000"/>
              </a:lnSpc>
              <a:spcBef>
                <a:spcPts val="850"/>
              </a:spcBef>
              <a:spcAft>
                <a:spcPts val="0"/>
              </a:spcAft>
              <a:buClr>
                <a:srgbClr val="7DB6C1"/>
              </a:buClr>
              <a:buSzPts val="2040"/>
              <a:buFont typeface="Noto Sans Symbols"/>
              <a:buNone/>
            </a:pPr>
            <a:r>
              <a:t/>
            </a:r>
            <a:endParaRPr b="1" i="0" sz="2040" u="none" cap="none" strike="noStrike">
              <a:solidFill>
                <a:srgbClr val="7DB6C1"/>
              </a:solidFill>
              <a:latin typeface="Cambria"/>
              <a:ea typeface="Cambria"/>
              <a:cs typeface="Cambria"/>
              <a:sym typeface="Cambria"/>
            </a:endParaRPr>
          </a:p>
          <a:p>
            <a:pPr indent="-194310" lvl="0" marL="194310" marR="0" rtl="0" algn="l">
              <a:lnSpc>
                <a:spcPct val="90000"/>
              </a:lnSpc>
              <a:spcBef>
                <a:spcPts val="850"/>
              </a:spcBef>
              <a:spcAft>
                <a:spcPts val="0"/>
              </a:spcAft>
              <a:buClr>
                <a:srgbClr val="7DB6C1"/>
              </a:buClr>
              <a:buSzPts val="2040"/>
              <a:buFont typeface="Noto Sans Symbols"/>
              <a:buChar char="▪"/>
            </a:pPr>
            <a:r>
              <a:rPr b="1" i="0" lang="en-US" sz="2040" u="none" cap="none" strike="noStrike">
                <a:solidFill>
                  <a:srgbClr val="7DB6C1"/>
                </a:solidFill>
                <a:latin typeface="Cambria"/>
                <a:ea typeface="Cambria"/>
                <a:cs typeface="Cambria"/>
                <a:sym typeface="Cambria"/>
              </a:rPr>
              <a:t> Classification: </a:t>
            </a:r>
            <a:r>
              <a:rPr b="0" i="0" lang="en-US" sz="1587" u="none" cap="none" strike="noStrike">
                <a:solidFill>
                  <a:schemeClr val="dk1"/>
                </a:solidFill>
                <a:latin typeface="Cambria"/>
                <a:ea typeface="Cambria"/>
                <a:cs typeface="Cambria"/>
                <a:sym typeface="Cambria"/>
              </a:rPr>
              <a:t>May arise from:</a:t>
            </a:r>
            <a:endParaRPr b="0" i="0" sz="2380" u="none" cap="none" strike="noStrike">
              <a:solidFill>
                <a:schemeClr val="dk1"/>
              </a:solidFill>
              <a:latin typeface="Cambria"/>
              <a:ea typeface="Cambria"/>
              <a:cs typeface="Cambria"/>
              <a:sym typeface="Cambria"/>
            </a:endParaRPr>
          </a:p>
          <a:p>
            <a:pPr indent="0" lvl="0" marL="0" marR="0" rtl="0" algn="l">
              <a:lnSpc>
                <a:spcPct val="90000"/>
              </a:lnSpc>
              <a:spcBef>
                <a:spcPts val="850"/>
              </a:spcBef>
              <a:spcAft>
                <a:spcPts val="0"/>
              </a:spcAft>
              <a:buClr>
                <a:schemeClr val="dk1"/>
              </a:buClr>
              <a:buSzPts val="1587"/>
              <a:buFont typeface="Arial"/>
              <a:buNone/>
            </a:pPr>
            <a:r>
              <a:t/>
            </a:r>
            <a:endParaRPr b="0" i="0" sz="1587" u="none" cap="none" strike="noStrike">
              <a:solidFill>
                <a:schemeClr val="dk1"/>
              </a:solidFill>
              <a:latin typeface="Cambria"/>
              <a:ea typeface="Cambria"/>
              <a:cs typeface="Cambria"/>
              <a:sym typeface="Cambria"/>
            </a:endParaRPr>
          </a:p>
          <a:p>
            <a:pPr indent="0" lvl="0" marL="0" marR="0" rtl="0" algn="l">
              <a:lnSpc>
                <a:spcPct val="90000"/>
              </a:lnSpc>
              <a:spcBef>
                <a:spcPts val="850"/>
              </a:spcBef>
              <a:spcAft>
                <a:spcPts val="0"/>
              </a:spcAft>
              <a:buClr>
                <a:schemeClr val="dk1"/>
              </a:buClr>
              <a:buSzPts val="1587"/>
              <a:buFont typeface="Arial"/>
              <a:buNone/>
            </a:pPr>
            <a:r>
              <a:t/>
            </a:r>
            <a:endParaRPr b="0" i="0" sz="1587" u="none" cap="none" strike="noStrike">
              <a:solidFill>
                <a:schemeClr val="dk1"/>
              </a:solidFill>
              <a:latin typeface="Cambria"/>
              <a:ea typeface="Cambria"/>
              <a:cs typeface="Cambria"/>
              <a:sym typeface="Cambria"/>
            </a:endParaRPr>
          </a:p>
        </p:txBody>
      </p:sp>
      <p:grpSp>
        <p:nvGrpSpPr>
          <p:cNvPr id="134" name="Google Shape;134;p15"/>
          <p:cNvGrpSpPr/>
          <p:nvPr/>
        </p:nvGrpSpPr>
        <p:grpSpPr>
          <a:xfrm>
            <a:off x="-2203211" y="394326"/>
            <a:ext cx="7457203" cy="3260699"/>
            <a:chOff x="-2732171" y="-448699"/>
            <a:chExt cx="7457203" cy="3260699"/>
          </a:xfrm>
        </p:grpSpPr>
        <p:sp>
          <p:nvSpPr>
            <p:cNvPr id="135" name="Google Shape;135;p15"/>
            <p:cNvSpPr/>
            <p:nvPr/>
          </p:nvSpPr>
          <p:spPr>
            <a:xfrm>
              <a:off x="-2732171" y="-448699"/>
              <a:ext cx="3260699" cy="3260699"/>
            </a:xfrm>
            <a:prstGeom prst="blockArc">
              <a:avLst>
                <a:gd fmla="val 18900000" name="adj1"/>
                <a:gd fmla="val 2700000" name="adj2"/>
                <a:gd fmla="val 662" name="adj3"/>
              </a:avLst>
            </a:prstGeom>
            <a:solidFill>
              <a:srgbClr val="D5E7EB"/>
            </a:solidFill>
            <a:ln cap="flat" cmpd="sng" w="12700">
              <a:solidFill>
                <a:srgbClr val="7DB6C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mbria"/>
                <a:buNone/>
              </a:pPr>
              <a:r>
                <a:t/>
              </a:r>
              <a:endParaRPr sz="1800">
                <a:solidFill>
                  <a:schemeClr val="dk1"/>
                </a:solidFill>
                <a:latin typeface="Cambria"/>
                <a:ea typeface="Cambria"/>
                <a:cs typeface="Cambria"/>
                <a:sym typeface="Cambria"/>
              </a:endParaRPr>
            </a:p>
          </p:txBody>
        </p:sp>
        <p:sp>
          <p:nvSpPr>
            <p:cNvPr id="136" name="Google Shape;136;p15"/>
            <p:cNvSpPr/>
            <p:nvPr/>
          </p:nvSpPr>
          <p:spPr>
            <a:xfrm>
              <a:off x="344232" y="235975"/>
              <a:ext cx="4380800" cy="483616"/>
            </a:xfrm>
            <a:prstGeom prst="rect">
              <a:avLst/>
            </a:prstGeom>
            <a:solidFill>
              <a:srgbClr val="D5E7EB"/>
            </a:solidFill>
            <a:ln>
              <a:noFill/>
            </a:ln>
            <a:effectLst>
              <a:outerShdw blurRad="57150" rotWithShape="0" algn="ctr" dir="5400000" dist="19050">
                <a:srgbClr val="000000">
                  <a:alpha val="61960"/>
                </a:srgbClr>
              </a:outerShdw>
            </a:effectLst>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mbria"/>
                <a:buNone/>
              </a:pPr>
              <a:r>
                <a:t/>
              </a:r>
              <a:endParaRPr sz="1800">
                <a:solidFill>
                  <a:schemeClr val="dk1"/>
                </a:solidFill>
                <a:latin typeface="Cambria"/>
                <a:ea typeface="Cambria"/>
                <a:cs typeface="Cambria"/>
                <a:sym typeface="Cambria"/>
              </a:endParaRPr>
            </a:p>
          </p:txBody>
        </p:sp>
        <p:sp>
          <p:nvSpPr>
            <p:cNvPr id="137" name="Google Shape;137;p15"/>
            <p:cNvSpPr txBox="1"/>
            <p:nvPr/>
          </p:nvSpPr>
          <p:spPr>
            <a:xfrm>
              <a:off x="344232" y="235975"/>
              <a:ext cx="4380800" cy="483616"/>
            </a:xfrm>
            <a:prstGeom prst="rect">
              <a:avLst/>
            </a:prstGeom>
            <a:noFill/>
            <a:ln>
              <a:noFill/>
            </a:ln>
          </p:spPr>
          <p:txBody>
            <a:bodyPr anchorCtr="0" anchor="ctr" bIns="30475" lIns="383850" spcFirstLastPara="1" rIns="30475" wrap="square" tIns="30475">
              <a:noAutofit/>
            </a:bodyPr>
            <a:lstStyle/>
            <a:p>
              <a:pPr indent="0" lvl="0" marL="0" marR="0" rtl="0" algn="l">
                <a:lnSpc>
                  <a:spcPct val="90000"/>
                </a:lnSpc>
                <a:spcBef>
                  <a:spcPts val="0"/>
                </a:spcBef>
                <a:spcAft>
                  <a:spcPts val="0"/>
                </a:spcAft>
                <a:buClr>
                  <a:srgbClr val="C00000"/>
                </a:buClr>
                <a:buSzPts val="1200"/>
                <a:buFont typeface="Cambria"/>
                <a:buNone/>
              </a:pPr>
              <a:r>
                <a:rPr b="1" lang="en-US" sz="1200">
                  <a:solidFill>
                    <a:srgbClr val="C00000"/>
                  </a:solidFill>
                  <a:latin typeface="Cambria"/>
                  <a:ea typeface="Cambria"/>
                  <a:cs typeface="Cambria"/>
                  <a:sym typeface="Cambria"/>
                </a:rPr>
                <a:t>Seizures, headaches, vague symptoms. </a:t>
              </a:r>
              <a:r>
                <a:rPr b="1" baseline="30000" lang="en-US" sz="1200">
                  <a:solidFill>
                    <a:srgbClr val="C00000"/>
                  </a:solidFill>
                  <a:latin typeface="Cambria"/>
                  <a:ea typeface="Cambria"/>
                  <a:cs typeface="Cambria"/>
                  <a:sym typeface="Cambria"/>
                </a:rPr>
                <a:t>1</a:t>
              </a:r>
              <a:r>
                <a:rPr b="1" lang="en-US" sz="1200">
                  <a:solidFill>
                    <a:srgbClr val="C00000"/>
                  </a:solidFill>
                  <a:latin typeface="Cambria"/>
                  <a:ea typeface="Cambria"/>
                  <a:cs typeface="Cambria"/>
                  <a:sym typeface="Cambria"/>
                </a:rPr>
                <a:t> </a:t>
              </a:r>
              <a:endParaRPr b="1" sz="1200">
                <a:solidFill>
                  <a:srgbClr val="C00000"/>
                </a:solidFill>
                <a:latin typeface="Cambria"/>
                <a:ea typeface="Cambria"/>
                <a:cs typeface="Cambria"/>
                <a:sym typeface="Cambria"/>
              </a:endParaRPr>
            </a:p>
          </p:txBody>
        </p:sp>
        <p:sp>
          <p:nvSpPr>
            <p:cNvPr id="138" name="Google Shape;138;p15"/>
            <p:cNvSpPr/>
            <p:nvPr/>
          </p:nvSpPr>
          <p:spPr>
            <a:xfrm>
              <a:off x="37547" y="181356"/>
              <a:ext cx="604520" cy="604520"/>
            </a:xfrm>
            <a:prstGeom prst="ellipse">
              <a:avLst/>
            </a:prstGeom>
            <a:solidFill>
              <a:schemeClr val="lt1"/>
            </a:solidFill>
            <a:ln cap="flat" cmpd="sng" w="9525">
              <a:solidFill>
                <a:srgbClr val="7DB6C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mbria"/>
                <a:buNone/>
              </a:pPr>
              <a:r>
                <a:t/>
              </a:r>
              <a:endParaRPr sz="1800">
                <a:solidFill>
                  <a:schemeClr val="dk1"/>
                </a:solidFill>
                <a:latin typeface="Cambria"/>
                <a:ea typeface="Cambria"/>
                <a:cs typeface="Cambria"/>
                <a:sym typeface="Cambria"/>
              </a:endParaRPr>
            </a:p>
          </p:txBody>
        </p:sp>
        <p:sp>
          <p:nvSpPr>
            <p:cNvPr id="139" name="Google Shape;139;p15"/>
            <p:cNvSpPr/>
            <p:nvPr/>
          </p:nvSpPr>
          <p:spPr>
            <a:xfrm>
              <a:off x="515602" y="967232"/>
              <a:ext cx="4205006" cy="483616"/>
            </a:xfrm>
            <a:prstGeom prst="rect">
              <a:avLst/>
            </a:prstGeom>
            <a:solidFill>
              <a:srgbClr val="7DB6C1"/>
            </a:solidFill>
            <a:ln>
              <a:noFill/>
            </a:ln>
            <a:effectLst>
              <a:outerShdw blurRad="57150" rotWithShape="0" algn="ctr" dir="5400000" dist="19050">
                <a:srgbClr val="000000">
                  <a:alpha val="61960"/>
                </a:srgbClr>
              </a:outerShdw>
            </a:effectLst>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mbria"/>
                <a:buNone/>
              </a:pPr>
              <a:r>
                <a:t/>
              </a:r>
              <a:endParaRPr sz="1800">
                <a:solidFill>
                  <a:schemeClr val="dk1"/>
                </a:solidFill>
                <a:latin typeface="Cambria"/>
                <a:ea typeface="Cambria"/>
                <a:cs typeface="Cambria"/>
                <a:sym typeface="Cambria"/>
              </a:endParaRPr>
            </a:p>
          </p:txBody>
        </p:sp>
        <p:sp>
          <p:nvSpPr>
            <p:cNvPr id="140" name="Google Shape;140;p15"/>
            <p:cNvSpPr txBox="1"/>
            <p:nvPr/>
          </p:nvSpPr>
          <p:spPr>
            <a:xfrm>
              <a:off x="515602" y="967232"/>
              <a:ext cx="4205006" cy="483616"/>
            </a:xfrm>
            <a:prstGeom prst="rect">
              <a:avLst/>
            </a:prstGeom>
            <a:noFill/>
            <a:ln>
              <a:noFill/>
            </a:ln>
          </p:spPr>
          <p:txBody>
            <a:bodyPr anchorCtr="0" anchor="ctr" bIns="30475" lIns="383850" spcFirstLastPara="1" rIns="30475" wrap="square" tIns="30475">
              <a:noAutofit/>
            </a:bodyPr>
            <a:lstStyle/>
            <a:p>
              <a:pPr indent="0" lvl="0" marL="0" marR="0" rtl="0" algn="l">
                <a:lnSpc>
                  <a:spcPct val="90000"/>
                </a:lnSpc>
                <a:spcBef>
                  <a:spcPts val="0"/>
                </a:spcBef>
                <a:spcAft>
                  <a:spcPts val="0"/>
                </a:spcAft>
                <a:buClr>
                  <a:schemeClr val="dk1"/>
                </a:buClr>
                <a:buSzPts val="1200"/>
                <a:buFont typeface="Cambria"/>
                <a:buNone/>
              </a:pPr>
              <a:r>
                <a:rPr lang="en-US" sz="1200">
                  <a:solidFill>
                    <a:schemeClr val="dk1"/>
                  </a:solidFill>
                  <a:latin typeface="Cambria"/>
                  <a:ea typeface="Cambria"/>
                  <a:cs typeface="Cambria"/>
                  <a:sym typeface="Cambria"/>
                </a:rPr>
                <a:t>Focal neurologic deficits related to the anatomic site of involvement </a:t>
              </a:r>
              <a:r>
                <a:rPr b="1" lang="en-US" sz="800">
                  <a:solidFill>
                    <a:schemeClr val="dk1"/>
                  </a:solidFill>
                  <a:latin typeface="Cambria"/>
                  <a:ea typeface="Cambria"/>
                  <a:cs typeface="Cambria"/>
                  <a:sym typeface="Cambria"/>
                </a:rPr>
                <a:t>2</a:t>
              </a:r>
              <a:endParaRPr b="1" sz="800">
                <a:solidFill>
                  <a:schemeClr val="dk1"/>
                </a:solidFill>
                <a:latin typeface="Cambria"/>
                <a:ea typeface="Cambria"/>
                <a:cs typeface="Cambria"/>
                <a:sym typeface="Cambria"/>
              </a:endParaRPr>
            </a:p>
          </p:txBody>
        </p:sp>
        <p:sp>
          <p:nvSpPr>
            <p:cNvPr id="141" name="Google Shape;141;p15"/>
            <p:cNvSpPr/>
            <p:nvPr/>
          </p:nvSpPr>
          <p:spPr>
            <a:xfrm>
              <a:off x="213342" y="906780"/>
              <a:ext cx="604520" cy="604520"/>
            </a:xfrm>
            <a:prstGeom prst="ellipse">
              <a:avLst/>
            </a:prstGeom>
            <a:solidFill>
              <a:schemeClr val="lt1"/>
            </a:solidFill>
            <a:ln cap="flat" cmpd="sng" w="9525">
              <a:solidFill>
                <a:srgbClr val="7DB6C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mbria"/>
                <a:buNone/>
              </a:pPr>
              <a:r>
                <a:t/>
              </a:r>
              <a:endParaRPr sz="1800">
                <a:solidFill>
                  <a:schemeClr val="dk1"/>
                </a:solidFill>
                <a:latin typeface="Cambria"/>
                <a:ea typeface="Cambria"/>
                <a:cs typeface="Cambria"/>
                <a:sym typeface="Cambria"/>
              </a:endParaRPr>
            </a:p>
          </p:txBody>
        </p:sp>
        <p:sp>
          <p:nvSpPr>
            <p:cNvPr id="142" name="Google Shape;142;p15"/>
            <p:cNvSpPr/>
            <p:nvPr/>
          </p:nvSpPr>
          <p:spPr>
            <a:xfrm>
              <a:off x="339807" y="1692656"/>
              <a:ext cx="4380800" cy="483616"/>
            </a:xfrm>
            <a:prstGeom prst="rect">
              <a:avLst/>
            </a:prstGeom>
            <a:solidFill>
              <a:srgbClr val="D5E7EB"/>
            </a:solidFill>
            <a:ln>
              <a:noFill/>
            </a:ln>
            <a:effectLst>
              <a:outerShdw blurRad="57150" rotWithShape="0" algn="ctr" dir="5400000" dist="19050">
                <a:srgbClr val="000000">
                  <a:alpha val="61960"/>
                </a:srgbClr>
              </a:outerShdw>
            </a:effectLst>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mbria"/>
                <a:buNone/>
              </a:pPr>
              <a:r>
                <a:t/>
              </a:r>
              <a:endParaRPr sz="1800">
                <a:solidFill>
                  <a:schemeClr val="dk1"/>
                </a:solidFill>
                <a:latin typeface="Cambria"/>
                <a:ea typeface="Cambria"/>
                <a:cs typeface="Cambria"/>
                <a:sym typeface="Cambria"/>
              </a:endParaRPr>
            </a:p>
          </p:txBody>
        </p:sp>
        <p:sp>
          <p:nvSpPr>
            <p:cNvPr id="143" name="Google Shape;143;p15"/>
            <p:cNvSpPr txBox="1"/>
            <p:nvPr/>
          </p:nvSpPr>
          <p:spPr>
            <a:xfrm>
              <a:off x="339807" y="1692656"/>
              <a:ext cx="4380800" cy="483616"/>
            </a:xfrm>
            <a:prstGeom prst="rect">
              <a:avLst/>
            </a:prstGeom>
            <a:noFill/>
            <a:ln>
              <a:noFill/>
            </a:ln>
          </p:spPr>
          <p:txBody>
            <a:bodyPr anchorCtr="0" anchor="ctr" bIns="30475" lIns="383850" spcFirstLastPara="1" rIns="30475" wrap="square" tIns="30475">
              <a:noAutofit/>
            </a:bodyPr>
            <a:lstStyle/>
            <a:p>
              <a:pPr indent="0" lvl="0" marL="0" marR="0" rtl="0" algn="l">
                <a:lnSpc>
                  <a:spcPct val="90000"/>
                </a:lnSpc>
                <a:spcBef>
                  <a:spcPts val="0"/>
                </a:spcBef>
                <a:spcAft>
                  <a:spcPts val="0"/>
                </a:spcAft>
                <a:buClr>
                  <a:schemeClr val="dk1"/>
                </a:buClr>
                <a:buSzPts val="1200"/>
                <a:buFont typeface="Cambria"/>
                <a:buNone/>
              </a:pPr>
              <a:r>
                <a:rPr lang="en-US" sz="1200">
                  <a:solidFill>
                    <a:schemeClr val="dk1"/>
                  </a:solidFill>
                  <a:latin typeface="Cambria"/>
                  <a:ea typeface="Cambria"/>
                  <a:cs typeface="Cambria"/>
                  <a:sym typeface="Cambria"/>
                </a:rPr>
                <a:t>Rate of growth may correlate with history </a:t>
              </a:r>
              <a:r>
                <a:rPr b="1" baseline="30000" lang="en-US" sz="1200">
                  <a:solidFill>
                    <a:schemeClr val="dk1"/>
                  </a:solidFill>
                  <a:latin typeface="Cambria"/>
                  <a:ea typeface="Cambria"/>
                  <a:cs typeface="Cambria"/>
                  <a:sym typeface="Cambria"/>
                </a:rPr>
                <a:t>3</a:t>
              </a:r>
              <a:endParaRPr b="1" baseline="30000" sz="1200" strike="noStrike">
                <a:solidFill>
                  <a:schemeClr val="dk1"/>
                </a:solidFill>
                <a:latin typeface="Cambria"/>
                <a:ea typeface="Cambria"/>
                <a:cs typeface="Cambria"/>
                <a:sym typeface="Cambria"/>
              </a:endParaRPr>
            </a:p>
          </p:txBody>
        </p:sp>
        <p:sp>
          <p:nvSpPr>
            <p:cNvPr id="144" name="Google Shape;144;p15"/>
            <p:cNvSpPr/>
            <p:nvPr/>
          </p:nvSpPr>
          <p:spPr>
            <a:xfrm>
              <a:off x="37547" y="1632204"/>
              <a:ext cx="604520" cy="604520"/>
            </a:xfrm>
            <a:prstGeom prst="ellipse">
              <a:avLst/>
            </a:prstGeom>
            <a:solidFill>
              <a:schemeClr val="lt1"/>
            </a:solidFill>
            <a:ln cap="flat" cmpd="sng" w="9525">
              <a:solidFill>
                <a:srgbClr val="7DB6C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mbria"/>
                <a:buNone/>
              </a:pPr>
              <a:r>
                <a:t/>
              </a:r>
              <a:endParaRPr sz="1800">
                <a:solidFill>
                  <a:schemeClr val="dk1"/>
                </a:solidFill>
                <a:latin typeface="Cambria"/>
                <a:ea typeface="Cambria"/>
                <a:cs typeface="Cambria"/>
                <a:sym typeface="Cambria"/>
              </a:endParaRPr>
            </a:p>
          </p:txBody>
        </p:sp>
      </p:grpSp>
      <p:sp>
        <p:nvSpPr>
          <p:cNvPr id="145" name="Google Shape;145;p15"/>
          <p:cNvSpPr txBox="1"/>
          <p:nvPr/>
        </p:nvSpPr>
        <p:spPr>
          <a:xfrm>
            <a:off x="101550" y="3331985"/>
            <a:ext cx="7485150" cy="1391660"/>
          </a:xfrm>
          <a:prstGeom prst="rect">
            <a:avLst/>
          </a:prstGeom>
          <a:solidFill>
            <a:schemeClr val="lt1"/>
          </a:solidFill>
          <a:ln cap="flat" cmpd="sng" w="9525">
            <a:solidFill>
              <a:srgbClr val="7DB6C1"/>
            </a:solidFill>
            <a:prstDash val="lgDashDot"/>
            <a:round/>
            <a:headEnd len="sm" w="sm" type="none"/>
            <a:tailEnd len="sm" w="sm" type="none"/>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rgbClr val="A5A5A5"/>
              </a:buClr>
              <a:buSzPts val="1050"/>
              <a:buFont typeface="Cambria"/>
              <a:buNone/>
            </a:pPr>
            <a:r>
              <a:rPr lang="en-US" sz="1050">
                <a:solidFill>
                  <a:srgbClr val="A5A5A5"/>
                </a:solidFill>
                <a:latin typeface="Cambria"/>
                <a:ea typeface="Cambria"/>
                <a:cs typeface="Cambria"/>
                <a:sym typeface="Cambria"/>
              </a:rPr>
              <a:t>1* Why?​ Tumors usually compress the surrounding area and while we are sleeping more fluid will be to the brain and it can’t return to the body as fast as normal due to the presence of the tumor and that’s called (hydrocephalus )</a:t>
            </a:r>
            <a:r>
              <a:rPr b="1" lang="en-US" sz="1050">
                <a:solidFill>
                  <a:srgbClr val="A5A5A5"/>
                </a:solidFill>
                <a:latin typeface="Cambria"/>
                <a:ea typeface="Cambria"/>
                <a:cs typeface="Cambria"/>
                <a:sym typeface="Cambria"/>
              </a:rPr>
              <a:t> increasing the intracranial pressure which causes headache. </a:t>
            </a:r>
            <a:endParaRPr b="1" sz="1050">
              <a:solidFill>
                <a:srgbClr val="A5A5A5"/>
              </a:solidFill>
              <a:latin typeface="Cambria"/>
              <a:ea typeface="Cambria"/>
              <a:cs typeface="Cambria"/>
              <a:sym typeface="Cambria"/>
            </a:endParaRPr>
          </a:p>
          <a:p>
            <a:pPr indent="0" lvl="0" marL="0" marR="0" rtl="0" algn="l">
              <a:lnSpc>
                <a:spcPct val="115000"/>
              </a:lnSpc>
              <a:spcBef>
                <a:spcPts val="0"/>
              </a:spcBef>
              <a:spcAft>
                <a:spcPts val="0"/>
              </a:spcAft>
              <a:buClr>
                <a:schemeClr val="dk1"/>
              </a:buClr>
              <a:buSzPts val="1050"/>
              <a:buFont typeface="Cambria"/>
              <a:buNone/>
            </a:pPr>
            <a:r>
              <a:t/>
            </a:r>
            <a:endParaRPr b="1" sz="1050">
              <a:solidFill>
                <a:srgbClr val="A5A5A5"/>
              </a:solidFill>
              <a:latin typeface="Cambria"/>
              <a:ea typeface="Cambria"/>
              <a:cs typeface="Cambria"/>
              <a:sym typeface="Cambria"/>
            </a:endParaRPr>
          </a:p>
          <a:p>
            <a:pPr indent="0" lvl="0" marL="0" marR="0" rtl="0" algn="l">
              <a:lnSpc>
                <a:spcPct val="115000"/>
              </a:lnSpc>
              <a:spcBef>
                <a:spcPts val="0"/>
              </a:spcBef>
              <a:spcAft>
                <a:spcPts val="0"/>
              </a:spcAft>
              <a:buClr>
                <a:srgbClr val="A5A5A5"/>
              </a:buClr>
              <a:buSzPts val="1050"/>
              <a:buFont typeface="Cambria"/>
              <a:buNone/>
            </a:pPr>
            <a:r>
              <a:rPr lang="en-US" sz="1050">
                <a:solidFill>
                  <a:srgbClr val="A5A5A5"/>
                </a:solidFill>
                <a:latin typeface="Cambria"/>
                <a:ea typeface="Cambria"/>
                <a:cs typeface="Cambria"/>
                <a:sym typeface="Cambria"/>
              </a:rPr>
              <a:t>2* for example: tumors in the frontal loop may cause changes in personality and in the occipital loop it can affect the vision </a:t>
            </a:r>
            <a:endParaRPr sz="1050">
              <a:solidFill>
                <a:srgbClr val="A5A5A5"/>
              </a:solidFill>
              <a:latin typeface="Cambria"/>
              <a:ea typeface="Cambria"/>
              <a:cs typeface="Cambria"/>
              <a:sym typeface="Cambria"/>
            </a:endParaRPr>
          </a:p>
          <a:p>
            <a:pPr indent="0" lvl="0" marL="0" marR="0" rtl="0" algn="l">
              <a:lnSpc>
                <a:spcPct val="115000"/>
              </a:lnSpc>
              <a:spcBef>
                <a:spcPts val="0"/>
              </a:spcBef>
              <a:spcAft>
                <a:spcPts val="0"/>
              </a:spcAft>
              <a:buClr>
                <a:schemeClr val="dk1"/>
              </a:buClr>
              <a:buSzPts val="1050"/>
              <a:buFont typeface="Cambria"/>
              <a:buNone/>
            </a:pPr>
            <a:r>
              <a:t/>
            </a:r>
            <a:endParaRPr sz="1050">
              <a:solidFill>
                <a:schemeClr val="dk1"/>
              </a:solidFill>
              <a:latin typeface="Cambria"/>
              <a:ea typeface="Cambria"/>
              <a:cs typeface="Cambria"/>
              <a:sym typeface="Cambria"/>
            </a:endParaRPr>
          </a:p>
          <a:p>
            <a:pPr indent="0" lvl="0" marL="0" marR="0" rtl="0" algn="l">
              <a:lnSpc>
                <a:spcPct val="115000"/>
              </a:lnSpc>
              <a:spcBef>
                <a:spcPts val="0"/>
              </a:spcBef>
              <a:spcAft>
                <a:spcPts val="0"/>
              </a:spcAft>
              <a:buClr>
                <a:srgbClr val="A5A5A5"/>
              </a:buClr>
              <a:buSzPts val="1050"/>
              <a:buFont typeface="Cambria"/>
              <a:buNone/>
            </a:pPr>
            <a:r>
              <a:rPr lang="en-US" sz="1050">
                <a:solidFill>
                  <a:srgbClr val="A5A5A5"/>
                </a:solidFill>
                <a:latin typeface="Cambria"/>
                <a:ea typeface="Cambria"/>
                <a:cs typeface="Cambria"/>
                <a:sym typeface="Cambria"/>
              </a:rPr>
              <a:t>3* Like when we have one month history we should be worried! </a:t>
            </a:r>
            <a:endParaRPr sz="1050">
              <a:solidFill>
                <a:schemeClr val="dk1"/>
              </a:solidFill>
              <a:latin typeface="Cambria"/>
              <a:ea typeface="Cambria"/>
              <a:cs typeface="Cambria"/>
              <a:sym typeface="Cambria"/>
            </a:endParaRPr>
          </a:p>
        </p:txBody>
      </p:sp>
      <p:grpSp>
        <p:nvGrpSpPr>
          <p:cNvPr id="146" name="Google Shape;146;p15"/>
          <p:cNvGrpSpPr/>
          <p:nvPr/>
        </p:nvGrpSpPr>
        <p:grpSpPr>
          <a:xfrm>
            <a:off x="674927" y="5298921"/>
            <a:ext cx="5354400" cy="2640601"/>
            <a:chOff x="0" y="18279"/>
            <a:chExt cx="5354400" cy="2640601"/>
          </a:xfrm>
        </p:grpSpPr>
        <p:sp>
          <p:nvSpPr>
            <p:cNvPr id="147" name="Google Shape;147;p15"/>
            <p:cNvSpPr/>
            <p:nvPr/>
          </p:nvSpPr>
          <p:spPr>
            <a:xfrm>
              <a:off x="0" y="239679"/>
              <a:ext cx="5354400" cy="378000"/>
            </a:xfrm>
            <a:prstGeom prst="rect">
              <a:avLst/>
            </a:prstGeom>
            <a:solidFill>
              <a:schemeClr val="lt1">
                <a:alpha val="89019"/>
              </a:schemeClr>
            </a:solidFill>
            <a:ln cap="flat" cmpd="sng" w="9525">
              <a:solidFill>
                <a:srgbClr val="7DB6C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mbria"/>
                <a:buNone/>
              </a:pPr>
              <a:r>
                <a:t/>
              </a:r>
              <a:endParaRPr sz="1800">
                <a:solidFill>
                  <a:schemeClr val="dk1"/>
                </a:solidFill>
                <a:latin typeface="Cambria"/>
                <a:ea typeface="Cambria"/>
                <a:cs typeface="Cambria"/>
                <a:sym typeface="Cambria"/>
              </a:endParaRPr>
            </a:p>
          </p:txBody>
        </p:sp>
        <p:sp>
          <p:nvSpPr>
            <p:cNvPr id="148" name="Google Shape;148;p15"/>
            <p:cNvSpPr/>
            <p:nvPr/>
          </p:nvSpPr>
          <p:spPr>
            <a:xfrm>
              <a:off x="267716" y="18279"/>
              <a:ext cx="3748024" cy="442800"/>
            </a:xfrm>
            <a:prstGeom prst="roundRect">
              <a:avLst>
                <a:gd fmla="val 16667" name="adj"/>
              </a:avLst>
            </a:prstGeom>
            <a:solidFill>
              <a:srgbClr val="EBF3F5"/>
            </a:solidFill>
            <a:ln>
              <a:noFill/>
            </a:ln>
            <a:effectLst>
              <a:outerShdw blurRad="57150" rotWithShape="0" algn="ctr" dir="5400000" dist="19050">
                <a:srgbClr val="000000">
                  <a:alpha val="61960"/>
                </a:srgbClr>
              </a:outerShdw>
            </a:effectLst>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mbria"/>
                <a:buNone/>
              </a:pPr>
              <a:r>
                <a:t/>
              </a:r>
              <a:endParaRPr sz="1800">
                <a:solidFill>
                  <a:schemeClr val="dk1"/>
                </a:solidFill>
                <a:latin typeface="Cambria"/>
                <a:ea typeface="Cambria"/>
                <a:cs typeface="Cambria"/>
                <a:sym typeface="Cambria"/>
              </a:endParaRPr>
            </a:p>
          </p:txBody>
        </p:sp>
        <p:sp>
          <p:nvSpPr>
            <p:cNvPr id="149" name="Google Shape;149;p15"/>
            <p:cNvSpPr txBox="1"/>
            <p:nvPr/>
          </p:nvSpPr>
          <p:spPr>
            <a:xfrm>
              <a:off x="289332" y="39895"/>
              <a:ext cx="3704700" cy="399600"/>
            </a:xfrm>
            <a:prstGeom prst="rect">
              <a:avLst/>
            </a:prstGeom>
            <a:noFill/>
            <a:ln>
              <a:noFill/>
            </a:ln>
          </p:spPr>
          <p:txBody>
            <a:bodyPr anchorCtr="0" anchor="ctr" bIns="0" lIns="141650" spcFirstLastPara="1" rIns="141650" wrap="square" tIns="0">
              <a:noAutofit/>
            </a:bodyPr>
            <a:lstStyle/>
            <a:p>
              <a:pPr indent="0" lvl="0" marL="0" marR="0" rtl="0" algn="l">
                <a:lnSpc>
                  <a:spcPct val="90000"/>
                </a:lnSpc>
                <a:spcBef>
                  <a:spcPts val="0"/>
                </a:spcBef>
                <a:spcAft>
                  <a:spcPts val="0"/>
                </a:spcAft>
                <a:buClr>
                  <a:schemeClr val="dk1"/>
                </a:buClr>
                <a:buSzPts val="1200"/>
                <a:buFont typeface="Cambria"/>
                <a:buNone/>
              </a:pPr>
              <a:r>
                <a:rPr b="1" lang="en-US" sz="1200">
                  <a:solidFill>
                    <a:schemeClr val="dk1"/>
                  </a:solidFill>
                  <a:latin typeface="Cambria"/>
                  <a:ea typeface="Cambria"/>
                  <a:cs typeface="Cambria"/>
                  <a:sym typeface="Cambria"/>
                </a:rPr>
                <a:t>1)</a:t>
              </a:r>
              <a:r>
                <a:rPr b="1" lang="en-US" sz="1200">
                  <a:solidFill>
                    <a:schemeClr val="dk1"/>
                  </a:solidFill>
                  <a:latin typeface="Cambria"/>
                  <a:ea typeface="Cambria"/>
                  <a:cs typeface="Cambria"/>
                  <a:sym typeface="Cambria"/>
                </a:rPr>
                <a:t> Cells of the coverings </a:t>
              </a:r>
              <a:r>
                <a:rPr lang="en-US" sz="1200">
                  <a:solidFill>
                    <a:schemeClr val="dk1"/>
                  </a:solidFill>
                  <a:latin typeface="Cambria"/>
                  <a:ea typeface="Cambria"/>
                  <a:cs typeface="Cambria"/>
                  <a:sym typeface="Cambria"/>
                </a:rPr>
                <a:t>(</a:t>
              </a:r>
              <a:r>
                <a:rPr b="0" i="1" lang="en-US" sz="1200">
                  <a:solidFill>
                    <a:schemeClr val="dk1"/>
                  </a:solidFill>
                  <a:latin typeface="Cambria"/>
                  <a:ea typeface="Cambria"/>
                  <a:cs typeface="Cambria"/>
                  <a:sym typeface="Cambria"/>
                </a:rPr>
                <a:t>meningiomas</a:t>
              </a:r>
              <a:r>
                <a:rPr b="0" lang="en-US" sz="1200">
                  <a:solidFill>
                    <a:schemeClr val="dk1"/>
                  </a:solidFill>
                  <a:latin typeface="Cambria"/>
                  <a:ea typeface="Cambria"/>
                  <a:cs typeface="Cambria"/>
                  <a:sym typeface="Cambria"/>
                </a:rPr>
                <a:t>)</a:t>
              </a:r>
              <a:r>
                <a:rPr lang="en-US" sz="1200">
                  <a:solidFill>
                    <a:schemeClr val="dk1"/>
                  </a:solidFill>
                  <a:latin typeface="Cambria"/>
                  <a:ea typeface="Cambria"/>
                  <a:cs typeface="Cambria"/>
                  <a:sym typeface="Cambria"/>
                </a:rPr>
                <a:t>. </a:t>
              </a:r>
              <a:endParaRPr sz="1200">
                <a:solidFill>
                  <a:schemeClr val="dk1"/>
                </a:solidFill>
                <a:latin typeface="Cambria"/>
                <a:ea typeface="Cambria"/>
                <a:cs typeface="Cambria"/>
                <a:sym typeface="Cambria"/>
              </a:endParaRPr>
            </a:p>
          </p:txBody>
        </p:sp>
        <p:sp>
          <p:nvSpPr>
            <p:cNvPr id="150" name="Google Shape;150;p15"/>
            <p:cNvSpPr/>
            <p:nvPr/>
          </p:nvSpPr>
          <p:spPr>
            <a:xfrm>
              <a:off x="0" y="920079"/>
              <a:ext cx="5354400" cy="378000"/>
            </a:xfrm>
            <a:prstGeom prst="rect">
              <a:avLst/>
            </a:prstGeom>
            <a:solidFill>
              <a:schemeClr val="lt1">
                <a:alpha val="89019"/>
              </a:schemeClr>
            </a:solidFill>
            <a:ln cap="flat" cmpd="sng" w="9525">
              <a:solidFill>
                <a:srgbClr val="7DB6C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mbria"/>
                <a:buNone/>
              </a:pPr>
              <a:r>
                <a:t/>
              </a:r>
              <a:endParaRPr sz="1800">
                <a:solidFill>
                  <a:schemeClr val="dk1"/>
                </a:solidFill>
                <a:latin typeface="Cambria"/>
                <a:ea typeface="Cambria"/>
                <a:cs typeface="Cambria"/>
                <a:sym typeface="Cambria"/>
              </a:endParaRPr>
            </a:p>
          </p:txBody>
        </p:sp>
        <p:sp>
          <p:nvSpPr>
            <p:cNvPr id="151" name="Google Shape;151;p15"/>
            <p:cNvSpPr/>
            <p:nvPr/>
          </p:nvSpPr>
          <p:spPr>
            <a:xfrm>
              <a:off x="267716" y="698679"/>
              <a:ext cx="3748024" cy="442800"/>
            </a:xfrm>
            <a:prstGeom prst="roundRect">
              <a:avLst>
                <a:gd fmla="val 16667" name="adj"/>
              </a:avLst>
            </a:prstGeom>
            <a:solidFill>
              <a:srgbClr val="7DB6C1"/>
            </a:solidFill>
            <a:ln cap="flat" cmpd="sng" w="9525">
              <a:solidFill>
                <a:srgbClr val="7DB6C1"/>
              </a:solidFill>
              <a:prstDash val="solid"/>
              <a:round/>
              <a:headEnd len="sm" w="sm" type="none"/>
              <a:tailEnd len="sm" w="sm" type="none"/>
            </a:ln>
            <a:effectLst>
              <a:outerShdw blurRad="57150" rotWithShape="0" algn="ctr" dir="5400000" dist="19050">
                <a:srgbClr val="000000">
                  <a:alpha val="61960"/>
                </a:srgbClr>
              </a:outerShdw>
            </a:effectLst>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mbria"/>
                <a:buNone/>
              </a:pPr>
              <a:r>
                <a:t/>
              </a:r>
              <a:endParaRPr sz="1800">
                <a:solidFill>
                  <a:schemeClr val="dk1"/>
                </a:solidFill>
                <a:latin typeface="Cambria"/>
                <a:ea typeface="Cambria"/>
                <a:cs typeface="Cambria"/>
                <a:sym typeface="Cambria"/>
              </a:endParaRPr>
            </a:p>
          </p:txBody>
        </p:sp>
        <p:sp>
          <p:nvSpPr>
            <p:cNvPr id="152" name="Google Shape;152;p15"/>
            <p:cNvSpPr txBox="1"/>
            <p:nvPr/>
          </p:nvSpPr>
          <p:spPr>
            <a:xfrm>
              <a:off x="289332" y="720295"/>
              <a:ext cx="3704700" cy="399600"/>
            </a:xfrm>
            <a:prstGeom prst="rect">
              <a:avLst/>
            </a:prstGeom>
            <a:noFill/>
            <a:ln>
              <a:noFill/>
            </a:ln>
          </p:spPr>
          <p:txBody>
            <a:bodyPr anchorCtr="0" anchor="ctr" bIns="0" lIns="141650" spcFirstLastPara="1" rIns="141650" wrap="square" tIns="0">
              <a:noAutofit/>
            </a:bodyPr>
            <a:lstStyle/>
            <a:p>
              <a:pPr indent="0" lvl="0" marL="0" marR="0" rtl="0" algn="l">
                <a:lnSpc>
                  <a:spcPct val="90000"/>
                </a:lnSpc>
                <a:spcBef>
                  <a:spcPts val="0"/>
                </a:spcBef>
                <a:spcAft>
                  <a:spcPts val="0"/>
                </a:spcAft>
                <a:buClr>
                  <a:schemeClr val="dk1"/>
                </a:buClr>
                <a:buSzPts val="1200"/>
                <a:buFont typeface="Cambria"/>
                <a:buNone/>
              </a:pPr>
              <a:r>
                <a:rPr lang="en-US" sz="1200">
                  <a:solidFill>
                    <a:schemeClr val="dk1"/>
                  </a:solidFill>
                  <a:latin typeface="Cambria"/>
                  <a:ea typeface="Cambria"/>
                  <a:cs typeface="Cambria"/>
                  <a:sym typeface="Cambria"/>
                </a:rPr>
                <a:t>2</a:t>
              </a:r>
              <a:r>
                <a:rPr b="1" lang="en-US" sz="1200">
                  <a:solidFill>
                    <a:schemeClr val="dk1"/>
                  </a:solidFill>
                  <a:latin typeface="Cambria"/>
                  <a:ea typeface="Cambria"/>
                  <a:cs typeface="Cambria"/>
                  <a:sym typeface="Cambria"/>
                </a:rPr>
                <a:t>) Cells intrinsic to the brain </a:t>
              </a:r>
              <a:r>
                <a:rPr b="0" i="1" lang="en-US" sz="1200">
                  <a:solidFill>
                    <a:schemeClr val="dk1"/>
                  </a:solidFill>
                  <a:latin typeface="Cambria"/>
                  <a:ea typeface="Cambria"/>
                  <a:cs typeface="Cambria"/>
                  <a:sym typeface="Cambria"/>
                </a:rPr>
                <a:t>(gliomas, neuronal tumors, choroid plexus tumors</a:t>
              </a:r>
              <a:r>
                <a:rPr b="0" lang="en-US" sz="1200">
                  <a:solidFill>
                    <a:schemeClr val="dk1"/>
                  </a:solidFill>
                  <a:latin typeface="Cambria"/>
                  <a:ea typeface="Cambria"/>
                  <a:cs typeface="Cambria"/>
                  <a:sym typeface="Cambria"/>
                </a:rPr>
                <a:t>).</a:t>
              </a:r>
              <a:endParaRPr b="0" sz="1200">
                <a:solidFill>
                  <a:schemeClr val="dk1"/>
                </a:solidFill>
                <a:latin typeface="Cambria"/>
                <a:ea typeface="Cambria"/>
                <a:cs typeface="Cambria"/>
                <a:sym typeface="Cambria"/>
              </a:endParaRPr>
            </a:p>
          </p:txBody>
        </p:sp>
        <p:sp>
          <p:nvSpPr>
            <p:cNvPr id="153" name="Google Shape;153;p15"/>
            <p:cNvSpPr/>
            <p:nvPr/>
          </p:nvSpPr>
          <p:spPr>
            <a:xfrm>
              <a:off x="0" y="1600480"/>
              <a:ext cx="5354400" cy="378000"/>
            </a:xfrm>
            <a:prstGeom prst="rect">
              <a:avLst/>
            </a:prstGeom>
            <a:solidFill>
              <a:schemeClr val="lt1">
                <a:alpha val="89019"/>
              </a:schemeClr>
            </a:solidFill>
            <a:ln cap="flat" cmpd="sng" w="9525">
              <a:solidFill>
                <a:srgbClr val="7DB6C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mbria"/>
                <a:buNone/>
              </a:pPr>
              <a:r>
                <a:t/>
              </a:r>
              <a:endParaRPr sz="1800">
                <a:solidFill>
                  <a:schemeClr val="dk1"/>
                </a:solidFill>
                <a:latin typeface="Cambria"/>
                <a:ea typeface="Cambria"/>
                <a:cs typeface="Cambria"/>
                <a:sym typeface="Cambria"/>
              </a:endParaRPr>
            </a:p>
          </p:txBody>
        </p:sp>
        <p:sp>
          <p:nvSpPr>
            <p:cNvPr id="154" name="Google Shape;154;p15"/>
            <p:cNvSpPr/>
            <p:nvPr/>
          </p:nvSpPr>
          <p:spPr>
            <a:xfrm>
              <a:off x="267716" y="1379079"/>
              <a:ext cx="3748024" cy="442800"/>
            </a:xfrm>
            <a:prstGeom prst="roundRect">
              <a:avLst>
                <a:gd fmla="val 16667" name="adj"/>
              </a:avLst>
            </a:prstGeom>
            <a:solidFill>
              <a:srgbClr val="EBF3F5"/>
            </a:solidFill>
            <a:ln cap="flat" cmpd="sng" w="9525">
              <a:solidFill>
                <a:srgbClr val="D5E7EB"/>
              </a:solidFill>
              <a:prstDash val="solid"/>
              <a:round/>
              <a:headEnd len="sm" w="sm" type="none"/>
              <a:tailEnd len="sm" w="sm" type="none"/>
            </a:ln>
            <a:effectLst>
              <a:outerShdw blurRad="57150" rotWithShape="0" algn="ctr" dir="5400000" dist="19050">
                <a:srgbClr val="000000">
                  <a:alpha val="61960"/>
                </a:srgbClr>
              </a:outerShdw>
            </a:effectLst>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mbria"/>
                <a:buNone/>
              </a:pPr>
              <a:r>
                <a:t/>
              </a:r>
              <a:endParaRPr sz="1800">
                <a:solidFill>
                  <a:schemeClr val="dk1"/>
                </a:solidFill>
                <a:latin typeface="Cambria"/>
                <a:ea typeface="Cambria"/>
                <a:cs typeface="Cambria"/>
                <a:sym typeface="Cambria"/>
              </a:endParaRPr>
            </a:p>
          </p:txBody>
        </p:sp>
        <p:sp>
          <p:nvSpPr>
            <p:cNvPr id="155" name="Google Shape;155;p15"/>
            <p:cNvSpPr txBox="1"/>
            <p:nvPr/>
          </p:nvSpPr>
          <p:spPr>
            <a:xfrm>
              <a:off x="289332" y="1400695"/>
              <a:ext cx="3704700" cy="399600"/>
            </a:xfrm>
            <a:prstGeom prst="rect">
              <a:avLst/>
            </a:prstGeom>
            <a:noFill/>
            <a:ln>
              <a:noFill/>
            </a:ln>
          </p:spPr>
          <p:txBody>
            <a:bodyPr anchorCtr="0" anchor="ctr" bIns="0" lIns="141650" spcFirstLastPara="1" rIns="141650" wrap="square" tIns="0">
              <a:noAutofit/>
            </a:bodyPr>
            <a:lstStyle/>
            <a:p>
              <a:pPr indent="0" lvl="0" marL="0" marR="0" rtl="0" algn="l">
                <a:lnSpc>
                  <a:spcPct val="90000"/>
                </a:lnSpc>
                <a:spcBef>
                  <a:spcPts val="0"/>
                </a:spcBef>
                <a:spcAft>
                  <a:spcPts val="0"/>
                </a:spcAft>
                <a:buClr>
                  <a:schemeClr val="dk1"/>
                </a:buClr>
                <a:buSzPts val="1200"/>
                <a:buFont typeface="Cambria"/>
                <a:buNone/>
              </a:pPr>
              <a:r>
                <a:rPr b="1" lang="en-US" sz="1200">
                  <a:solidFill>
                    <a:schemeClr val="dk1"/>
                  </a:solidFill>
                  <a:latin typeface="Cambria"/>
                  <a:ea typeface="Cambria"/>
                  <a:cs typeface="Cambria"/>
                  <a:sym typeface="Cambria"/>
                </a:rPr>
                <a:t> 3) Other cell populations within the skull </a:t>
              </a:r>
              <a:r>
                <a:rPr i="1" lang="en-US" sz="1200">
                  <a:solidFill>
                    <a:schemeClr val="dk1"/>
                  </a:solidFill>
                  <a:latin typeface="Cambria"/>
                  <a:ea typeface="Cambria"/>
                  <a:cs typeface="Cambria"/>
                  <a:sym typeface="Cambria"/>
                </a:rPr>
                <a:t>(primary CNS lymphoma, germ-cell tumors </a:t>
              </a:r>
              <a:r>
                <a:rPr b="1" i="1" lang="en-US" sz="800">
                  <a:solidFill>
                    <a:schemeClr val="dk1"/>
                  </a:solidFill>
                  <a:latin typeface="Cambria"/>
                  <a:ea typeface="Cambria"/>
                  <a:cs typeface="Cambria"/>
                  <a:sym typeface="Cambria"/>
                </a:rPr>
                <a:t>4 </a:t>
              </a:r>
              <a:r>
                <a:rPr i="1" lang="en-US" sz="1200">
                  <a:solidFill>
                    <a:schemeClr val="dk1"/>
                  </a:solidFill>
                  <a:latin typeface="Cambria"/>
                  <a:ea typeface="Cambria"/>
                  <a:cs typeface="Cambria"/>
                  <a:sym typeface="Cambria"/>
                </a:rPr>
                <a:t>).</a:t>
              </a:r>
              <a:endParaRPr i="1" sz="1200">
                <a:solidFill>
                  <a:schemeClr val="dk1"/>
                </a:solidFill>
                <a:latin typeface="Cambria"/>
                <a:ea typeface="Cambria"/>
                <a:cs typeface="Cambria"/>
                <a:sym typeface="Cambria"/>
              </a:endParaRPr>
            </a:p>
          </p:txBody>
        </p:sp>
        <p:sp>
          <p:nvSpPr>
            <p:cNvPr id="156" name="Google Shape;156;p15"/>
            <p:cNvSpPr/>
            <p:nvPr/>
          </p:nvSpPr>
          <p:spPr>
            <a:xfrm>
              <a:off x="0" y="2280880"/>
              <a:ext cx="5354400" cy="378000"/>
            </a:xfrm>
            <a:prstGeom prst="rect">
              <a:avLst/>
            </a:prstGeom>
            <a:solidFill>
              <a:schemeClr val="lt1">
                <a:alpha val="89019"/>
              </a:schemeClr>
            </a:solidFill>
            <a:ln cap="flat" cmpd="sng" w="9525">
              <a:solidFill>
                <a:srgbClr val="7DB6C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mbria"/>
                <a:buNone/>
              </a:pPr>
              <a:r>
                <a:t/>
              </a:r>
              <a:endParaRPr sz="1800">
                <a:solidFill>
                  <a:schemeClr val="dk1"/>
                </a:solidFill>
                <a:latin typeface="Cambria"/>
                <a:ea typeface="Cambria"/>
                <a:cs typeface="Cambria"/>
                <a:sym typeface="Cambria"/>
              </a:endParaRPr>
            </a:p>
          </p:txBody>
        </p:sp>
        <p:sp>
          <p:nvSpPr>
            <p:cNvPr id="157" name="Google Shape;157;p15"/>
            <p:cNvSpPr/>
            <p:nvPr/>
          </p:nvSpPr>
          <p:spPr>
            <a:xfrm>
              <a:off x="267716" y="2059480"/>
              <a:ext cx="3748024" cy="442800"/>
            </a:xfrm>
            <a:prstGeom prst="roundRect">
              <a:avLst>
                <a:gd fmla="val 16667" name="adj"/>
              </a:avLst>
            </a:prstGeom>
            <a:solidFill>
              <a:srgbClr val="7DB6C1"/>
            </a:solidFill>
            <a:ln>
              <a:noFill/>
            </a:ln>
            <a:effectLst>
              <a:outerShdw blurRad="57150" rotWithShape="0" algn="ctr" dir="5400000" dist="19050">
                <a:srgbClr val="000000">
                  <a:alpha val="61960"/>
                </a:srgbClr>
              </a:outerShdw>
            </a:effectLst>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mbria"/>
                <a:buNone/>
              </a:pPr>
              <a:r>
                <a:t/>
              </a:r>
              <a:endParaRPr sz="1800">
                <a:solidFill>
                  <a:schemeClr val="dk1"/>
                </a:solidFill>
                <a:latin typeface="Cambria"/>
                <a:ea typeface="Cambria"/>
                <a:cs typeface="Cambria"/>
                <a:sym typeface="Cambria"/>
              </a:endParaRPr>
            </a:p>
          </p:txBody>
        </p:sp>
        <p:sp>
          <p:nvSpPr>
            <p:cNvPr id="158" name="Google Shape;158;p15"/>
            <p:cNvSpPr txBox="1"/>
            <p:nvPr/>
          </p:nvSpPr>
          <p:spPr>
            <a:xfrm>
              <a:off x="289332" y="2081096"/>
              <a:ext cx="3704700" cy="399600"/>
            </a:xfrm>
            <a:prstGeom prst="rect">
              <a:avLst/>
            </a:prstGeom>
            <a:noFill/>
            <a:ln>
              <a:noFill/>
            </a:ln>
          </p:spPr>
          <p:txBody>
            <a:bodyPr anchorCtr="0" anchor="ctr" bIns="0" lIns="141650" spcFirstLastPara="1" rIns="141650" wrap="square" tIns="0">
              <a:noAutofit/>
            </a:bodyPr>
            <a:lstStyle/>
            <a:p>
              <a:pPr indent="0" lvl="0" marL="0" marR="0" rtl="0" algn="l">
                <a:lnSpc>
                  <a:spcPct val="90000"/>
                </a:lnSpc>
                <a:spcBef>
                  <a:spcPts val="0"/>
                </a:spcBef>
                <a:spcAft>
                  <a:spcPts val="0"/>
                </a:spcAft>
                <a:buClr>
                  <a:schemeClr val="dk1"/>
                </a:buClr>
                <a:buSzPts val="1200"/>
                <a:buFont typeface="Cambria"/>
                <a:buNone/>
              </a:pPr>
              <a:r>
                <a:rPr lang="en-US" sz="1200">
                  <a:solidFill>
                    <a:schemeClr val="dk1"/>
                  </a:solidFill>
                  <a:latin typeface="Cambria"/>
                  <a:ea typeface="Cambria"/>
                  <a:cs typeface="Cambria"/>
                  <a:sym typeface="Cambria"/>
                </a:rPr>
                <a:t> </a:t>
              </a:r>
              <a:r>
                <a:rPr b="1" lang="en-US" sz="1200">
                  <a:solidFill>
                    <a:schemeClr val="dk1"/>
                  </a:solidFill>
                  <a:latin typeface="Cambria"/>
                  <a:ea typeface="Cambria"/>
                  <a:cs typeface="Cambria"/>
                  <a:sym typeface="Cambria"/>
                </a:rPr>
                <a:t>4) </a:t>
              </a:r>
              <a:r>
                <a:rPr b="1" lang="en-US" sz="1200">
                  <a:solidFill>
                    <a:schemeClr val="dk1"/>
                  </a:solidFill>
                  <a:latin typeface="Cambria"/>
                  <a:ea typeface="Cambria"/>
                  <a:cs typeface="Cambria"/>
                  <a:sym typeface="Cambria"/>
                </a:rPr>
                <a:t>They may spread from elsewhere in the body </a:t>
              </a:r>
              <a:r>
                <a:rPr lang="en-US" sz="1200">
                  <a:solidFill>
                    <a:schemeClr val="dk1"/>
                  </a:solidFill>
                  <a:latin typeface="Cambria"/>
                  <a:ea typeface="Cambria"/>
                  <a:cs typeface="Cambria"/>
                  <a:sym typeface="Cambria"/>
                </a:rPr>
                <a:t>(metastases)</a:t>
              </a:r>
              <a:r>
                <a:rPr b="1" lang="en-US" sz="800">
                  <a:solidFill>
                    <a:schemeClr val="dk1"/>
                  </a:solidFill>
                  <a:latin typeface="Cambria"/>
                  <a:ea typeface="Cambria"/>
                  <a:cs typeface="Cambria"/>
                  <a:sym typeface="Cambria"/>
                </a:rPr>
                <a:t>5</a:t>
              </a:r>
              <a:r>
                <a:rPr lang="en-US" sz="1200">
                  <a:solidFill>
                    <a:schemeClr val="dk1"/>
                  </a:solidFill>
                  <a:latin typeface="Cambria"/>
                  <a:ea typeface="Cambria"/>
                  <a:cs typeface="Cambria"/>
                  <a:sym typeface="Cambria"/>
                </a:rPr>
                <a:t>. </a:t>
              </a:r>
              <a:endParaRPr sz="1200">
                <a:solidFill>
                  <a:schemeClr val="dk1"/>
                </a:solidFill>
                <a:latin typeface="Cambria"/>
                <a:ea typeface="Cambria"/>
                <a:cs typeface="Cambria"/>
                <a:sym typeface="Cambria"/>
              </a:endParaRPr>
            </a:p>
          </p:txBody>
        </p:sp>
      </p:grpSp>
      <p:pic>
        <p:nvPicPr>
          <p:cNvPr id="159" name="Google Shape;159;p15"/>
          <p:cNvPicPr preferRelativeResize="0"/>
          <p:nvPr/>
        </p:nvPicPr>
        <p:blipFill rotWithShape="1">
          <a:blip r:embed="rId3">
            <a:alphaModFix/>
          </a:blip>
          <a:srcRect b="0" l="0" r="0" t="0"/>
          <a:stretch/>
        </p:blipFill>
        <p:spPr>
          <a:xfrm>
            <a:off x="0" y="-635176"/>
            <a:ext cx="7772400" cy="623888"/>
          </a:xfrm>
          <a:prstGeom prst="rect">
            <a:avLst/>
          </a:prstGeom>
          <a:noFill/>
          <a:ln>
            <a:noFill/>
          </a:ln>
        </p:spPr>
      </p:pic>
      <p:sp>
        <p:nvSpPr>
          <p:cNvPr id="160" name="Google Shape;160;p15"/>
          <p:cNvSpPr txBox="1"/>
          <p:nvPr/>
        </p:nvSpPr>
        <p:spPr>
          <a:xfrm>
            <a:off x="101550" y="8159750"/>
            <a:ext cx="7405725" cy="779656"/>
          </a:xfrm>
          <a:prstGeom prst="rect">
            <a:avLst/>
          </a:prstGeom>
          <a:noFill/>
          <a:ln cap="flat" cmpd="sng" w="9525">
            <a:solidFill>
              <a:srgbClr val="7DB6C1"/>
            </a:solidFill>
            <a:prstDash val="lgDashDot"/>
            <a:round/>
            <a:headEnd len="sm" w="sm" type="none"/>
            <a:tailEnd len="sm" w="sm" type="none"/>
          </a:ln>
        </p:spPr>
        <p:txBody>
          <a:bodyPr anchorCtr="0" anchor="t" bIns="91425" lIns="91425" spcFirstLastPara="1" rIns="91425" wrap="square" tIns="91425">
            <a:noAutofit/>
          </a:bodyPr>
          <a:lstStyle/>
          <a:p>
            <a:pPr indent="0" lvl="0" marL="0" marR="0" rtl="0" algn="l">
              <a:spcBef>
                <a:spcPts val="0"/>
              </a:spcBef>
              <a:spcAft>
                <a:spcPts val="0"/>
              </a:spcAft>
              <a:buClr>
                <a:srgbClr val="A5A5A5"/>
              </a:buClr>
              <a:buSzPts val="1050"/>
              <a:buFont typeface="Cambria"/>
              <a:buNone/>
            </a:pPr>
            <a:r>
              <a:rPr b="1" lang="en-US" sz="1050" u="sng">
                <a:solidFill>
                  <a:srgbClr val="A5A5A5"/>
                </a:solidFill>
                <a:latin typeface="Cambria"/>
                <a:ea typeface="Cambria"/>
                <a:cs typeface="Cambria"/>
                <a:sym typeface="Cambria"/>
              </a:rPr>
              <a:t>Dr.Maria's notes :</a:t>
            </a:r>
            <a:endParaRPr sz="1800">
              <a:solidFill>
                <a:schemeClr val="dk1"/>
              </a:solidFill>
              <a:latin typeface="Cambria"/>
              <a:ea typeface="Cambria"/>
              <a:cs typeface="Cambria"/>
              <a:sym typeface="Cambria"/>
            </a:endParaRPr>
          </a:p>
          <a:p>
            <a:pPr indent="0" lvl="0" marL="0" marR="0" rtl="0" algn="l">
              <a:spcBef>
                <a:spcPts val="0"/>
              </a:spcBef>
              <a:spcAft>
                <a:spcPts val="0"/>
              </a:spcAft>
              <a:buClr>
                <a:srgbClr val="A5A5A5"/>
              </a:buClr>
              <a:buSzPts val="1050"/>
              <a:buFont typeface="Cambria"/>
              <a:buNone/>
            </a:pPr>
            <a:r>
              <a:rPr lang="en-US" sz="1050">
                <a:solidFill>
                  <a:srgbClr val="A5A5A5"/>
                </a:solidFill>
                <a:latin typeface="Cambria"/>
                <a:ea typeface="Cambria"/>
                <a:cs typeface="Cambria"/>
                <a:sym typeface="Cambria"/>
              </a:rPr>
              <a:t>4-germ </a:t>
            </a:r>
            <a:r>
              <a:rPr b="1" lang="en-US" sz="1050">
                <a:solidFill>
                  <a:srgbClr val="A5A5A5"/>
                </a:solidFill>
                <a:latin typeface="Cambria"/>
                <a:ea typeface="Cambria"/>
                <a:cs typeface="Cambria"/>
                <a:sym typeface="Cambria"/>
              </a:rPr>
              <a:t>cells are embryological remnants </a:t>
            </a:r>
            <a:r>
              <a:rPr lang="en-US" sz="1050">
                <a:solidFill>
                  <a:srgbClr val="A5A5A5"/>
                </a:solidFill>
                <a:latin typeface="Cambria"/>
                <a:ea typeface="Cambria"/>
                <a:cs typeface="Cambria"/>
                <a:sym typeface="Cambria"/>
              </a:rPr>
              <a:t>that can give rise to tumors in the base of the skull and is called germinoma</a:t>
            </a:r>
            <a:endParaRPr sz="1050">
              <a:solidFill>
                <a:srgbClr val="A5A5A5"/>
              </a:solidFill>
              <a:latin typeface="Cambria"/>
              <a:ea typeface="Cambria"/>
              <a:cs typeface="Cambria"/>
              <a:sym typeface="Cambria"/>
            </a:endParaRPr>
          </a:p>
          <a:p>
            <a:pPr indent="0" lvl="0" marL="0" marR="0" rtl="0" algn="l">
              <a:spcBef>
                <a:spcPts val="0"/>
              </a:spcBef>
              <a:spcAft>
                <a:spcPts val="0"/>
              </a:spcAft>
              <a:buClr>
                <a:srgbClr val="A5A5A5"/>
              </a:buClr>
              <a:buSzPts val="1050"/>
              <a:buFont typeface="Cambria"/>
              <a:buNone/>
            </a:pPr>
            <a:r>
              <a:rPr lang="en-US" sz="1050">
                <a:solidFill>
                  <a:srgbClr val="A5A5A5"/>
                </a:solidFill>
                <a:latin typeface="Cambria"/>
                <a:ea typeface="Cambria"/>
                <a:cs typeface="Cambria"/>
                <a:sym typeface="Cambria"/>
              </a:rPr>
              <a:t>5- tumors can metastasize from the rest of the body and reach the brain but they  never metastasize from the brain to the the body</a:t>
            </a:r>
            <a:endParaRPr sz="1050">
              <a:solidFill>
                <a:srgbClr val="A5A5A5"/>
              </a:solidFill>
              <a:latin typeface="Cambria"/>
              <a:ea typeface="Cambria"/>
              <a:cs typeface="Cambria"/>
              <a:sym typeface="Cambria"/>
            </a:endParaRPr>
          </a:p>
        </p:txBody>
      </p:sp>
      <p:sp>
        <p:nvSpPr>
          <p:cNvPr id="161" name="Google Shape;161;p15"/>
          <p:cNvSpPr txBox="1"/>
          <p:nvPr/>
        </p:nvSpPr>
        <p:spPr>
          <a:xfrm>
            <a:off x="857825" y="136875"/>
            <a:ext cx="1441800" cy="3102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800"/>
              <a:buFont typeface="Cambria"/>
              <a:buNone/>
            </a:pPr>
            <a:r>
              <a:t/>
            </a:r>
            <a:endParaRPr sz="1800">
              <a:solidFill>
                <a:schemeClr val="dk1"/>
              </a:solidFill>
              <a:latin typeface="Cambria"/>
              <a:ea typeface="Cambria"/>
              <a:cs typeface="Cambria"/>
              <a:sym typeface="Cambri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 name="Shape 165"/>
        <p:cNvGrpSpPr/>
        <p:nvPr/>
      </p:nvGrpSpPr>
      <p:grpSpPr>
        <a:xfrm>
          <a:off x="0" y="0"/>
          <a:ext cx="0" cy="0"/>
          <a:chOff x="0" y="0"/>
          <a:chExt cx="0" cy="0"/>
        </a:xfrm>
      </p:grpSpPr>
      <p:pic>
        <p:nvPicPr>
          <p:cNvPr id="166" name="Google Shape;166;p16"/>
          <p:cNvPicPr preferRelativeResize="0"/>
          <p:nvPr/>
        </p:nvPicPr>
        <p:blipFill rotWithShape="1">
          <a:blip r:embed="rId3">
            <a:alphaModFix/>
          </a:blip>
          <a:srcRect b="0" l="0" r="0" t="0"/>
          <a:stretch/>
        </p:blipFill>
        <p:spPr>
          <a:xfrm>
            <a:off x="0" y="35416"/>
            <a:ext cx="7772400" cy="623888"/>
          </a:xfrm>
          <a:prstGeom prst="rect">
            <a:avLst/>
          </a:prstGeom>
          <a:noFill/>
          <a:ln>
            <a:noFill/>
          </a:ln>
        </p:spPr>
      </p:pic>
      <p:graphicFrame>
        <p:nvGraphicFramePr>
          <p:cNvPr id="167" name="Google Shape;167;p16"/>
          <p:cNvGraphicFramePr/>
          <p:nvPr/>
        </p:nvGraphicFramePr>
        <p:xfrm>
          <a:off x="288938" y="4735972"/>
          <a:ext cx="3000000" cy="3000000"/>
        </p:xfrm>
        <a:graphic>
          <a:graphicData uri="http://schemas.openxmlformats.org/drawingml/2006/table">
            <a:tbl>
              <a:tblPr>
                <a:noFill/>
                <a:tableStyleId>{15F423EB-9C87-485B-9DBC-AE501BDE1CF4}</a:tableStyleId>
              </a:tblPr>
              <a:tblGrid>
                <a:gridCol w="3393700"/>
                <a:gridCol w="3393700"/>
              </a:tblGrid>
              <a:tr h="340100">
                <a:tc>
                  <a:txBody>
                    <a:bodyPr>
                      <a:noAutofit/>
                    </a:bodyPr>
                    <a:lstStyle/>
                    <a:p>
                      <a:pPr indent="-171450" lvl="0" marL="171450" marR="0" rtl="0" algn="l">
                        <a:spcBef>
                          <a:spcPts val="0"/>
                        </a:spcBef>
                        <a:spcAft>
                          <a:spcPts val="0"/>
                        </a:spcAft>
                        <a:buClr>
                          <a:schemeClr val="dk1"/>
                        </a:buClr>
                        <a:buSzPts val="1200"/>
                        <a:buFont typeface="Noto Sans Symbols"/>
                        <a:buChar char="▪"/>
                      </a:pPr>
                      <a:r>
                        <a:rPr b="1" lang="en-US" sz="1200" u="none" cap="none" strike="noStrike">
                          <a:latin typeface="Cambria"/>
                          <a:ea typeface="Cambria"/>
                          <a:cs typeface="Cambria"/>
                          <a:sym typeface="Cambria"/>
                        </a:rPr>
                        <a:t>1) Fibrillary¹ Astrocytoma:</a:t>
                      </a:r>
                      <a:endParaRPr b="1" sz="1200" u="none" cap="none" strike="noStrike">
                        <a:latin typeface="Cambria"/>
                        <a:ea typeface="Cambria"/>
                        <a:cs typeface="Cambria"/>
                        <a:sym typeface="Cambria"/>
                      </a:endParaRPr>
                    </a:p>
                  </a:txBody>
                  <a:tcPr marT="51825" marB="51825" marR="103625" marL="103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5E7EB"/>
                    </a:solidFill>
                  </a:tcPr>
                </a:tc>
                <a:tc>
                  <a:txBody>
                    <a:bodyPr>
                      <a:noAutofit/>
                    </a:bodyPr>
                    <a:lstStyle/>
                    <a:p>
                      <a:pPr indent="-171450" lvl="0" marL="171450" marR="0" rtl="0" algn="l">
                        <a:spcBef>
                          <a:spcPts val="0"/>
                        </a:spcBef>
                        <a:spcAft>
                          <a:spcPts val="0"/>
                        </a:spcAft>
                        <a:buClr>
                          <a:schemeClr val="dk1"/>
                        </a:buClr>
                        <a:buSzPts val="1200"/>
                        <a:buFont typeface="Noto Sans Symbols"/>
                        <a:buChar char="▪"/>
                      </a:pPr>
                      <a:r>
                        <a:rPr b="1" lang="en-US" sz="1200" u="none" cap="none" strike="noStrike">
                          <a:latin typeface="Cambria"/>
                          <a:ea typeface="Cambria"/>
                          <a:cs typeface="Cambria"/>
                          <a:sym typeface="Cambria"/>
                        </a:rPr>
                        <a:t>2) Pilocytic Astrocytoma : (</a:t>
                      </a:r>
                      <a:r>
                        <a:rPr b="1" lang="en-US" sz="1200" u="sng" cap="none" strike="noStrike">
                          <a:latin typeface="Cambria"/>
                          <a:ea typeface="Cambria"/>
                          <a:cs typeface="Cambria"/>
                          <a:sym typeface="Cambria"/>
                        </a:rPr>
                        <a:t>Grade I)</a:t>
                      </a:r>
                      <a:endParaRPr b="1" baseline="30000" sz="1200" u="sng" cap="none" strike="noStrike">
                        <a:latin typeface="Cambria"/>
                        <a:ea typeface="Cambria"/>
                        <a:cs typeface="Cambria"/>
                        <a:sym typeface="Cambria"/>
                      </a:endParaRPr>
                    </a:p>
                  </a:txBody>
                  <a:tcPr marT="51825" marB="51825" marR="103625" marL="103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7DB6C1"/>
                    </a:solidFill>
                  </a:tcPr>
                </a:tc>
              </a:tr>
              <a:tr h="472950">
                <a:tc>
                  <a:txBody>
                    <a:bodyPr>
                      <a:noAutofit/>
                    </a:bodyPr>
                    <a:lstStyle/>
                    <a:p>
                      <a:pPr indent="0" lvl="0" marL="0" marR="0" rtl="0" algn="l">
                        <a:spcBef>
                          <a:spcPts val="0"/>
                        </a:spcBef>
                        <a:spcAft>
                          <a:spcPts val="0"/>
                        </a:spcAft>
                        <a:buClr>
                          <a:schemeClr val="dk1"/>
                        </a:buClr>
                        <a:buSzPts val="1200"/>
                        <a:buFont typeface="Cambria"/>
                        <a:buNone/>
                      </a:pPr>
                      <a:r>
                        <a:rPr lang="en-US" sz="1200" u="none" cap="none" strike="noStrike">
                          <a:latin typeface="Cambria"/>
                          <a:ea typeface="Cambria"/>
                          <a:cs typeface="Cambria"/>
                          <a:sym typeface="Cambria"/>
                        </a:rPr>
                        <a:t>4th to 6th decade ‘</a:t>
                      </a:r>
                      <a:r>
                        <a:rPr b="1" lang="en-US" sz="1200" u="none" cap="none" strike="noStrike">
                          <a:solidFill>
                            <a:srgbClr val="C00000"/>
                          </a:solidFill>
                          <a:latin typeface="Cambria"/>
                          <a:ea typeface="Cambria"/>
                          <a:cs typeface="Cambria"/>
                          <a:sym typeface="Cambria"/>
                        </a:rPr>
                        <a:t>Adults</a:t>
                      </a:r>
                      <a:r>
                        <a:rPr lang="en-US" sz="1200" u="none" cap="none" strike="noStrike">
                          <a:latin typeface="Cambria"/>
                          <a:ea typeface="Cambria"/>
                          <a:cs typeface="Cambria"/>
                          <a:sym typeface="Cambria"/>
                        </a:rPr>
                        <a:t>’ </a:t>
                      </a:r>
                      <a:endParaRPr sz="1200" u="none" cap="none" strike="noStrike">
                        <a:latin typeface="Cambria"/>
                        <a:ea typeface="Cambria"/>
                        <a:cs typeface="Cambria"/>
                        <a:sym typeface="Cambria"/>
                      </a:endParaRPr>
                    </a:p>
                  </a:txBody>
                  <a:tcPr marT="51825" marB="51825" marR="103625" marL="103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l">
                        <a:spcBef>
                          <a:spcPts val="0"/>
                        </a:spcBef>
                        <a:spcAft>
                          <a:spcPts val="0"/>
                        </a:spcAft>
                        <a:buClr>
                          <a:srgbClr val="C00000"/>
                        </a:buClr>
                        <a:buSzPts val="1200"/>
                        <a:buFont typeface="Cambria"/>
                        <a:buNone/>
                      </a:pPr>
                      <a:r>
                        <a:rPr b="1" lang="en-US" sz="1200" u="none" cap="none" strike="noStrike">
                          <a:solidFill>
                            <a:srgbClr val="C00000"/>
                          </a:solidFill>
                          <a:latin typeface="Cambria"/>
                          <a:ea typeface="Cambria"/>
                          <a:cs typeface="Cambria"/>
                          <a:sym typeface="Cambria"/>
                        </a:rPr>
                        <a:t>Children</a:t>
                      </a:r>
                      <a:r>
                        <a:rPr lang="en-US" sz="1200" u="none" cap="none" strike="noStrike">
                          <a:solidFill>
                            <a:srgbClr val="C00000"/>
                          </a:solidFill>
                          <a:latin typeface="Cambria"/>
                          <a:ea typeface="Cambria"/>
                          <a:cs typeface="Cambria"/>
                          <a:sym typeface="Cambria"/>
                        </a:rPr>
                        <a:t> </a:t>
                      </a:r>
                      <a:r>
                        <a:rPr lang="en-US" sz="1200" u="none" cap="none" strike="noStrike">
                          <a:latin typeface="Cambria"/>
                          <a:ea typeface="Cambria"/>
                          <a:cs typeface="Cambria"/>
                          <a:sym typeface="Cambria"/>
                        </a:rPr>
                        <a:t>and </a:t>
                      </a:r>
                      <a:r>
                        <a:rPr b="1" lang="en-US" sz="1200" u="none" cap="none" strike="noStrike">
                          <a:solidFill>
                            <a:srgbClr val="C00000"/>
                          </a:solidFill>
                          <a:latin typeface="Cambria"/>
                          <a:ea typeface="Cambria"/>
                          <a:cs typeface="Cambria"/>
                          <a:sym typeface="Cambria"/>
                        </a:rPr>
                        <a:t>young adults </a:t>
                      </a:r>
                      <a:endParaRPr b="1" sz="1200" u="none" cap="none" strike="noStrike">
                        <a:solidFill>
                          <a:srgbClr val="C00000"/>
                        </a:solidFill>
                        <a:latin typeface="Cambria"/>
                        <a:ea typeface="Cambria"/>
                        <a:cs typeface="Cambria"/>
                        <a:sym typeface="Cambria"/>
                      </a:endParaRPr>
                    </a:p>
                  </a:txBody>
                  <a:tcPr marT="51825" marB="51825" marR="103625" marL="103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81800">
                <a:tc>
                  <a:txBody>
                    <a:bodyPr>
                      <a:noAutofit/>
                    </a:bodyPr>
                    <a:lstStyle/>
                    <a:p>
                      <a:pPr indent="0" lvl="0" marL="0" marR="0" rtl="0" algn="l">
                        <a:spcBef>
                          <a:spcPts val="0"/>
                        </a:spcBef>
                        <a:spcAft>
                          <a:spcPts val="0"/>
                        </a:spcAft>
                        <a:buClr>
                          <a:schemeClr val="dk1"/>
                        </a:buClr>
                        <a:buSzPts val="1200"/>
                        <a:buFont typeface="Cambria"/>
                        <a:buNone/>
                      </a:pPr>
                      <a:r>
                        <a:rPr lang="en-US" sz="1200" u="none" cap="none" strike="noStrike">
                          <a:latin typeface="Cambria"/>
                          <a:ea typeface="Cambria"/>
                          <a:cs typeface="Cambria"/>
                          <a:sym typeface="Cambria"/>
                        </a:rPr>
                        <a:t>Commonly </a:t>
                      </a:r>
                      <a:r>
                        <a:rPr b="1" lang="en-US" sz="1200" u="none" cap="none" strike="noStrike">
                          <a:latin typeface="Cambria"/>
                          <a:ea typeface="Cambria"/>
                          <a:cs typeface="Cambria"/>
                          <a:sym typeface="Cambria"/>
                        </a:rPr>
                        <a:t>cerebral hemisphere “</a:t>
                      </a:r>
                      <a:r>
                        <a:rPr b="1" lang="en-US" sz="1200" u="none" cap="none" strike="noStrike">
                          <a:solidFill>
                            <a:srgbClr val="C00000"/>
                          </a:solidFill>
                          <a:latin typeface="Cambria"/>
                          <a:ea typeface="Cambria"/>
                          <a:cs typeface="Cambria"/>
                          <a:sym typeface="Cambria"/>
                        </a:rPr>
                        <a:t>Supratentorial</a:t>
                      </a:r>
                      <a:r>
                        <a:rPr b="1" lang="en-US" sz="1200" u="none" cap="none" strike="noStrike">
                          <a:latin typeface="Cambria"/>
                          <a:ea typeface="Cambria"/>
                          <a:cs typeface="Cambria"/>
                          <a:sym typeface="Cambria"/>
                        </a:rPr>
                        <a:t>”</a:t>
                      </a:r>
                      <a:endParaRPr b="1" sz="1200" u="none" cap="none" strike="noStrike">
                        <a:solidFill>
                          <a:srgbClr val="A5A5A5"/>
                        </a:solidFill>
                        <a:latin typeface="Cambria"/>
                        <a:ea typeface="Cambria"/>
                        <a:cs typeface="Cambria"/>
                        <a:sym typeface="Cambria"/>
                      </a:endParaRPr>
                    </a:p>
                  </a:txBody>
                  <a:tcPr marT="51825" marB="51825" marR="103625" marL="103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l">
                        <a:spcBef>
                          <a:spcPts val="0"/>
                        </a:spcBef>
                        <a:spcAft>
                          <a:spcPts val="0"/>
                        </a:spcAft>
                        <a:buClr>
                          <a:schemeClr val="dk1"/>
                        </a:buClr>
                        <a:buSzPts val="1200"/>
                        <a:buFont typeface="Cambria"/>
                        <a:buNone/>
                      </a:pPr>
                      <a:r>
                        <a:rPr lang="en-US" sz="1200" u="none" cap="none" strike="noStrike">
                          <a:latin typeface="Cambria"/>
                          <a:ea typeface="Cambria"/>
                          <a:cs typeface="Cambria"/>
                          <a:sym typeface="Cambria"/>
                        </a:rPr>
                        <a:t>Commonly found in cerebellum </a:t>
                      </a:r>
                      <a:r>
                        <a:rPr b="1" lang="en-US" sz="1200" u="none" cap="none" strike="noStrike">
                          <a:latin typeface="Cambria"/>
                          <a:ea typeface="Cambria"/>
                          <a:cs typeface="Cambria"/>
                          <a:sym typeface="Cambria"/>
                        </a:rPr>
                        <a:t>“</a:t>
                      </a:r>
                      <a:r>
                        <a:rPr b="1" lang="en-US" sz="1200" u="none" cap="none" strike="noStrike">
                          <a:solidFill>
                            <a:srgbClr val="C00000"/>
                          </a:solidFill>
                          <a:latin typeface="Cambria"/>
                          <a:ea typeface="Cambria"/>
                          <a:cs typeface="Cambria"/>
                          <a:sym typeface="Cambria"/>
                        </a:rPr>
                        <a:t>Infratentorial</a:t>
                      </a:r>
                      <a:r>
                        <a:rPr b="1" lang="en-US" sz="1200" u="none" cap="none" strike="noStrike">
                          <a:latin typeface="Cambria"/>
                          <a:ea typeface="Cambria"/>
                          <a:cs typeface="Cambria"/>
                          <a:sym typeface="Cambria"/>
                        </a:rPr>
                        <a:t>”, </a:t>
                      </a:r>
                      <a:endParaRPr b="1" sz="1200" u="none" cap="none" strike="noStrike">
                        <a:latin typeface="Cambria"/>
                        <a:ea typeface="Cambria"/>
                        <a:cs typeface="Cambria"/>
                        <a:sym typeface="Cambria"/>
                      </a:endParaRPr>
                    </a:p>
                    <a:p>
                      <a:pPr indent="0" lvl="0" marL="0" marR="0" rtl="0" algn="l">
                        <a:spcBef>
                          <a:spcPts val="0"/>
                        </a:spcBef>
                        <a:spcAft>
                          <a:spcPts val="0"/>
                        </a:spcAft>
                        <a:buClr>
                          <a:srgbClr val="B7B7B7"/>
                        </a:buClr>
                        <a:buSzPts val="1200"/>
                        <a:buFont typeface="Cambria"/>
                        <a:buNone/>
                      </a:pPr>
                      <a:r>
                        <a:rPr b="1" lang="en-US" sz="1200" u="none" cap="none" strike="noStrike">
                          <a:solidFill>
                            <a:srgbClr val="B7B7B7"/>
                          </a:solidFill>
                          <a:latin typeface="Cambria"/>
                          <a:ea typeface="Cambria"/>
                          <a:cs typeface="Cambria"/>
                          <a:sym typeface="Cambria"/>
                        </a:rPr>
                        <a:t>4th ventricle, and around the pituitary gland</a:t>
                      </a:r>
                      <a:endParaRPr b="1" sz="1200" u="none" cap="none" strike="noStrike">
                        <a:solidFill>
                          <a:srgbClr val="B7B7B7"/>
                        </a:solidFill>
                        <a:latin typeface="Cambria"/>
                        <a:ea typeface="Cambria"/>
                        <a:cs typeface="Cambria"/>
                        <a:sym typeface="Cambria"/>
                      </a:endParaRPr>
                    </a:p>
                  </a:txBody>
                  <a:tcPr marT="51825" marB="51825" marR="103625" marL="103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885350">
                <a:tc>
                  <a:txBody>
                    <a:bodyPr>
                      <a:noAutofit/>
                    </a:bodyPr>
                    <a:lstStyle/>
                    <a:p>
                      <a:pPr indent="0" lvl="0" marL="0" marR="0" rtl="0" algn="l">
                        <a:spcBef>
                          <a:spcPts val="0"/>
                        </a:spcBef>
                        <a:spcAft>
                          <a:spcPts val="0"/>
                        </a:spcAft>
                        <a:buClr>
                          <a:schemeClr val="dk1"/>
                        </a:buClr>
                        <a:buSzPts val="1200"/>
                        <a:buFont typeface="Cambria"/>
                        <a:buNone/>
                      </a:pPr>
                      <a:r>
                        <a:rPr b="1" lang="en-US" sz="1200" u="none" cap="none" strike="noStrike">
                          <a:latin typeface="Cambria"/>
                          <a:ea typeface="Cambria"/>
                          <a:cs typeface="Cambria"/>
                          <a:sym typeface="Cambria"/>
                        </a:rPr>
                        <a:t>Variable grades: </a:t>
                      </a:r>
                      <a:endParaRPr sz="1200" u="none" cap="none" strike="noStrike">
                        <a:latin typeface="Cambria"/>
                        <a:ea typeface="Cambria"/>
                        <a:cs typeface="Cambria"/>
                        <a:sym typeface="Cambria"/>
                      </a:endParaRPr>
                    </a:p>
                    <a:p>
                      <a:pPr indent="-228600" lvl="0" marL="228600" marR="0" rtl="0" algn="l">
                        <a:spcBef>
                          <a:spcPts val="0"/>
                        </a:spcBef>
                        <a:spcAft>
                          <a:spcPts val="0"/>
                        </a:spcAft>
                        <a:buClr>
                          <a:schemeClr val="dk1"/>
                        </a:buClr>
                        <a:buSzPts val="1200"/>
                        <a:buFont typeface="Cambria"/>
                        <a:buAutoNum type="arabicPeriod"/>
                      </a:pPr>
                      <a:r>
                        <a:rPr lang="en-US" sz="1200" u="none" cap="none" strike="noStrike">
                          <a:latin typeface="Cambria"/>
                          <a:ea typeface="Cambria"/>
                          <a:cs typeface="Cambria"/>
                          <a:sym typeface="Cambria"/>
                        </a:rPr>
                        <a:t>Diffuse astrocytoma  (</a:t>
                      </a:r>
                      <a:r>
                        <a:rPr lang="en-US" sz="1200" u="sng" cap="none" strike="noStrike">
                          <a:latin typeface="Cambria"/>
                          <a:ea typeface="Cambria"/>
                          <a:cs typeface="Cambria"/>
                          <a:sym typeface="Cambria"/>
                        </a:rPr>
                        <a:t>Grade II</a:t>
                      </a:r>
                      <a:r>
                        <a:rPr lang="en-US" sz="1200" u="none" cap="none" strike="noStrike">
                          <a:latin typeface="Cambria"/>
                          <a:ea typeface="Cambria"/>
                          <a:cs typeface="Cambria"/>
                          <a:sym typeface="Cambria"/>
                        </a:rPr>
                        <a:t>)</a:t>
                      </a:r>
                      <a:endParaRPr sz="1200" u="none" cap="none" strike="noStrike">
                        <a:latin typeface="Cambria"/>
                        <a:ea typeface="Cambria"/>
                        <a:cs typeface="Cambria"/>
                        <a:sym typeface="Cambria"/>
                      </a:endParaRPr>
                    </a:p>
                    <a:p>
                      <a:pPr indent="-228600" lvl="0" marL="228600" marR="0" rtl="0" algn="l">
                        <a:spcBef>
                          <a:spcPts val="0"/>
                        </a:spcBef>
                        <a:spcAft>
                          <a:spcPts val="0"/>
                        </a:spcAft>
                        <a:buClr>
                          <a:schemeClr val="dk1"/>
                        </a:buClr>
                        <a:buSzPts val="1200"/>
                        <a:buFont typeface="Cambria"/>
                        <a:buAutoNum type="arabicPeriod"/>
                      </a:pPr>
                      <a:r>
                        <a:rPr lang="en-US" sz="1200" u="none" cap="none" strike="noStrike">
                          <a:latin typeface="Cambria"/>
                          <a:ea typeface="Cambria"/>
                          <a:cs typeface="Cambria"/>
                          <a:sym typeface="Cambria"/>
                        </a:rPr>
                        <a:t>Anaplastic astrocytoma  (</a:t>
                      </a:r>
                      <a:r>
                        <a:rPr lang="en-US" sz="1200" u="sng" cap="none" strike="noStrike">
                          <a:latin typeface="Cambria"/>
                          <a:ea typeface="Cambria"/>
                          <a:cs typeface="Cambria"/>
                          <a:sym typeface="Cambria"/>
                        </a:rPr>
                        <a:t>Grade III</a:t>
                      </a:r>
                      <a:r>
                        <a:rPr lang="en-US" sz="1200" u="none" cap="none" strike="noStrike">
                          <a:latin typeface="Cambria"/>
                          <a:ea typeface="Cambria"/>
                          <a:cs typeface="Cambria"/>
                          <a:sym typeface="Cambria"/>
                        </a:rPr>
                        <a:t>)</a:t>
                      </a:r>
                      <a:endParaRPr sz="1200" u="none" cap="none" strike="noStrike">
                        <a:latin typeface="Cambria"/>
                        <a:ea typeface="Cambria"/>
                        <a:cs typeface="Cambria"/>
                        <a:sym typeface="Cambria"/>
                      </a:endParaRPr>
                    </a:p>
                    <a:p>
                      <a:pPr indent="-228600" lvl="0" marL="228600" marR="0" rtl="0" algn="l">
                        <a:spcBef>
                          <a:spcPts val="0"/>
                        </a:spcBef>
                        <a:spcAft>
                          <a:spcPts val="0"/>
                        </a:spcAft>
                        <a:buClr>
                          <a:schemeClr val="dk1"/>
                        </a:buClr>
                        <a:buSzPts val="1200"/>
                        <a:buFont typeface="Cambria"/>
                        <a:buAutoNum type="arabicPeriod"/>
                      </a:pPr>
                      <a:r>
                        <a:rPr lang="en-US" sz="1200" u="none" cap="none" strike="noStrike">
                          <a:latin typeface="Cambria"/>
                          <a:ea typeface="Cambria"/>
                          <a:cs typeface="Cambria"/>
                          <a:sym typeface="Cambria"/>
                        </a:rPr>
                        <a:t>Glioblastoma  (</a:t>
                      </a:r>
                      <a:r>
                        <a:rPr lang="en-US" sz="1200" u="sng" cap="none" strike="noStrike">
                          <a:latin typeface="Cambria"/>
                          <a:ea typeface="Cambria"/>
                          <a:cs typeface="Cambria"/>
                          <a:sym typeface="Cambria"/>
                        </a:rPr>
                        <a:t>Grade IV</a:t>
                      </a:r>
                      <a:r>
                        <a:rPr lang="en-US" sz="1200" u="none" cap="none" strike="noStrike">
                          <a:latin typeface="Cambria"/>
                          <a:ea typeface="Cambria"/>
                          <a:cs typeface="Cambria"/>
                          <a:sym typeface="Cambria"/>
                        </a:rPr>
                        <a:t>) </a:t>
                      </a:r>
                      <a:endParaRPr b="1" sz="1200" u="none" cap="none" strike="noStrike">
                        <a:latin typeface="Cambria"/>
                        <a:ea typeface="Cambria"/>
                        <a:cs typeface="Cambria"/>
                        <a:sym typeface="Cambria"/>
                      </a:endParaRPr>
                    </a:p>
                  </a:txBody>
                  <a:tcPr marT="51825" marB="51825" marR="103625" marL="103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l">
                        <a:spcBef>
                          <a:spcPts val="0"/>
                        </a:spcBef>
                        <a:spcAft>
                          <a:spcPts val="0"/>
                        </a:spcAft>
                        <a:buClr>
                          <a:schemeClr val="dk1"/>
                        </a:buClr>
                        <a:buSzPts val="1200"/>
                        <a:buFont typeface="Cambria"/>
                        <a:buNone/>
                      </a:pPr>
                      <a:r>
                        <a:rPr b="1" lang="en-US" sz="1200" u="none" cap="none" strike="noStrike">
                          <a:latin typeface="Cambria"/>
                          <a:ea typeface="Cambria"/>
                          <a:cs typeface="Cambria"/>
                          <a:sym typeface="Cambria"/>
                        </a:rPr>
                        <a:t>- (Grade I) - Relatively benign, </a:t>
                      </a:r>
                      <a:r>
                        <a:rPr b="1" lang="en-US" sz="1200" u="none" cap="none" strike="noStrike">
                          <a:solidFill>
                            <a:srgbClr val="A5A5A5"/>
                          </a:solidFill>
                          <a:latin typeface="Cambria"/>
                          <a:ea typeface="Cambria"/>
                          <a:cs typeface="Cambria"/>
                          <a:sym typeface="Cambria"/>
                        </a:rPr>
                        <a:t>meaning  we don't expect Atypia, necrosis, and no mitosis and it’s considered as well-circumscribed cerebellar mass.</a:t>
                      </a:r>
                      <a:endParaRPr sz="1200" u="none" cap="none" strike="noStrike">
                        <a:latin typeface="Cambria"/>
                        <a:ea typeface="Cambria"/>
                        <a:cs typeface="Cambria"/>
                        <a:sym typeface="Cambria"/>
                      </a:endParaRPr>
                    </a:p>
                    <a:p>
                      <a:pPr indent="0" lvl="0" marL="0" marR="0" rtl="0" algn="l">
                        <a:spcBef>
                          <a:spcPts val="0"/>
                        </a:spcBef>
                        <a:spcAft>
                          <a:spcPts val="0"/>
                        </a:spcAft>
                        <a:buClr>
                          <a:schemeClr val="dk1"/>
                        </a:buClr>
                        <a:buSzPts val="1200"/>
                        <a:buFont typeface="Cambria"/>
                        <a:buNone/>
                      </a:pPr>
                      <a:r>
                        <a:rPr lang="en-US" sz="1200" u="none" cap="none" strike="noStrike">
                          <a:latin typeface="Cambria"/>
                          <a:ea typeface="Cambria"/>
                          <a:cs typeface="Cambria"/>
                          <a:sym typeface="Cambria"/>
                        </a:rPr>
                        <a:t> </a:t>
                      </a:r>
                      <a:endParaRPr sz="1200" u="none" cap="none" strike="noStrike">
                        <a:latin typeface="Cambria"/>
                        <a:ea typeface="Cambria"/>
                        <a:cs typeface="Cambria"/>
                        <a:sym typeface="Cambria"/>
                      </a:endParaRPr>
                    </a:p>
                  </a:txBody>
                  <a:tcPr marT="51825" marB="51825" marR="103625" marL="103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pSp>
        <p:nvGrpSpPr>
          <p:cNvPr id="168" name="Google Shape;168;p16"/>
          <p:cNvGrpSpPr/>
          <p:nvPr/>
        </p:nvGrpSpPr>
        <p:grpSpPr>
          <a:xfrm>
            <a:off x="1101437" y="1092874"/>
            <a:ext cx="5180904" cy="1833009"/>
            <a:chOff x="347" y="810695"/>
            <a:chExt cx="5180904" cy="1833009"/>
          </a:xfrm>
        </p:grpSpPr>
        <p:sp>
          <p:nvSpPr>
            <p:cNvPr id="169" name="Google Shape;169;p16"/>
            <p:cNvSpPr/>
            <p:nvPr/>
          </p:nvSpPr>
          <p:spPr>
            <a:xfrm>
              <a:off x="2590799" y="1568137"/>
              <a:ext cx="1833009" cy="318125"/>
            </a:xfrm>
            <a:custGeom>
              <a:rect b="b" l="l" r="r" t="t"/>
              <a:pathLst>
                <a:path extrusionOk="0" h="120000" w="120000">
                  <a:moveTo>
                    <a:pt x="0" y="0"/>
                  </a:moveTo>
                  <a:lnTo>
                    <a:pt x="0" y="60000"/>
                  </a:lnTo>
                  <a:lnTo>
                    <a:pt x="120000" y="60000"/>
                  </a:lnTo>
                  <a:lnTo>
                    <a:pt x="120000" y="120000"/>
                  </a:lnTo>
                </a:path>
              </a:pathLst>
            </a:custGeom>
            <a:noFill/>
            <a:ln cap="flat" cmpd="sng" w="12700">
              <a:solidFill>
                <a:srgbClr val="87ACC7"/>
              </a:solidFill>
              <a:prstDash val="solid"/>
              <a:miter lim="800000"/>
              <a:headEnd len="sm" w="sm" type="none"/>
              <a:tailEnd len="sm" w="sm" type="none"/>
            </a:ln>
          </p:spPr>
        </p:sp>
        <p:sp>
          <p:nvSpPr>
            <p:cNvPr id="170" name="Google Shape;170;p16"/>
            <p:cNvSpPr/>
            <p:nvPr/>
          </p:nvSpPr>
          <p:spPr>
            <a:xfrm>
              <a:off x="2545079" y="1568137"/>
              <a:ext cx="91440" cy="318125"/>
            </a:xfrm>
            <a:custGeom>
              <a:rect b="b" l="l" r="r" t="t"/>
              <a:pathLst>
                <a:path extrusionOk="0" h="120000" w="120000">
                  <a:moveTo>
                    <a:pt x="60000" y="0"/>
                  </a:moveTo>
                  <a:lnTo>
                    <a:pt x="60000" y="120000"/>
                  </a:lnTo>
                </a:path>
              </a:pathLst>
            </a:custGeom>
            <a:noFill/>
            <a:ln cap="flat" cmpd="sng" w="12700">
              <a:solidFill>
                <a:srgbClr val="87ACC7"/>
              </a:solidFill>
              <a:prstDash val="solid"/>
              <a:miter lim="800000"/>
              <a:headEnd len="sm" w="sm" type="none"/>
              <a:tailEnd len="sm" w="sm" type="none"/>
            </a:ln>
          </p:spPr>
        </p:sp>
        <p:sp>
          <p:nvSpPr>
            <p:cNvPr id="171" name="Google Shape;171;p16"/>
            <p:cNvSpPr/>
            <p:nvPr/>
          </p:nvSpPr>
          <p:spPr>
            <a:xfrm>
              <a:off x="757790" y="1568137"/>
              <a:ext cx="1833009" cy="318125"/>
            </a:xfrm>
            <a:custGeom>
              <a:rect b="b" l="l" r="r" t="t"/>
              <a:pathLst>
                <a:path extrusionOk="0" h="120000" w="120000">
                  <a:moveTo>
                    <a:pt x="120000" y="0"/>
                  </a:moveTo>
                  <a:lnTo>
                    <a:pt x="120000" y="60000"/>
                  </a:lnTo>
                  <a:lnTo>
                    <a:pt x="0" y="60000"/>
                  </a:lnTo>
                  <a:lnTo>
                    <a:pt x="0" y="120000"/>
                  </a:lnTo>
                </a:path>
              </a:pathLst>
            </a:custGeom>
            <a:noFill/>
            <a:ln cap="flat" cmpd="sng" w="12700">
              <a:solidFill>
                <a:srgbClr val="87ACC7"/>
              </a:solidFill>
              <a:prstDash val="solid"/>
              <a:miter lim="800000"/>
              <a:headEnd len="sm" w="sm" type="none"/>
              <a:tailEnd len="sm" w="sm" type="none"/>
            </a:ln>
          </p:spPr>
        </p:sp>
        <p:sp>
          <p:nvSpPr>
            <p:cNvPr id="172" name="Google Shape;172;p16"/>
            <p:cNvSpPr/>
            <p:nvPr/>
          </p:nvSpPr>
          <p:spPr>
            <a:xfrm>
              <a:off x="2212078" y="810695"/>
              <a:ext cx="757442" cy="757442"/>
            </a:xfrm>
            <a:prstGeom prst="arc">
              <a:avLst>
                <a:gd fmla="val 13200000" name="adj1"/>
                <a:gd fmla="val 19200000" name="adj2"/>
              </a:avLst>
            </a:prstGeom>
            <a:noFill/>
            <a:ln cap="flat" cmpd="sng" w="12700">
              <a:solidFill>
                <a:srgbClr val="87ACC7"/>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mbria"/>
                <a:buNone/>
              </a:pPr>
              <a:r>
                <a:t/>
              </a:r>
              <a:endParaRPr sz="1800">
                <a:solidFill>
                  <a:schemeClr val="dk1"/>
                </a:solidFill>
                <a:latin typeface="Cambria"/>
                <a:ea typeface="Cambria"/>
                <a:cs typeface="Cambria"/>
                <a:sym typeface="Cambria"/>
              </a:endParaRPr>
            </a:p>
          </p:txBody>
        </p:sp>
        <p:sp>
          <p:nvSpPr>
            <p:cNvPr id="173" name="Google Shape;173;p16"/>
            <p:cNvSpPr/>
            <p:nvPr/>
          </p:nvSpPr>
          <p:spPr>
            <a:xfrm>
              <a:off x="2212078" y="810695"/>
              <a:ext cx="757442" cy="757442"/>
            </a:xfrm>
            <a:prstGeom prst="arc">
              <a:avLst>
                <a:gd fmla="val 2400000" name="adj1"/>
                <a:gd fmla="val 8400000" name="adj2"/>
              </a:avLst>
            </a:prstGeom>
            <a:noFill/>
            <a:ln cap="flat" cmpd="sng" w="12700">
              <a:solidFill>
                <a:srgbClr val="87ACC7"/>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mbria"/>
                <a:buNone/>
              </a:pPr>
              <a:r>
                <a:t/>
              </a:r>
              <a:endParaRPr sz="1800">
                <a:solidFill>
                  <a:schemeClr val="dk1"/>
                </a:solidFill>
                <a:latin typeface="Cambria"/>
                <a:ea typeface="Cambria"/>
                <a:cs typeface="Cambria"/>
                <a:sym typeface="Cambria"/>
              </a:endParaRPr>
            </a:p>
          </p:txBody>
        </p:sp>
        <p:sp>
          <p:nvSpPr>
            <p:cNvPr id="174" name="Google Shape;174;p16"/>
            <p:cNvSpPr/>
            <p:nvPr/>
          </p:nvSpPr>
          <p:spPr>
            <a:xfrm>
              <a:off x="1833357" y="947034"/>
              <a:ext cx="1514884" cy="484762"/>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mbria"/>
                <a:buNone/>
              </a:pPr>
              <a:r>
                <a:t/>
              </a:r>
              <a:endParaRPr sz="1800">
                <a:solidFill>
                  <a:schemeClr val="dk1"/>
                </a:solidFill>
                <a:latin typeface="Cambria"/>
                <a:ea typeface="Cambria"/>
                <a:cs typeface="Cambria"/>
                <a:sym typeface="Cambria"/>
              </a:endParaRPr>
            </a:p>
          </p:txBody>
        </p:sp>
        <p:sp>
          <p:nvSpPr>
            <p:cNvPr id="175" name="Google Shape;175;p16"/>
            <p:cNvSpPr txBox="1"/>
            <p:nvPr/>
          </p:nvSpPr>
          <p:spPr>
            <a:xfrm>
              <a:off x="1833357" y="947034"/>
              <a:ext cx="1514884" cy="484762"/>
            </a:xfrm>
            <a:prstGeom prst="rect">
              <a:avLst/>
            </a:prstGeom>
            <a:noFill/>
            <a:ln>
              <a:noFill/>
            </a:ln>
          </p:spPr>
          <p:txBody>
            <a:bodyPr anchorCtr="0" anchor="ctr" bIns="12700" lIns="12700" spcFirstLastPara="1" rIns="12700" wrap="square" tIns="12700">
              <a:noAutofit/>
            </a:bodyPr>
            <a:lstStyle/>
            <a:p>
              <a:pPr indent="0" lvl="0" marL="0" marR="0" rtl="0" algn="ctr">
                <a:lnSpc>
                  <a:spcPct val="90000"/>
                </a:lnSpc>
                <a:spcBef>
                  <a:spcPts val="0"/>
                </a:spcBef>
                <a:spcAft>
                  <a:spcPts val="0"/>
                </a:spcAft>
                <a:buClr>
                  <a:srgbClr val="7DB6C1"/>
                </a:buClr>
                <a:buSzPts val="2000"/>
                <a:buFont typeface="Cambria"/>
                <a:buNone/>
              </a:pPr>
              <a:r>
                <a:rPr b="1" lang="en-US" sz="2000">
                  <a:solidFill>
                    <a:srgbClr val="7DB6C1"/>
                  </a:solidFill>
                  <a:latin typeface="Cambria"/>
                  <a:ea typeface="Cambria"/>
                  <a:cs typeface="Cambria"/>
                  <a:sym typeface="Cambria"/>
                </a:rPr>
                <a:t>Gliomas</a:t>
              </a:r>
              <a:endParaRPr sz="2000">
                <a:solidFill>
                  <a:schemeClr val="dk1"/>
                </a:solidFill>
                <a:latin typeface="Cambria"/>
                <a:ea typeface="Cambria"/>
                <a:cs typeface="Cambria"/>
                <a:sym typeface="Cambria"/>
              </a:endParaRPr>
            </a:p>
          </p:txBody>
        </p:sp>
        <p:sp>
          <p:nvSpPr>
            <p:cNvPr id="176" name="Google Shape;176;p16"/>
            <p:cNvSpPr/>
            <p:nvPr/>
          </p:nvSpPr>
          <p:spPr>
            <a:xfrm>
              <a:off x="379068" y="1886262"/>
              <a:ext cx="757442" cy="757442"/>
            </a:xfrm>
            <a:prstGeom prst="arc">
              <a:avLst>
                <a:gd fmla="val 13200000" name="adj1"/>
                <a:gd fmla="val 19200000" name="adj2"/>
              </a:avLst>
            </a:prstGeom>
            <a:noFill/>
            <a:ln cap="flat" cmpd="sng" w="12700">
              <a:solidFill>
                <a:srgbClr val="87ACC7"/>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mbria"/>
                <a:buNone/>
              </a:pPr>
              <a:r>
                <a:t/>
              </a:r>
              <a:endParaRPr sz="1800">
                <a:solidFill>
                  <a:schemeClr val="dk1"/>
                </a:solidFill>
                <a:latin typeface="Cambria"/>
                <a:ea typeface="Cambria"/>
                <a:cs typeface="Cambria"/>
                <a:sym typeface="Cambria"/>
              </a:endParaRPr>
            </a:p>
          </p:txBody>
        </p:sp>
        <p:sp>
          <p:nvSpPr>
            <p:cNvPr id="177" name="Google Shape;177;p16"/>
            <p:cNvSpPr/>
            <p:nvPr/>
          </p:nvSpPr>
          <p:spPr>
            <a:xfrm>
              <a:off x="379068" y="1886262"/>
              <a:ext cx="757442" cy="757442"/>
            </a:xfrm>
            <a:prstGeom prst="arc">
              <a:avLst>
                <a:gd fmla="val 2400000" name="adj1"/>
                <a:gd fmla="val 8400000" name="adj2"/>
              </a:avLst>
            </a:prstGeom>
            <a:noFill/>
            <a:ln cap="flat" cmpd="sng" w="12700">
              <a:solidFill>
                <a:srgbClr val="87ACC7"/>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mbria"/>
                <a:buNone/>
              </a:pPr>
              <a:r>
                <a:t/>
              </a:r>
              <a:endParaRPr sz="1800">
                <a:solidFill>
                  <a:schemeClr val="dk1"/>
                </a:solidFill>
                <a:latin typeface="Cambria"/>
                <a:ea typeface="Cambria"/>
                <a:cs typeface="Cambria"/>
                <a:sym typeface="Cambria"/>
              </a:endParaRPr>
            </a:p>
          </p:txBody>
        </p:sp>
        <p:sp>
          <p:nvSpPr>
            <p:cNvPr id="178" name="Google Shape;178;p16"/>
            <p:cNvSpPr/>
            <p:nvPr/>
          </p:nvSpPr>
          <p:spPr>
            <a:xfrm>
              <a:off x="347" y="2022602"/>
              <a:ext cx="1514884" cy="484762"/>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mbria"/>
                <a:buNone/>
              </a:pPr>
              <a:r>
                <a:t/>
              </a:r>
              <a:endParaRPr sz="1800">
                <a:solidFill>
                  <a:schemeClr val="dk1"/>
                </a:solidFill>
                <a:latin typeface="Cambria"/>
                <a:ea typeface="Cambria"/>
                <a:cs typeface="Cambria"/>
                <a:sym typeface="Cambria"/>
              </a:endParaRPr>
            </a:p>
          </p:txBody>
        </p:sp>
        <p:sp>
          <p:nvSpPr>
            <p:cNvPr id="179" name="Google Shape;179;p16"/>
            <p:cNvSpPr txBox="1"/>
            <p:nvPr/>
          </p:nvSpPr>
          <p:spPr>
            <a:xfrm>
              <a:off x="347" y="2022602"/>
              <a:ext cx="1514884" cy="484762"/>
            </a:xfrm>
            <a:prstGeom prst="rect">
              <a:avLst/>
            </a:prstGeom>
            <a:noFill/>
            <a:ln>
              <a:noFill/>
            </a:ln>
          </p:spPr>
          <p:txBody>
            <a:bodyPr anchorCtr="0" anchor="ctr" bIns="7600" lIns="7600" spcFirstLastPara="1" rIns="7600" wrap="square" tIns="7600">
              <a:noAutofit/>
            </a:bodyPr>
            <a:lstStyle/>
            <a:p>
              <a:pPr indent="0" lvl="0" marL="0" marR="0" rtl="0" algn="ctr">
                <a:lnSpc>
                  <a:spcPct val="90000"/>
                </a:lnSpc>
                <a:spcBef>
                  <a:spcPts val="0"/>
                </a:spcBef>
                <a:spcAft>
                  <a:spcPts val="0"/>
                </a:spcAft>
                <a:buClr>
                  <a:srgbClr val="2D77A2"/>
                </a:buClr>
                <a:buSzPts val="1200"/>
                <a:buFont typeface="Cambria"/>
                <a:buNone/>
              </a:pPr>
              <a:r>
                <a:rPr b="1" lang="en-US" sz="1200">
                  <a:solidFill>
                    <a:srgbClr val="2D77A2"/>
                  </a:solidFill>
                  <a:latin typeface="Cambria"/>
                  <a:ea typeface="Cambria"/>
                  <a:cs typeface="Cambria"/>
                  <a:sym typeface="Cambria"/>
                </a:rPr>
                <a:t>Astrocytomas</a:t>
              </a:r>
              <a:endParaRPr sz="1200">
                <a:solidFill>
                  <a:schemeClr val="dk1"/>
                </a:solidFill>
                <a:latin typeface="Cambria"/>
                <a:ea typeface="Cambria"/>
                <a:cs typeface="Cambria"/>
                <a:sym typeface="Cambria"/>
              </a:endParaRPr>
            </a:p>
          </p:txBody>
        </p:sp>
        <p:sp>
          <p:nvSpPr>
            <p:cNvPr id="180" name="Google Shape;180;p16"/>
            <p:cNvSpPr/>
            <p:nvPr/>
          </p:nvSpPr>
          <p:spPr>
            <a:xfrm>
              <a:off x="2212078" y="1886262"/>
              <a:ext cx="757442" cy="757442"/>
            </a:xfrm>
            <a:prstGeom prst="arc">
              <a:avLst>
                <a:gd fmla="val 13200000" name="adj1"/>
                <a:gd fmla="val 19200000" name="adj2"/>
              </a:avLst>
            </a:prstGeom>
            <a:noFill/>
            <a:ln cap="flat" cmpd="sng" w="12700">
              <a:solidFill>
                <a:srgbClr val="87ACC7"/>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mbria"/>
                <a:buNone/>
              </a:pPr>
              <a:r>
                <a:t/>
              </a:r>
              <a:endParaRPr sz="1800">
                <a:solidFill>
                  <a:schemeClr val="dk1"/>
                </a:solidFill>
                <a:latin typeface="Cambria"/>
                <a:ea typeface="Cambria"/>
                <a:cs typeface="Cambria"/>
                <a:sym typeface="Cambria"/>
              </a:endParaRPr>
            </a:p>
          </p:txBody>
        </p:sp>
        <p:sp>
          <p:nvSpPr>
            <p:cNvPr id="181" name="Google Shape;181;p16"/>
            <p:cNvSpPr/>
            <p:nvPr/>
          </p:nvSpPr>
          <p:spPr>
            <a:xfrm>
              <a:off x="2212078" y="1886262"/>
              <a:ext cx="757442" cy="757442"/>
            </a:xfrm>
            <a:prstGeom prst="arc">
              <a:avLst>
                <a:gd fmla="val 2400000" name="adj1"/>
                <a:gd fmla="val 8400000" name="adj2"/>
              </a:avLst>
            </a:prstGeom>
            <a:noFill/>
            <a:ln cap="flat" cmpd="sng" w="12700">
              <a:solidFill>
                <a:srgbClr val="87ACC7"/>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mbria"/>
                <a:buNone/>
              </a:pPr>
              <a:r>
                <a:t/>
              </a:r>
              <a:endParaRPr sz="1800">
                <a:solidFill>
                  <a:schemeClr val="dk1"/>
                </a:solidFill>
                <a:latin typeface="Cambria"/>
                <a:ea typeface="Cambria"/>
                <a:cs typeface="Cambria"/>
                <a:sym typeface="Cambria"/>
              </a:endParaRPr>
            </a:p>
          </p:txBody>
        </p:sp>
        <p:sp>
          <p:nvSpPr>
            <p:cNvPr id="182" name="Google Shape;182;p16"/>
            <p:cNvSpPr/>
            <p:nvPr/>
          </p:nvSpPr>
          <p:spPr>
            <a:xfrm>
              <a:off x="1833357" y="2022602"/>
              <a:ext cx="1514884" cy="484762"/>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mbria"/>
                <a:buNone/>
              </a:pPr>
              <a:r>
                <a:t/>
              </a:r>
              <a:endParaRPr sz="1800">
                <a:solidFill>
                  <a:schemeClr val="dk1"/>
                </a:solidFill>
                <a:latin typeface="Cambria"/>
                <a:ea typeface="Cambria"/>
                <a:cs typeface="Cambria"/>
                <a:sym typeface="Cambria"/>
              </a:endParaRPr>
            </a:p>
          </p:txBody>
        </p:sp>
        <p:sp>
          <p:nvSpPr>
            <p:cNvPr id="183" name="Google Shape;183;p16"/>
            <p:cNvSpPr txBox="1"/>
            <p:nvPr/>
          </p:nvSpPr>
          <p:spPr>
            <a:xfrm>
              <a:off x="1833357" y="2022602"/>
              <a:ext cx="1514884" cy="484762"/>
            </a:xfrm>
            <a:prstGeom prst="rect">
              <a:avLst/>
            </a:prstGeom>
            <a:noFill/>
            <a:ln>
              <a:noFill/>
            </a:ln>
          </p:spPr>
          <p:txBody>
            <a:bodyPr anchorCtr="0" anchor="ctr" bIns="7600" lIns="7600" spcFirstLastPara="1" rIns="7600" wrap="square" tIns="7600">
              <a:noAutofit/>
            </a:bodyPr>
            <a:lstStyle/>
            <a:p>
              <a:pPr indent="0" lvl="0" marL="0" marR="0" rtl="0" algn="ctr">
                <a:lnSpc>
                  <a:spcPct val="90000"/>
                </a:lnSpc>
                <a:spcBef>
                  <a:spcPts val="0"/>
                </a:spcBef>
                <a:spcAft>
                  <a:spcPts val="0"/>
                </a:spcAft>
                <a:buClr>
                  <a:srgbClr val="2D77A2"/>
                </a:buClr>
                <a:buSzPts val="1200"/>
                <a:buFont typeface="Cambria"/>
                <a:buNone/>
              </a:pPr>
              <a:r>
                <a:rPr b="1" lang="en-US" sz="1200">
                  <a:solidFill>
                    <a:srgbClr val="2D77A2"/>
                  </a:solidFill>
                  <a:latin typeface="Cambria"/>
                  <a:ea typeface="Cambria"/>
                  <a:cs typeface="Cambria"/>
                  <a:sym typeface="Cambria"/>
                </a:rPr>
                <a:t>Oligodendrogliomas</a:t>
              </a:r>
              <a:endParaRPr sz="1200">
                <a:solidFill>
                  <a:schemeClr val="dk1"/>
                </a:solidFill>
                <a:latin typeface="Cambria"/>
                <a:ea typeface="Cambria"/>
                <a:cs typeface="Cambria"/>
                <a:sym typeface="Cambria"/>
              </a:endParaRPr>
            </a:p>
          </p:txBody>
        </p:sp>
        <p:sp>
          <p:nvSpPr>
            <p:cNvPr id="184" name="Google Shape;184;p16"/>
            <p:cNvSpPr/>
            <p:nvPr/>
          </p:nvSpPr>
          <p:spPr>
            <a:xfrm>
              <a:off x="4045088" y="1886262"/>
              <a:ext cx="757442" cy="757442"/>
            </a:xfrm>
            <a:prstGeom prst="arc">
              <a:avLst>
                <a:gd fmla="val 13200000" name="adj1"/>
                <a:gd fmla="val 19200000" name="adj2"/>
              </a:avLst>
            </a:prstGeom>
            <a:noFill/>
            <a:ln cap="flat" cmpd="sng" w="12700">
              <a:solidFill>
                <a:srgbClr val="87ACC7"/>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mbria"/>
                <a:buNone/>
              </a:pPr>
              <a:r>
                <a:t/>
              </a:r>
              <a:endParaRPr sz="1800">
                <a:solidFill>
                  <a:schemeClr val="dk1"/>
                </a:solidFill>
                <a:latin typeface="Cambria"/>
                <a:ea typeface="Cambria"/>
                <a:cs typeface="Cambria"/>
                <a:sym typeface="Cambria"/>
              </a:endParaRPr>
            </a:p>
          </p:txBody>
        </p:sp>
        <p:sp>
          <p:nvSpPr>
            <p:cNvPr id="185" name="Google Shape;185;p16"/>
            <p:cNvSpPr/>
            <p:nvPr/>
          </p:nvSpPr>
          <p:spPr>
            <a:xfrm>
              <a:off x="4045088" y="1886262"/>
              <a:ext cx="757442" cy="757442"/>
            </a:xfrm>
            <a:prstGeom prst="arc">
              <a:avLst>
                <a:gd fmla="val 2400000" name="adj1"/>
                <a:gd fmla="val 8400000" name="adj2"/>
              </a:avLst>
            </a:prstGeom>
            <a:noFill/>
            <a:ln cap="flat" cmpd="sng" w="12700">
              <a:solidFill>
                <a:srgbClr val="87ACC7"/>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mbria"/>
                <a:buNone/>
              </a:pPr>
              <a:r>
                <a:t/>
              </a:r>
              <a:endParaRPr sz="1800">
                <a:solidFill>
                  <a:schemeClr val="dk1"/>
                </a:solidFill>
                <a:latin typeface="Cambria"/>
                <a:ea typeface="Cambria"/>
                <a:cs typeface="Cambria"/>
                <a:sym typeface="Cambria"/>
              </a:endParaRPr>
            </a:p>
          </p:txBody>
        </p:sp>
        <p:sp>
          <p:nvSpPr>
            <p:cNvPr id="186" name="Google Shape;186;p16"/>
            <p:cNvSpPr/>
            <p:nvPr/>
          </p:nvSpPr>
          <p:spPr>
            <a:xfrm>
              <a:off x="3666367" y="2022602"/>
              <a:ext cx="1514884" cy="484762"/>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mbria"/>
                <a:buNone/>
              </a:pPr>
              <a:r>
                <a:t/>
              </a:r>
              <a:endParaRPr sz="1800">
                <a:solidFill>
                  <a:schemeClr val="dk1"/>
                </a:solidFill>
                <a:latin typeface="Cambria"/>
                <a:ea typeface="Cambria"/>
                <a:cs typeface="Cambria"/>
                <a:sym typeface="Cambria"/>
              </a:endParaRPr>
            </a:p>
          </p:txBody>
        </p:sp>
        <p:sp>
          <p:nvSpPr>
            <p:cNvPr id="187" name="Google Shape;187;p16"/>
            <p:cNvSpPr txBox="1"/>
            <p:nvPr/>
          </p:nvSpPr>
          <p:spPr>
            <a:xfrm>
              <a:off x="3666367" y="2022602"/>
              <a:ext cx="1514884" cy="484762"/>
            </a:xfrm>
            <a:prstGeom prst="rect">
              <a:avLst/>
            </a:prstGeom>
            <a:noFill/>
            <a:ln>
              <a:noFill/>
            </a:ln>
          </p:spPr>
          <p:txBody>
            <a:bodyPr anchorCtr="0" anchor="ctr" bIns="7600" lIns="7600" spcFirstLastPara="1" rIns="7600" wrap="square" tIns="7600">
              <a:noAutofit/>
            </a:bodyPr>
            <a:lstStyle/>
            <a:p>
              <a:pPr indent="0" lvl="0" marL="0" marR="0" rtl="0" algn="ctr">
                <a:lnSpc>
                  <a:spcPct val="90000"/>
                </a:lnSpc>
                <a:spcBef>
                  <a:spcPts val="0"/>
                </a:spcBef>
                <a:spcAft>
                  <a:spcPts val="0"/>
                </a:spcAft>
                <a:buClr>
                  <a:srgbClr val="2D77A2"/>
                </a:buClr>
                <a:buSzPts val="1200"/>
                <a:buFont typeface="Cambria"/>
                <a:buNone/>
              </a:pPr>
              <a:r>
                <a:rPr b="1" lang="en-US" sz="1200">
                  <a:solidFill>
                    <a:srgbClr val="2D77A2"/>
                  </a:solidFill>
                  <a:latin typeface="Cambria"/>
                  <a:ea typeface="Cambria"/>
                  <a:cs typeface="Cambria"/>
                  <a:sym typeface="Cambria"/>
                </a:rPr>
                <a:t>Ependymomas</a:t>
              </a:r>
              <a:endParaRPr sz="1200">
                <a:solidFill>
                  <a:schemeClr val="dk1"/>
                </a:solidFill>
                <a:latin typeface="Cambria"/>
                <a:ea typeface="Cambria"/>
                <a:cs typeface="Cambria"/>
                <a:sym typeface="Cambria"/>
              </a:endParaRPr>
            </a:p>
          </p:txBody>
        </p:sp>
      </p:grpSp>
      <p:sp>
        <p:nvSpPr>
          <p:cNvPr id="188" name="Google Shape;188;p16"/>
          <p:cNvSpPr txBox="1"/>
          <p:nvPr/>
        </p:nvSpPr>
        <p:spPr>
          <a:xfrm>
            <a:off x="769145" y="49618"/>
            <a:ext cx="5165407" cy="441211"/>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rgbClr val="7DB6C1"/>
              </a:buClr>
              <a:buSzPts val="2267"/>
              <a:buFont typeface="Noto Sans Symbols"/>
              <a:buChar char="▪"/>
            </a:pPr>
            <a:r>
              <a:rPr b="1" lang="en-US" sz="2267">
                <a:solidFill>
                  <a:srgbClr val="7DB6C1"/>
                </a:solidFill>
                <a:latin typeface="Cambria"/>
                <a:ea typeface="Cambria"/>
                <a:cs typeface="Cambria"/>
                <a:sym typeface="Cambria"/>
              </a:rPr>
              <a:t>Gliomas :</a:t>
            </a:r>
            <a:endParaRPr b="1" sz="2267">
              <a:solidFill>
                <a:srgbClr val="7DB6C1"/>
              </a:solidFill>
              <a:latin typeface="Cambria"/>
              <a:ea typeface="Cambria"/>
              <a:cs typeface="Cambria"/>
              <a:sym typeface="Cambria"/>
            </a:endParaRPr>
          </a:p>
        </p:txBody>
      </p:sp>
      <p:sp>
        <p:nvSpPr>
          <p:cNvPr id="189" name="Google Shape;189;p16"/>
          <p:cNvSpPr/>
          <p:nvPr/>
        </p:nvSpPr>
        <p:spPr>
          <a:xfrm>
            <a:off x="172720" y="815886"/>
            <a:ext cx="7038340"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A5A5A5"/>
              </a:buClr>
              <a:buSzPts val="1200"/>
              <a:buFont typeface="Cambria"/>
              <a:buNone/>
            </a:pPr>
            <a:r>
              <a:rPr b="1" lang="en-US" sz="1200">
                <a:solidFill>
                  <a:srgbClr val="A5A5A5"/>
                </a:solidFill>
                <a:latin typeface="Cambria"/>
                <a:ea typeface="Cambria"/>
                <a:cs typeface="Cambria"/>
                <a:sym typeface="Cambria"/>
              </a:rPr>
              <a:t>WHAT ARE THEY ? </a:t>
            </a:r>
            <a:r>
              <a:rPr lang="en-US" sz="1200">
                <a:solidFill>
                  <a:srgbClr val="A5A5A5"/>
                </a:solidFill>
                <a:latin typeface="Cambria"/>
                <a:ea typeface="Cambria"/>
                <a:cs typeface="Cambria"/>
                <a:sym typeface="Cambria"/>
              </a:rPr>
              <a:t>Gliomas are type of CNS tumors arising from the glial cells. They’re classified as: </a:t>
            </a:r>
            <a:endParaRPr sz="1800">
              <a:solidFill>
                <a:schemeClr val="dk1"/>
              </a:solidFill>
              <a:latin typeface="Cambria"/>
              <a:ea typeface="Cambria"/>
              <a:cs typeface="Cambria"/>
              <a:sym typeface="Cambria"/>
            </a:endParaRPr>
          </a:p>
        </p:txBody>
      </p:sp>
      <p:sp>
        <p:nvSpPr>
          <p:cNvPr id="190" name="Google Shape;190;p16"/>
          <p:cNvSpPr/>
          <p:nvPr/>
        </p:nvSpPr>
        <p:spPr>
          <a:xfrm>
            <a:off x="172720" y="4245776"/>
            <a:ext cx="2535000" cy="441300"/>
          </a:xfrm>
          <a:prstGeom prst="rect">
            <a:avLst/>
          </a:prstGeom>
          <a:noFill/>
          <a:ln>
            <a:noFill/>
          </a:ln>
        </p:spPr>
        <p:txBody>
          <a:bodyPr anchorCtr="0" anchor="t" bIns="45700" lIns="91425" spcFirstLastPara="1" rIns="91425" wrap="square" tIns="45700">
            <a:noAutofit/>
          </a:bodyPr>
          <a:lstStyle/>
          <a:p>
            <a:pPr indent="-518145" lvl="0" marL="518145" marR="0" rtl="0" algn="l">
              <a:spcBef>
                <a:spcPts val="0"/>
              </a:spcBef>
              <a:spcAft>
                <a:spcPts val="0"/>
              </a:spcAft>
              <a:buClr>
                <a:srgbClr val="7DB6C1"/>
              </a:buClr>
              <a:buSzPts val="2267"/>
              <a:buFont typeface="Cambria"/>
              <a:buAutoNum type="alphaUcPeriod"/>
            </a:pPr>
            <a:r>
              <a:rPr b="1" lang="en-US" sz="1800">
                <a:solidFill>
                  <a:srgbClr val="7DB6C1"/>
                </a:solidFill>
                <a:latin typeface="Cambria"/>
                <a:ea typeface="Cambria"/>
                <a:cs typeface="Cambria"/>
                <a:sym typeface="Cambria"/>
              </a:rPr>
              <a:t>Astrocytomas</a:t>
            </a:r>
            <a:endParaRPr sz="1800">
              <a:solidFill>
                <a:srgbClr val="7DB6C1"/>
              </a:solidFill>
              <a:latin typeface="Cambria"/>
              <a:ea typeface="Cambria"/>
              <a:cs typeface="Cambria"/>
              <a:sym typeface="Cambria"/>
            </a:endParaRPr>
          </a:p>
        </p:txBody>
      </p:sp>
      <p:sp>
        <p:nvSpPr>
          <p:cNvPr id="191" name="Google Shape;191;p16"/>
          <p:cNvSpPr txBox="1"/>
          <p:nvPr/>
        </p:nvSpPr>
        <p:spPr>
          <a:xfrm>
            <a:off x="522513" y="7162800"/>
            <a:ext cx="6430191" cy="1828800"/>
          </a:xfrm>
          <a:prstGeom prst="rect">
            <a:avLst/>
          </a:prstGeom>
          <a:noFill/>
          <a:ln cap="flat" cmpd="sng" w="9525">
            <a:solidFill>
              <a:srgbClr val="7DB6C1"/>
            </a:solidFill>
            <a:prstDash val="lgDashDot"/>
            <a:round/>
            <a:headEnd len="sm" w="sm" type="none"/>
            <a:tailEnd len="sm" w="sm" type="none"/>
          </a:ln>
        </p:spPr>
        <p:txBody>
          <a:bodyPr anchorCtr="0" anchor="t" bIns="91425" lIns="91425" spcFirstLastPara="1" rIns="91425" wrap="square" tIns="91425">
            <a:noAutofit/>
          </a:bodyPr>
          <a:lstStyle/>
          <a:p>
            <a:pPr indent="0" lvl="0" marL="0" marR="0" rtl="0" algn="l">
              <a:spcBef>
                <a:spcPts val="0"/>
              </a:spcBef>
              <a:spcAft>
                <a:spcPts val="0"/>
              </a:spcAft>
              <a:buClr>
                <a:srgbClr val="A5A5A5"/>
              </a:buClr>
              <a:buSzPts val="1200"/>
              <a:buFont typeface="Cambria"/>
              <a:buNone/>
            </a:pPr>
            <a:r>
              <a:rPr b="1" lang="en-US" sz="1100" u="sng">
                <a:solidFill>
                  <a:srgbClr val="A5A5A5"/>
                </a:solidFill>
                <a:latin typeface="Cambria"/>
                <a:ea typeface="Cambria"/>
                <a:cs typeface="Cambria"/>
                <a:sym typeface="Cambria"/>
              </a:rPr>
              <a:t>Dr.maria’s note : </a:t>
            </a:r>
            <a:endParaRPr b="1" sz="1100" u="sng">
              <a:solidFill>
                <a:srgbClr val="A5A5A5"/>
              </a:solidFill>
              <a:latin typeface="Cambria"/>
              <a:ea typeface="Cambria"/>
              <a:cs typeface="Cambria"/>
              <a:sym typeface="Cambria"/>
            </a:endParaRPr>
          </a:p>
          <a:p>
            <a:pPr indent="0" lvl="0" marL="0" marR="0" rtl="0" algn="l">
              <a:spcBef>
                <a:spcPts val="0"/>
              </a:spcBef>
              <a:spcAft>
                <a:spcPts val="0"/>
              </a:spcAft>
              <a:buClr>
                <a:srgbClr val="A5A5A5"/>
              </a:buClr>
              <a:buSzPts val="1200"/>
              <a:buFont typeface="Cambria"/>
              <a:buNone/>
            </a:pPr>
            <a:r>
              <a:t/>
            </a:r>
            <a:endParaRPr sz="1100">
              <a:solidFill>
                <a:srgbClr val="A5A5A5"/>
              </a:solidFill>
              <a:latin typeface="Cambria"/>
              <a:ea typeface="Cambria"/>
              <a:cs typeface="Cambria"/>
              <a:sym typeface="Cambria"/>
            </a:endParaRPr>
          </a:p>
          <a:p>
            <a:pPr indent="0" lvl="0" marL="0" marR="0" rtl="0" algn="l">
              <a:spcBef>
                <a:spcPts val="0"/>
              </a:spcBef>
              <a:spcAft>
                <a:spcPts val="0"/>
              </a:spcAft>
              <a:buClr>
                <a:srgbClr val="A5A5A5"/>
              </a:buClr>
              <a:buSzPts val="1200"/>
              <a:buFont typeface="Cambria"/>
              <a:buNone/>
            </a:pPr>
            <a:r>
              <a:rPr lang="en-US" sz="1100">
                <a:solidFill>
                  <a:srgbClr val="A5A5A5"/>
                </a:solidFill>
                <a:latin typeface="Cambria"/>
                <a:ea typeface="Cambria"/>
                <a:cs typeface="Cambria"/>
                <a:sym typeface="Cambria"/>
              </a:rPr>
              <a:t>1- smaller and thicker processes, more cellular than pilocytic astrocytoma</a:t>
            </a:r>
            <a:endParaRPr sz="1100">
              <a:solidFill>
                <a:srgbClr val="A5A5A5"/>
              </a:solidFill>
              <a:latin typeface="Cambria"/>
              <a:ea typeface="Cambria"/>
              <a:cs typeface="Cambria"/>
              <a:sym typeface="Cambria"/>
            </a:endParaRPr>
          </a:p>
          <a:p>
            <a:pPr indent="-298450" lvl="0" marL="457200" marR="0" rtl="0" algn="l">
              <a:spcBef>
                <a:spcPts val="0"/>
              </a:spcBef>
              <a:spcAft>
                <a:spcPts val="0"/>
              </a:spcAft>
              <a:buClr>
                <a:srgbClr val="A5A5A5"/>
              </a:buClr>
              <a:buSzPts val="1100"/>
              <a:buFont typeface="Cambria"/>
              <a:buChar char="●"/>
            </a:pPr>
            <a:r>
              <a:rPr lang="en-US" sz="1100">
                <a:solidFill>
                  <a:srgbClr val="A5A5A5"/>
                </a:solidFill>
                <a:latin typeface="Cambria"/>
                <a:ea typeface="Cambria"/>
                <a:cs typeface="Cambria"/>
                <a:sym typeface="Cambria"/>
              </a:rPr>
              <a:t>features of the grades: </a:t>
            </a:r>
            <a:endParaRPr sz="1100">
              <a:solidFill>
                <a:srgbClr val="A5A5A5"/>
              </a:solidFill>
              <a:latin typeface="Cambria"/>
              <a:ea typeface="Cambria"/>
              <a:cs typeface="Cambria"/>
              <a:sym typeface="Cambria"/>
            </a:endParaRPr>
          </a:p>
          <a:p>
            <a:pPr indent="-298450" lvl="0" marL="914400" marR="0" rtl="0" algn="l">
              <a:spcBef>
                <a:spcPts val="0"/>
              </a:spcBef>
              <a:spcAft>
                <a:spcPts val="0"/>
              </a:spcAft>
              <a:buClr>
                <a:srgbClr val="A5A5A5"/>
              </a:buClr>
              <a:buSzPts val="1100"/>
              <a:buFont typeface="Cambria"/>
              <a:buChar char="-"/>
            </a:pPr>
            <a:r>
              <a:rPr lang="en-US" sz="1100">
                <a:solidFill>
                  <a:srgbClr val="A5A5A5"/>
                </a:solidFill>
                <a:latin typeface="Cambria"/>
                <a:ea typeface="Cambria"/>
                <a:cs typeface="Cambria"/>
                <a:sym typeface="Cambria"/>
              </a:rPr>
              <a:t>Grade I:  no Atypia, necrosis or mitosis</a:t>
            </a:r>
            <a:endParaRPr sz="1100">
              <a:solidFill>
                <a:srgbClr val="A5A5A5"/>
              </a:solidFill>
              <a:latin typeface="Cambria"/>
              <a:ea typeface="Cambria"/>
              <a:cs typeface="Cambria"/>
              <a:sym typeface="Cambria"/>
            </a:endParaRPr>
          </a:p>
          <a:p>
            <a:pPr indent="-298450" lvl="0" marL="914400" marR="0" rtl="0" algn="l">
              <a:spcBef>
                <a:spcPts val="0"/>
              </a:spcBef>
              <a:spcAft>
                <a:spcPts val="0"/>
              </a:spcAft>
              <a:buClr>
                <a:srgbClr val="A5A5A5"/>
              </a:buClr>
              <a:buSzPts val="1100"/>
              <a:buFont typeface="Cambria"/>
              <a:buChar char="-"/>
            </a:pPr>
            <a:r>
              <a:rPr lang="en-US" sz="1100">
                <a:solidFill>
                  <a:srgbClr val="A5A5A5"/>
                </a:solidFill>
                <a:latin typeface="Cambria"/>
                <a:ea typeface="Cambria"/>
                <a:cs typeface="Cambria"/>
                <a:sym typeface="Cambria"/>
              </a:rPr>
              <a:t>grade II: more cellular, a little atypia in the nucleus</a:t>
            </a:r>
            <a:endParaRPr sz="1100">
              <a:solidFill>
                <a:srgbClr val="A5A5A5"/>
              </a:solidFill>
              <a:latin typeface="Cambria"/>
              <a:ea typeface="Cambria"/>
              <a:cs typeface="Cambria"/>
              <a:sym typeface="Cambria"/>
            </a:endParaRPr>
          </a:p>
          <a:p>
            <a:pPr indent="-298450" lvl="0" marL="914400" marR="0" rtl="0" algn="l">
              <a:spcBef>
                <a:spcPts val="0"/>
              </a:spcBef>
              <a:spcAft>
                <a:spcPts val="0"/>
              </a:spcAft>
              <a:buClr>
                <a:srgbClr val="A5A5A5"/>
              </a:buClr>
              <a:buSzPts val="1100"/>
              <a:buFont typeface="Cambria"/>
              <a:buChar char="-"/>
            </a:pPr>
            <a:r>
              <a:rPr lang="en-US" sz="1100">
                <a:solidFill>
                  <a:srgbClr val="A5A5A5"/>
                </a:solidFill>
                <a:latin typeface="Cambria"/>
                <a:ea typeface="Cambria"/>
                <a:cs typeface="Cambria"/>
                <a:sym typeface="Cambria"/>
              </a:rPr>
              <a:t>grade III: more cellularity, more Atypia and mitosis</a:t>
            </a:r>
            <a:endParaRPr sz="1100">
              <a:solidFill>
                <a:srgbClr val="A5A5A5"/>
              </a:solidFill>
              <a:latin typeface="Cambria"/>
              <a:ea typeface="Cambria"/>
              <a:cs typeface="Cambria"/>
              <a:sym typeface="Cambria"/>
            </a:endParaRPr>
          </a:p>
          <a:p>
            <a:pPr indent="-298450" lvl="0" marL="914400" marR="0" rtl="0" algn="l">
              <a:spcBef>
                <a:spcPts val="0"/>
              </a:spcBef>
              <a:spcAft>
                <a:spcPts val="0"/>
              </a:spcAft>
              <a:buClr>
                <a:srgbClr val="A5A5A5"/>
              </a:buClr>
              <a:buSzPts val="1100"/>
              <a:buFont typeface="Cambria"/>
              <a:buChar char="-"/>
            </a:pPr>
            <a:r>
              <a:rPr lang="en-US" sz="1100">
                <a:solidFill>
                  <a:srgbClr val="A5A5A5"/>
                </a:solidFill>
                <a:latin typeface="Cambria"/>
                <a:ea typeface="Cambria"/>
                <a:cs typeface="Cambria"/>
                <a:sym typeface="Cambria"/>
              </a:rPr>
              <a:t>grade IV: Necrosis and vascular proliferation </a:t>
            </a:r>
            <a:endParaRPr sz="1100">
              <a:solidFill>
                <a:srgbClr val="A5A5A5"/>
              </a:solidFill>
              <a:latin typeface="Cambria"/>
              <a:ea typeface="Cambria"/>
              <a:cs typeface="Cambria"/>
              <a:sym typeface="Cambria"/>
            </a:endParaRPr>
          </a:p>
          <a:p>
            <a:pPr indent="0" lvl="0" marL="0" marR="0" rtl="0" algn="l">
              <a:spcBef>
                <a:spcPts val="0"/>
              </a:spcBef>
              <a:spcAft>
                <a:spcPts val="0"/>
              </a:spcAft>
              <a:buClr>
                <a:srgbClr val="B7B7B7"/>
              </a:buClr>
              <a:buSzPts val="1100"/>
              <a:buFont typeface="Cambria"/>
              <a:buNone/>
            </a:pPr>
            <a:r>
              <a:rPr lang="en-US" sz="1100">
                <a:solidFill>
                  <a:srgbClr val="B7B7B7"/>
                </a:solidFill>
                <a:latin typeface="Cambria"/>
                <a:ea typeface="Cambria"/>
                <a:cs typeface="Cambria"/>
                <a:sym typeface="Cambria"/>
              </a:rPr>
              <a:t>The diffuse  gliomas  constitute  the  vast  majority  of  gliomas that occur in adults, and include diffuse astrocytomas and oligodendrogliomas.</a:t>
            </a:r>
            <a:br>
              <a:rPr lang="en-US" sz="1100">
                <a:solidFill>
                  <a:srgbClr val="B7B7B7"/>
                </a:solidFill>
                <a:latin typeface="Cambria"/>
                <a:ea typeface="Cambria"/>
                <a:cs typeface="Cambria"/>
                <a:sym typeface="Cambria"/>
              </a:rPr>
            </a:br>
            <a:endParaRPr sz="1100">
              <a:solidFill>
                <a:srgbClr val="B7B7B7"/>
              </a:solidFill>
              <a:latin typeface="Cambria"/>
              <a:ea typeface="Cambria"/>
              <a:cs typeface="Cambria"/>
              <a:sym typeface="Cambria"/>
            </a:endParaRPr>
          </a:p>
          <a:p>
            <a:pPr indent="0" lvl="0" marL="0" marR="0" rtl="0" algn="l">
              <a:spcBef>
                <a:spcPts val="0"/>
              </a:spcBef>
              <a:spcAft>
                <a:spcPts val="0"/>
              </a:spcAft>
              <a:buClr>
                <a:schemeClr val="dk1"/>
              </a:buClr>
              <a:buSzPts val="1100"/>
              <a:buFont typeface="Cambria"/>
              <a:buNone/>
            </a:pPr>
            <a:r>
              <a:t/>
            </a:r>
            <a:endParaRPr sz="1100">
              <a:solidFill>
                <a:srgbClr val="A5A5A5"/>
              </a:solidFill>
              <a:latin typeface="Cambria"/>
              <a:ea typeface="Cambria"/>
              <a:cs typeface="Cambria"/>
              <a:sym typeface="Cambria"/>
            </a:endParaRPr>
          </a:p>
        </p:txBody>
      </p:sp>
      <p:sp>
        <p:nvSpPr>
          <p:cNvPr id="192" name="Google Shape;192;p16"/>
          <p:cNvSpPr txBox="1"/>
          <p:nvPr/>
        </p:nvSpPr>
        <p:spPr>
          <a:xfrm>
            <a:off x="288938" y="3262733"/>
            <a:ext cx="6726600" cy="646200"/>
          </a:xfrm>
          <a:prstGeom prst="rect">
            <a:avLst/>
          </a:prstGeom>
          <a:noFill/>
          <a:ln cap="flat" cmpd="sng" w="9525">
            <a:solidFill>
              <a:srgbClr val="59A1AF"/>
            </a:solidFill>
            <a:prstDash val="lgDashDot"/>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Clr>
                <a:srgbClr val="A5A5A5"/>
              </a:buClr>
              <a:buSzPts val="1200"/>
              <a:buFont typeface="Cambria"/>
              <a:buNone/>
            </a:pPr>
            <a:r>
              <a:rPr b="1" lang="en-US" sz="1200" u="sng">
                <a:solidFill>
                  <a:srgbClr val="A5A5A5"/>
                </a:solidFill>
                <a:latin typeface="Cambria"/>
                <a:ea typeface="Cambria"/>
                <a:cs typeface="Cambria"/>
                <a:sym typeface="Cambria"/>
              </a:rPr>
              <a:t>*Dr.maria’s note : </a:t>
            </a:r>
            <a:endParaRPr sz="1800" u="sng">
              <a:solidFill>
                <a:schemeClr val="dk1"/>
              </a:solidFill>
              <a:latin typeface="Cambria"/>
              <a:ea typeface="Cambria"/>
              <a:cs typeface="Cambria"/>
              <a:sym typeface="Cambria"/>
            </a:endParaRPr>
          </a:p>
          <a:p>
            <a:pPr indent="0" lvl="0" marL="0" marR="0" rtl="0" algn="l">
              <a:spcBef>
                <a:spcPts val="0"/>
              </a:spcBef>
              <a:spcAft>
                <a:spcPts val="0"/>
              </a:spcAft>
              <a:buClr>
                <a:srgbClr val="A5A5A5"/>
              </a:buClr>
              <a:buSzPts val="1200"/>
              <a:buFont typeface="Cambria"/>
              <a:buNone/>
            </a:pPr>
            <a:r>
              <a:rPr b="1" lang="en-US" sz="1200">
                <a:solidFill>
                  <a:srgbClr val="A5A5A5"/>
                </a:solidFill>
                <a:latin typeface="Cambria"/>
                <a:ea typeface="Cambria"/>
                <a:cs typeface="Cambria"/>
                <a:sym typeface="Cambria"/>
              </a:rPr>
              <a:t>-</a:t>
            </a:r>
            <a:r>
              <a:rPr lang="en-US" sz="1200">
                <a:solidFill>
                  <a:srgbClr val="A5A5A5"/>
                </a:solidFill>
                <a:latin typeface="Cambria"/>
                <a:ea typeface="Cambria"/>
                <a:cs typeface="Cambria"/>
                <a:sym typeface="Cambria"/>
              </a:rPr>
              <a:t>nowadays it has become clear that the gliomas are classified according to </a:t>
            </a:r>
            <a:r>
              <a:rPr b="1" lang="en-US" sz="1200">
                <a:solidFill>
                  <a:srgbClr val="A5A5A5"/>
                </a:solidFill>
                <a:latin typeface="Cambria"/>
                <a:ea typeface="Cambria"/>
                <a:cs typeface="Cambria"/>
                <a:sym typeface="Cambria"/>
              </a:rPr>
              <a:t>molecular classification </a:t>
            </a:r>
            <a:r>
              <a:rPr lang="en-US" sz="1200">
                <a:solidFill>
                  <a:srgbClr val="A5A5A5"/>
                </a:solidFill>
                <a:latin typeface="Cambria"/>
                <a:ea typeface="Cambria"/>
                <a:cs typeface="Cambria"/>
                <a:sym typeface="Cambria"/>
              </a:rPr>
              <a:t>with histological finding .  For example when we find EGFR gene mutation we think of Glioblastoma. </a:t>
            </a:r>
            <a:r>
              <a:rPr b="1" lang="en-US" sz="1200">
                <a:solidFill>
                  <a:schemeClr val="dk1"/>
                </a:solidFill>
                <a:latin typeface="Cambria"/>
                <a:ea typeface="Cambria"/>
                <a:cs typeface="Cambria"/>
                <a:sym typeface="Cambria"/>
              </a:rPr>
              <a:t> </a:t>
            </a:r>
            <a:endParaRPr sz="1200">
              <a:solidFill>
                <a:srgbClr val="A5A5A5"/>
              </a:solidFill>
              <a:latin typeface="Cambria"/>
              <a:ea typeface="Cambria"/>
              <a:cs typeface="Cambria"/>
              <a:sym typeface="Cambri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 name="Shape 196"/>
        <p:cNvGrpSpPr/>
        <p:nvPr/>
      </p:nvGrpSpPr>
      <p:grpSpPr>
        <a:xfrm>
          <a:off x="0" y="0"/>
          <a:ext cx="0" cy="0"/>
          <a:chOff x="0" y="0"/>
          <a:chExt cx="0" cy="0"/>
        </a:xfrm>
      </p:grpSpPr>
      <p:graphicFrame>
        <p:nvGraphicFramePr>
          <p:cNvPr id="197" name="Google Shape;197;p17"/>
          <p:cNvGraphicFramePr/>
          <p:nvPr/>
        </p:nvGraphicFramePr>
        <p:xfrm>
          <a:off x="227975" y="1234186"/>
          <a:ext cx="3000000" cy="3000000"/>
        </p:xfrm>
        <a:graphic>
          <a:graphicData uri="http://schemas.openxmlformats.org/drawingml/2006/table">
            <a:tbl>
              <a:tblPr>
                <a:noFill/>
                <a:tableStyleId>{15F423EB-9C87-485B-9DBC-AE501BDE1CF4}</a:tableStyleId>
              </a:tblPr>
              <a:tblGrid>
                <a:gridCol w="2377800"/>
                <a:gridCol w="2377800"/>
                <a:gridCol w="2412275"/>
              </a:tblGrid>
              <a:tr h="508900">
                <a:tc>
                  <a:txBody>
                    <a:bodyPr>
                      <a:noAutofit/>
                    </a:bodyPr>
                    <a:lstStyle/>
                    <a:p>
                      <a:pPr indent="0" lvl="0" marL="0" marR="0" rtl="0" algn="l">
                        <a:spcBef>
                          <a:spcPts val="0"/>
                        </a:spcBef>
                        <a:spcAft>
                          <a:spcPts val="0"/>
                        </a:spcAft>
                        <a:buClr>
                          <a:schemeClr val="dk1"/>
                        </a:buClr>
                        <a:buSzPts val="1200"/>
                        <a:buFont typeface="Cambria"/>
                        <a:buNone/>
                      </a:pPr>
                      <a:r>
                        <a:rPr b="1" lang="en-US" sz="1200" u="none" cap="none" strike="noStrike"/>
                        <a:t>Well differentiated :</a:t>
                      </a:r>
                      <a:endParaRPr b="1" sz="1200" u="none" cap="none" strike="noStrike"/>
                    </a:p>
                  </a:txBody>
                  <a:tcPr marT="51825" marB="51825" marR="103625" marL="103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AF2EC"/>
                    </a:solidFill>
                  </a:tcPr>
                </a:tc>
                <a:tc>
                  <a:txBody>
                    <a:bodyPr>
                      <a:noAutofit/>
                    </a:bodyPr>
                    <a:lstStyle/>
                    <a:p>
                      <a:pPr indent="0" lvl="0" marL="0" marR="0" rtl="0" algn="l">
                        <a:spcBef>
                          <a:spcPts val="0"/>
                        </a:spcBef>
                        <a:spcAft>
                          <a:spcPts val="0"/>
                        </a:spcAft>
                        <a:buClr>
                          <a:schemeClr val="dk1"/>
                        </a:buClr>
                        <a:buSzPts val="1200"/>
                        <a:buFont typeface="Cambria"/>
                        <a:buNone/>
                      </a:pPr>
                      <a:r>
                        <a:rPr b="1" lang="en-US" sz="1200" u="none" cap="none" strike="noStrike"/>
                        <a:t>Less differentiated (higher-grade) :</a:t>
                      </a:r>
                      <a:endParaRPr b="1" sz="1200" u="none" cap="none" strike="noStrike"/>
                    </a:p>
                  </a:txBody>
                  <a:tcPr marT="51825" marB="51825" marR="103625" marL="103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5E7EB"/>
                    </a:solidFill>
                  </a:tcPr>
                </a:tc>
                <a:tc>
                  <a:txBody>
                    <a:bodyPr>
                      <a:noAutofit/>
                    </a:bodyPr>
                    <a:lstStyle/>
                    <a:p>
                      <a:pPr indent="0" lvl="0" marL="0" marR="0" rtl="0" algn="l">
                        <a:spcBef>
                          <a:spcPts val="0"/>
                        </a:spcBef>
                        <a:spcAft>
                          <a:spcPts val="0"/>
                        </a:spcAft>
                        <a:buClr>
                          <a:schemeClr val="dk1"/>
                        </a:buClr>
                        <a:buSzPts val="1200"/>
                        <a:buFont typeface="Cambria"/>
                        <a:buNone/>
                      </a:pPr>
                      <a:r>
                        <a:rPr b="1" lang="en-US" sz="1200" u="none" cap="none" strike="noStrike"/>
                        <a:t>Less differentiated (higher-grade) :</a:t>
                      </a:r>
                      <a:endParaRPr b="1" sz="1200" u="none" cap="none" strike="noStrike"/>
                    </a:p>
                  </a:txBody>
                  <a:tcPr marT="51825" marB="51825" marR="103625" marL="103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CD4"/>
                    </a:solidFill>
                  </a:tcPr>
                </a:tc>
              </a:tr>
              <a:tr h="827025">
                <a:tc>
                  <a:txBody>
                    <a:bodyPr>
                      <a:noAutofit/>
                    </a:bodyPr>
                    <a:lstStyle/>
                    <a:p>
                      <a:pPr indent="0" lvl="0" marL="0" marR="0" rtl="0" algn="l">
                        <a:spcBef>
                          <a:spcPts val="0"/>
                        </a:spcBef>
                        <a:spcAft>
                          <a:spcPts val="0"/>
                        </a:spcAft>
                        <a:buClr>
                          <a:schemeClr val="dk1"/>
                        </a:buClr>
                        <a:buSzPts val="1200"/>
                        <a:buFont typeface="Cambria"/>
                        <a:buNone/>
                      </a:pPr>
                      <a:r>
                        <a:rPr b="1" lang="en-US" sz="1200" u="none" cap="none" strike="noStrike"/>
                        <a:t>diffuse astrocytoma (WHO grade II) </a:t>
                      </a:r>
                      <a:endParaRPr b="1" sz="1200" u="none" cap="none" strike="noStrike"/>
                    </a:p>
                  </a:txBody>
                  <a:tcPr marT="51825" marB="51825" marR="103625" marL="103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AF2EC"/>
                    </a:solidFill>
                  </a:tcPr>
                </a:tc>
                <a:tc>
                  <a:txBody>
                    <a:bodyPr>
                      <a:noAutofit/>
                    </a:bodyPr>
                    <a:lstStyle/>
                    <a:p>
                      <a:pPr indent="0" lvl="0" marL="0" marR="0" rtl="0" algn="l">
                        <a:spcBef>
                          <a:spcPts val="0"/>
                        </a:spcBef>
                        <a:spcAft>
                          <a:spcPts val="0"/>
                        </a:spcAft>
                        <a:buClr>
                          <a:schemeClr val="dk1"/>
                        </a:buClr>
                        <a:buSzPts val="1200"/>
                        <a:buFont typeface="Cambria"/>
                        <a:buNone/>
                      </a:pPr>
                      <a:r>
                        <a:rPr b="1" lang="en-US" sz="1200" u="none" cap="none" strike="noStrike"/>
                        <a:t>Anaplstiac astrocytoma (WHO grade III) </a:t>
                      </a:r>
                      <a:endParaRPr b="1" sz="1200" u="none" cap="none" strike="noStrike"/>
                    </a:p>
                  </a:txBody>
                  <a:tcPr marT="51825" marB="51825" marR="103625" marL="103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5E7EB"/>
                    </a:solidFill>
                  </a:tcPr>
                </a:tc>
                <a:tc>
                  <a:txBody>
                    <a:bodyPr>
                      <a:noAutofit/>
                    </a:bodyPr>
                    <a:lstStyle/>
                    <a:p>
                      <a:pPr indent="0" lvl="0" marL="0" marR="0" rtl="0" algn="l">
                        <a:spcBef>
                          <a:spcPts val="0"/>
                        </a:spcBef>
                        <a:spcAft>
                          <a:spcPts val="0"/>
                        </a:spcAft>
                        <a:buClr>
                          <a:schemeClr val="dk1"/>
                        </a:buClr>
                        <a:buSzPts val="1200"/>
                        <a:buFont typeface="Cambria"/>
                        <a:buNone/>
                      </a:pPr>
                      <a:r>
                        <a:rPr b="1" lang="en-US" sz="1200" u="none" cap="none" strike="noStrike"/>
                        <a:t>Glioblastoma (WHO grade IV) </a:t>
                      </a:r>
                      <a:endParaRPr b="1" sz="1200" u="none" cap="none" strike="noStrike"/>
                    </a:p>
                  </a:txBody>
                  <a:tcPr marT="51825" marB="51825" marR="103625" marL="103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CD4"/>
                    </a:solidFill>
                  </a:tcPr>
                </a:tc>
              </a:tr>
              <a:tr h="526625">
                <a:tc>
                  <a:txBody>
                    <a:bodyPr>
                      <a:noAutofit/>
                    </a:bodyPr>
                    <a:lstStyle/>
                    <a:p>
                      <a:pPr indent="0" lvl="0" marL="0" marR="0" rtl="0" algn="l">
                        <a:spcBef>
                          <a:spcPts val="0"/>
                        </a:spcBef>
                        <a:spcAft>
                          <a:spcPts val="0"/>
                        </a:spcAft>
                        <a:buClr>
                          <a:schemeClr val="dk1"/>
                        </a:buClr>
                        <a:buSzPts val="1200"/>
                        <a:buFont typeface="Cambria"/>
                        <a:buNone/>
                      </a:pPr>
                      <a:r>
                        <a:rPr lang="en-US" sz="1200" u="none" cap="none" strike="noStrike"/>
                        <a:t>Static or </a:t>
                      </a:r>
                      <a:r>
                        <a:rPr b="1" lang="en-US" sz="1200" u="none" cap="none" strike="noStrike"/>
                        <a:t>progress slowly </a:t>
                      </a:r>
                      <a:r>
                        <a:rPr lang="en-US" sz="1200" u="none" cap="none" strike="noStrike"/>
                        <a:t>(mean survival of more </a:t>
                      </a:r>
                      <a:r>
                        <a:rPr b="1" lang="en-US" sz="1200" u="none" cap="none" strike="noStrike"/>
                        <a:t>than 5 years</a:t>
                      </a:r>
                      <a:r>
                        <a:rPr lang="en-US" sz="1200" u="none" cap="none" strike="noStrike"/>
                        <a:t>) </a:t>
                      </a:r>
                      <a:endParaRPr sz="1200" u="none" cap="none" strike="noStrike"/>
                    </a:p>
                  </a:txBody>
                  <a:tcPr marT="51825" marB="51825" marR="103625" marL="103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noAutofit/>
                    </a:bodyPr>
                    <a:lstStyle/>
                    <a:p>
                      <a:pPr indent="0" lvl="0" marL="0" marR="0" rtl="0" algn="l">
                        <a:spcBef>
                          <a:spcPts val="0"/>
                        </a:spcBef>
                        <a:spcAft>
                          <a:spcPts val="0"/>
                        </a:spcAft>
                        <a:buClr>
                          <a:schemeClr val="dk1"/>
                        </a:buClr>
                        <a:buSzPts val="1200"/>
                        <a:buFont typeface="Cambria"/>
                        <a:buNone/>
                      </a:pPr>
                      <a:r>
                        <a:rPr lang="en-US" sz="1200" u="none" cap="none" strike="noStrike"/>
                        <a:t>-</a:t>
                      </a:r>
                      <a:endParaRPr sz="1200" u="none" cap="none" strike="noStrike"/>
                    </a:p>
                  </a:txBody>
                  <a:tcPr marT="51825" marB="51825" marR="103625" marL="103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noAutofit/>
                    </a:bodyPr>
                    <a:lstStyle/>
                    <a:p>
                      <a:pPr indent="0" lvl="0" marL="0" marR="0" rtl="0" algn="l">
                        <a:spcBef>
                          <a:spcPts val="0"/>
                        </a:spcBef>
                        <a:spcAft>
                          <a:spcPts val="0"/>
                        </a:spcAft>
                        <a:buClr>
                          <a:schemeClr val="dk1"/>
                        </a:buClr>
                        <a:buSzPts val="1200"/>
                        <a:buFont typeface="Cambria"/>
                        <a:buNone/>
                      </a:pPr>
                      <a:r>
                        <a:rPr lang="en-US" sz="1200" u="none" cap="none" strike="noStrike"/>
                        <a:t>With treatment, mean survival of </a:t>
                      </a:r>
                      <a:r>
                        <a:rPr b="1" lang="en-US" sz="1200" u="none" cap="none" strike="noStrike"/>
                        <a:t>8-10 months</a:t>
                      </a:r>
                      <a:endParaRPr b="1" sz="1200" u="none" cap="none" strike="noStrike"/>
                    </a:p>
                  </a:txBody>
                  <a:tcPr marT="51825" marB="51825" marR="103625" marL="103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20525">
                <a:tc>
                  <a:txBody>
                    <a:bodyPr>
                      <a:noAutofit/>
                    </a:bodyPr>
                    <a:lstStyle/>
                    <a:p>
                      <a:pPr indent="0" lvl="0" marL="0" marR="0" rtl="0" algn="l">
                        <a:spcBef>
                          <a:spcPts val="0"/>
                        </a:spcBef>
                        <a:spcAft>
                          <a:spcPts val="0"/>
                        </a:spcAft>
                        <a:buClr>
                          <a:schemeClr val="dk1"/>
                        </a:buClr>
                        <a:buSzPts val="1200"/>
                        <a:buFont typeface="Cambria"/>
                        <a:buNone/>
                      </a:pPr>
                      <a:r>
                        <a:rPr b="1" lang="en-US" sz="1200" u="none" cap="none" strike="noStrike"/>
                        <a:t>Moderate</a:t>
                      </a:r>
                      <a:r>
                        <a:rPr lang="en-US" sz="1200" u="none" cap="none" strike="noStrike"/>
                        <a:t> cellularity</a:t>
                      </a:r>
                      <a:endParaRPr sz="1200" u="none" cap="none" strike="noStrike"/>
                    </a:p>
                  </a:txBody>
                  <a:tcPr marT="51825" marB="51825" marR="103625" marL="103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noAutofit/>
                    </a:bodyPr>
                    <a:lstStyle/>
                    <a:p>
                      <a:pPr indent="0" lvl="0" marL="0" marR="0" rtl="0" algn="l">
                        <a:spcBef>
                          <a:spcPts val="0"/>
                        </a:spcBef>
                        <a:spcAft>
                          <a:spcPts val="0"/>
                        </a:spcAft>
                        <a:buClr>
                          <a:schemeClr val="dk1"/>
                        </a:buClr>
                        <a:buSzPts val="1200"/>
                        <a:buFont typeface="Cambria"/>
                        <a:buNone/>
                      </a:pPr>
                      <a:r>
                        <a:rPr b="1" lang="en-US" sz="1200" u="none" cap="none" strike="noStrike"/>
                        <a:t>More</a:t>
                      </a:r>
                      <a:r>
                        <a:rPr lang="en-US" sz="1200" u="none" cap="none" strike="noStrike"/>
                        <a:t> cellular </a:t>
                      </a:r>
                      <a:endParaRPr sz="1200" u="none" cap="none" strike="noStrike"/>
                    </a:p>
                  </a:txBody>
                  <a:tcPr marT="51825" marB="51825" marR="103625" marL="103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noAutofit/>
                    </a:bodyPr>
                    <a:lstStyle/>
                    <a:p>
                      <a:pPr indent="0" lvl="0" marL="0" marR="0" rtl="0" algn="l">
                        <a:spcBef>
                          <a:spcPts val="0"/>
                        </a:spcBef>
                        <a:spcAft>
                          <a:spcPts val="0"/>
                        </a:spcAft>
                        <a:buClr>
                          <a:schemeClr val="dk1"/>
                        </a:buClr>
                        <a:buSzPts val="1200"/>
                        <a:buFont typeface="Cambria"/>
                        <a:buNone/>
                      </a:pPr>
                      <a:r>
                        <a:rPr lang="en-US" sz="1200" u="none" cap="none" strike="noStrike"/>
                        <a:t>-</a:t>
                      </a:r>
                      <a:endParaRPr sz="1200" u="none" cap="none" strike="noStrike"/>
                    </a:p>
                  </a:txBody>
                  <a:tcPr marT="51825" marB="51825" marR="103625" marL="103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773775">
                <a:tc>
                  <a:txBody>
                    <a:bodyPr>
                      <a:noAutofit/>
                    </a:bodyPr>
                    <a:lstStyle/>
                    <a:p>
                      <a:pPr indent="0" lvl="0" marL="0" marR="0" rtl="0" algn="l">
                        <a:lnSpc>
                          <a:spcPct val="100000"/>
                        </a:lnSpc>
                        <a:spcBef>
                          <a:spcPts val="0"/>
                        </a:spcBef>
                        <a:spcAft>
                          <a:spcPts val="0"/>
                        </a:spcAft>
                        <a:buClr>
                          <a:schemeClr val="dk1"/>
                        </a:buClr>
                        <a:buSzPts val="1200"/>
                        <a:buFont typeface="Cambria"/>
                        <a:buNone/>
                      </a:pPr>
                      <a:r>
                        <a:rPr b="1" lang="en-US" sz="1200" u="none" cap="none" strike="noStrike"/>
                        <a:t>Variable</a:t>
                      </a:r>
                      <a:r>
                        <a:rPr lang="en-US" sz="1200" u="none" cap="none" strike="noStrike"/>
                        <a:t> nuclear pleomorphism.</a:t>
                      </a:r>
                      <a:endParaRPr sz="1530" u="none" cap="none" strike="noStrike"/>
                    </a:p>
                  </a:txBody>
                  <a:tcPr marT="51825" marB="51825" marR="103625" marL="103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noAutofit/>
                    </a:bodyPr>
                    <a:lstStyle/>
                    <a:p>
                      <a:pPr indent="0" lvl="0" marL="0" marR="0" rtl="0" algn="l">
                        <a:spcBef>
                          <a:spcPts val="0"/>
                        </a:spcBef>
                        <a:spcAft>
                          <a:spcPts val="0"/>
                        </a:spcAft>
                        <a:buClr>
                          <a:schemeClr val="dk1"/>
                        </a:buClr>
                        <a:buSzPts val="1200"/>
                        <a:buFont typeface="Cambria"/>
                        <a:buNone/>
                      </a:pPr>
                      <a:r>
                        <a:rPr lang="en-US" sz="1200" u="none" cap="none" strike="noStrike"/>
                        <a:t>-</a:t>
                      </a:r>
                      <a:r>
                        <a:rPr b="1" lang="en-US" sz="1200" u="none" cap="none" strike="noStrike"/>
                        <a:t>Greater</a:t>
                      </a:r>
                      <a:r>
                        <a:rPr lang="en-US" sz="1200" u="none" cap="none" strike="noStrike"/>
                        <a:t> nuclear pleomorphism. </a:t>
                      </a:r>
                      <a:endParaRPr sz="1530" u="none" cap="none" strike="noStrike"/>
                    </a:p>
                    <a:p>
                      <a:pPr indent="0" lvl="0" marL="0" marR="0" rtl="0" algn="l">
                        <a:spcBef>
                          <a:spcPts val="0"/>
                        </a:spcBef>
                        <a:spcAft>
                          <a:spcPts val="0"/>
                        </a:spcAft>
                        <a:buClr>
                          <a:schemeClr val="dk1"/>
                        </a:buClr>
                        <a:buSzPts val="1200"/>
                        <a:buFont typeface="Cambria"/>
                        <a:buNone/>
                      </a:pPr>
                      <a:r>
                        <a:t/>
                      </a:r>
                      <a:endParaRPr sz="1200" u="none" cap="none" strike="noStrike"/>
                    </a:p>
                    <a:p>
                      <a:pPr indent="0" lvl="0" marL="0" marR="0" rtl="0" algn="l">
                        <a:spcBef>
                          <a:spcPts val="0"/>
                        </a:spcBef>
                        <a:spcAft>
                          <a:spcPts val="0"/>
                        </a:spcAft>
                        <a:buClr>
                          <a:schemeClr val="dk1"/>
                        </a:buClr>
                        <a:buSzPts val="1200"/>
                        <a:buFont typeface="Cambria"/>
                        <a:buNone/>
                      </a:pPr>
                      <a:r>
                        <a:rPr lang="en-US" sz="1200" u="none" cap="none" strike="noStrike"/>
                        <a:t>– </a:t>
                      </a:r>
                      <a:r>
                        <a:rPr b="1" lang="en-US" sz="1200" u="none" cap="none" strike="noStrike"/>
                        <a:t>Mitosis</a:t>
                      </a:r>
                      <a:endParaRPr b="1" sz="1200" u="none" cap="none" strike="noStrike"/>
                    </a:p>
                  </a:txBody>
                  <a:tcPr marT="51825" marB="51825" marR="103625" marL="103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noAutofit/>
                    </a:bodyPr>
                    <a:lstStyle/>
                    <a:p>
                      <a:pPr indent="0" lvl="0" marL="0" marR="0" rtl="0" algn="l">
                        <a:spcBef>
                          <a:spcPts val="0"/>
                        </a:spcBef>
                        <a:spcAft>
                          <a:spcPts val="0"/>
                        </a:spcAft>
                        <a:buClr>
                          <a:schemeClr val="dk1"/>
                        </a:buClr>
                        <a:buSzPts val="1200"/>
                        <a:buFont typeface="Cambria"/>
                        <a:buNone/>
                      </a:pPr>
                      <a:r>
                        <a:rPr lang="en-US" sz="1200" u="none" cap="none" strike="noStrike"/>
                        <a:t>All the features of anaplastic astrocytoma, plus: </a:t>
                      </a:r>
                      <a:r>
                        <a:rPr b="1" lang="en-US" sz="1200" u="none" cap="none" strike="noStrike">
                          <a:solidFill>
                            <a:srgbClr val="C00000"/>
                          </a:solidFill>
                        </a:rPr>
                        <a:t>Necrosis</a:t>
                      </a:r>
                      <a:r>
                        <a:rPr lang="en-US" sz="1200" u="none" cap="none" strike="noStrike">
                          <a:solidFill>
                            <a:srgbClr val="C00000"/>
                          </a:solidFill>
                        </a:rPr>
                        <a:t> </a:t>
                      </a:r>
                      <a:r>
                        <a:rPr lang="en-US" sz="1200" u="none" cap="none" strike="noStrike"/>
                        <a:t>and/or </a:t>
                      </a:r>
                      <a:r>
                        <a:rPr b="1" lang="en-US" sz="1200" u="none" cap="none" strike="noStrike">
                          <a:solidFill>
                            <a:srgbClr val="C00000"/>
                          </a:solidFill>
                        </a:rPr>
                        <a:t>vascular or endothelial cell proliferation</a:t>
                      </a:r>
                      <a:r>
                        <a:rPr b="1" lang="en-US" sz="1200" u="none" cap="none" strike="noStrike"/>
                        <a:t> </a:t>
                      </a:r>
                      <a:r>
                        <a:rPr b="1" lang="en-US" sz="1200" u="none" cap="none" strike="noStrike">
                          <a:solidFill>
                            <a:srgbClr val="980000"/>
                          </a:solidFill>
                        </a:rPr>
                        <a:t>*</a:t>
                      </a:r>
                      <a:endParaRPr b="1" sz="1200" u="none" cap="none" strike="noStrike">
                        <a:solidFill>
                          <a:srgbClr val="980000"/>
                        </a:solidFill>
                      </a:endParaRPr>
                    </a:p>
                  </a:txBody>
                  <a:tcPr marT="51825" marB="51825" marR="103625" marL="103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564525">
                <a:tc>
                  <a:txBody>
                    <a:bodyPr>
                      <a:noAutofit/>
                    </a:bodyPr>
                    <a:lstStyle/>
                    <a:p>
                      <a:pPr indent="0" lvl="0" marL="0" marR="0" rtl="0" algn="l">
                        <a:lnSpc>
                          <a:spcPct val="100000"/>
                        </a:lnSpc>
                        <a:spcBef>
                          <a:spcPts val="0"/>
                        </a:spcBef>
                        <a:spcAft>
                          <a:spcPts val="0"/>
                        </a:spcAft>
                        <a:buClr>
                          <a:srgbClr val="A5A5A5"/>
                        </a:buClr>
                        <a:buSzPts val="1200"/>
                        <a:buFont typeface="Cambria"/>
                        <a:buNone/>
                      </a:pPr>
                      <a:r>
                        <a:rPr lang="en-US" sz="1200" u="none" cap="none" strike="noStrike">
                          <a:solidFill>
                            <a:srgbClr val="A5A5A5"/>
                          </a:solidFill>
                        </a:rPr>
                        <a:t>non-demarcated, can be seen as thickening of the white matter</a:t>
                      </a:r>
                      <a:endParaRPr sz="1200" u="none" cap="none" strike="noStrike">
                        <a:solidFill>
                          <a:srgbClr val="A5A5A5"/>
                        </a:solidFill>
                      </a:endParaRPr>
                    </a:p>
                  </a:txBody>
                  <a:tcPr marT="51825" marB="51825" marR="103625" marL="103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noAutofit/>
                    </a:bodyPr>
                    <a:lstStyle/>
                    <a:p>
                      <a:pPr indent="0" lvl="0" marL="0" marR="0" rtl="0" algn="l">
                        <a:spcBef>
                          <a:spcPts val="0"/>
                        </a:spcBef>
                        <a:spcAft>
                          <a:spcPts val="0"/>
                        </a:spcAft>
                        <a:buClr>
                          <a:schemeClr val="dk1"/>
                        </a:buClr>
                        <a:buSzPts val="1200"/>
                        <a:buFont typeface="Cambria"/>
                        <a:buNone/>
                      </a:pPr>
                      <a:r>
                        <a:t/>
                      </a:r>
                      <a:endParaRPr sz="1200" u="none" cap="none" strike="noStrike"/>
                    </a:p>
                  </a:txBody>
                  <a:tcPr marT="51825" marB="51825" marR="103625" marL="103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noAutofit/>
                    </a:bodyPr>
                    <a:lstStyle/>
                    <a:p>
                      <a:pPr indent="0" lvl="0" marL="0" marR="0" rtl="0" algn="l">
                        <a:spcBef>
                          <a:spcPts val="0"/>
                        </a:spcBef>
                        <a:spcAft>
                          <a:spcPts val="0"/>
                        </a:spcAft>
                        <a:buClr>
                          <a:srgbClr val="A5A5A5"/>
                        </a:buClr>
                        <a:buSzPts val="1200"/>
                        <a:buFont typeface="Cambria"/>
                        <a:buNone/>
                      </a:pPr>
                      <a:r>
                        <a:rPr lang="en-US" sz="1200" u="none" cap="none" strike="noStrike">
                          <a:solidFill>
                            <a:srgbClr val="A5A5A5"/>
                          </a:solidFill>
                        </a:rPr>
                        <a:t>can be seen as a space occupying lesion</a:t>
                      </a:r>
                      <a:endParaRPr sz="1200" u="none" cap="none" strike="noStrike">
                        <a:solidFill>
                          <a:srgbClr val="A5A5A5"/>
                        </a:solidFill>
                      </a:endParaRPr>
                    </a:p>
                  </a:txBody>
                  <a:tcPr marT="51825" marB="51825" marR="103625" marL="103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bl>
          </a:graphicData>
        </a:graphic>
      </p:graphicFrame>
      <p:pic>
        <p:nvPicPr>
          <p:cNvPr id="198" name="Google Shape;198;p17"/>
          <p:cNvPicPr preferRelativeResize="0"/>
          <p:nvPr/>
        </p:nvPicPr>
        <p:blipFill rotWithShape="1">
          <a:blip r:embed="rId3">
            <a:alphaModFix/>
          </a:blip>
          <a:srcRect b="0" l="0" r="0" t="0"/>
          <a:stretch/>
        </p:blipFill>
        <p:spPr>
          <a:xfrm>
            <a:off x="12032" y="-71762"/>
            <a:ext cx="7772400" cy="623888"/>
          </a:xfrm>
          <a:prstGeom prst="rect">
            <a:avLst/>
          </a:prstGeom>
          <a:noFill/>
          <a:ln>
            <a:noFill/>
          </a:ln>
        </p:spPr>
      </p:pic>
      <p:sp>
        <p:nvSpPr>
          <p:cNvPr id="199" name="Google Shape;199;p17"/>
          <p:cNvSpPr/>
          <p:nvPr/>
        </p:nvSpPr>
        <p:spPr>
          <a:xfrm>
            <a:off x="690880" y="-8827"/>
            <a:ext cx="3380028" cy="4062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7DB6C1"/>
              </a:buClr>
              <a:buSzPts val="2040"/>
              <a:buFont typeface="Cambria"/>
              <a:buNone/>
            </a:pPr>
            <a:r>
              <a:rPr b="1" lang="en-US" sz="2040">
                <a:solidFill>
                  <a:srgbClr val="7DB6C1"/>
                </a:solidFill>
                <a:latin typeface="Cambria"/>
                <a:ea typeface="Cambria"/>
                <a:cs typeface="Cambria"/>
                <a:sym typeface="Cambria"/>
              </a:rPr>
              <a:t>1) Fibrillary Astrocytoma: </a:t>
            </a:r>
            <a:endParaRPr sz="2040">
              <a:solidFill>
                <a:schemeClr val="dk1"/>
              </a:solidFill>
              <a:latin typeface="Cambria"/>
              <a:ea typeface="Cambria"/>
              <a:cs typeface="Cambria"/>
              <a:sym typeface="Cambria"/>
            </a:endParaRPr>
          </a:p>
        </p:txBody>
      </p:sp>
      <p:sp>
        <p:nvSpPr>
          <p:cNvPr id="200" name="Google Shape;200;p17"/>
          <p:cNvSpPr txBox="1"/>
          <p:nvPr/>
        </p:nvSpPr>
        <p:spPr>
          <a:xfrm>
            <a:off x="275244" y="5259605"/>
            <a:ext cx="7167900" cy="478800"/>
          </a:xfrm>
          <a:prstGeom prst="rect">
            <a:avLst/>
          </a:prstGeom>
          <a:noFill/>
          <a:ln cap="flat" cmpd="sng" w="9525">
            <a:solidFill>
              <a:srgbClr val="FF0000"/>
            </a:solidFill>
            <a:prstDash val="dashDot"/>
            <a:round/>
            <a:headEnd len="sm" w="sm" type="none"/>
            <a:tailEnd len="sm" w="sm" type="none"/>
          </a:ln>
        </p:spPr>
        <p:txBody>
          <a:bodyPr anchorCtr="0" anchor="t" bIns="91425" lIns="91425" spcFirstLastPara="1" rIns="91425" wrap="square" tIns="91425">
            <a:noAutofit/>
          </a:bodyPr>
          <a:lstStyle/>
          <a:p>
            <a:pPr indent="0" lvl="0" marL="0" marR="0" rtl="0" algn="l">
              <a:spcBef>
                <a:spcPts val="0"/>
              </a:spcBef>
              <a:spcAft>
                <a:spcPts val="0"/>
              </a:spcAft>
              <a:buClr>
                <a:srgbClr val="980000"/>
              </a:buClr>
              <a:buSzPts val="1200"/>
              <a:buFont typeface="Cambria"/>
              <a:buNone/>
            </a:pPr>
            <a:r>
              <a:rPr b="1" lang="en-US" sz="1200">
                <a:solidFill>
                  <a:srgbClr val="980000"/>
                </a:solidFill>
                <a:latin typeface="Cambria"/>
                <a:ea typeface="Cambria"/>
                <a:cs typeface="Cambria"/>
                <a:sym typeface="Cambria"/>
              </a:rPr>
              <a:t>*</a:t>
            </a:r>
            <a:r>
              <a:rPr b="1" lang="en-US" sz="1200">
                <a:solidFill>
                  <a:srgbClr val="A5A5A5"/>
                </a:solidFill>
                <a:latin typeface="Cambria"/>
                <a:ea typeface="Cambria"/>
                <a:cs typeface="Cambria"/>
                <a:sym typeface="Cambria"/>
              </a:rPr>
              <a:t> Dr.alkhaldi note</a:t>
            </a:r>
            <a:r>
              <a:rPr lang="en-US" sz="1200">
                <a:solidFill>
                  <a:srgbClr val="A5A5A5"/>
                </a:solidFill>
                <a:latin typeface="Cambria"/>
                <a:ea typeface="Cambria"/>
                <a:cs typeface="Cambria"/>
                <a:sym typeface="Cambria"/>
              </a:rPr>
              <a:t>: proliferation here means thickening of the endothelial layer,  </a:t>
            </a:r>
            <a:r>
              <a:rPr b="1" lang="en-US" sz="1200" u="sng">
                <a:solidFill>
                  <a:srgbClr val="A5A5A5"/>
                </a:solidFill>
                <a:latin typeface="Cambria"/>
                <a:ea typeface="Cambria"/>
                <a:cs typeface="Cambria"/>
                <a:sym typeface="Cambria"/>
              </a:rPr>
              <a:t>NOT</a:t>
            </a:r>
            <a:r>
              <a:rPr lang="en-US" sz="1200">
                <a:solidFill>
                  <a:srgbClr val="A5A5A5"/>
                </a:solidFill>
                <a:latin typeface="Cambria"/>
                <a:ea typeface="Cambria"/>
                <a:cs typeface="Cambria"/>
                <a:sym typeface="Cambria"/>
              </a:rPr>
              <a:t> increase in the number of layers </a:t>
            </a:r>
            <a:endParaRPr sz="1200">
              <a:solidFill>
                <a:srgbClr val="A5A5A5"/>
              </a:solidFill>
              <a:latin typeface="Cambria"/>
              <a:ea typeface="Cambria"/>
              <a:cs typeface="Cambria"/>
              <a:sym typeface="Cambria"/>
            </a:endParaRPr>
          </a:p>
        </p:txBody>
      </p:sp>
      <p:pic>
        <p:nvPicPr>
          <p:cNvPr id="201" name="Google Shape;201;p17"/>
          <p:cNvPicPr preferRelativeResize="0"/>
          <p:nvPr/>
        </p:nvPicPr>
        <p:blipFill rotWithShape="1">
          <a:blip r:embed="rId4">
            <a:alphaModFix/>
          </a:blip>
          <a:srcRect b="0" l="0" r="0" t="0"/>
          <a:stretch/>
        </p:blipFill>
        <p:spPr>
          <a:xfrm>
            <a:off x="1905000" y="5943600"/>
            <a:ext cx="3493394" cy="290096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 name="Shape 205"/>
        <p:cNvGrpSpPr/>
        <p:nvPr/>
      </p:nvGrpSpPr>
      <p:grpSpPr>
        <a:xfrm>
          <a:off x="0" y="0"/>
          <a:ext cx="0" cy="0"/>
          <a:chOff x="0" y="0"/>
          <a:chExt cx="0" cy="0"/>
        </a:xfrm>
      </p:grpSpPr>
      <p:pic>
        <p:nvPicPr>
          <p:cNvPr id="206" name="Google Shape;206;p18"/>
          <p:cNvPicPr preferRelativeResize="0"/>
          <p:nvPr/>
        </p:nvPicPr>
        <p:blipFill rotWithShape="1">
          <a:blip r:embed="rId3">
            <a:alphaModFix/>
          </a:blip>
          <a:srcRect b="0" l="0" r="0" t="0"/>
          <a:stretch/>
        </p:blipFill>
        <p:spPr>
          <a:xfrm>
            <a:off x="0" y="0"/>
            <a:ext cx="7772400" cy="623888"/>
          </a:xfrm>
          <a:prstGeom prst="rect">
            <a:avLst/>
          </a:prstGeom>
          <a:noFill/>
          <a:ln>
            <a:noFill/>
          </a:ln>
        </p:spPr>
      </p:pic>
      <p:sp>
        <p:nvSpPr>
          <p:cNvPr id="207" name="Google Shape;207;p18"/>
          <p:cNvSpPr txBox="1"/>
          <p:nvPr/>
        </p:nvSpPr>
        <p:spPr>
          <a:xfrm>
            <a:off x="726467" y="68885"/>
            <a:ext cx="5354400" cy="755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7DB6C1"/>
              </a:buClr>
              <a:buSzPts val="2000"/>
              <a:buFont typeface="Cambria"/>
              <a:buNone/>
            </a:pPr>
            <a:r>
              <a:rPr b="1" lang="en-US" sz="2000">
                <a:solidFill>
                  <a:srgbClr val="7DB6C1"/>
                </a:solidFill>
                <a:latin typeface="Cambria"/>
                <a:ea typeface="Cambria"/>
                <a:cs typeface="Cambria"/>
                <a:sym typeface="Cambria"/>
              </a:rPr>
              <a:t>2) Pilocytic Astrocytoma:</a:t>
            </a:r>
            <a:endParaRPr sz="2000">
              <a:solidFill>
                <a:srgbClr val="7DB6C1"/>
              </a:solidFill>
              <a:latin typeface="Cambria"/>
              <a:ea typeface="Cambria"/>
              <a:cs typeface="Cambria"/>
              <a:sym typeface="Cambria"/>
            </a:endParaRPr>
          </a:p>
          <a:p>
            <a:pPr indent="0" lvl="0" marL="0" marR="0" rtl="0" algn="l">
              <a:spcBef>
                <a:spcPts val="0"/>
              </a:spcBef>
              <a:spcAft>
                <a:spcPts val="0"/>
              </a:spcAft>
              <a:buClr>
                <a:schemeClr val="dk1"/>
              </a:buClr>
              <a:buSzPts val="2000"/>
              <a:buFont typeface="Cambria"/>
              <a:buNone/>
            </a:pPr>
            <a:r>
              <a:rPr b="1" lang="en-US" sz="2000">
                <a:solidFill>
                  <a:schemeClr val="dk1"/>
                </a:solidFill>
                <a:latin typeface="Cambria"/>
                <a:ea typeface="Cambria"/>
                <a:cs typeface="Cambria"/>
                <a:sym typeface="Cambria"/>
              </a:rPr>
              <a:t> </a:t>
            </a:r>
            <a:endParaRPr b="1" sz="2000">
              <a:solidFill>
                <a:schemeClr val="dk1"/>
              </a:solidFill>
              <a:latin typeface="Cambria"/>
              <a:ea typeface="Cambria"/>
              <a:cs typeface="Cambria"/>
              <a:sym typeface="Cambria"/>
            </a:endParaRPr>
          </a:p>
        </p:txBody>
      </p:sp>
      <p:graphicFrame>
        <p:nvGraphicFramePr>
          <p:cNvPr id="208" name="Google Shape;208;p18"/>
          <p:cNvGraphicFramePr/>
          <p:nvPr/>
        </p:nvGraphicFramePr>
        <p:xfrm>
          <a:off x="416587" y="1108040"/>
          <a:ext cx="3000000" cy="3000000"/>
        </p:xfrm>
        <a:graphic>
          <a:graphicData uri="http://schemas.openxmlformats.org/drawingml/2006/table">
            <a:tbl>
              <a:tblPr>
                <a:noFill/>
                <a:tableStyleId>{15F423EB-9C87-485B-9DBC-AE501BDE1CF4}</a:tableStyleId>
              </a:tblPr>
              <a:tblGrid>
                <a:gridCol w="6850975"/>
              </a:tblGrid>
              <a:tr h="499750">
                <a:tc>
                  <a:txBody>
                    <a:bodyPr>
                      <a:noAutofit/>
                    </a:bodyPr>
                    <a:lstStyle/>
                    <a:p>
                      <a:pPr indent="0" lvl="0" marL="0" marR="0" rtl="0" algn="l">
                        <a:spcBef>
                          <a:spcPts val="0"/>
                        </a:spcBef>
                        <a:spcAft>
                          <a:spcPts val="0"/>
                        </a:spcAft>
                        <a:buClr>
                          <a:schemeClr val="dk1"/>
                        </a:buClr>
                        <a:buSzPts val="1200"/>
                        <a:buFont typeface="Cambria"/>
                        <a:buNone/>
                      </a:pPr>
                      <a:r>
                        <a:rPr b="1" lang="en-US" sz="1200" u="none" cap="none" strike="noStrike">
                          <a:solidFill>
                            <a:schemeClr val="dk1"/>
                          </a:solidFill>
                        </a:rPr>
                        <a:t>Pilocytic Astrocytoma:</a:t>
                      </a:r>
                      <a:endParaRPr sz="1200" u="none" cap="none" strike="noStrike">
                        <a:solidFill>
                          <a:schemeClr val="dk1"/>
                        </a:solidFill>
                      </a:endParaRPr>
                    </a:p>
                  </a:txBody>
                  <a:tcPr marT="51825" marB="51825" marR="103625" marL="103625">
                    <a:solidFill>
                      <a:srgbClr val="7DB6C1"/>
                    </a:solidFill>
                  </a:tcPr>
                </a:tc>
              </a:tr>
              <a:tr h="2230775">
                <a:tc>
                  <a:txBody>
                    <a:bodyPr>
                      <a:noAutofit/>
                    </a:bodyPr>
                    <a:lstStyle/>
                    <a:p>
                      <a:pPr indent="0" lvl="0" marL="0" marR="0" rtl="0" algn="l">
                        <a:spcBef>
                          <a:spcPts val="0"/>
                        </a:spcBef>
                        <a:spcAft>
                          <a:spcPts val="0"/>
                        </a:spcAft>
                        <a:buClr>
                          <a:schemeClr val="dk1"/>
                        </a:buClr>
                        <a:buSzPts val="1200"/>
                        <a:buFont typeface="Cambria"/>
                        <a:buNone/>
                      </a:pPr>
                      <a:r>
                        <a:rPr lang="en-US" sz="1200" u="none" cap="none" strike="noStrike"/>
                        <a:t>▪ Often cystic, with a mural nodule¹.</a:t>
                      </a:r>
                      <a:endParaRPr sz="1530" u="none" cap="none" strike="noStrike">
                        <a:solidFill>
                          <a:srgbClr val="B7B7B7"/>
                        </a:solidFill>
                      </a:endParaRPr>
                    </a:p>
                    <a:p>
                      <a:pPr indent="0" lvl="0" marL="0" marR="0" rtl="0" algn="l">
                        <a:spcBef>
                          <a:spcPts val="0"/>
                        </a:spcBef>
                        <a:spcAft>
                          <a:spcPts val="0"/>
                        </a:spcAft>
                        <a:buClr>
                          <a:schemeClr val="dk1"/>
                        </a:buClr>
                        <a:buSzPts val="1200"/>
                        <a:buFont typeface="Cambria"/>
                        <a:buNone/>
                      </a:pPr>
                      <a:r>
                        <a:t/>
                      </a:r>
                      <a:endParaRPr sz="1200" u="none" cap="none" strike="noStrike"/>
                    </a:p>
                    <a:p>
                      <a:pPr indent="0" lvl="0" marL="0" marR="0" rtl="0" algn="l">
                        <a:spcBef>
                          <a:spcPts val="0"/>
                        </a:spcBef>
                        <a:spcAft>
                          <a:spcPts val="0"/>
                        </a:spcAft>
                        <a:buClr>
                          <a:schemeClr val="dk1"/>
                        </a:buClr>
                        <a:buSzPts val="1200"/>
                        <a:buFont typeface="Cambria"/>
                        <a:buNone/>
                      </a:pPr>
                      <a:r>
                        <a:rPr lang="en-US" sz="1200" u="none" cap="none" strike="noStrike"/>
                        <a:t> ▪ Well circumscribed².</a:t>
                      </a:r>
                      <a:endParaRPr sz="1530" u="none" cap="none" strike="noStrike"/>
                    </a:p>
                    <a:p>
                      <a:pPr indent="0" lvl="0" marL="0" marR="0" rtl="0" algn="l">
                        <a:spcBef>
                          <a:spcPts val="0"/>
                        </a:spcBef>
                        <a:spcAft>
                          <a:spcPts val="0"/>
                        </a:spcAft>
                        <a:buClr>
                          <a:schemeClr val="dk1"/>
                        </a:buClr>
                        <a:buSzPts val="1200"/>
                        <a:buFont typeface="Cambria"/>
                        <a:buNone/>
                      </a:pPr>
                      <a:r>
                        <a:t/>
                      </a:r>
                      <a:endParaRPr sz="1200" u="none" cap="none" strike="noStrike"/>
                    </a:p>
                    <a:p>
                      <a:pPr indent="0" lvl="0" marL="0" marR="0" rtl="0" algn="l">
                        <a:spcBef>
                          <a:spcPts val="0"/>
                        </a:spcBef>
                        <a:spcAft>
                          <a:spcPts val="0"/>
                        </a:spcAft>
                        <a:buClr>
                          <a:schemeClr val="dk1"/>
                        </a:buClr>
                        <a:buSzPts val="1200"/>
                        <a:buFont typeface="Cambria"/>
                        <a:buNone/>
                      </a:pPr>
                      <a:r>
                        <a:rPr lang="en-US" sz="1200" u="none" cap="none" strike="noStrike"/>
                        <a:t> ▪ "Hairlike’’³ pilocytic processes that are </a:t>
                      </a:r>
                      <a:r>
                        <a:rPr b="1" lang="en-US" sz="1200" u="none" cap="none" strike="noStrike">
                          <a:solidFill>
                            <a:srgbClr val="C00000"/>
                          </a:solidFill>
                        </a:rPr>
                        <a:t>GFAP positive</a:t>
                      </a:r>
                      <a:r>
                        <a:rPr lang="en-US" sz="1200" u="none" cap="none" strike="noStrike"/>
                        <a:t>. </a:t>
                      </a:r>
                      <a:endParaRPr sz="1530" u="none" cap="none" strike="noStrike"/>
                    </a:p>
                    <a:p>
                      <a:pPr indent="0" lvl="0" marL="0" marR="0" rtl="0" algn="l">
                        <a:spcBef>
                          <a:spcPts val="0"/>
                        </a:spcBef>
                        <a:spcAft>
                          <a:spcPts val="0"/>
                        </a:spcAft>
                        <a:buClr>
                          <a:schemeClr val="dk1"/>
                        </a:buClr>
                        <a:buSzPts val="1200"/>
                        <a:buFont typeface="Cambria"/>
                        <a:buNone/>
                      </a:pPr>
                      <a:r>
                        <a:t/>
                      </a:r>
                      <a:endParaRPr sz="1200" u="none" cap="none" strike="noStrike"/>
                    </a:p>
                    <a:p>
                      <a:pPr indent="0" lvl="0" marL="0" marR="0" rtl="0" algn="l">
                        <a:spcBef>
                          <a:spcPts val="0"/>
                        </a:spcBef>
                        <a:spcAft>
                          <a:spcPts val="0"/>
                        </a:spcAft>
                        <a:buClr>
                          <a:schemeClr val="dk1"/>
                        </a:buClr>
                        <a:buSzPts val="1200"/>
                        <a:buFont typeface="Cambria"/>
                        <a:buNone/>
                      </a:pPr>
                      <a:r>
                        <a:rPr lang="en-US" sz="1200" u="none" cap="none" strike="noStrike"/>
                        <a:t>▪ </a:t>
                      </a:r>
                      <a:r>
                        <a:rPr b="1" lang="en-US" sz="1200" u="none" cap="none" strike="noStrike"/>
                        <a:t>Rosenthal</a:t>
                      </a:r>
                      <a:r>
                        <a:rPr lang="en-US" sz="1200" u="none" cap="none" strike="noStrike"/>
                        <a:t> </a:t>
                      </a:r>
                      <a:r>
                        <a:rPr b="1" lang="en-US" sz="1200" u="none" cap="none" strike="noStrike"/>
                        <a:t>fibers⁴ &amp; hyaline </a:t>
                      </a:r>
                      <a:r>
                        <a:rPr lang="en-US" sz="1200" u="none" cap="none" strike="noStrike"/>
                        <a:t>granular bodies are often present. </a:t>
                      </a:r>
                      <a:endParaRPr sz="1530" u="none" cap="none" strike="noStrike"/>
                    </a:p>
                    <a:p>
                      <a:pPr indent="0" lvl="0" marL="0" marR="0" rtl="0" algn="l">
                        <a:spcBef>
                          <a:spcPts val="0"/>
                        </a:spcBef>
                        <a:spcAft>
                          <a:spcPts val="0"/>
                        </a:spcAft>
                        <a:buClr>
                          <a:schemeClr val="dk1"/>
                        </a:buClr>
                        <a:buSzPts val="1200"/>
                        <a:buFont typeface="Cambria"/>
                        <a:buNone/>
                      </a:pPr>
                      <a:r>
                        <a:t/>
                      </a:r>
                      <a:endParaRPr sz="1200" u="none" cap="none" strike="noStrike"/>
                    </a:p>
                    <a:p>
                      <a:pPr indent="0" lvl="0" marL="0" marR="0" rtl="0" algn="l">
                        <a:spcBef>
                          <a:spcPts val="0"/>
                        </a:spcBef>
                        <a:spcAft>
                          <a:spcPts val="0"/>
                        </a:spcAft>
                        <a:buClr>
                          <a:schemeClr val="dk1"/>
                        </a:buClr>
                        <a:buSzPts val="1200"/>
                        <a:buFont typeface="Cambria"/>
                        <a:buNone/>
                      </a:pPr>
                      <a:r>
                        <a:rPr lang="en-US" sz="1200" u="none" cap="none" strike="noStrike"/>
                        <a:t>▪ </a:t>
                      </a:r>
                      <a:r>
                        <a:rPr b="1" lang="en-US" sz="1200" u="none" cap="none" strike="noStrike">
                          <a:solidFill>
                            <a:srgbClr val="C00000"/>
                          </a:solidFill>
                        </a:rPr>
                        <a:t>Necrosis</a:t>
                      </a:r>
                      <a:r>
                        <a:rPr lang="en-US" sz="1200" u="none" cap="none" strike="noStrike">
                          <a:solidFill>
                            <a:srgbClr val="C00000"/>
                          </a:solidFill>
                        </a:rPr>
                        <a:t> </a:t>
                      </a:r>
                      <a:r>
                        <a:rPr lang="en-US" sz="1200" u="none" cap="none" strike="noStrike"/>
                        <a:t>and </a:t>
                      </a:r>
                      <a:r>
                        <a:rPr b="1" lang="en-US" sz="1200" u="none" cap="none" strike="noStrike">
                          <a:solidFill>
                            <a:srgbClr val="C00000"/>
                          </a:solidFill>
                        </a:rPr>
                        <a:t>mitoses</a:t>
                      </a:r>
                      <a:r>
                        <a:rPr lang="en-US" sz="1200" u="none" cap="none" strike="noStrike">
                          <a:solidFill>
                            <a:srgbClr val="C00000"/>
                          </a:solidFill>
                        </a:rPr>
                        <a:t> </a:t>
                      </a:r>
                      <a:r>
                        <a:rPr lang="en-US" sz="1200" u="none" cap="none" strike="noStrike"/>
                        <a:t>are typically </a:t>
                      </a:r>
                      <a:r>
                        <a:rPr b="1" lang="en-US" sz="1200" u="none" cap="none" strike="noStrike"/>
                        <a:t>absent</a:t>
                      </a:r>
                      <a:r>
                        <a:rPr lang="en-US" sz="1200" u="none" cap="none" strike="noStrike"/>
                        <a:t>. </a:t>
                      </a:r>
                      <a:endParaRPr sz="1200" u="none" cap="none" strike="noStrike"/>
                    </a:p>
                  </a:txBody>
                  <a:tcPr marT="51825" marB="51825" marR="103625" marL="103625"/>
                </a:tc>
              </a:tr>
            </a:tbl>
          </a:graphicData>
        </a:graphic>
      </p:graphicFrame>
      <p:sp>
        <p:nvSpPr>
          <p:cNvPr id="209" name="Google Shape;209;p18"/>
          <p:cNvSpPr txBox="1"/>
          <p:nvPr/>
        </p:nvSpPr>
        <p:spPr>
          <a:xfrm>
            <a:off x="416588" y="4005182"/>
            <a:ext cx="6850974" cy="1557418"/>
          </a:xfrm>
          <a:prstGeom prst="rect">
            <a:avLst/>
          </a:prstGeom>
          <a:noFill/>
          <a:ln cap="flat" cmpd="sng" w="9525">
            <a:solidFill>
              <a:srgbClr val="7DB6C1"/>
            </a:solidFill>
            <a:prstDash val="lgDashDot"/>
            <a:round/>
            <a:headEnd len="sm" w="sm" type="none"/>
            <a:tailEnd len="sm" w="sm" type="none"/>
          </a:ln>
        </p:spPr>
        <p:txBody>
          <a:bodyPr anchorCtr="0" anchor="t" bIns="91425" lIns="91425" spcFirstLastPara="1" rIns="91425" wrap="square" tIns="91425">
            <a:noAutofit/>
          </a:bodyPr>
          <a:lstStyle/>
          <a:p>
            <a:pPr indent="0" lvl="0" marL="0" marR="0" rtl="0" algn="l">
              <a:spcBef>
                <a:spcPts val="0"/>
              </a:spcBef>
              <a:spcAft>
                <a:spcPts val="0"/>
              </a:spcAft>
              <a:buClr>
                <a:srgbClr val="A5A5A5"/>
              </a:buClr>
              <a:buSzPts val="1200"/>
              <a:buFont typeface="Cambria"/>
              <a:buNone/>
            </a:pPr>
            <a:r>
              <a:rPr lang="en-US" sz="1200">
                <a:solidFill>
                  <a:srgbClr val="A5A5A5"/>
                </a:solidFill>
                <a:latin typeface="Cambria"/>
                <a:ea typeface="Cambria"/>
                <a:cs typeface="Cambria"/>
                <a:sym typeface="Cambria"/>
              </a:rPr>
              <a:t>1- Cyst with central solid compartments</a:t>
            </a:r>
            <a:endParaRPr sz="1200">
              <a:solidFill>
                <a:srgbClr val="A5A5A5"/>
              </a:solidFill>
              <a:latin typeface="Cambria"/>
              <a:ea typeface="Cambria"/>
              <a:cs typeface="Cambria"/>
              <a:sym typeface="Cambria"/>
            </a:endParaRPr>
          </a:p>
          <a:p>
            <a:pPr indent="0" lvl="0" marL="0" marR="0" rtl="0" algn="l">
              <a:spcBef>
                <a:spcPts val="0"/>
              </a:spcBef>
              <a:spcAft>
                <a:spcPts val="0"/>
              </a:spcAft>
              <a:buClr>
                <a:srgbClr val="A5A5A5"/>
              </a:buClr>
              <a:buSzPts val="1200"/>
              <a:buFont typeface="Cambria"/>
              <a:buNone/>
            </a:pPr>
            <a:r>
              <a:rPr lang="en-US" sz="1200">
                <a:solidFill>
                  <a:srgbClr val="A5A5A5"/>
                </a:solidFill>
                <a:latin typeface="Cambria"/>
                <a:ea typeface="Cambria"/>
                <a:cs typeface="Cambria"/>
                <a:sym typeface="Cambria"/>
              </a:rPr>
              <a:t>2- which means it can easily be resected </a:t>
            </a:r>
            <a:endParaRPr sz="1200">
              <a:solidFill>
                <a:srgbClr val="A5A5A5"/>
              </a:solidFill>
              <a:latin typeface="Cambria"/>
              <a:ea typeface="Cambria"/>
              <a:cs typeface="Cambria"/>
              <a:sym typeface="Cambria"/>
            </a:endParaRPr>
          </a:p>
          <a:p>
            <a:pPr indent="0" lvl="0" marL="0" marR="0" rtl="0" algn="l">
              <a:spcBef>
                <a:spcPts val="0"/>
              </a:spcBef>
              <a:spcAft>
                <a:spcPts val="0"/>
              </a:spcAft>
              <a:buClr>
                <a:srgbClr val="A5A5A5"/>
              </a:buClr>
              <a:buSzPts val="1200"/>
              <a:buFont typeface="Cambria"/>
              <a:buNone/>
            </a:pPr>
            <a:r>
              <a:rPr lang="en-US" sz="1200">
                <a:solidFill>
                  <a:srgbClr val="A5A5A5"/>
                </a:solidFill>
                <a:latin typeface="Cambria"/>
                <a:ea typeface="Cambria"/>
                <a:cs typeface="Cambria"/>
                <a:sym typeface="Cambria"/>
              </a:rPr>
              <a:t>3-hairlike = long and thin</a:t>
            </a:r>
            <a:endParaRPr sz="1200">
              <a:solidFill>
                <a:srgbClr val="A5A5A5"/>
              </a:solidFill>
              <a:latin typeface="Cambria"/>
              <a:ea typeface="Cambria"/>
              <a:cs typeface="Cambria"/>
              <a:sym typeface="Cambria"/>
            </a:endParaRPr>
          </a:p>
          <a:p>
            <a:pPr indent="0" lvl="0" marL="0" marR="0" rtl="0" algn="l">
              <a:spcBef>
                <a:spcPts val="0"/>
              </a:spcBef>
              <a:spcAft>
                <a:spcPts val="0"/>
              </a:spcAft>
              <a:buClr>
                <a:srgbClr val="A5A5A5"/>
              </a:buClr>
              <a:buSzPts val="1200"/>
              <a:buFont typeface="Cambria"/>
              <a:buNone/>
            </a:pPr>
            <a:r>
              <a:rPr lang="en-US" sz="1200">
                <a:solidFill>
                  <a:srgbClr val="A5A5A5"/>
                </a:solidFill>
                <a:latin typeface="Cambria"/>
                <a:ea typeface="Cambria"/>
                <a:cs typeface="Cambria"/>
                <a:sym typeface="Cambria"/>
              </a:rPr>
              <a:t>4- thick eosinophilic proteins in the processes of the astrocytes</a:t>
            </a:r>
            <a:endParaRPr/>
          </a:p>
          <a:p>
            <a:pPr indent="0" lvl="0" marL="0" marR="0" rtl="0" algn="l">
              <a:spcBef>
                <a:spcPts val="0"/>
              </a:spcBef>
              <a:spcAft>
                <a:spcPts val="0"/>
              </a:spcAft>
              <a:buClr>
                <a:srgbClr val="A5A5A5"/>
              </a:buClr>
              <a:buSzPts val="1200"/>
              <a:buFont typeface="Cambria"/>
              <a:buNone/>
            </a:pPr>
            <a:r>
              <a:t/>
            </a:r>
            <a:endParaRPr sz="1200">
              <a:solidFill>
                <a:srgbClr val="A5A5A5"/>
              </a:solidFill>
              <a:latin typeface="Cambria"/>
              <a:ea typeface="Cambria"/>
              <a:cs typeface="Cambria"/>
              <a:sym typeface="Cambria"/>
            </a:endParaRPr>
          </a:p>
          <a:p>
            <a:pPr indent="0" lvl="0" marL="0" marR="0" rtl="0" algn="l">
              <a:spcBef>
                <a:spcPts val="0"/>
              </a:spcBef>
              <a:spcAft>
                <a:spcPts val="0"/>
              </a:spcAft>
              <a:buNone/>
            </a:pPr>
            <a:r>
              <a:rPr lang="en-US" sz="1200">
                <a:solidFill>
                  <a:srgbClr val="FF0000"/>
                </a:solidFill>
                <a:latin typeface="Cambria"/>
                <a:ea typeface="Cambria"/>
                <a:cs typeface="Cambria"/>
                <a:sym typeface="Cambria"/>
              </a:rPr>
              <a:t>*Rosenthal fibers here are to differentiate between pilocytic and diffuse astrocytoma, BUT remember they can also be seen in chronic gliosis. </a:t>
            </a:r>
            <a:endParaRPr/>
          </a:p>
          <a:p>
            <a:pPr indent="0" lvl="0" marL="0" marR="0" rtl="0" algn="l">
              <a:spcBef>
                <a:spcPts val="0"/>
              </a:spcBef>
              <a:spcAft>
                <a:spcPts val="0"/>
              </a:spcAft>
              <a:buClr>
                <a:srgbClr val="A5A5A5"/>
              </a:buClr>
              <a:buSzPts val="1200"/>
              <a:buFont typeface="Cambria"/>
              <a:buNone/>
            </a:pPr>
            <a:r>
              <a:t/>
            </a:r>
            <a:endParaRPr sz="1200">
              <a:solidFill>
                <a:srgbClr val="A5A5A5"/>
              </a:solidFill>
              <a:latin typeface="Cambria"/>
              <a:ea typeface="Cambria"/>
              <a:cs typeface="Cambria"/>
              <a:sym typeface="Cambria"/>
            </a:endParaRPr>
          </a:p>
        </p:txBody>
      </p:sp>
      <p:sp>
        <p:nvSpPr>
          <p:cNvPr id="210" name="Google Shape;210;p18"/>
          <p:cNvSpPr txBox="1"/>
          <p:nvPr/>
        </p:nvSpPr>
        <p:spPr>
          <a:xfrm>
            <a:off x="609600" y="0"/>
            <a:ext cx="6857048" cy="654053"/>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1800"/>
              <a:buFont typeface="Cambria"/>
              <a:buNone/>
            </a:pPr>
            <a:r>
              <a:t/>
            </a:r>
            <a:endParaRPr sz="1800">
              <a:solidFill>
                <a:srgbClr val="59A1AF"/>
              </a:solidFill>
              <a:latin typeface="Cambria"/>
              <a:ea typeface="Cambria"/>
              <a:cs typeface="Cambria"/>
              <a:sym typeface="Cambria"/>
            </a:endParaRPr>
          </a:p>
        </p:txBody>
      </p:sp>
      <p:sp>
        <p:nvSpPr>
          <p:cNvPr id="211" name="Google Shape;211;p18"/>
          <p:cNvSpPr/>
          <p:nvPr/>
        </p:nvSpPr>
        <p:spPr>
          <a:xfrm>
            <a:off x="304800" y="6019800"/>
            <a:ext cx="3886200"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59A1AF"/>
                </a:solidFill>
                <a:latin typeface="Cambria"/>
                <a:ea typeface="Cambria"/>
                <a:cs typeface="Cambria"/>
                <a:sym typeface="Cambria"/>
              </a:rPr>
              <a:t>#Important note from Robbins:  </a:t>
            </a:r>
            <a:br>
              <a:rPr b="1" lang="en-US" sz="1800">
                <a:solidFill>
                  <a:srgbClr val="59A1AF"/>
                </a:solidFill>
                <a:latin typeface="Cambria"/>
                <a:ea typeface="Cambria"/>
                <a:cs typeface="Cambria"/>
                <a:sym typeface="Cambria"/>
              </a:rPr>
            </a:br>
            <a:endParaRPr sz="1800">
              <a:solidFill>
                <a:srgbClr val="59A1AF"/>
              </a:solidFill>
              <a:latin typeface="Cambria"/>
              <a:ea typeface="Cambria"/>
              <a:cs typeface="Cambria"/>
              <a:sym typeface="Cambria"/>
            </a:endParaRPr>
          </a:p>
        </p:txBody>
      </p:sp>
      <p:sp>
        <p:nvSpPr>
          <p:cNvPr id="212" name="Google Shape;212;p18"/>
          <p:cNvSpPr txBox="1"/>
          <p:nvPr/>
        </p:nvSpPr>
        <p:spPr>
          <a:xfrm>
            <a:off x="119005" y="6477000"/>
            <a:ext cx="7172700" cy="879600"/>
          </a:xfrm>
          <a:prstGeom prst="rect">
            <a:avLst/>
          </a:prstGeom>
          <a:noFill/>
          <a:ln cap="flat" cmpd="sng" w="9525">
            <a:solidFill>
              <a:schemeClr val="lt1"/>
            </a:solidFill>
            <a:prstDash val="lgDashDot"/>
            <a:round/>
            <a:headEnd len="sm" w="sm" type="none"/>
            <a:tailEnd len="sm" w="sm" type="none"/>
          </a:ln>
        </p:spPr>
        <p:txBody>
          <a:bodyPr anchorCtr="0" anchor="t" bIns="91425" lIns="91425" spcFirstLastPara="1" rIns="91425" wrap="square" tIns="91425">
            <a:noAutofit/>
          </a:bodyPr>
          <a:lstStyle/>
          <a:p>
            <a:pPr indent="-285750" lvl="0" marL="285750" marR="0" rtl="0" algn="l">
              <a:spcBef>
                <a:spcPts val="0"/>
              </a:spcBef>
              <a:spcAft>
                <a:spcPts val="0"/>
              </a:spcAft>
              <a:buClr>
                <a:srgbClr val="59A1AF"/>
              </a:buClr>
              <a:buSzPts val="1800"/>
              <a:buFont typeface="Noto Sans Symbols"/>
              <a:buChar char="▪"/>
            </a:pPr>
            <a:r>
              <a:rPr b="1" lang="en-US" sz="1800">
                <a:solidFill>
                  <a:srgbClr val="59A1AF"/>
                </a:solidFill>
                <a:latin typeface="Cambria"/>
                <a:ea typeface="Cambria"/>
                <a:cs typeface="Cambria"/>
                <a:sym typeface="Cambria"/>
              </a:rPr>
              <a:t>midbrain gliomas:</a:t>
            </a:r>
            <a:endParaRPr/>
          </a:p>
          <a:p>
            <a:pPr indent="0" lvl="0" marL="0" marR="0" rtl="0" algn="l">
              <a:spcBef>
                <a:spcPts val="0"/>
              </a:spcBef>
              <a:spcAft>
                <a:spcPts val="0"/>
              </a:spcAft>
              <a:buClr>
                <a:schemeClr val="dk1"/>
              </a:buClr>
              <a:buSzPts val="1200"/>
              <a:buFont typeface="Cambria"/>
              <a:buNone/>
            </a:pPr>
            <a:r>
              <a:t/>
            </a:r>
            <a:endParaRPr b="1" sz="1200">
              <a:solidFill>
                <a:schemeClr val="dk1"/>
              </a:solidFill>
              <a:latin typeface="Cambria"/>
              <a:ea typeface="Cambria"/>
              <a:cs typeface="Cambria"/>
              <a:sym typeface="Cambria"/>
            </a:endParaRPr>
          </a:p>
          <a:p>
            <a:pPr indent="-171450" lvl="0" marL="171450" marR="0" rtl="0" algn="l">
              <a:spcBef>
                <a:spcPts val="0"/>
              </a:spcBef>
              <a:spcAft>
                <a:spcPts val="0"/>
              </a:spcAft>
              <a:buClr>
                <a:schemeClr val="dk1"/>
              </a:buClr>
              <a:buSzPts val="1200"/>
              <a:buFont typeface="Arial"/>
              <a:buChar char="•"/>
            </a:pPr>
            <a:r>
              <a:rPr b="1" lang="en-US" sz="1200">
                <a:solidFill>
                  <a:schemeClr val="dk1"/>
                </a:solidFill>
                <a:latin typeface="Cambria"/>
                <a:ea typeface="Cambria"/>
                <a:cs typeface="Cambria"/>
                <a:sym typeface="Cambria"/>
              </a:rPr>
              <a:t> arise most commonly from </a:t>
            </a:r>
            <a:r>
              <a:rPr lang="en-US" sz="1200">
                <a:solidFill>
                  <a:schemeClr val="dk1"/>
                </a:solidFill>
                <a:latin typeface="Cambria"/>
                <a:ea typeface="Cambria"/>
                <a:cs typeface="Cambria"/>
                <a:sym typeface="Cambria"/>
              </a:rPr>
              <a:t>: brainstem, especially the pons</a:t>
            </a:r>
            <a:endParaRPr/>
          </a:p>
          <a:p>
            <a:pPr indent="0" lvl="0" marL="0" marR="0" rtl="0" algn="l">
              <a:spcBef>
                <a:spcPts val="0"/>
              </a:spcBef>
              <a:spcAft>
                <a:spcPts val="0"/>
              </a:spcAft>
              <a:buNone/>
            </a:pPr>
            <a:r>
              <a:t/>
            </a:r>
            <a:endParaRPr b="1" sz="1200">
              <a:solidFill>
                <a:schemeClr val="dk1"/>
              </a:solidFill>
              <a:latin typeface="Cambria"/>
              <a:ea typeface="Cambria"/>
              <a:cs typeface="Cambria"/>
              <a:sym typeface="Cambria"/>
            </a:endParaRPr>
          </a:p>
          <a:p>
            <a:pPr indent="-171450" lvl="0" marL="171450" marR="0" rtl="0" algn="l">
              <a:spcBef>
                <a:spcPts val="0"/>
              </a:spcBef>
              <a:spcAft>
                <a:spcPts val="0"/>
              </a:spcAft>
              <a:buClr>
                <a:schemeClr val="dk1"/>
              </a:buClr>
              <a:buSzPts val="1200"/>
              <a:buFont typeface="Arial"/>
              <a:buChar char="•"/>
            </a:pPr>
            <a:r>
              <a:rPr b="1" lang="en-US" sz="1200">
                <a:solidFill>
                  <a:schemeClr val="dk1"/>
                </a:solidFill>
                <a:latin typeface="Cambria"/>
                <a:ea typeface="Cambria"/>
                <a:cs typeface="Cambria"/>
                <a:sym typeface="Cambria"/>
              </a:rPr>
              <a:t>caused by : </a:t>
            </a:r>
            <a:r>
              <a:rPr lang="en-US" sz="1200">
                <a:solidFill>
                  <a:schemeClr val="dk1"/>
                </a:solidFill>
                <a:latin typeface="Cambria"/>
                <a:ea typeface="Cambria"/>
                <a:cs typeface="Cambria"/>
                <a:sym typeface="Cambria"/>
              </a:rPr>
              <a:t>a mutation in histone H3</a:t>
            </a:r>
            <a:endParaRPr sz="1200">
              <a:solidFill>
                <a:schemeClr val="dk1"/>
              </a:solidFill>
              <a:latin typeface="Cambria"/>
              <a:ea typeface="Cambria"/>
              <a:cs typeface="Cambria"/>
              <a:sym typeface="Cambria"/>
            </a:endParaRPr>
          </a:p>
        </p:txBody>
      </p:sp>
      <p:pic>
        <p:nvPicPr>
          <p:cNvPr id="213" name="Google Shape;213;p18"/>
          <p:cNvPicPr preferRelativeResize="0"/>
          <p:nvPr/>
        </p:nvPicPr>
        <p:blipFill rotWithShape="1">
          <a:blip r:embed="rId4">
            <a:alphaModFix/>
          </a:blip>
          <a:srcRect b="0" l="0" r="0" t="0"/>
          <a:stretch/>
        </p:blipFill>
        <p:spPr>
          <a:xfrm>
            <a:off x="4721698" y="6221202"/>
            <a:ext cx="2520967" cy="227079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pic>
        <p:nvPicPr>
          <p:cNvPr id="218" name="Google Shape;218;p19"/>
          <p:cNvPicPr preferRelativeResize="0"/>
          <p:nvPr/>
        </p:nvPicPr>
        <p:blipFill rotWithShape="1">
          <a:blip r:embed="rId3">
            <a:alphaModFix/>
          </a:blip>
          <a:srcRect b="0" l="0" r="0" t="0"/>
          <a:stretch/>
        </p:blipFill>
        <p:spPr>
          <a:xfrm>
            <a:off x="233398" y="1163181"/>
            <a:ext cx="2866093" cy="2277762"/>
          </a:xfrm>
          <a:prstGeom prst="rect">
            <a:avLst/>
          </a:prstGeom>
          <a:noFill/>
          <a:ln cap="flat" cmpd="sng" w="19050">
            <a:solidFill>
              <a:srgbClr val="7DB6C1"/>
            </a:solidFill>
            <a:prstDash val="lgDashDot"/>
            <a:round/>
            <a:headEnd len="sm" w="sm" type="none"/>
            <a:tailEnd len="sm" w="sm" type="none"/>
          </a:ln>
        </p:spPr>
      </p:pic>
      <p:sp>
        <p:nvSpPr>
          <p:cNvPr id="219" name="Google Shape;219;p19"/>
          <p:cNvSpPr/>
          <p:nvPr/>
        </p:nvSpPr>
        <p:spPr>
          <a:xfrm>
            <a:off x="168850" y="3791725"/>
            <a:ext cx="2774400" cy="4950000"/>
          </a:xfrm>
          <a:prstGeom prst="rect">
            <a:avLst/>
          </a:prstGeom>
          <a:noFill/>
          <a:ln cap="flat" cmpd="sng" w="9525">
            <a:solidFill>
              <a:srgbClr val="7DB6C1"/>
            </a:solidFill>
            <a:prstDash val="lgDashDot"/>
            <a:round/>
            <a:headEnd len="sm" w="sm" type="none"/>
            <a:tailEnd len="sm" w="sm" type="none"/>
          </a:ln>
        </p:spPr>
        <p:txBody>
          <a:bodyPr anchorCtr="0" anchor="t" bIns="45700" lIns="91425" spcFirstLastPara="1" rIns="91425" wrap="square" tIns="45700">
            <a:noAutofit/>
          </a:bodyPr>
          <a:lstStyle/>
          <a:p>
            <a:pPr indent="-194303" lvl="0" marL="194303" marR="0" rtl="0" algn="l">
              <a:spcBef>
                <a:spcPts val="0"/>
              </a:spcBef>
              <a:spcAft>
                <a:spcPts val="0"/>
              </a:spcAft>
              <a:buClr>
                <a:srgbClr val="A5A5A5"/>
              </a:buClr>
              <a:buSzPts val="1200"/>
              <a:buFont typeface="Arial"/>
              <a:buChar char="•"/>
            </a:pPr>
            <a:r>
              <a:rPr b="1" lang="en-US" sz="1200">
                <a:solidFill>
                  <a:srgbClr val="59A1AF"/>
                </a:solidFill>
                <a:latin typeface="Cambria"/>
                <a:ea typeface="Cambria"/>
                <a:cs typeface="Cambria"/>
                <a:sym typeface="Cambria"/>
              </a:rPr>
              <a:t>GBM “Glioblastoma Multiforme</a:t>
            </a:r>
            <a:endParaRPr b="1" sz="1200">
              <a:solidFill>
                <a:schemeClr val="dk1"/>
              </a:solidFill>
              <a:latin typeface="Cambria"/>
              <a:ea typeface="Cambria"/>
              <a:cs typeface="Cambria"/>
              <a:sym typeface="Cambria"/>
            </a:endParaRPr>
          </a:p>
          <a:p>
            <a:pPr indent="-118103" lvl="0" marL="194303" marR="0" rtl="0" algn="l">
              <a:spcBef>
                <a:spcPts val="0"/>
              </a:spcBef>
              <a:spcAft>
                <a:spcPts val="0"/>
              </a:spcAft>
              <a:buClr>
                <a:srgbClr val="A5A5A5"/>
              </a:buClr>
              <a:buSzPts val="1200"/>
              <a:buFont typeface="Arial"/>
              <a:buNone/>
            </a:pPr>
            <a:r>
              <a:t/>
            </a:r>
            <a:endParaRPr b="1" sz="1200">
              <a:solidFill>
                <a:schemeClr val="dk1"/>
              </a:solidFill>
              <a:latin typeface="Cambria"/>
              <a:ea typeface="Cambria"/>
              <a:cs typeface="Cambria"/>
              <a:sym typeface="Cambria"/>
            </a:endParaRPr>
          </a:p>
          <a:p>
            <a:pPr indent="-171450" lvl="0" marL="171450" marR="0" rtl="0" algn="l">
              <a:spcBef>
                <a:spcPts val="0"/>
              </a:spcBef>
              <a:spcAft>
                <a:spcPts val="0"/>
              </a:spcAft>
              <a:buClr>
                <a:srgbClr val="59A1AF"/>
              </a:buClr>
              <a:buSzPts val="1200"/>
              <a:buFont typeface="Arial"/>
              <a:buChar char="•"/>
            </a:pPr>
            <a:r>
              <a:rPr b="1" lang="en-US" sz="1200">
                <a:solidFill>
                  <a:srgbClr val="59A1AF"/>
                </a:solidFill>
                <a:latin typeface="Cambria"/>
                <a:ea typeface="Cambria"/>
                <a:cs typeface="Cambria"/>
                <a:sym typeface="Cambria"/>
              </a:rPr>
              <a:t>Grossly: </a:t>
            </a:r>
            <a:endParaRPr b="1" sz="1200">
              <a:solidFill>
                <a:srgbClr val="59A1AF"/>
              </a:solidFill>
              <a:latin typeface="Cambria"/>
              <a:ea typeface="Cambria"/>
              <a:cs typeface="Cambria"/>
              <a:sym typeface="Cambria"/>
            </a:endParaRPr>
          </a:p>
          <a:p>
            <a:pPr indent="-118103" lvl="0" marL="194303" marR="0" rtl="0" algn="l">
              <a:spcBef>
                <a:spcPts val="0"/>
              </a:spcBef>
              <a:spcAft>
                <a:spcPts val="0"/>
              </a:spcAft>
              <a:buClr>
                <a:srgbClr val="A5A5A5"/>
              </a:buClr>
              <a:buSzPts val="1200"/>
              <a:buFont typeface="Arial"/>
              <a:buNone/>
            </a:pPr>
            <a:r>
              <a:t/>
            </a:r>
            <a:endParaRPr sz="1200">
              <a:solidFill>
                <a:srgbClr val="A5A5A5"/>
              </a:solidFill>
              <a:latin typeface="Cambria"/>
              <a:ea typeface="Cambria"/>
              <a:cs typeface="Cambria"/>
              <a:sym typeface="Cambria"/>
            </a:endParaRPr>
          </a:p>
          <a:p>
            <a:pPr indent="0" lvl="0" marL="0" marR="0" rtl="0" algn="l">
              <a:spcBef>
                <a:spcPts val="0"/>
              </a:spcBef>
              <a:spcAft>
                <a:spcPts val="0"/>
              </a:spcAft>
              <a:buClr>
                <a:schemeClr val="dk1"/>
              </a:buClr>
              <a:buSzPts val="1200"/>
              <a:buFont typeface="Cambria"/>
              <a:buNone/>
            </a:pPr>
            <a:r>
              <a:rPr lang="en-US" sz="1200">
                <a:solidFill>
                  <a:schemeClr val="dk1"/>
                </a:solidFill>
                <a:latin typeface="Cambria"/>
                <a:ea typeface="Cambria"/>
                <a:cs typeface="Cambria"/>
                <a:sym typeface="Cambria"/>
              </a:rPr>
              <a:t>necrotic hemorrhagic infiltrating mass ,space occupying lesion</a:t>
            </a:r>
            <a:endParaRPr sz="1800">
              <a:solidFill>
                <a:schemeClr val="dk1"/>
              </a:solidFill>
              <a:latin typeface="Cambria"/>
              <a:ea typeface="Cambria"/>
              <a:cs typeface="Cambria"/>
              <a:sym typeface="Cambria"/>
            </a:endParaRPr>
          </a:p>
          <a:p>
            <a:pPr indent="-118103" lvl="0" marL="194303" marR="0" rtl="0" algn="l">
              <a:spcBef>
                <a:spcPts val="0"/>
              </a:spcBef>
              <a:spcAft>
                <a:spcPts val="0"/>
              </a:spcAft>
              <a:buClr>
                <a:srgbClr val="A5A5A5"/>
              </a:buClr>
              <a:buSzPts val="1200"/>
              <a:buFont typeface="Arial"/>
              <a:buNone/>
            </a:pPr>
            <a:r>
              <a:t/>
            </a:r>
            <a:endParaRPr b="1" sz="1200">
              <a:solidFill>
                <a:srgbClr val="59A1AF"/>
              </a:solidFill>
              <a:latin typeface="Cambria"/>
              <a:ea typeface="Cambria"/>
              <a:cs typeface="Cambria"/>
              <a:sym typeface="Cambria"/>
            </a:endParaRPr>
          </a:p>
          <a:p>
            <a:pPr indent="-118103" lvl="0" marL="194303" marR="0" rtl="0" algn="l">
              <a:spcBef>
                <a:spcPts val="0"/>
              </a:spcBef>
              <a:spcAft>
                <a:spcPts val="0"/>
              </a:spcAft>
              <a:buClr>
                <a:srgbClr val="A5A5A5"/>
              </a:buClr>
              <a:buSzPts val="1200"/>
              <a:buFont typeface="Arial"/>
              <a:buNone/>
            </a:pPr>
            <a:r>
              <a:t/>
            </a:r>
            <a:endParaRPr b="1" sz="1200">
              <a:solidFill>
                <a:srgbClr val="59A1AF"/>
              </a:solidFill>
              <a:latin typeface="Cambria"/>
              <a:ea typeface="Cambria"/>
              <a:cs typeface="Cambria"/>
              <a:sym typeface="Cambria"/>
            </a:endParaRPr>
          </a:p>
          <a:p>
            <a:pPr indent="-171450" lvl="0" marL="171450" marR="0" rtl="0" algn="l">
              <a:spcBef>
                <a:spcPts val="0"/>
              </a:spcBef>
              <a:spcAft>
                <a:spcPts val="0"/>
              </a:spcAft>
              <a:buClr>
                <a:srgbClr val="59A1AF"/>
              </a:buClr>
              <a:buSzPts val="1200"/>
              <a:buFont typeface="Arial"/>
              <a:buChar char="•"/>
            </a:pPr>
            <a:r>
              <a:rPr b="1" lang="en-US" sz="1200">
                <a:solidFill>
                  <a:srgbClr val="59A1AF"/>
                </a:solidFill>
                <a:latin typeface="Cambria"/>
                <a:ea typeface="Cambria"/>
                <a:cs typeface="Cambria"/>
                <a:sym typeface="Cambria"/>
              </a:rPr>
              <a:t>Histology : </a:t>
            </a:r>
            <a:endParaRPr sz="1200">
              <a:solidFill>
                <a:srgbClr val="59A1AF"/>
              </a:solidFill>
              <a:latin typeface="Cambria"/>
              <a:ea typeface="Cambria"/>
              <a:cs typeface="Cambria"/>
              <a:sym typeface="Cambria"/>
            </a:endParaRPr>
          </a:p>
          <a:p>
            <a:pPr indent="0" lvl="0" marL="0" marR="0" rtl="0" algn="l">
              <a:spcBef>
                <a:spcPts val="0"/>
              </a:spcBef>
              <a:spcAft>
                <a:spcPts val="0"/>
              </a:spcAft>
              <a:buClr>
                <a:srgbClr val="C00000"/>
              </a:buClr>
              <a:buSzPts val="1200"/>
              <a:buFont typeface="Cambria"/>
              <a:buNone/>
            </a:pPr>
            <a:r>
              <a:rPr lang="en-US" sz="1200">
                <a:solidFill>
                  <a:srgbClr val="C00000"/>
                </a:solidFill>
                <a:latin typeface="Cambria"/>
                <a:ea typeface="Cambria"/>
                <a:cs typeface="Cambria"/>
                <a:sym typeface="Cambria"/>
              </a:rPr>
              <a:t>1-</a:t>
            </a:r>
            <a:r>
              <a:rPr b="1" lang="en-US" sz="1200">
                <a:solidFill>
                  <a:srgbClr val="C00000"/>
                </a:solidFill>
                <a:latin typeface="Cambria"/>
                <a:ea typeface="Cambria"/>
                <a:cs typeface="Cambria"/>
                <a:sym typeface="Cambria"/>
              </a:rPr>
              <a:t>Pseudopalisading necrosis</a:t>
            </a:r>
            <a:r>
              <a:rPr lang="en-US" sz="1200">
                <a:solidFill>
                  <a:srgbClr val="C00000"/>
                </a:solidFill>
                <a:latin typeface="Cambria"/>
                <a:ea typeface="Cambria"/>
                <a:cs typeface="Cambria"/>
                <a:sym typeface="Cambria"/>
              </a:rPr>
              <a:t> ( صفوف كاذبة) </a:t>
            </a:r>
            <a:endParaRPr sz="1800">
              <a:solidFill>
                <a:schemeClr val="dk1"/>
              </a:solidFill>
              <a:latin typeface="Cambria"/>
              <a:ea typeface="Cambria"/>
              <a:cs typeface="Cambria"/>
              <a:sym typeface="Cambria"/>
            </a:endParaRPr>
          </a:p>
          <a:p>
            <a:pPr indent="0" lvl="0" marL="0" marR="0" rtl="0" algn="l">
              <a:spcBef>
                <a:spcPts val="0"/>
              </a:spcBef>
              <a:spcAft>
                <a:spcPts val="0"/>
              </a:spcAft>
              <a:buClr>
                <a:schemeClr val="dk1"/>
              </a:buClr>
              <a:buSzPts val="1200"/>
              <a:buFont typeface="Cambria"/>
              <a:buNone/>
            </a:pPr>
            <a:r>
              <a:t/>
            </a:r>
            <a:endParaRPr b="1" i="1" sz="1200">
              <a:solidFill>
                <a:schemeClr val="dk1"/>
              </a:solidFill>
              <a:latin typeface="Cambria"/>
              <a:ea typeface="Cambria"/>
              <a:cs typeface="Cambria"/>
              <a:sym typeface="Cambria"/>
            </a:endParaRPr>
          </a:p>
          <a:p>
            <a:pPr indent="0" lvl="0" marL="0" marR="0" rtl="0" algn="l">
              <a:spcBef>
                <a:spcPts val="0"/>
              </a:spcBef>
              <a:spcAft>
                <a:spcPts val="0"/>
              </a:spcAft>
              <a:buClr>
                <a:srgbClr val="C00000"/>
              </a:buClr>
              <a:buSzPts val="1200"/>
              <a:buFont typeface="Cambria"/>
              <a:buNone/>
            </a:pPr>
            <a:r>
              <a:rPr lang="en-US" sz="1200">
                <a:solidFill>
                  <a:srgbClr val="C00000"/>
                </a:solidFill>
                <a:latin typeface="Cambria"/>
                <a:ea typeface="Cambria"/>
                <a:cs typeface="Cambria"/>
                <a:sym typeface="Cambria"/>
              </a:rPr>
              <a:t>     </a:t>
            </a:r>
            <a:endParaRPr sz="1200">
              <a:solidFill>
                <a:srgbClr val="C00000"/>
              </a:solidFill>
              <a:latin typeface="Cambria"/>
              <a:ea typeface="Cambria"/>
              <a:cs typeface="Cambria"/>
              <a:sym typeface="Cambria"/>
            </a:endParaRPr>
          </a:p>
          <a:p>
            <a:pPr indent="0" lvl="0" marL="0" marR="0" rtl="0" algn="l">
              <a:spcBef>
                <a:spcPts val="0"/>
              </a:spcBef>
              <a:spcAft>
                <a:spcPts val="0"/>
              </a:spcAft>
              <a:buClr>
                <a:srgbClr val="C00000"/>
              </a:buClr>
              <a:buSzPts val="1200"/>
              <a:buFont typeface="Cambria"/>
              <a:buNone/>
            </a:pPr>
            <a:r>
              <a:t/>
            </a:r>
            <a:endParaRPr sz="1200">
              <a:solidFill>
                <a:srgbClr val="C00000"/>
              </a:solidFill>
              <a:latin typeface="Cambria"/>
              <a:ea typeface="Cambria"/>
              <a:cs typeface="Cambria"/>
              <a:sym typeface="Cambria"/>
            </a:endParaRPr>
          </a:p>
          <a:p>
            <a:pPr indent="0" lvl="0" marL="0" marR="0" rtl="0" algn="l">
              <a:spcBef>
                <a:spcPts val="0"/>
              </a:spcBef>
              <a:spcAft>
                <a:spcPts val="0"/>
              </a:spcAft>
              <a:buClr>
                <a:srgbClr val="C00000"/>
              </a:buClr>
              <a:buSzPts val="1200"/>
              <a:buFont typeface="Cambria"/>
              <a:buNone/>
            </a:pPr>
            <a:r>
              <a:t/>
            </a:r>
            <a:endParaRPr sz="1200">
              <a:solidFill>
                <a:srgbClr val="C00000"/>
              </a:solidFill>
              <a:latin typeface="Cambria"/>
              <a:ea typeface="Cambria"/>
              <a:cs typeface="Cambria"/>
              <a:sym typeface="Cambria"/>
            </a:endParaRPr>
          </a:p>
          <a:p>
            <a:pPr indent="0" lvl="0" marL="0" marR="0" rtl="0" algn="l">
              <a:spcBef>
                <a:spcPts val="0"/>
              </a:spcBef>
              <a:spcAft>
                <a:spcPts val="0"/>
              </a:spcAft>
              <a:buClr>
                <a:srgbClr val="C00000"/>
              </a:buClr>
              <a:buSzPts val="1200"/>
              <a:buFont typeface="Cambria"/>
              <a:buNone/>
            </a:pPr>
            <a:r>
              <a:rPr lang="en-US" sz="1200">
                <a:solidFill>
                  <a:srgbClr val="C00000"/>
                </a:solidFill>
                <a:latin typeface="Cambria"/>
                <a:ea typeface="Cambria"/>
                <a:cs typeface="Cambria"/>
                <a:sym typeface="Cambria"/>
              </a:rPr>
              <a:t> 2- </a:t>
            </a:r>
            <a:r>
              <a:rPr b="1" lang="en-US" sz="1200">
                <a:solidFill>
                  <a:srgbClr val="C00000"/>
                </a:solidFill>
                <a:latin typeface="Cambria"/>
                <a:ea typeface="Cambria"/>
                <a:cs typeface="Cambria"/>
                <a:sym typeface="Cambria"/>
              </a:rPr>
              <a:t>Vascular proliferation  </a:t>
            </a:r>
            <a:r>
              <a:rPr lang="en-US" sz="1200">
                <a:solidFill>
                  <a:srgbClr val="C00000"/>
                </a:solidFill>
                <a:latin typeface="Cambria"/>
                <a:ea typeface="Cambria"/>
                <a:cs typeface="Cambria"/>
                <a:sym typeface="Cambria"/>
              </a:rPr>
              <a:t>  </a:t>
            </a:r>
            <a:endParaRPr sz="1200">
              <a:solidFill>
                <a:srgbClr val="C00000"/>
              </a:solidFill>
              <a:latin typeface="Cambria"/>
              <a:ea typeface="Cambria"/>
              <a:cs typeface="Cambria"/>
              <a:sym typeface="Cambria"/>
            </a:endParaRPr>
          </a:p>
          <a:p>
            <a:pPr indent="0" lvl="0" marL="457200" marR="0" rtl="0" algn="l">
              <a:spcBef>
                <a:spcPts val="0"/>
              </a:spcBef>
              <a:spcAft>
                <a:spcPts val="0"/>
              </a:spcAft>
              <a:buClr>
                <a:srgbClr val="C00000"/>
              </a:buClr>
              <a:buSzPts val="1200"/>
              <a:buFont typeface="Cambria"/>
              <a:buNone/>
            </a:pPr>
            <a:r>
              <a:rPr lang="en-US" sz="1200">
                <a:solidFill>
                  <a:srgbClr val="C00000"/>
                </a:solidFill>
                <a:latin typeface="Cambria"/>
                <a:ea typeface="Cambria"/>
                <a:cs typeface="Cambria"/>
                <a:sym typeface="Cambria"/>
              </a:rPr>
              <a:t>(thickness of endothelium not the </a:t>
            </a:r>
            <a:endParaRPr sz="1200">
              <a:solidFill>
                <a:srgbClr val="C00000"/>
              </a:solidFill>
              <a:latin typeface="Cambria"/>
              <a:ea typeface="Cambria"/>
              <a:cs typeface="Cambria"/>
              <a:sym typeface="Cambria"/>
            </a:endParaRPr>
          </a:p>
          <a:p>
            <a:pPr indent="0" lvl="0" marL="457200" marR="0" rtl="0" algn="l">
              <a:spcBef>
                <a:spcPts val="0"/>
              </a:spcBef>
              <a:spcAft>
                <a:spcPts val="0"/>
              </a:spcAft>
              <a:buClr>
                <a:srgbClr val="C00000"/>
              </a:buClr>
              <a:buSzPts val="1200"/>
              <a:buFont typeface="Cambria"/>
              <a:buNone/>
            </a:pPr>
            <a:r>
              <a:rPr lang="en-US" sz="1200">
                <a:solidFill>
                  <a:srgbClr val="C00000"/>
                </a:solidFill>
                <a:latin typeface="Cambria"/>
                <a:ea typeface="Cambria"/>
                <a:cs typeface="Cambria"/>
                <a:sym typeface="Cambria"/>
              </a:rPr>
              <a:t>increase in vessels)</a:t>
            </a:r>
            <a:endParaRPr sz="1800">
              <a:solidFill>
                <a:schemeClr val="dk1"/>
              </a:solidFill>
              <a:latin typeface="Cambria"/>
              <a:ea typeface="Cambria"/>
              <a:cs typeface="Cambria"/>
              <a:sym typeface="Cambria"/>
            </a:endParaRPr>
          </a:p>
          <a:p>
            <a:pPr indent="0" lvl="0" marL="457200" marR="0" rtl="0" algn="l">
              <a:spcBef>
                <a:spcPts val="0"/>
              </a:spcBef>
              <a:spcAft>
                <a:spcPts val="0"/>
              </a:spcAft>
              <a:buClr>
                <a:schemeClr val="dk1"/>
              </a:buClr>
              <a:buSzPts val="1200"/>
              <a:buFont typeface="Cambria"/>
              <a:buNone/>
            </a:pPr>
            <a:r>
              <a:t/>
            </a:r>
            <a:endParaRPr sz="1200">
              <a:solidFill>
                <a:srgbClr val="C00000"/>
              </a:solidFill>
              <a:latin typeface="Cambria"/>
              <a:ea typeface="Cambria"/>
              <a:cs typeface="Cambria"/>
              <a:sym typeface="Cambria"/>
            </a:endParaRPr>
          </a:p>
          <a:p>
            <a:pPr indent="0" lvl="0" marL="457200" marR="0" rtl="0" algn="l">
              <a:spcBef>
                <a:spcPts val="0"/>
              </a:spcBef>
              <a:spcAft>
                <a:spcPts val="0"/>
              </a:spcAft>
              <a:buClr>
                <a:schemeClr val="dk1"/>
              </a:buClr>
              <a:buSzPts val="1200"/>
              <a:buFont typeface="Cambria"/>
              <a:buNone/>
            </a:pPr>
            <a:r>
              <a:rPr lang="en-US" sz="1200">
                <a:solidFill>
                  <a:schemeClr val="dk1"/>
                </a:solidFill>
                <a:latin typeface="Cambria"/>
                <a:ea typeface="Cambria"/>
                <a:cs typeface="Cambria"/>
                <a:sym typeface="Cambria"/>
              </a:rPr>
              <a:t>3- </a:t>
            </a:r>
            <a:r>
              <a:rPr b="1" lang="en-US" sz="1200">
                <a:solidFill>
                  <a:schemeClr val="dk1"/>
                </a:solidFill>
                <a:latin typeface="Cambria"/>
                <a:ea typeface="Cambria"/>
                <a:cs typeface="Cambria"/>
                <a:sym typeface="Cambria"/>
              </a:rPr>
              <a:t>hemorrhage</a:t>
            </a:r>
            <a:r>
              <a:rPr lang="en-US" sz="1200">
                <a:solidFill>
                  <a:schemeClr val="dk1"/>
                </a:solidFill>
                <a:latin typeface="Cambria"/>
                <a:ea typeface="Cambria"/>
                <a:cs typeface="Cambria"/>
                <a:sym typeface="Cambria"/>
              </a:rPr>
              <a:t> </a:t>
            </a:r>
            <a:endParaRPr sz="1800">
              <a:solidFill>
                <a:schemeClr val="dk1"/>
              </a:solidFill>
              <a:latin typeface="Cambria"/>
              <a:ea typeface="Cambria"/>
              <a:cs typeface="Cambria"/>
              <a:sym typeface="Cambria"/>
            </a:endParaRPr>
          </a:p>
          <a:p>
            <a:pPr indent="0" lvl="0" marL="457200" marR="0" rtl="0" algn="l">
              <a:spcBef>
                <a:spcPts val="0"/>
              </a:spcBef>
              <a:spcAft>
                <a:spcPts val="0"/>
              </a:spcAft>
              <a:buClr>
                <a:schemeClr val="dk1"/>
              </a:buClr>
              <a:buSzPts val="1200"/>
              <a:buFont typeface="Cambria"/>
              <a:buNone/>
            </a:pPr>
            <a:r>
              <a:t/>
            </a:r>
            <a:endParaRPr sz="1200">
              <a:solidFill>
                <a:schemeClr val="dk1"/>
              </a:solidFill>
              <a:latin typeface="Cambria"/>
              <a:ea typeface="Cambria"/>
              <a:cs typeface="Cambria"/>
              <a:sym typeface="Cambria"/>
            </a:endParaRPr>
          </a:p>
          <a:p>
            <a:pPr indent="0" lvl="0" marL="457200" marR="0" rtl="0" algn="l">
              <a:spcBef>
                <a:spcPts val="0"/>
              </a:spcBef>
              <a:spcAft>
                <a:spcPts val="0"/>
              </a:spcAft>
              <a:buClr>
                <a:schemeClr val="dk1"/>
              </a:buClr>
              <a:buSzPts val="1200"/>
              <a:buFont typeface="Cambria"/>
              <a:buNone/>
            </a:pPr>
            <a:r>
              <a:rPr lang="en-US" sz="1200">
                <a:solidFill>
                  <a:schemeClr val="dk1"/>
                </a:solidFill>
                <a:latin typeface="Cambria"/>
                <a:ea typeface="Cambria"/>
                <a:cs typeface="Cambria"/>
                <a:sym typeface="Cambria"/>
              </a:rPr>
              <a:t>4- </a:t>
            </a:r>
            <a:r>
              <a:rPr b="1" lang="en-US" sz="1200">
                <a:solidFill>
                  <a:schemeClr val="dk1"/>
                </a:solidFill>
                <a:latin typeface="Cambria"/>
                <a:ea typeface="Cambria"/>
                <a:cs typeface="Cambria"/>
                <a:sym typeface="Cambria"/>
              </a:rPr>
              <a:t>variation from region to region is characteristic </a:t>
            </a:r>
            <a:r>
              <a:rPr lang="en-US" sz="1200">
                <a:solidFill>
                  <a:schemeClr val="dk1"/>
                </a:solidFill>
                <a:latin typeface="Cambria"/>
                <a:ea typeface="Cambria"/>
                <a:cs typeface="Cambria"/>
                <a:sym typeface="Cambria"/>
              </a:rPr>
              <a:t>: some area seen white and</a:t>
            </a:r>
            <a:r>
              <a:rPr lang="en-US" sz="1200">
                <a:solidFill>
                  <a:schemeClr val="dk1"/>
                </a:solidFill>
                <a:latin typeface="Cambria"/>
                <a:ea typeface="Cambria"/>
                <a:cs typeface="Cambria"/>
                <a:sym typeface="Cambria"/>
              </a:rPr>
              <a:t> </a:t>
            </a:r>
            <a:r>
              <a:rPr lang="en-US" sz="1200">
                <a:solidFill>
                  <a:schemeClr val="dk1"/>
                </a:solidFill>
                <a:latin typeface="Cambria"/>
                <a:ea typeface="Cambria"/>
                <a:cs typeface="Cambria"/>
                <a:sym typeface="Cambria"/>
              </a:rPr>
              <a:t>firm some areas are soft and yellow ( result from the necrosis  </a:t>
            </a:r>
            <a:endParaRPr sz="1800">
              <a:solidFill>
                <a:schemeClr val="dk1"/>
              </a:solidFill>
              <a:latin typeface="Cambria"/>
              <a:ea typeface="Cambria"/>
              <a:cs typeface="Cambria"/>
              <a:sym typeface="Cambria"/>
            </a:endParaRPr>
          </a:p>
          <a:p>
            <a:pPr indent="0" lvl="0" marL="457200" marR="0" rtl="0" algn="l">
              <a:spcBef>
                <a:spcPts val="0"/>
              </a:spcBef>
              <a:spcAft>
                <a:spcPts val="0"/>
              </a:spcAft>
              <a:buClr>
                <a:schemeClr val="dk1"/>
              </a:buClr>
              <a:buSzPts val="1200"/>
              <a:buFont typeface="Cambria"/>
              <a:buNone/>
            </a:pPr>
            <a:r>
              <a:t/>
            </a:r>
            <a:endParaRPr sz="1200">
              <a:solidFill>
                <a:srgbClr val="A5A5A5"/>
              </a:solidFill>
              <a:latin typeface="Cambria"/>
              <a:ea typeface="Cambria"/>
              <a:cs typeface="Cambria"/>
              <a:sym typeface="Cambria"/>
            </a:endParaRPr>
          </a:p>
        </p:txBody>
      </p:sp>
      <p:pic>
        <p:nvPicPr>
          <p:cNvPr id="220" name="Google Shape;220;p19"/>
          <p:cNvPicPr preferRelativeResize="0"/>
          <p:nvPr/>
        </p:nvPicPr>
        <p:blipFill rotWithShape="1">
          <a:blip r:embed="rId4">
            <a:alphaModFix/>
          </a:blip>
          <a:srcRect b="0" l="0" r="0" t="0"/>
          <a:stretch/>
        </p:blipFill>
        <p:spPr>
          <a:xfrm>
            <a:off x="4026623" y="4552473"/>
            <a:ext cx="3208999" cy="2013254"/>
          </a:xfrm>
          <a:prstGeom prst="rect">
            <a:avLst/>
          </a:prstGeom>
          <a:noFill/>
          <a:ln>
            <a:noFill/>
          </a:ln>
        </p:spPr>
      </p:pic>
      <p:pic>
        <p:nvPicPr>
          <p:cNvPr id="221" name="Google Shape;221;p19"/>
          <p:cNvPicPr preferRelativeResize="0"/>
          <p:nvPr/>
        </p:nvPicPr>
        <p:blipFill rotWithShape="1">
          <a:blip r:embed="rId5">
            <a:alphaModFix/>
          </a:blip>
          <a:srcRect b="0" l="0" r="0" t="0"/>
          <a:stretch/>
        </p:blipFill>
        <p:spPr>
          <a:xfrm>
            <a:off x="0" y="-8723"/>
            <a:ext cx="7772400" cy="623888"/>
          </a:xfrm>
          <a:prstGeom prst="rect">
            <a:avLst/>
          </a:prstGeom>
          <a:noFill/>
          <a:ln>
            <a:noFill/>
          </a:ln>
        </p:spPr>
      </p:pic>
      <p:sp>
        <p:nvSpPr>
          <p:cNvPr id="222" name="Google Shape;222;p19"/>
          <p:cNvSpPr txBox="1"/>
          <p:nvPr/>
        </p:nvSpPr>
        <p:spPr>
          <a:xfrm>
            <a:off x="4026631" y="1511789"/>
            <a:ext cx="3208987" cy="2144071"/>
          </a:xfrm>
          <a:prstGeom prst="rect">
            <a:avLst/>
          </a:prstGeom>
          <a:noFill/>
          <a:ln cap="flat" cmpd="sng" w="9525">
            <a:solidFill>
              <a:srgbClr val="7DB6C1"/>
            </a:solidFill>
            <a:prstDash val="lgDashDot"/>
            <a:round/>
            <a:headEnd len="sm" w="sm" type="none"/>
            <a:tailEnd len="sm" w="sm" type="none"/>
          </a:ln>
        </p:spPr>
        <p:txBody>
          <a:bodyPr anchorCtr="0" anchor="t" bIns="45700" lIns="91425" spcFirstLastPara="1" rIns="91425" wrap="square" tIns="45700">
            <a:noAutofit/>
          </a:bodyPr>
          <a:lstStyle/>
          <a:p>
            <a:pPr indent="-171450" lvl="0" marL="349250" marR="0" rtl="0" algn="l">
              <a:spcBef>
                <a:spcPts val="0"/>
              </a:spcBef>
              <a:spcAft>
                <a:spcPts val="0"/>
              </a:spcAft>
              <a:buClr>
                <a:srgbClr val="59A1AF"/>
              </a:buClr>
              <a:buSzPts val="800"/>
              <a:buFont typeface="Arial"/>
              <a:buChar char="•"/>
            </a:pPr>
            <a:r>
              <a:rPr b="1" lang="en-US" sz="1200">
                <a:solidFill>
                  <a:srgbClr val="59A1AF"/>
                </a:solidFill>
                <a:latin typeface="Cambria"/>
                <a:ea typeface="Cambria"/>
                <a:cs typeface="Cambria"/>
                <a:sym typeface="Cambria"/>
              </a:rPr>
              <a:t>Diffuse astrocytoma  :</a:t>
            </a:r>
            <a:endParaRPr sz="1200">
              <a:solidFill>
                <a:srgbClr val="59A1AF"/>
              </a:solidFill>
              <a:latin typeface="Cambria"/>
              <a:ea typeface="Cambria"/>
              <a:cs typeface="Cambria"/>
              <a:sym typeface="Cambria"/>
            </a:endParaRPr>
          </a:p>
          <a:p>
            <a:pPr indent="0" lvl="0" marL="177800" marR="0" rtl="0" algn="l">
              <a:spcBef>
                <a:spcPts val="0"/>
              </a:spcBef>
              <a:spcAft>
                <a:spcPts val="0"/>
              </a:spcAft>
              <a:buClr>
                <a:schemeClr val="dk1"/>
              </a:buClr>
              <a:buSzPts val="1200"/>
              <a:buFont typeface="Cambria"/>
              <a:buNone/>
            </a:pPr>
            <a:r>
              <a:t/>
            </a:r>
            <a:endParaRPr sz="1200">
              <a:solidFill>
                <a:schemeClr val="dk1"/>
              </a:solidFill>
              <a:latin typeface="Cambria"/>
              <a:ea typeface="Cambria"/>
              <a:cs typeface="Cambria"/>
              <a:sym typeface="Cambria"/>
            </a:endParaRPr>
          </a:p>
          <a:p>
            <a:pPr indent="-285750" lvl="0" marL="463550" marR="0" rtl="0" algn="l">
              <a:spcBef>
                <a:spcPts val="0"/>
              </a:spcBef>
              <a:spcAft>
                <a:spcPts val="0"/>
              </a:spcAft>
              <a:buClr>
                <a:srgbClr val="59A1AF"/>
              </a:buClr>
              <a:buSzPts val="1200"/>
              <a:buFont typeface="Arial"/>
              <a:buChar char="•"/>
            </a:pPr>
            <a:r>
              <a:rPr b="1" lang="en-US" sz="1200">
                <a:solidFill>
                  <a:srgbClr val="59A1AF"/>
                </a:solidFill>
                <a:latin typeface="Cambria"/>
                <a:ea typeface="Cambria"/>
                <a:cs typeface="Cambria"/>
                <a:sym typeface="Cambria"/>
              </a:rPr>
              <a:t>Grossly : </a:t>
            </a:r>
            <a:endParaRPr b="1" sz="1200">
              <a:solidFill>
                <a:srgbClr val="59A1AF"/>
              </a:solidFill>
              <a:latin typeface="Cambria"/>
              <a:ea typeface="Cambria"/>
              <a:cs typeface="Cambria"/>
              <a:sym typeface="Cambria"/>
            </a:endParaRPr>
          </a:p>
          <a:p>
            <a:pPr indent="0" lvl="0" marL="177800" marR="0" rtl="0" algn="l">
              <a:spcBef>
                <a:spcPts val="0"/>
              </a:spcBef>
              <a:spcAft>
                <a:spcPts val="0"/>
              </a:spcAft>
              <a:buClr>
                <a:schemeClr val="dk1"/>
              </a:buClr>
              <a:buSzPts val="1200"/>
              <a:buFont typeface="Cambria"/>
              <a:buNone/>
            </a:pPr>
            <a:r>
              <a:rPr lang="en-US" sz="1200">
                <a:solidFill>
                  <a:schemeClr val="dk1"/>
                </a:solidFill>
                <a:latin typeface="Cambria"/>
                <a:ea typeface="Cambria"/>
                <a:cs typeface="Cambria"/>
                <a:sym typeface="Cambria"/>
              </a:rPr>
              <a:t>Note that diffuse astrocytoma are poorly demarcated</a:t>
            </a:r>
            <a:endParaRPr sz="1800">
              <a:solidFill>
                <a:schemeClr val="dk1"/>
              </a:solidFill>
              <a:latin typeface="Cambria"/>
              <a:ea typeface="Cambria"/>
              <a:cs typeface="Cambria"/>
              <a:sym typeface="Cambria"/>
            </a:endParaRPr>
          </a:p>
          <a:p>
            <a:pPr indent="0" lvl="0" marL="177800" marR="0" rtl="0" algn="l">
              <a:spcBef>
                <a:spcPts val="0"/>
              </a:spcBef>
              <a:spcAft>
                <a:spcPts val="0"/>
              </a:spcAft>
              <a:buClr>
                <a:schemeClr val="dk1"/>
              </a:buClr>
              <a:buSzPts val="1200"/>
              <a:buFont typeface="Cambria"/>
              <a:buNone/>
            </a:pPr>
            <a:r>
              <a:t/>
            </a:r>
            <a:endParaRPr sz="1200">
              <a:solidFill>
                <a:schemeClr val="dk1"/>
              </a:solidFill>
              <a:latin typeface="Cambria"/>
              <a:ea typeface="Cambria"/>
              <a:cs typeface="Cambria"/>
              <a:sym typeface="Cambria"/>
            </a:endParaRPr>
          </a:p>
          <a:p>
            <a:pPr indent="0" lvl="0" marL="177800" marR="0" rtl="0" algn="l">
              <a:spcBef>
                <a:spcPts val="0"/>
              </a:spcBef>
              <a:spcAft>
                <a:spcPts val="0"/>
              </a:spcAft>
              <a:buClr>
                <a:srgbClr val="A5A5A5"/>
              </a:buClr>
              <a:buSzPts val="1200"/>
              <a:buFont typeface="Cambria"/>
              <a:buNone/>
            </a:pPr>
            <a:r>
              <a:rPr lang="en-US" sz="1200">
                <a:solidFill>
                  <a:srgbClr val="A5A5A5"/>
                </a:solidFill>
                <a:latin typeface="Cambria"/>
                <a:ea typeface="Cambria"/>
                <a:cs typeface="Cambria"/>
                <a:sym typeface="Cambria"/>
              </a:rPr>
              <a:t>*Because cells of malignant astrocytes sneak out between normal cells.  Which makes complete removal of the tumors difficult !</a:t>
            </a:r>
            <a:endParaRPr sz="1800">
              <a:solidFill>
                <a:schemeClr val="dk1"/>
              </a:solidFill>
              <a:latin typeface="Cambria"/>
              <a:ea typeface="Cambria"/>
              <a:cs typeface="Cambria"/>
              <a:sym typeface="Cambria"/>
            </a:endParaRPr>
          </a:p>
          <a:p>
            <a:pPr indent="0" lvl="0" marL="177800" marR="0" rtl="0" algn="l">
              <a:spcBef>
                <a:spcPts val="0"/>
              </a:spcBef>
              <a:spcAft>
                <a:spcPts val="0"/>
              </a:spcAft>
              <a:buClr>
                <a:schemeClr val="dk1"/>
              </a:buClr>
              <a:buSzPts val="1200"/>
              <a:buFont typeface="Cambria"/>
              <a:buNone/>
            </a:pPr>
            <a:r>
              <a:t/>
            </a:r>
            <a:endParaRPr sz="1200">
              <a:solidFill>
                <a:srgbClr val="A5A5A5"/>
              </a:solidFill>
              <a:latin typeface="Cambria"/>
              <a:ea typeface="Cambria"/>
              <a:cs typeface="Cambria"/>
              <a:sym typeface="Cambria"/>
            </a:endParaRPr>
          </a:p>
        </p:txBody>
      </p:sp>
      <p:cxnSp>
        <p:nvCxnSpPr>
          <p:cNvPr id="223" name="Google Shape;223;p19"/>
          <p:cNvCxnSpPr/>
          <p:nvPr/>
        </p:nvCxnSpPr>
        <p:spPr>
          <a:xfrm rot="10800000">
            <a:off x="3362731" y="2583824"/>
            <a:ext cx="663900" cy="0"/>
          </a:xfrm>
          <a:prstGeom prst="straightConnector1">
            <a:avLst/>
          </a:prstGeom>
          <a:noFill/>
          <a:ln cap="flat" cmpd="sng" w="28575">
            <a:solidFill>
              <a:srgbClr val="7DB6C1"/>
            </a:solidFill>
            <a:prstDash val="dashDot"/>
            <a:miter lim="800000"/>
            <a:headEnd len="sm" w="sm" type="none"/>
            <a:tailEnd len="med" w="med" type="triangle"/>
          </a:ln>
        </p:spPr>
      </p:cxnSp>
      <p:cxnSp>
        <p:nvCxnSpPr>
          <p:cNvPr id="224" name="Google Shape;224;p19"/>
          <p:cNvCxnSpPr/>
          <p:nvPr/>
        </p:nvCxnSpPr>
        <p:spPr>
          <a:xfrm flipH="1" rot="10800000">
            <a:off x="2952453" y="6224421"/>
            <a:ext cx="1017600" cy="42300"/>
          </a:xfrm>
          <a:prstGeom prst="straightConnector1">
            <a:avLst/>
          </a:prstGeom>
          <a:noFill/>
          <a:ln cap="flat" cmpd="sng" w="28575">
            <a:solidFill>
              <a:srgbClr val="7DB6C1"/>
            </a:solidFill>
            <a:prstDash val="dashDot"/>
            <a:miter lim="800000"/>
            <a:headEnd len="sm" w="sm" type="none"/>
            <a:tailEnd len="med" w="med" type="triangle"/>
          </a:ln>
        </p:spPr>
      </p:cxnSp>
      <p:sp>
        <p:nvSpPr>
          <p:cNvPr id="225" name="Google Shape;225;p19"/>
          <p:cNvSpPr txBox="1"/>
          <p:nvPr/>
        </p:nvSpPr>
        <p:spPr>
          <a:xfrm>
            <a:off x="5592005" y="4193985"/>
            <a:ext cx="1739400" cy="228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A5A5A5"/>
              </a:buClr>
              <a:buSzPts val="1200"/>
              <a:buFont typeface="Cambria"/>
              <a:buNone/>
            </a:pPr>
            <a:r>
              <a:rPr lang="en-US" sz="1200">
                <a:solidFill>
                  <a:srgbClr val="A5A5A5"/>
                </a:solidFill>
                <a:latin typeface="Cambria"/>
                <a:ea typeface="Cambria"/>
                <a:cs typeface="Cambria"/>
                <a:sym typeface="Cambria"/>
              </a:rPr>
              <a:t>Butterfly appearance</a:t>
            </a:r>
            <a:endParaRPr sz="1200">
              <a:solidFill>
                <a:srgbClr val="A5A5A5"/>
              </a:solidFill>
              <a:latin typeface="Cambria"/>
              <a:ea typeface="Cambria"/>
              <a:cs typeface="Cambria"/>
              <a:sym typeface="Cambria"/>
            </a:endParaRPr>
          </a:p>
        </p:txBody>
      </p:sp>
      <p:sp>
        <p:nvSpPr>
          <p:cNvPr id="226" name="Google Shape;226;p19"/>
          <p:cNvSpPr/>
          <p:nvPr/>
        </p:nvSpPr>
        <p:spPr>
          <a:xfrm>
            <a:off x="622900" y="3483928"/>
            <a:ext cx="1866300" cy="30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C00000"/>
              </a:buClr>
              <a:buSzPts val="1200"/>
              <a:buFont typeface="Cambria"/>
              <a:buNone/>
            </a:pPr>
            <a:r>
              <a:rPr lang="en-US" sz="1200">
                <a:solidFill>
                  <a:srgbClr val="C00000"/>
                </a:solidFill>
                <a:latin typeface="Cambria"/>
                <a:ea typeface="Cambria"/>
                <a:cs typeface="Cambria"/>
                <a:sym typeface="Cambria"/>
              </a:rPr>
              <a:t>*extra but important !</a:t>
            </a:r>
            <a:endParaRPr sz="1200">
              <a:solidFill>
                <a:srgbClr val="C00000"/>
              </a:solidFill>
              <a:latin typeface="Cambria"/>
              <a:ea typeface="Cambria"/>
              <a:cs typeface="Cambria"/>
              <a:sym typeface="Cambria"/>
            </a:endParaRPr>
          </a:p>
        </p:txBody>
      </p:sp>
      <p:pic>
        <p:nvPicPr>
          <p:cNvPr id="227" name="Google Shape;227;p19"/>
          <p:cNvPicPr preferRelativeResize="0"/>
          <p:nvPr/>
        </p:nvPicPr>
        <p:blipFill>
          <a:blip r:embed="rId6">
            <a:alphaModFix/>
          </a:blip>
          <a:stretch>
            <a:fillRect/>
          </a:stretch>
        </p:blipFill>
        <p:spPr>
          <a:xfrm>
            <a:off x="4210203" y="6695628"/>
            <a:ext cx="2841840" cy="2273472"/>
          </a:xfrm>
          <a:prstGeom prst="rect">
            <a:avLst/>
          </a:prstGeom>
          <a:noFill/>
          <a:ln>
            <a:noFill/>
          </a:ln>
        </p:spPr>
      </p:pic>
      <p:sp>
        <p:nvSpPr>
          <p:cNvPr id="228" name="Google Shape;228;p19"/>
          <p:cNvSpPr txBox="1"/>
          <p:nvPr/>
        </p:nvSpPr>
        <p:spPr>
          <a:xfrm>
            <a:off x="245500" y="6050725"/>
            <a:ext cx="2621100" cy="4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000">
                <a:solidFill>
                  <a:srgbClr val="999999"/>
                </a:solidFill>
                <a:latin typeface="Cambria"/>
                <a:ea typeface="Cambria"/>
                <a:cs typeface="Cambria"/>
                <a:sym typeface="Cambria"/>
              </a:rPr>
              <a:t>Palisading</a:t>
            </a:r>
            <a:r>
              <a:rPr lang="en-US" sz="1000">
                <a:solidFill>
                  <a:srgbClr val="999999"/>
                </a:solidFill>
                <a:latin typeface="Cambria"/>
                <a:ea typeface="Cambria"/>
                <a:cs typeface="Cambria"/>
                <a:sym typeface="Cambria"/>
              </a:rPr>
              <a:t> </a:t>
            </a:r>
            <a:r>
              <a:rPr lang="en-US" sz="1000">
                <a:solidFill>
                  <a:srgbClr val="999999"/>
                </a:solidFill>
                <a:latin typeface="Cambria"/>
                <a:ea typeface="Cambria"/>
                <a:cs typeface="Cambria"/>
                <a:sym typeface="Cambria"/>
              </a:rPr>
              <a:t>is when tumor cells line up next to each other, around the central pale area, which represents necrotic tissue. Look at the </a:t>
            </a:r>
            <a:r>
              <a:rPr lang="en-US" sz="1000">
                <a:solidFill>
                  <a:srgbClr val="999999"/>
                </a:solidFill>
                <a:latin typeface="Cambria"/>
                <a:ea typeface="Cambria"/>
                <a:cs typeface="Cambria"/>
                <a:sym typeface="Cambria"/>
              </a:rPr>
              <a:t>picture below </a:t>
            </a:r>
            <a:endParaRPr sz="1000">
              <a:solidFill>
                <a:srgbClr val="999999"/>
              </a:solidFill>
              <a:latin typeface="Cambria"/>
              <a:ea typeface="Cambria"/>
              <a:cs typeface="Cambria"/>
              <a:sym typeface="Cambri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 name="Shape 232"/>
        <p:cNvGrpSpPr/>
        <p:nvPr/>
      </p:nvGrpSpPr>
      <p:grpSpPr>
        <a:xfrm>
          <a:off x="0" y="0"/>
          <a:ext cx="0" cy="0"/>
          <a:chOff x="0" y="0"/>
          <a:chExt cx="0" cy="0"/>
        </a:xfrm>
      </p:grpSpPr>
      <p:pic>
        <p:nvPicPr>
          <p:cNvPr id="233" name="Google Shape;233;p20"/>
          <p:cNvPicPr preferRelativeResize="0"/>
          <p:nvPr/>
        </p:nvPicPr>
        <p:blipFill rotWithShape="1">
          <a:blip r:embed="rId3">
            <a:alphaModFix/>
          </a:blip>
          <a:srcRect b="0" l="0" r="0" t="0"/>
          <a:stretch/>
        </p:blipFill>
        <p:spPr>
          <a:xfrm>
            <a:off x="0" y="-10521"/>
            <a:ext cx="7772400" cy="623888"/>
          </a:xfrm>
          <a:prstGeom prst="rect">
            <a:avLst/>
          </a:prstGeom>
          <a:noFill/>
          <a:ln>
            <a:noFill/>
          </a:ln>
        </p:spPr>
      </p:pic>
      <p:grpSp>
        <p:nvGrpSpPr>
          <p:cNvPr id="234" name="Google Shape;234;p20"/>
          <p:cNvGrpSpPr/>
          <p:nvPr/>
        </p:nvGrpSpPr>
        <p:grpSpPr>
          <a:xfrm>
            <a:off x="149931" y="685200"/>
            <a:ext cx="7439427" cy="2417449"/>
            <a:chOff x="347" y="810695"/>
            <a:chExt cx="5181020" cy="1833067"/>
          </a:xfrm>
        </p:grpSpPr>
        <p:sp>
          <p:nvSpPr>
            <p:cNvPr id="235" name="Google Shape;235;p20"/>
            <p:cNvSpPr/>
            <p:nvPr/>
          </p:nvSpPr>
          <p:spPr>
            <a:xfrm>
              <a:off x="2590799" y="1568137"/>
              <a:ext cx="1833000" cy="318000"/>
            </a:xfrm>
            <a:custGeom>
              <a:rect b="b" l="l" r="r" t="t"/>
              <a:pathLst>
                <a:path extrusionOk="0" h="120000" w="120000">
                  <a:moveTo>
                    <a:pt x="0" y="0"/>
                  </a:moveTo>
                  <a:lnTo>
                    <a:pt x="0" y="60000"/>
                  </a:lnTo>
                  <a:lnTo>
                    <a:pt x="120000" y="60000"/>
                  </a:lnTo>
                  <a:lnTo>
                    <a:pt x="120000" y="120000"/>
                  </a:lnTo>
                </a:path>
              </a:pathLst>
            </a:custGeom>
            <a:noFill/>
            <a:ln cap="flat" cmpd="sng" w="12700">
              <a:solidFill>
                <a:srgbClr val="87ACC7"/>
              </a:solidFill>
              <a:prstDash val="solid"/>
              <a:miter lim="800000"/>
              <a:headEnd len="sm" w="sm" type="none"/>
              <a:tailEnd len="sm" w="sm" type="none"/>
            </a:ln>
          </p:spPr>
        </p:sp>
        <p:sp>
          <p:nvSpPr>
            <p:cNvPr id="236" name="Google Shape;236;p20"/>
            <p:cNvSpPr/>
            <p:nvPr/>
          </p:nvSpPr>
          <p:spPr>
            <a:xfrm>
              <a:off x="2545079" y="1568137"/>
              <a:ext cx="91500" cy="318000"/>
            </a:xfrm>
            <a:custGeom>
              <a:rect b="b" l="l" r="r" t="t"/>
              <a:pathLst>
                <a:path extrusionOk="0" h="120000" w="120000">
                  <a:moveTo>
                    <a:pt x="60000" y="0"/>
                  </a:moveTo>
                  <a:lnTo>
                    <a:pt x="60000" y="120000"/>
                  </a:lnTo>
                </a:path>
              </a:pathLst>
            </a:custGeom>
            <a:noFill/>
            <a:ln cap="flat" cmpd="sng" w="12700">
              <a:solidFill>
                <a:srgbClr val="87ACC7"/>
              </a:solidFill>
              <a:prstDash val="solid"/>
              <a:miter lim="800000"/>
              <a:headEnd len="sm" w="sm" type="none"/>
              <a:tailEnd len="sm" w="sm" type="none"/>
            </a:ln>
          </p:spPr>
        </p:sp>
        <p:sp>
          <p:nvSpPr>
            <p:cNvPr id="237" name="Google Shape;237;p20"/>
            <p:cNvSpPr/>
            <p:nvPr/>
          </p:nvSpPr>
          <p:spPr>
            <a:xfrm>
              <a:off x="757790" y="1568137"/>
              <a:ext cx="1833000" cy="318000"/>
            </a:xfrm>
            <a:custGeom>
              <a:rect b="b" l="l" r="r" t="t"/>
              <a:pathLst>
                <a:path extrusionOk="0" h="120000" w="120000">
                  <a:moveTo>
                    <a:pt x="120000" y="0"/>
                  </a:moveTo>
                  <a:lnTo>
                    <a:pt x="120000" y="60000"/>
                  </a:lnTo>
                  <a:lnTo>
                    <a:pt x="0" y="60000"/>
                  </a:lnTo>
                  <a:lnTo>
                    <a:pt x="0" y="120000"/>
                  </a:lnTo>
                </a:path>
              </a:pathLst>
            </a:custGeom>
            <a:noFill/>
            <a:ln cap="flat" cmpd="sng" w="12700">
              <a:solidFill>
                <a:srgbClr val="87ACC7"/>
              </a:solidFill>
              <a:prstDash val="solid"/>
              <a:miter lim="800000"/>
              <a:headEnd len="sm" w="sm" type="none"/>
              <a:tailEnd len="sm" w="sm" type="none"/>
            </a:ln>
          </p:spPr>
        </p:sp>
        <p:sp>
          <p:nvSpPr>
            <p:cNvPr id="238" name="Google Shape;238;p20"/>
            <p:cNvSpPr/>
            <p:nvPr/>
          </p:nvSpPr>
          <p:spPr>
            <a:xfrm>
              <a:off x="2212078" y="810695"/>
              <a:ext cx="757500" cy="757500"/>
            </a:xfrm>
            <a:prstGeom prst="arc">
              <a:avLst>
                <a:gd fmla="val 13200000" name="adj1"/>
                <a:gd fmla="val 19200000" name="adj2"/>
              </a:avLst>
            </a:prstGeom>
            <a:noFill/>
            <a:ln cap="flat" cmpd="sng" w="12700">
              <a:solidFill>
                <a:srgbClr val="87ACC7"/>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mbria"/>
                <a:buNone/>
              </a:pPr>
              <a:r>
                <a:t/>
              </a:r>
              <a:endParaRPr sz="1800">
                <a:solidFill>
                  <a:schemeClr val="dk1"/>
                </a:solidFill>
                <a:latin typeface="Cambria"/>
                <a:ea typeface="Cambria"/>
                <a:cs typeface="Cambria"/>
                <a:sym typeface="Cambria"/>
              </a:endParaRPr>
            </a:p>
          </p:txBody>
        </p:sp>
        <p:sp>
          <p:nvSpPr>
            <p:cNvPr id="239" name="Google Shape;239;p20"/>
            <p:cNvSpPr/>
            <p:nvPr/>
          </p:nvSpPr>
          <p:spPr>
            <a:xfrm>
              <a:off x="2212078" y="810695"/>
              <a:ext cx="757500" cy="757500"/>
            </a:xfrm>
            <a:prstGeom prst="arc">
              <a:avLst>
                <a:gd fmla="val 2400000" name="adj1"/>
                <a:gd fmla="val 8400000" name="adj2"/>
              </a:avLst>
            </a:prstGeom>
            <a:noFill/>
            <a:ln cap="flat" cmpd="sng" w="12700">
              <a:solidFill>
                <a:srgbClr val="87ACC7"/>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mbria"/>
                <a:buNone/>
              </a:pPr>
              <a:r>
                <a:t/>
              </a:r>
              <a:endParaRPr sz="1800">
                <a:solidFill>
                  <a:schemeClr val="dk1"/>
                </a:solidFill>
                <a:latin typeface="Cambria"/>
                <a:ea typeface="Cambria"/>
                <a:cs typeface="Cambria"/>
                <a:sym typeface="Cambria"/>
              </a:endParaRPr>
            </a:p>
          </p:txBody>
        </p:sp>
        <p:sp>
          <p:nvSpPr>
            <p:cNvPr id="240" name="Google Shape;240;p20"/>
            <p:cNvSpPr/>
            <p:nvPr/>
          </p:nvSpPr>
          <p:spPr>
            <a:xfrm>
              <a:off x="1833357" y="947034"/>
              <a:ext cx="1515000" cy="4848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mbria"/>
                <a:buNone/>
              </a:pPr>
              <a:r>
                <a:t/>
              </a:r>
              <a:endParaRPr sz="1800">
                <a:solidFill>
                  <a:schemeClr val="dk1"/>
                </a:solidFill>
                <a:latin typeface="Cambria"/>
                <a:ea typeface="Cambria"/>
                <a:cs typeface="Cambria"/>
                <a:sym typeface="Cambria"/>
              </a:endParaRPr>
            </a:p>
          </p:txBody>
        </p:sp>
        <p:sp>
          <p:nvSpPr>
            <p:cNvPr id="241" name="Google Shape;241;p20"/>
            <p:cNvSpPr txBox="1"/>
            <p:nvPr/>
          </p:nvSpPr>
          <p:spPr>
            <a:xfrm>
              <a:off x="1833357" y="947034"/>
              <a:ext cx="1515000" cy="484800"/>
            </a:xfrm>
            <a:prstGeom prst="rect">
              <a:avLst/>
            </a:prstGeom>
            <a:noFill/>
            <a:ln>
              <a:noFill/>
            </a:ln>
          </p:spPr>
          <p:txBody>
            <a:bodyPr anchorCtr="0" anchor="ctr" bIns="12700" lIns="12700" spcFirstLastPara="1" rIns="12700" wrap="square" tIns="12700">
              <a:noAutofit/>
            </a:bodyPr>
            <a:lstStyle/>
            <a:p>
              <a:pPr indent="0" lvl="0" marL="0" marR="0" rtl="0" algn="ctr">
                <a:lnSpc>
                  <a:spcPct val="90000"/>
                </a:lnSpc>
                <a:spcBef>
                  <a:spcPts val="0"/>
                </a:spcBef>
                <a:spcAft>
                  <a:spcPts val="0"/>
                </a:spcAft>
                <a:buClr>
                  <a:srgbClr val="7DB6C1"/>
                </a:buClr>
                <a:buSzPts val="1800"/>
                <a:buFont typeface="Cambria"/>
                <a:buNone/>
              </a:pPr>
              <a:r>
                <a:rPr b="1" lang="en-US" sz="1800">
                  <a:solidFill>
                    <a:srgbClr val="7DB6C1"/>
                  </a:solidFill>
                  <a:latin typeface="Cambria"/>
                  <a:ea typeface="Cambria"/>
                  <a:cs typeface="Cambria"/>
                  <a:sym typeface="Cambria"/>
                </a:rPr>
                <a:t>Astrocytoma mutations </a:t>
              </a:r>
              <a:endParaRPr sz="700">
                <a:solidFill>
                  <a:schemeClr val="dk1"/>
                </a:solidFill>
                <a:latin typeface="Cambria"/>
                <a:ea typeface="Cambria"/>
                <a:cs typeface="Cambria"/>
                <a:sym typeface="Cambria"/>
              </a:endParaRPr>
            </a:p>
          </p:txBody>
        </p:sp>
        <p:sp>
          <p:nvSpPr>
            <p:cNvPr id="242" name="Google Shape;242;p20"/>
            <p:cNvSpPr/>
            <p:nvPr/>
          </p:nvSpPr>
          <p:spPr>
            <a:xfrm>
              <a:off x="379068" y="1886262"/>
              <a:ext cx="757500" cy="757500"/>
            </a:xfrm>
            <a:prstGeom prst="arc">
              <a:avLst>
                <a:gd fmla="val 13200000" name="adj1"/>
                <a:gd fmla="val 19200000" name="adj2"/>
              </a:avLst>
            </a:prstGeom>
            <a:noFill/>
            <a:ln cap="flat" cmpd="sng" w="12700">
              <a:solidFill>
                <a:srgbClr val="87ACC7"/>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mbria"/>
                <a:buNone/>
              </a:pPr>
              <a:r>
                <a:t/>
              </a:r>
              <a:endParaRPr sz="1800">
                <a:solidFill>
                  <a:schemeClr val="dk1"/>
                </a:solidFill>
                <a:latin typeface="Cambria"/>
                <a:ea typeface="Cambria"/>
                <a:cs typeface="Cambria"/>
                <a:sym typeface="Cambria"/>
              </a:endParaRPr>
            </a:p>
          </p:txBody>
        </p:sp>
        <p:sp>
          <p:nvSpPr>
            <p:cNvPr id="243" name="Google Shape;243;p20"/>
            <p:cNvSpPr/>
            <p:nvPr/>
          </p:nvSpPr>
          <p:spPr>
            <a:xfrm>
              <a:off x="379068" y="1886262"/>
              <a:ext cx="757500" cy="757500"/>
            </a:xfrm>
            <a:prstGeom prst="arc">
              <a:avLst>
                <a:gd fmla="val 2400000" name="adj1"/>
                <a:gd fmla="val 8400000" name="adj2"/>
              </a:avLst>
            </a:prstGeom>
            <a:noFill/>
            <a:ln cap="flat" cmpd="sng" w="12700">
              <a:solidFill>
                <a:srgbClr val="87ACC7"/>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mbria"/>
                <a:buNone/>
              </a:pPr>
              <a:r>
                <a:t/>
              </a:r>
              <a:endParaRPr sz="1800">
                <a:solidFill>
                  <a:schemeClr val="dk1"/>
                </a:solidFill>
                <a:latin typeface="Cambria"/>
                <a:ea typeface="Cambria"/>
                <a:cs typeface="Cambria"/>
                <a:sym typeface="Cambria"/>
              </a:endParaRPr>
            </a:p>
          </p:txBody>
        </p:sp>
        <p:sp>
          <p:nvSpPr>
            <p:cNvPr id="244" name="Google Shape;244;p20"/>
            <p:cNvSpPr/>
            <p:nvPr/>
          </p:nvSpPr>
          <p:spPr>
            <a:xfrm>
              <a:off x="347" y="2022602"/>
              <a:ext cx="1515000" cy="4848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mbria"/>
                <a:buNone/>
              </a:pPr>
              <a:r>
                <a:t/>
              </a:r>
              <a:endParaRPr sz="1800">
                <a:solidFill>
                  <a:schemeClr val="dk1"/>
                </a:solidFill>
                <a:latin typeface="Cambria"/>
                <a:ea typeface="Cambria"/>
                <a:cs typeface="Cambria"/>
                <a:sym typeface="Cambria"/>
              </a:endParaRPr>
            </a:p>
          </p:txBody>
        </p:sp>
        <p:sp>
          <p:nvSpPr>
            <p:cNvPr id="245" name="Google Shape;245;p20"/>
            <p:cNvSpPr txBox="1"/>
            <p:nvPr/>
          </p:nvSpPr>
          <p:spPr>
            <a:xfrm>
              <a:off x="347" y="2022602"/>
              <a:ext cx="1515000" cy="484800"/>
            </a:xfrm>
            <a:prstGeom prst="rect">
              <a:avLst/>
            </a:prstGeom>
            <a:noFill/>
            <a:ln>
              <a:noFill/>
            </a:ln>
          </p:spPr>
          <p:txBody>
            <a:bodyPr anchorCtr="0" anchor="ctr" bIns="7600" lIns="7600" spcFirstLastPara="1" rIns="7600" wrap="square" tIns="7600">
              <a:noAutofit/>
            </a:bodyPr>
            <a:lstStyle/>
            <a:p>
              <a:pPr indent="0" lvl="0" marL="0" marR="0" rtl="0" algn="ctr">
                <a:lnSpc>
                  <a:spcPct val="90000"/>
                </a:lnSpc>
                <a:spcBef>
                  <a:spcPts val="0"/>
                </a:spcBef>
                <a:spcAft>
                  <a:spcPts val="0"/>
                </a:spcAft>
                <a:buClr>
                  <a:srgbClr val="2D77A2"/>
                </a:buClr>
                <a:buSzPts val="1200"/>
                <a:buFont typeface="Cambria"/>
                <a:buNone/>
              </a:pPr>
              <a:r>
                <a:rPr b="1" lang="en-US" sz="1200">
                  <a:solidFill>
                    <a:srgbClr val="2D77A2"/>
                  </a:solidFill>
                  <a:latin typeface="Cambria"/>
                  <a:ea typeface="Cambria"/>
                  <a:cs typeface="Cambria"/>
                  <a:sym typeface="Cambria"/>
                </a:rPr>
                <a:t>lower-</a:t>
              </a:r>
              <a:br>
                <a:rPr b="1" lang="en-US" sz="1200">
                  <a:solidFill>
                    <a:srgbClr val="2D77A2"/>
                  </a:solidFill>
                  <a:latin typeface="Cambria"/>
                  <a:ea typeface="Cambria"/>
                  <a:cs typeface="Cambria"/>
                  <a:sym typeface="Cambria"/>
                </a:rPr>
              </a:br>
              <a:r>
                <a:rPr b="1" lang="en-US" sz="1200">
                  <a:solidFill>
                    <a:srgbClr val="2D77A2"/>
                  </a:solidFill>
                  <a:latin typeface="Cambria"/>
                  <a:ea typeface="Cambria"/>
                  <a:cs typeface="Cambria"/>
                  <a:sym typeface="Cambria"/>
                </a:rPr>
                <a:t>grade astrocytomas*</a:t>
              </a:r>
              <a:r>
                <a:rPr b="1" lang="en-US" sz="800">
                  <a:solidFill>
                    <a:srgbClr val="2D77A2"/>
                  </a:solidFill>
                  <a:latin typeface="Cambria"/>
                  <a:ea typeface="Cambria"/>
                  <a:cs typeface="Cambria"/>
                  <a:sym typeface="Cambria"/>
                </a:rPr>
                <a:t>3</a:t>
              </a:r>
              <a:endParaRPr sz="1200">
                <a:solidFill>
                  <a:schemeClr val="dk1"/>
                </a:solidFill>
                <a:latin typeface="Cambria"/>
                <a:ea typeface="Cambria"/>
                <a:cs typeface="Cambria"/>
                <a:sym typeface="Cambria"/>
              </a:endParaRPr>
            </a:p>
          </p:txBody>
        </p:sp>
        <p:sp>
          <p:nvSpPr>
            <p:cNvPr id="246" name="Google Shape;246;p20"/>
            <p:cNvSpPr/>
            <p:nvPr/>
          </p:nvSpPr>
          <p:spPr>
            <a:xfrm>
              <a:off x="2212078" y="1886262"/>
              <a:ext cx="757500" cy="757500"/>
            </a:xfrm>
            <a:prstGeom prst="arc">
              <a:avLst>
                <a:gd fmla="val 13200000" name="adj1"/>
                <a:gd fmla="val 19200000" name="adj2"/>
              </a:avLst>
            </a:prstGeom>
            <a:noFill/>
            <a:ln cap="flat" cmpd="sng" w="12700">
              <a:solidFill>
                <a:srgbClr val="87ACC7"/>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mbria"/>
                <a:buNone/>
              </a:pPr>
              <a:r>
                <a:t/>
              </a:r>
              <a:endParaRPr sz="1800">
                <a:solidFill>
                  <a:schemeClr val="dk1"/>
                </a:solidFill>
                <a:latin typeface="Cambria"/>
                <a:ea typeface="Cambria"/>
                <a:cs typeface="Cambria"/>
                <a:sym typeface="Cambria"/>
              </a:endParaRPr>
            </a:p>
          </p:txBody>
        </p:sp>
        <p:sp>
          <p:nvSpPr>
            <p:cNvPr id="247" name="Google Shape;247;p20"/>
            <p:cNvSpPr/>
            <p:nvPr/>
          </p:nvSpPr>
          <p:spPr>
            <a:xfrm>
              <a:off x="2212078" y="1886262"/>
              <a:ext cx="757500" cy="757500"/>
            </a:xfrm>
            <a:prstGeom prst="arc">
              <a:avLst>
                <a:gd fmla="val 2400000" name="adj1"/>
                <a:gd fmla="val 8400000" name="adj2"/>
              </a:avLst>
            </a:prstGeom>
            <a:noFill/>
            <a:ln cap="flat" cmpd="sng" w="12700">
              <a:solidFill>
                <a:srgbClr val="87ACC7"/>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mbria"/>
                <a:buNone/>
              </a:pPr>
              <a:r>
                <a:t/>
              </a:r>
              <a:endParaRPr sz="1800">
                <a:solidFill>
                  <a:schemeClr val="dk1"/>
                </a:solidFill>
                <a:latin typeface="Cambria"/>
                <a:ea typeface="Cambria"/>
                <a:cs typeface="Cambria"/>
                <a:sym typeface="Cambria"/>
              </a:endParaRPr>
            </a:p>
          </p:txBody>
        </p:sp>
        <p:sp>
          <p:nvSpPr>
            <p:cNvPr id="248" name="Google Shape;248;p20"/>
            <p:cNvSpPr/>
            <p:nvPr/>
          </p:nvSpPr>
          <p:spPr>
            <a:xfrm>
              <a:off x="1833357" y="2022602"/>
              <a:ext cx="1515000" cy="4848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mbria"/>
                <a:buNone/>
              </a:pPr>
              <a:r>
                <a:t/>
              </a:r>
              <a:endParaRPr sz="1800">
                <a:solidFill>
                  <a:schemeClr val="dk1"/>
                </a:solidFill>
                <a:latin typeface="Cambria"/>
                <a:ea typeface="Cambria"/>
                <a:cs typeface="Cambria"/>
                <a:sym typeface="Cambria"/>
              </a:endParaRPr>
            </a:p>
          </p:txBody>
        </p:sp>
        <p:sp>
          <p:nvSpPr>
            <p:cNvPr id="249" name="Google Shape;249;p20"/>
            <p:cNvSpPr txBox="1"/>
            <p:nvPr/>
          </p:nvSpPr>
          <p:spPr>
            <a:xfrm>
              <a:off x="1833357" y="2022602"/>
              <a:ext cx="1515000" cy="484800"/>
            </a:xfrm>
            <a:prstGeom prst="rect">
              <a:avLst/>
            </a:prstGeom>
            <a:noFill/>
            <a:ln>
              <a:noFill/>
            </a:ln>
          </p:spPr>
          <p:txBody>
            <a:bodyPr anchorCtr="0" anchor="ctr" bIns="7600" lIns="7600" spcFirstLastPara="1" rIns="7600" wrap="square" tIns="7600">
              <a:noAutofit/>
            </a:bodyPr>
            <a:lstStyle/>
            <a:p>
              <a:pPr indent="0" lvl="0" marL="0" marR="0" rtl="0" algn="ctr">
                <a:lnSpc>
                  <a:spcPct val="90000"/>
                </a:lnSpc>
                <a:spcBef>
                  <a:spcPts val="0"/>
                </a:spcBef>
                <a:spcAft>
                  <a:spcPts val="0"/>
                </a:spcAft>
                <a:buClr>
                  <a:srgbClr val="2D77A2"/>
                </a:buClr>
                <a:buSzPts val="1200"/>
                <a:buFont typeface="Cambria"/>
                <a:buNone/>
              </a:pPr>
              <a:r>
                <a:rPr b="1" lang="en-US" sz="1200">
                  <a:solidFill>
                    <a:srgbClr val="2D77A2"/>
                  </a:solidFill>
                  <a:latin typeface="Cambria"/>
                  <a:ea typeface="Cambria"/>
                  <a:cs typeface="Cambria"/>
                  <a:sym typeface="Cambria"/>
                </a:rPr>
                <a:t>Primary glioblastomas</a:t>
              </a:r>
              <a:endParaRPr sz="1200">
                <a:solidFill>
                  <a:schemeClr val="dk1"/>
                </a:solidFill>
                <a:latin typeface="Cambria"/>
                <a:ea typeface="Cambria"/>
                <a:cs typeface="Cambria"/>
                <a:sym typeface="Cambria"/>
              </a:endParaRPr>
            </a:p>
          </p:txBody>
        </p:sp>
        <p:sp>
          <p:nvSpPr>
            <p:cNvPr id="250" name="Google Shape;250;p20"/>
            <p:cNvSpPr/>
            <p:nvPr/>
          </p:nvSpPr>
          <p:spPr>
            <a:xfrm>
              <a:off x="4045088" y="1886262"/>
              <a:ext cx="757500" cy="757500"/>
            </a:xfrm>
            <a:prstGeom prst="arc">
              <a:avLst>
                <a:gd fmla="val 13200000" name="adj1"/>
                <a:gd fmla="val 19200000" name="adj2"/>
              </a:avLst>
            </a:prstGeom>
            <a:noFill/>
            <a:ln cap="flat" cmpd="sng" w="12700">
              <a:solidFill>
                <a:srgbClr val="87ACC7"/>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mbria"/>
                <a:buNone/>
              </a:pPr>
              <a:r>
                <a:t/>
              </a:r>
              <a:endParaRPr sz="1800">
                <a:solidFill>
                  <a:schemeClr val="dk1"/>
                </a:solidFill>
                <a:latin typeface="Cambria"/>
                <a:ea typeface="Cambria"/>
                <a:cs typeface="Cambria"/>
                <a:sym typeface="Cambria"/>
              </a:endParaRPr>
            </a:p>
          </p:txBody>
        </p:sp>
        <p:sp>
          <p:nvSpPr>
            <p:cNvPr id="251" name="Google Shape;251;p20"/>
            <p:cNvSpPr/>
            <p:nvPr/>
          </p:nvSpPr>
          <p:spPr>
            <a:xfrm>
              <a:off x="4045088" y="1886262"/>
              <a:ext cx="757500" cy="757500"/>
            </a:xfrm>
            <a:prstGeom prst="arc">
              <a:avLst>
                <a:gd fmla="val 2400000" name="adj1"/>
                <a:gd fmla="val 8400000" name="adj2"/>
              </a:avLst>
            </a:prstGeom>
            <a:noFill/>
            <a:ln cap="flat" cmpd="sng" w="12700">
              <a:solidFill>
                <a:srgbClr val="87ACC7"/>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mbria"/>
                <a:buNone/>
              </a:pPr>
              <a:r>
                <a:t/>
              </a:r>
              <a:endParaRPr sz="1800">
                <a:solidFill>
                  <a:schemeClr val="dk1"/>
                </a:solidFill>
                <a:latin typeface="Cambria"/>
                <a:ea typeface="Cambria"/>
                <a:cs typeface="Cambria"/>
                <a:sym typeface="Cambria"/>
              </a:endParaRPr>
            </a:p>
          </p:txBody>
        </p:sp>
        <p:sp>
          <p:nvSpPr>
            <p:cNvPr id="252" name="Google Shape;252;p20"/>
            <p:cNvSpPr/>
            <p:nvPr/>
          </p:nvSpPr>
          <p:spPr>
            <a:xfrm>
              <a:off x="3666367" y="2022602"/>
              <a:ext cx="1515000" cy="4848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mbria"/>
                <a:buNone/>
              </a:pPr>
              <a:r>
                <a:t/>
              </a:r>
              <a:endParaRPr sz="1800">
                <a:solidFill>
                  <a:schemeClr val="dk1"/>
                </a:solidFill>
                <a:latin typeface="Cambria"/>
                <a:ea typeface="Cambria"/>
                <a:cs typeface="Cambria"/>
                <a:sym typeface="Cambria"/>
              </a:endParaRPr>
            </a:p>
          </p:txBody>
        </p:sp>
        <p:sp>
          <p:nvSpPr>
            <p:cNvPr id="253" name="Google Shape;253;p20"/>
            <p:cNvSpPr txBox="1"/>
            <p:nvPr/>
          </p:nvSpPr>
          <p:spPr>
            <a:xfrm>
              <a:off x="3666367" y="2022602"/>
              <a:ext cx="1515000" cy="484800"/>
            </a:xfrm>
            <a:prstGeom prst="rect">
              <a:avLst/>
            </a:prstGeom>
            <a:noFill/>
            <a:ln>
              <a:noFill/>
            </a:ln>
          </p:spPr>
          <p:txBody>
            <a:bodyPr anchorCtr="0" anchor="ctr" bIns="7600" lIns="7600" spcFirstLastPara="1" rIns="7600" wrap="square" tIns="7600">
              <a:noAutofit/>
            </a:bodyPr>
            <a:lstStyle/>
            <a:p>
              <a:pPr indent="0" lvl="0" marL="0" marR="0" rtl="0" algn="ctr">
                <a:lnSpc>
                  <a:spcPct val="90000"/>
                </a:lnSpc>
                <a:spcBef>
                  <a:spcPts val="0"/>
                </a:spcBef>
                <a:spcAft>
                  <a:spcPts val="0"/>
                </a:spcAft>
                <a:buClr>
                  <a:srgbClr val="2D77A2"/>
                </a:buClr>
                <a:buSzPts val="1200"/>
                <a:buFont typeface="Cambria"/>
                <a:buNone/>
              </a:pPr>
              <a:r>
                <a:rPr b="1" lang="en-US" sz="1200">
                  <a:solidFill>
                    <a:srgbClr val="2D77A2"/>
                  </a:solidFill>
                  <a:latin typeface="Cambria"/>
                  <a:ea typeface="Cambria"/>
                  <a:cs typeface="Cambria"/>
                  <a:sym typeface="Cambria"/>
                </a:rPr>
                <a:t>Secondary glioblastomas *</a:t>
              </a:r>
              <a:r>
                <a:rPr b="1" lang="en-US" sz="800">
                  <a:solidFill>
                    <a:srgbClr val="2D77A2"/>
                  </a:solidFill>
                  <a:latin typeface="Cambria"/>
                  <a:ea typeface="Cambria"/>
                  <a:cs typeface="Cambria"/>
                  <a:sym typeface="Cambria"/>
                </a:rPr>
                <a:t>1</a:t>
              </a:r>
              <a:endParaRPr sz="800">
                <a:solidFill>
                  <a:schemeClr val="dk1"/>
                </a:solidFill>
                <a:latin typeface="Cambria"/>
                <a:ea typeface="Cambria"/>
                <a:cs typeface="Cambria"/>
                <a:sym typeface="Cambria"/>
              </a:endParaRPr>
            </a:p>
          </p:txBody>
        </p:sp>
      </p:grpSp>
      <p:cxnSp>
        <p:nvCxnSpPr>
          <p:cNvPr id="254" name="Google Shape;254;p20"/>
          <p:cNvCxnSpPr/>
          <p:nvPr/>
        </p:nvCxnSpPr>
        <p:spPr>
          <a:xfrm>
            <a:off x="1226775" y="3102650"/>
            <a:ext cx="0" cy="556800"/>
          </a:xfrm>
          <a:prstGeom prst="straightConnector1">
            <a:avLst/>
          </a:prstGeom>
          <a:noFill/>
          <a:ln cap="flat" cmpd="sng" w="9525">
            <a:solidFill>
              <a:srgbClr val="87ACC7"/>
            </a:solidFill>
            <a:prstDash val="solid"/>
            <a:round/>
            <a:headEnd len="sm" w="sm" type="none"/>
            <a:tailEnd len="sm" w="sm" type="none"/>
          </a:ln>
        </p:spPr>
      </p:cxnSp>
      <p:sp>
        <p:nvSpPr>
          <p:cNvPr id="255" name="Google Shape;255;p20"/>
          <p:cNvSpPr/>
          <p:nvPr/>
        </p:nvSpPr>
        <p:spPr>
          <a:xfrm>
            <a:off x="542325" y="3659450"/>
            <a:ext cx="1368900" cy="1758600"/>
          </a:xfrm>
          <a:prstGeom prst="roundRect">
            <a:avLst>
              <a:gd fmla="val 16667" name="adj"/>
            </a:avLst>
          </a:prstGeom>
          <a:noFill/>
          <a:ln cap="flat" cmpd="sng" w="9525">
            <a:solidFill>
              <a:srgbClr val="87ACC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chemeClr val="dk1"/>
              </a:buClr>
              <a:buSzPts val="1200"/>
              <a:buFont typeface="Cambria"/>
              <a:buNone/>
            </a:pPr>
            <a:r>
              <a:rPr b="1" lang="en-US" sz="1200">
                <a:solidFill>
                  <a:schemeClr val="dk1"/>
                </a:solidFill>
                <a:latin typeface="Cambria"/>
                <a:ea typeface="Cambria"/>
                <a:cs typeface="Cambria"/>
                <a:sym typeface="Cambria"/>
              </a:rPr>
              <a:t>Mutations</a:t>
            </a:r>
            <a:r>
              <a:rPr lang="en-US" sz="1200">
                <a:solidFill>
                  <a:schemeClr val="dk1"/>
                </a:solidFill>
                <a:latin typeface="Cambria"/>
                <a:ea typeface="Cambria"/>
                <a:cs typeface="Cambria"/>
                <a:sym typeface="Cambria"/>
              </a:rPr>
              <a:t> in the isoforms of the metabolic</a:t>
            </a:r>
            <a:br>
              <a:rPr lang="en-US" sz="1200">
                <a:solidFill>
                  <a:schemeClr val="dk1"/>
                </a:solidFill>
                <a:latin typeface="Cambria"/>
                <a:ea typeface="Cambria"/>
                <a:cs typeface="Cambria"/>
                <a:sym typeface="Cambria"/>
              </a:rPr>
            </a:br>
            <a:r>
              <a:rPr lang="en-US" sz="1200">
                <a:solidFill>
                  <a:schemeClr val="dk1"/>
                </a:solidFill>
                <a:latin typeface="Cambria"/>
                <a:ea typeface="Cambria"/>
                <a:cs typeface="Cambria"/>
                <a:sym typeface="Cambria"/>
              </a:rPr>
              <a:t>enzyme isocitrate dehydrogenase </a:t>
            </a:r>
            <a:r>
              <a:rPr b="1" lang="en-US" sz="1200">
                <a:solidFill>
                  <a:srgbClr val="C00000"/>
                </a:solidFill>
                <a:latin typeface="Cambria"/>
                <a:ea typeface="Cambria"/>
                <a:cs typeface="Cambria"/>
                <a:sym typeface="Cambria"/>
              </a:rPr>
              <a:t>(IDH1 and IDH2)</a:t>
            </a:r>
            <a:br>
              <a:rPr lang="en-US" sz="1200">
                <a:solidFill>
                  <a:srgbClr val="C00000"/>
                </a:solidFill>
                <a:latin typeface="Cambria"/>
                <a:ea typeface="Cambria"/>
                <a:cs typeface="Cambria"/>
                <a:sym typeface="Cambria"/>
              </a:rPr>
            </a:br>
            <a:endParaRPr sz="1200">
              <a:solidFill>
                <a:srgbClr val="C00000"/>
              </a:solidFill>
              <a:latin typeface="Cambria"/>
              <a:ea typeface="Cambria"/>
              <a:cs typeface="Cambria"/>
              <a:sym typeface="Cambria"/>
            </a:endParaRPr>
          </a:p>
        </p:txBody>
      </p:sp>
      <p:cxnSp>
        <p:nvCxnSpPr>
          <p:cNvPr id="256" name="Google Shape;256;p20"/>
          <p:cNvCxnSpPr/>
          <p:nvPr/>
        </p:nvCxnSpPr>
        <p:spPr>
          <a:xfrm>
            <a:off x="3841875" y="3102650"/>
            <a:ext cx="0" cy="556800"/>
          </a:xfrm>
          <a:prstGeom prst="straightConnector1">
            <a:avLst/>
          </a:prstGeom>
          <a:noFill/>
          <a:ln cap="flat" cmpd="sng" w="9525">
            <a:solidFill>
              <a:srgbClr val="87ACC7"/>
            </a:solidFill>
            <a:prstDash val="solid"/>
            <a:round/>
            <a:headEnd len="sm" w="sm" type="none"/>
            <a:tailEnd len="sm" w="sm" type="none"/>
          </a:ln>
        </p:spPr>
      </p:cxnSp>
      <p:sp>
        <p:nvSpPr>
          <p:cNvPr id="257" name="Google Shape;257;p20"/>
          <p:cNvSpPr/>
          <p:nvPr/>
        </p:nvSpPr>
        <p:spPr>
          <a:xfrm>
            <a:off x="3157425" y="3659450"/>
            <a:ext cx="1368900" cy="1758600"/>
          </a:xfrm>
          <a:prstGeom prst="roundRect">
            <a:avLst>
              <a:gd fmla="val 16667" name="adj"/>
            </a:avLst>
          </a:prstGeom>
          <a:noFill/>
          <a:ln cap="flat" cmpd="sng" w="9525">
            <a:solidFill>
              <a:srgbClr val="87ACC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chemeClr val="dk1"/>
              </a:buClr>
              <a:buSzPts val="1200"/>
              <a:buFont typeface="Cambria"/>
              <a:buNone/>
            </a:pPr>
            <a:r>
              <a:rPr b="1" lang="en-US" sz="1200">
                <a:solidFill>
                  <a:schemeClr val="dk1"/>
                </a:solidFill>
                <a:latin typeface="Cambria"/>
                <a:ea typeface="Cambria"/>
                <a:cs typeface="Cambria"/>
                <a:sym typeface="Cambria"/>
              </a:rPr>
              <a:t>amplification</a:t>
            </a:r>
            <a:r>
              <a:rPr lang="en-US" sz="1200">
                <a:solidFill>
                  <a:schemeClr val="dk1"/>
                </a:solidFill>
                <a:latin typeface="Cambria"/>
                <a:ea typeface="Cambria"/>
                <a:cs typeface="Cambria"/>
                <a:sym typeface="Cambria"/>
              </a:rPr>
              <a:t> of the epidermal</a:t>
            </a:r>
            <a:br>
              <a:rPr lang="en-US" sz="1200">
                <a:solidFill>
                  <a:schemeClr val="dk1"/>
                </a:solidFill>
                <a:latin typeface="Cambria"/>
                <a:ea typeface="Cambria"/>
                <a:cs typeface="Cambria"/>
                <a:sym typeface="Cambria"/>
              </a:rPr>
            </a:br>
            <a:r>
              <a:rPr lang="en-US" sz="1200">
                <a:solidFill>
                  <a:schemeClr val="dk1"/>
                </a:solidFill>
                <a:latin typeface="Cambria"/>
                <a:ea typeface="Cambria"/>
                <a:cs typeface="Cambria"/>
                <a:sym typeface="Cambria"/>
              </a:rPr>
              <a:t>growth factor receptor </a:t>
            </a:r>
            <a:r>
              <a:rPr b="1" lang="en-US" sz="1200">
                <a:solidFill>
                  <a:srgbClr val="C00000"/>
                </a:solidFill>
                <a:latin typeface="Cambria"/>
                <a:ea typeface="Cambria"/>
                <a:cs typeface="Cambria"/>
                <a:sym typeface="Cambria"/>
              </a:rPr>
              <a:t>(EGFR ) gene</a:t>
            </a:r>
            <a:br>
              <a:rPr b="1" lang="en-US" sz="1200">
                <a:solidFill>
                  <a:schemeClr val="dk1"/>
                </a:solidFill>
                <a:latin typeface="Cambria"/>
                <a:ea typeface="Cambria"/>
                <a:cs typeface="Cambria"/>
                <a:sym typeface="Cambria"/>
              </a:rPr>
            </a:br>
            <a:endParaRPr b="1" sz="1200">
              <a:solidFill>
                <a:schemeClr val="dk1"/>
              </a:solidFill>
              <a:latin typeface="Cambria"/>
              <a:ea typeface="Cambria"/>
              <a:cs typeface="Cambria"/>
              <a:sym typeface="Cambria"/>
            </a:endParaRPr>
          </a:p>
        </p:txBody>
      </p:sp>
      <p:cxnSp>
        <p:nvCxnSpPr>
          <p:cNvPr id="258" name="Google Shape;258;p20"/>
          <p:cNvCxnSpPr/>
          <p:nvPr/>
        </p:nvCxnSpPr>
        <p:spPr>
          <a:xfrm>
            <a:off x="6456975" y="3102650"/>
            <a:ext cx="0" cy="556800"/>
          </a:xfrm>
          <a:prstGeom prst="straightConnector1">
            <a:avLst/>
          </a:prstGeom>
          <a:noFill/>
          <a:ln cap="flat" cmpd="sng" w="9525">
            <a:solidFill>
              <a:srgbClr val="87ACC7"/>
            </a:solidFill>
            <a:prstDash val="solid"/>
            <a:round/>
            <a:headEnd len="sm" w="sm" type="none"/>
            <a:tailEnd len="sm" w="sm" type="none"/>
          </a:ln>
        </p:spPr>
      </p:cxnSp>
      <p:sp>
        <p:nvSpPr>
          <p:cNvPr id="259" name="Google Shape;259;p20"/>
          <p:cNvSpPr/>
          <p:nvPr/>
        </p:nvSpPr>
        <p:spPr>
          <a:xfrm>
            <a:off x="5772525" y="3659450"/>
            <a:ext cx="1368900" cy="1758600"/>
          </a:xfrm>
          <a:prstGeom prst="roundRect">
            <a:avLst>
              <a:gd fmla="val 16667" name="adj"/>
            </a:avLst>
          </a:prstGeom>
          <a:noFill/>
          <a:ln cap="flat" cmpd="sng" w="9525">
            <a:solidFill>
              <a:srgbClr val="87ACC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rgbClr val="000000"/>
              </a:buClr>
              <a:buSzPts val="1100"/>
              <a:buFont typeface="Arial"/>
              <a:buNone/>
            </a:pPr>
            <a:r>
              <a:rPr lang="en-US" sz="1200">
                <a:solidFill>
                  <a:schemeClr val="dk1"/>
                </a:solidFill>
                <a:latin typeface="Cambria"/>
                <a:ea typeface="Cambria"/>
                <a:cs typeface="Cambria"/>
                <a:sym typeface="Cambria"/>
              </a:rPr>
              <a:t>share </a:t>
            </a:r>
            <a:r>
              <a:rPr b="1" lang="en-US" sz="1200">
                <a:solidFill>
                  <a:srgbClr val="C00000"/>
                </a:solidFill>
                <a:latin typeface="Cambria"/>
                <a:ea typeface="Cambria"/>
                <a:cs typeface="Cambria"/>
                <a:sym typeface="Cambria"/>
              </a:rPr>
              <a:t>p53</a:t>
            </a:r>
            <a:r>
              <a:rPr lang="en-US" sz="1200">
                <a:solidFill>
                  <a:srgbClr val="C00000"/>
                </a:solidFill>
                <a:latin typeface="Cambria"/>
                <a:ea typeface="Cambria"/>
                <a:cs typeface="Cambria"/>
                <a:sym typeface="Cambria"/>
              </a:rPr>
              <a:t> </a:t>
            </a:r>
            <a:r>
              <a:rPr b="1" lang="en-US" sz="1200">
                <a:solidFill>
                  <a:srgbClr val="C00000"/>
                </a:solidFill>
                <a:latin typeface="Cambria"/>
                <a:ea typeface="Cambria"/>
                <a:cs typeface="Cambria"/>
                <a:sym typeface="Cambria"/>
              </a:rPr>
              <a:t>mutations</a:t>
            </a:r>
            <a:r>
              <a:rPr lang="en-US" sz="1200">
                <a:solidFill>
                  <a:srgbClr val="C00000"/>
                </a:solidFill>
                <a:latin typeface="Cambria"/>
                <a:ea typeface="Cambria"/>
                <a:cs typeface="Cambria"/>
                <a:sym typeface="Cambria"/>
              </a:rPr>
              <a:t> </a:t>
            </a:r>
            <a:r>
              <a:rPr lang="en-US" sz="1200">
                <a:solidFill>
                  <a:schemeClr val="dk1"/>
                </a:solidFill>
                <a:latin typeface="Cambria"/>
                <a:ea typeface="Cambria"/>
                <a:cs typeface="Cambria"/>
                <a:sym typeface="Cambria"/>
              </a:rPr>
              <a:t>that characterizes low-grade</a:t>
            </a:r>
            <a:br>
              <a:rPr lang="en-US" sz="1200">
                <a:solidFill>
                  <a:schemeClr val="dk1"/>
                </a:solidFill>
                <a:latin typeface="Cambria"/>
                <a:ea typeface="Cambria"/>
                <a:cs typeface="Cambria"/>
                <a:sym typeface="Cambria"/>
              </a:rPr>
            </a:br>
            <a:r>
              <a:rPr lang="en-US" sz="1200">
                <a:solidFill>
                  <a:schemeClr val="dk1"/>
                </a:solidFill>
                <a:latin typeface="Cambria"/>
                <a:ea typeface="Cambria"/>
                <a:cs typeface="Cambria"/>
                <a:sym typeface="Cambria"/>
              </a:rPr>
              <a:t>gliomas *</a:t>
            </a:r>
            <a:r>
              <a:rPr b="1" lang="en-US" sz="800">
                <a:solidFill>
                  <a:schemeClr val="dk1"/>
                </a:solidFill>
                <a:latin typeface="Cambria"/>
                <a:ea typeface="Cambria"/>
                <a:cs typeface="Cambria"/>
                <a:sym typeface="Cambria"/>
              </a:rPr>
              <a:t>2</a:t>
            </a:r>
            <a:br>
              <a:rPr lang="en-US" sz="1200">
                <a:solidFill>
                  <a:schemeClr val="dk1"/>
                </a:solidFill>
                <a:latin typeface="Cambria"/>
                <a:ea typeface="Cambria"/>
                <a:cs typeface="Cambria"/>
                <a:sym typeface="Cambria"/>
              </a:rPr>
            </a:br>
            <a:endParaRPr sz="1200">
              <a:solidFill>
                <a:schemeClr val="dk1"/>
              </a:solidFill>
              <a:latin typeface="Cambria"/>
              <a:ea typeface="Cambria"/>
              <a:cs typeface="Cambria"/>
              <a:sym typeface="Cambria"/>
            </a:endParaRPr>
          </a:p>
        </p:txBody>
      </p:sp>
      <p:sp>
        <p:nvSpPr>
          <p:cNvPr id="260" name="Google Shape;260;p20"/>
          <p:cNvSpPr txBox="1"/>
          <p:nvPr/>
        </p:nvSpPr>
        <p:spPr>
          <a:xfrm>
            <a:off x="217562" y="5791200"/>
            <a:ext cx="7172700" cy="1947000"/>
          </a:xfrm>
          <a:prstGeom prst="rect">
            <a:avLst/>
          </a:prstGeom>
          <a:noFill/>
          <a:ln cap="flat" cmpd="sng" w="9525">
            <a:solidFill>
              <a:srgbClr val="7DB6C1"/>
            </a:solidFill>
            <a:prstDash val="dashDot"/>
            <a:round/>
            <a:headEnd len="sm" w="sm" type="none"/>
            <a:tailEnd len="sm" w="sm" type="none"/>
          </a:ln>
        </p:spPr>
        <p:txBody>
          <a:bodyPr anchorCtr="0" anchor="t" bIns="91425" lIns="91425" spcFirstLastPara="1" rIns="91425" wrap="square" tIns="91425">
            <a:noAutofit/>
          </a:bodyPr>
          <a:lstStyle/>
          <a:p>
            <a:pPr indent="0" lvl="0" marL="0" marR="0" rtl="0" algn="l">
              <a:spcBef>
                <a:spcPts val="0"/>
              </a:spcBef>
              <a:spcAft>
                <a:spcPts val="0"/>
              </a:spcAft>
              <a:buClr>
                <a:srgbClr val="A5A5A5"/>
              </a:buClr>
              <a:buSzPts val="1200"/>
              <a:buFont typeface="Cambria"/>
              <a:buNone/>
            </a:pPr>
            <a:r>
              <a:rPr b="1" lang="en-US" sz="1200" u="sng">
                <a:solidFill>
                  <a:srgbClr val="A5A5A5"/>
                </a:solidFill>
                <a:latin typeface="Cambria"/>
                <a:ea typeface="Cambria"/>
                <a:cs typeface="Cambria"/>
                <a:sym typeface="Cambria"/>
              </a:rPr>
              <a:t>dr.maria note :</a:t>
            </a:r>
            <a:endParaRPr b="1" sz="1200" u="sng">
              <a:solidFill>
                <a:srgbClr val="A5A5A5"/>
              </a:solidFill>
              <a:latin typeface="Cambria"/>
              <a:ea typeface="Cambria"/>
              <a:cs typeface="Cambria"/>
              <a:sym typeface="Cambria"/>
            </a:endParaRPr>
          </a:p>
          <a:p>
            <a:pPr indent="0" lvl="0" marL="0" marR="0" rtl="0" algn="l">
              <a:spcBef>
                <a:spcPts val="0"/>
              </a:spcBef>
              <a:spcAft>
                <a:spcPts val="0"/>
              </a:spcAft>
              <a:buClr>
                <a:srgbClr val="A5A5A5"/>
              </a:buClr>
              <a:buSzPts val="1200"/>
              <a:buFont typeface="Cambria"/>
              <a:buNone/>
            </a:pPr>
            <a:r>
              <a:t/>
            </a:r>
            <a:endParaRPr sz="1200">
              <a:solidFill>
                <a:srgbClr val="A5A5A5"/>
              </a:solidFill>
              <a:latin typeface="Cambria"/>
              <a:ea typeface="Cambria"/>
              <a:cs typeface="Cambria"/>
              <a:sym typeface="Cambria"/>
            </a:endParaRPr>
          </a:p>
          <a:p>
            <a:pPr indent="0" lvl="0" marL="0" marR="0" rtl="0" algn="l">
              <a:spcBef>
                <a:spcPts val="0"/>
              </a:spcBef>
              <a:spcAft>
                <a:spcPts val="0"/>
              </a:spcAft>
              <a:buClr>
                <a:srgbClr val="A5A5A5"/>
              </a:buClr>
              <a:buSzPts val="1200"/>
              <a:buFont typeface="Cambria"/>
              <a:buNone/>
            </a:pPr>
            <a:r>
              <a:rPr lang="en-US" sz="1200">
                <a:solidFill>
                  <a:srgbClr val="A5A5A5"/>
                </a:solidFill>
                <a:latin typeface="Cambria"/>
                <a:ea typeface="Cambria"/>
                <a:cs typeface="Cambria"/>
                <a:sym typeface="Cambria"/>
              </a:rPr>
              <a:t>1* secondary glioblastoma : the tumor did not start as glioblastoma but it transformed/progressed to glioblastoma </a:t>
            </a:r>
            <a:endParaRPr sz="1200">
              <a:solidFill>
                <a:srgbClr val="A5A5A5"/>
              </a:solidFill>
              <a:latin typeface="Cambria"/>
              <a:ea typeface="Cambria"/>
              <a:cs typeface="Cambria"/>
              <a:sym typeface="Cambria"/>
            </a:endParaRPr>
          </a:p>
          <a:p>
            <a:pPr indent="0" lvl="0" marL="0" marR="0" rtl="0" algn="l">
              <a:spcBef>
                <a:spcPts val="0"/>
              </a:spcBef>
              <a:spcAft>
                <a:spcPts val="0"/>
              </a:spcAft>
              <a:buClr>
                <a:schemeClr val="dk1"/>
              </a:buClr>
              <a:buSzPts val="1200"/>
              <a:buFont typeface="Cambria"/>
              <a:buNone/>
            </a:pPr>
            <a:r>
              <a:t/>
            </a:r>
            <a:endParaRPr sz="1200">
              <a:solidFill>
                <a:srgbClr val="A5A5A5"/>
              </a:solidFill>
              <a:latin typeface="Cambria"/>
              <a:ea typeface="Cambria"/>
              <a:cs typeface="Cambria"/>
              <a:sym typeface="Cambria"/>
            </a:endParaRPr>
          </a:p>
          <a:p>
            <a:pPr indent="0" lvl="0" marL="0" marR="0" rtl="0" algn="l">
              <a:spcBef>
                <a:spcPts val="0"/>
              </a:spcBef>
              <a:spcAft>
                <a:spcPts val="0"/>
              </a:spcAft>
              <a:buClr>
                <a:srgbClr val="A5A5A5"/>
              </a:buClr>
              <a:buSzPts val="1200"/>
              <a:buFont typeface="Cambria"/>
              <a:buNone/>
            </a:pPr>
            <a:r>
              <a:rPr lang="en-US" sz="1200">
                <a:solidFill>
                  <a:srgbClr val="A5A5A5"/>
                </a:solidFill>
                <a:latin typeface="Cambria"/>
                <a:ea typeface="Cambria"/>
                <a:cs typeface="Cambria"/>
                <a:sym typeface="Cambria"/>
              </a:rPr>
              <a:t>2* for example if the patient has low grade astrocytoma “eg: grade 2” then it  transformed/ progressed to glioblastoma he will have </a:t>
            </a:r>
            <a:r>
              <a:rPr b="1" lang="en-US" sz="1200">
                <a:solidFill>
                  <a:srgbClr val="A5A5A5"/>
                </a:solidFill>
                <a:latin typeface="Cambria"/>
                <a:ea typeface="Cambria"/>
                <a:cs typeface="Cambria"/>
                <a:sym typeface="Cambria"/>
              </a:rPr>
              <a:t>both</a:t>
            </a:r>
            <a:r>
              <a:rPr lang="en-US" sz="1200">
                <a:solidFill>
                  <a:srgbClr val="A5A5A5"/>
                </a:solidFill>
                <a:latin typeface="Cambria"/>
                <a:ea typeface="Cambria"/>
                <a:cs typeface="Cambria"/>
                <a:sym typeface="Cambria"/>
              </a:rPr>
              <a:t> </a:t>
            </a:r>
            <a:r>
              <a:rPr lang="en-US" sz="1200" u="sng">
                <a:solidFill>
                  <a:srgbClr val="A5A5A5"/>
                </a:solidFill>
                <a:latin typeface="Cambria"/>
                <a:ea typeface="Cambria"/>
                <a:cs typeface="Cambria"/>
                <a:sym typeface="Cambria"/>
              </a:rPr>
              <a:t>p53 mutation and  IDH1 and  IDH2</a:t>
            </a:r>
            <a:r>
              <a:rPr lang="en-US" sz="1200">
                <a:solidFill>
                  <a:srgbClr val="A5A5A5"/>
                </a:solidFill>
                <a:latin typeface="Cambria"/>
                <a:ea typeface="Cambria"/>
                <a:cs typeface="Cambria"/>
                <a:sym typeface="Cambria"/>
              </a:rPr>
              <a:t>. because it start as primary = mutations in </a:t>
            </a:r>
            <a:r>
              <a:rPr lang="en-US" sz="1200" u="sng">
                <a:solidFill>
                  <a:srgbClr val="A5A5A5"/>
                </a:solidFill>
                <a:latin typeface="Cambria"/>
                <a:ea typeface="Cambria"/>
                <a:cs typeface="Cambria"/>
                <a:sym typeface="Cambria"/>
              </a:rPr>
              <a:t>IDH1 and IDH2</a:t>
            </a:r>
            <a:r>
              <a:rPr lang="en-US" sz="1200">
                <a:solidFill>
                  <a:srgbClr val="A5A5A5"/>
                </a:solidFill>
                <a:latin typeface="Cambria"/>
                <a:ea typeface="Cambria"/>
                <a:cs typeface="Cambria"/>
                <a:sym typeface="Cambria"/>
              </a:rPr>
              <a:t> </a:t>
            </a:r>
            <a:r>
              <a:rPr b="1" lang="en-US" sz="1200">
                <a:solidFill>
                  <a:srgbClr val="A5A5A5"/>
                </a:solidFill>
                <a:latin typeface="Cambria"/>
                <a:ea typeface="Cambria"/>
                <a:cs typeface="Cambria"/>
                <a:sym typeface="Cambria"/>
              </a:rPr>
              <a:t>then</a:t>
            </a:r>
            <a:r>
              <a:rPr lang="en-US" sz="1200">
                <a:solidFill>
                  <a:srgbClr val="A5A5A5"/>
                </a:solidFill>
                <a:latin typeface="Cambria"/>
                <a:ea typeface="Cambria"/>
                <a:cs typeface="Cambria"/>
                <a:sym typeface="Cambria"/>
              </a:rPr>
              <a:t> progressed to secondary glioblastoma = </a:t>
            </a:r>
            <a:r>
              <a:rPr lang="en-US" sz="1200" u="sng">
                <a:solidFill>
                  <a:srgbClr val="A5A5A5"/>
                </a:solidFill>
                <a:latin typeface="Cambria"/>
                <a:ea typeface="Cambria"/>
                <a:cs typeface="Cambria"/>
                <a:sym typeface="Cambria"/>
              </a:rPr>
              <a:t>P53 mutation</a:t>
            </a:r>
            <a:r>
              <a:rPr lang="en-US" sz="1200">
                <a:solidFill>
                  <a:srgbClr val="A5A5A5"/>
                </a:solidFill>
                <a:latin typeface="Cambria"/>
                <a:ea typeface="Cambria"/>
                <a:cs typeface="Cambria"/>
                <a:sym typeface="Cambria"/>
              </a:rPr>
              <a:t> </a:t>
            </a:r>
            <a:endParaRPr sz="1200">
              <a:solidFill>
                <a:srgbClr val="A5A5A5"/>
              </a:solidFill>
              <a:latin typeface="Cambria"/>
              <a:ea typeface="Cambria"/>
              <a:cs typeface="Cambria"/>
              <a:sym typeface="Cambria"/>
            </a:endParaRPr>
          </a:p>
          <a:p>
            <a:pPr indent="0" lvl="0" marL="0" marR="0" rtl="0" algn="l">
              <a:spcBef>
                <a:spcPts val="0"/>
              </a:spcBef>
              <a:spcAft>
                <a:spcPts val="0"/>
              </a:spcAft>
              <a:buClr>
                <a:srgbClr val="A5A5A5"/>
              </a:buClr>
              <a:buSzPts val="1200"/>
              <a:buFont typeface="Cambria"/>
              <a:buNone/>
            </a:pPr>
            <a:r>
              <a:t/>
            </a:r>
            <a:endParaRPr sz="1200">
              <a:solidFill>
                <a:srgbClr val="A5A5A5"/>
              </a:solidFill>
              <a:latin typeface="Cambria"/>
              <a:ea typeface="Cambria"/>
              <a:cs typeface="Cambria"/>
              <a:sym typeface="Cambria"/>
            </a:endParaRPr>
          </a:p>
          <a:p>
            <a:pPr indent="0" lvl="0" marL="0" marR="0" rtl="0" algn="l">
              <a:spcBef>
                <a:spcPts val="0"/>
              </a:spcBef>
              <a:spcAft>
                <a:spcPts val="0"/>
              </a:spcAft>
              <a:buClr>
                <a:srgbClr val="A5A5A5"/>
              </a:buClr>
              <a:buSzPts val="1200"/>
              <a:buFont typeface="Cambria"/>
              <a:buNone/>
            </a:pPr>
            <a:r>
              <a:rPr lang="en-US" sz="1200">
                <a:solidFill>
                  <a:srgbClr val="FF0000"/>
                </a:solidFill>
                <a:latin typeface="Cambria"/>
                <a:ea typeface="Cambria"/>
                <a:cs typeface="Cambria"/>
                <a:sym typeface="Cambria"/>
              </a:rPr>
              <a:t>3* includes grade II (diffuse astrocytoma) and Oligodendroglioma, NOT grade I (pilocytic astrocytoma). </a:t>
            </a:r>
            <a:endParaRPr sz="1200">
              <a:solidFill>
                <a:srgbClr val="FF0000"/>
              </a:solidFill>
              <a:latin typeface="Cambria"/>
              <a:ea typeface="Cambria"/>
              <a:cs typeface="Cambria"/>
              <a:sym typeface="Cambri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pic>
        <p:nvPicPr>
          <p:cNvPr id="265" name="Google Shape;265;p21"/>
          <p:cNvPicPr preferRelativeResize="0"/>
          <p:nvPr/>
        </p:nvPicPr>
        <p:blipFill rotWithShape="1">
          <a:blip r:embed="rId3">
            <a:alphaModFix/>
          </a:blip>
          <a:srcRect b="0" l="0" r="0" t="0"/>
          <a:stretch/>
        </p:blipFill>
        <p:spPr>
          <a:xfrm>
            <a:off x="1752600" y="5535599"/>
            <a:ext cx="3944473" cy="2534226"/>
          </a:xfrm>
          <a:prstGeom prst="rect">
            <a:avLst/>
          </a:prstGeom>
          <a:noFill/>
          <a:ln>
            <a:noFill/>
          </a:ln>
        </p:spPr>
      </p:pic>
      <p:pic>
        <p:nvPicPr>
          <p:cNvPr id="266" name="Google Shape;266;p21"/>
          <p:cNvPicPr preferRelativeResize="0"/>
          <p:nvPr/>
        </p:nvPicPr>
        <p:blipFill rotWithShape="1">
          <a:blip r:embed="rId4">
            <a:alphaModFix/>
          </a:blip>
          <a:srcRect b="0" l="0" r="0" t="0"/>
          <a:stretch/>
        </p:blipFill>
        <p:spPr>
          <a:xfrm>
            <a:off x="0" y="-20570"/>
            <a:ext cx="7772400" cy="623888"/>
          </a:xfrm>
          <a:prstGeom prst="rect">
            <a:avLst/>
          </a:prstGeom>
          <a:noFill/>
          <a:ln>
            <a:noFill/>
          </a:ln>
        </p:spPr>
      </p:pic>
      <p:sp>
        <p:nvSpPr>
          <p:cNvPr id="267" name="Google Shape;267;p21"/>
          <p:cNvSpPr/>
          <p:nvPr/>
        </p:nvSpPr>
        <p:spPr>
          <a:xfrm>
            <a:off x="838200" y="64064"/>
            <a:ext cx="5391604" cy="406265"/>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rgbClr val="7DB6C1"/>
              </a:buClr>
              <a:buSzPts val="2040"/>
              <a:buFont typeface="Noto Sans Symbols"/>
              <a:buChar char="▪"/>
            </a:pPr>
            <a:r>
              <a:rPr b="1" lang="en-US" sz="2040">
                <a:solidFill>
                  <a:srgbClr val="7DB6C1"/>
                </a:solidFill>
                <a:latin typeface="Cambria"/>
                <a:ea typeface="Cambria"/>
                <a:cs typeface="Cambria"/>
                <a:sym typeface="Cambria"/>
              </a:rPr>
              <a:t>Oligodendrogliomas</a:t>
            </a:r>
            <a:endParaRPr sz="2040">
              <a:solidFill>
                <a:srgbClr val="7DB6C1"/>
              </a:solidFill>
              <a:latin typeface="Cambria"/>
              <a:ea typeface="Cambria"/>
              <a:cs typeface="Cambria"/>
              <a:sym typeface="Cambria"/>
            </a:endParaRPr>
          </a:p>
        </p:txBody>
      </p:sp>
      <p:graphicFrame>
        <p:nvGraphicFramePr>
          <p:cNvPr id="268" name="Google Shape;268;p21"/>
          <p:cNvGraphicFramePr/>
          <p:nvPr/>
        </p:nvGraphicFramePr>
        <p:xfrm>
          <a:off x="533400" y="1219200"/>
          <a:ext cx="3000000" cy="3000000"/>
        </p:xfrm>
        <a:graphic>
          <a:graphicData uri="http://schemas.openxmlformats.org/drawingml/2006/table">
            <a:tbl>
              <a:tblPr bandRow="1" firstRow="1">
                <a:noFill/>
                <a:tableStyleId>{3267D6B5-3676-4545-9C4A-8D7510FC3D5A}</a:tableStyleId>
              </a:tblPr>
              <a:tblGrid>
                <a:gridCol w="6371775"/>
              </a:tblGrid>
              <a:tr h="609600">
                <a:tc>
                  <a:txBody>
                    <a:bodyPr>
                      <a:noAutofit/>
                    </a:bodyPr>
                    <a:lstStyle/>
                    <a:p>
                      <a:pPr indent="0" lvl="0" marL="0" marR="0" rtl="0" algn="l">
                        <a:lnSpc>
                          <a:spcPct val="100000"/>
                        </a:lnSpc>
                        <a:spcBef>
                          <a:spcPts val="0"/>
                        </a:spcBef>
                        <a:spcAft>
                          <a:spcPts val="0"/>
                        </a:spcAft>
                        <a:buClr>
                          <a:schemeClr val="dk1"/>
                        </a:buClr>
                        <a:buSzPts val="1600"/>
                        <a:buFont typeface="Cambria"/>
                        <a:buNone/>
                      </a:pPr>
                      <a:r>
                        <a:rPr b="1" lang="en-US" sz="1600" u="none" cap="none" strike="noStrike"/>
                        <a:t>B) </a:t>
                      </a:r>
                      <a:r>
                        <a:rPr b="1" lang="en-US" sz="1600" u="none" cap="none" strike="noStrike">
                          <a:solidFill>
                            <a:schemeClr val="dk1"/>
                          </a:solidFill>
                        </a:rPr>
                        <a:t>Oligodendrogliomas </a:t>
                      </a:r>
                      <a:r>
                        <a:rPr b="1" lang="en-US" sz="1600" u="none" cap="none" strike="noStrike">
                          <a:solidFill>
                            <a:srgbClr val="A5A5A5"/>
                          </a:solidFill>
                        </a:rPr>
                        <a:t>(</a:t>
                      </a:r>
                      <a:r>
                        <a:rPr b="1" lang="en-US" sz="1600" u="none" cap="none" strike="noStrike">
                          <a:solidFill>
                            <a:schemeClr val="dk1"/>
                          </a:solidFill>
                        </a:rPr>
                        <a:t> </a:t>
                      </a:r>
                      <a:r>
                        <a:rPr b="1" lang="en-US" sz="1600" u="none" cap="none" strike="noStrike">
                          <a:solidFill>
                            <a:srgbClr val="A5A5A5"/>
                          </a:solidFill>
                        </a:rPr>
                        <a:t>Malignant tumor ): </a:t>
                      </a:r>
                      <a:endParaRPr sz="1600" u="none" cap="none" strike="noStrike"/>
                    </a:p>
                    <a:p>
                      <a:pPr indent="0" lvl="0" marL="0" marR="0" rtl="0" algn="l">
                        <a:spcBef>
                          <a:spcPts val="0"/>
                        </a:spcBef>
                        <a:spcAft>
                          <a:spcPts val="0"/>
                        </a:spcAft>
                        <a:buNone/>
                      </a:pPr>
                      <a:r>
                        <a:t/>
                      </a:r>
                      <a:endParaRPr sz="1530"/>
                    </a:p>
                  </a:txBody>
                  <a:tcPr marT="45725" marB="45725" marR="91450" marL="91450">
                    <a:solidFill>
                      <a:srgbClr val="DAF2EC"/>
                    </a:solidFill>
                  </a:tcPr>
                </a:tc>
              </a:tr>
              <a:tr h="762000">
                <a:tc>
                  <a:txBody>
                    <a:bodyPr>
                      <a:noAutofit/>
                    </a:bodyPr>
                    <a:lstStyle/>
                    <a:p>
                      <a:pPr indent="0" lvl="0" marL="0" marR="0" rtl="0" algn="l">
                        <a:spcBef>
                          <a:spcPts val="0"/>
                        </a:spcBef>
                        <a:spcAft>
                          <a:spcPts val="0"/>
                        </a:spcAft>
                        <a:buClr>
                          <a:schemeClr val="dk1"/>
                        </a:buClr>
                        <a:buSzPts val="1200"/>
                        <a:buFont typeface="Cambria"/>
                        <a:buNone/>
                      </a:pPr>
                      <a:r>
                        <a:rPr lang="en-US" sz="1200" u="none" cap="none" strike="noStrike"/>
                        <a:t>▪ The most common genetic findings are loss of heterozygosity </a:t>
                      </a:r>
                      <a:r>
                        <a:rPr lang="en-US" sz="1200" u="none" cap="none" strike="noStrike">
                          <a:solidFill>
                            <a:srgbClr val="B7B7B7"/>
                          </a:solidFill>
                        </a:rPr>
                        <a:t>codeletion</a:t>
                      </a:r>
                      <a:r>
                        <a:rPr lang="en-US" sz="1200" u="none" cap="none" strike="noStrike"/>
                        <a:t> for chromosomes </a:t>
                      </a:r>
                      <a:r>
                        <a:rPr b="1" lang="en-US" sz="1200" u="none" cap="none" strike="noStrike">
                          <a:solidFill>
                            <a:srgbClr val="C00000"/>
                          </a:solidFill>
                        </a:rPr>
                        <a:t>1p and 19q</a:t>
                      </a:r>
                      <a:r>
                        <a:rPr lang="en-US" sz="1200" u="none" cap="none" strike="noStrike"/>
                        <a:t>. </a:t>
                      </a:r>
                      <a:endParaRPr/>
                    </a:p>
                    <a:p>
                      <a:pPr indent="0" lvl="0" marL="0" marR="0" rtl="0" algn="l">
                        <a:spcBef>
                          <a:spcPts val="0"/>
                        </a:spcBef>
                        <a:spcAft>
                          <a:spcPts val="0"/>
                        </a:spcAft>
                        <a:buClr>
                          <a:schemeClr val="dk1"/>
                        </a:buClr>
                        <a:buSzPts val="1200"/>
                        <a:buFont typeface="Cambria"/>
                        <a:buNone/>
                      </a:pPr>
                      <a:r>
                        <a:t/>
                      </a:r>
                      <a:endParaRPr sz="1200" u="none" cap="none" strike="noStrike"/>
                    </a:p>
                    <a:p>
                      <a:pPr indent="0" lvl="0" marL="0" marR="0" rtl="0" algn="l">
                        <a:spcBef>
                          <a:spcPts val="0"/>
                        </a:spcBef>
                        <a:spcAft>
                          <a:spcPts val="0"/>
                        </a:spcAft>
                        <a:buClr>
                          <a:schemeClr val="dk1"/>
                        </a:buClr>
                        <a:buSzPts val="1200"/>
                        <a:buFont typeface="Cambria"/>
                        <a:buNone/>
                      </a:pPr>
                      <a:r>
                        <a:rPr lang="en-US" sz="1200" u="none" cap="none" strike="noStrike"/>
                        <a:t>▪ Affects Adults in Fourth and fifth decades. </a:t>
                      </a:r>
                      <a:endParaRPr/>
                    </a:p>
                    <a:p>
                      <a:pPr indent="0" lvl="0" marL="0" marR="0" rtl="0" algn="l">
                        <a:spcBef>
                          <a:spcPts val="0"/>
                        </a:spcBef>
                        <a:spcAft>
                          <a:spcPts val="0"/>
                        </a:spcAft>
                        <a:buClr>
                          <a:schemeClr val="dk1"/>
                        </a:buClr>
                        <a:buSzPts val="1200"/>
                        <a:buFont typeface="Cambria"/>
                        <a:buNone/>
                      </a:pPr>
                      <a:r>
                        <a:t/>
                      </a:r>
                      <a:endParaRPr sz="1200" u="none" cap="none" strike="noStrike"/>
                    </a:p>
                    <a:p>
                      <a:pPr indent="0" lvl="0" marL="0" marR="0" rtl="0" algn="l">
                        <a:spcBef>
                          <a:spcPts val="0"/>
                        </a:spcBef>
                        <a:spcAft>
                          <a:spcPts val="0"/>
                        </a:spcAft>
                        <a:buClr>
                          <a:schemeClr val="dk1"/>
                        </a:buClr>
                        <a:buSzPts val="1200"/>
                        <a:buFont typeface="Cambria"/>
                        <a:buNone/>
                      </a:pPr>
                      <a:r>
                        <a:rPr lang="en-US" sz="1200" u="none" cap="none" strike="noStrike"/>
                        <a:t> ▪ </a:t>
                      </a:r>
                      <a:r>
                        <a:rPr b="1" lang="en-US" sz="1200" u="none" cap="none" strike="noStrike">
                          <a:solidFill>
                            <a:srgbClr val="C00000"/>
                          </a:solidFill>
                        </a:rPr>
                        <a:t>Cerebral hemispheres </a:t>
                      </a:r>
                      <a:r>
                        <a:rPr lang="en-US" sz="1200" u="none" cap="none" strike="noStrike"/>
                        <a:t>mainly in </a:t>
                      </a:r>
                      <a:r>
                        <a:rPr b="1" lang="en-US" sz="1200" u="none" cap="none" strike="noStrike"/>
                        <a:t>frontal</a:t>
                      </a:r>
                      <a:r>
                        <a:rPr lang="en-US" sz="1200" u="none" cap="none" strike="noStrike"/>
                        <a:t> and </a:t>
                      </a:r>
                      <a:r>
                        <a:rPr b="1" lang="en-US" sz="1200" u="none" cap="none" strike="noStrike"/>
                        <a:t>temporal lobes </a:t>
                      </a:r>
                      <a:r>
                        <a:rPr lang="en-US" sz="1200" u="none" cap="none" strike="noStrike">
                          <a:solidFill>
                            <a:srgbClr val="A5A5A5"/>
                          </a:solidFill>
                        </a:rPr>
                        <a:t>(supratentorial in the brain cortex)</a:t>
                      </a:r>
                      <a:r>
                        <a:rPr lang="en-US" sz="1200" u="none" cap="none" strike="noStrike"/>
                        <a:t>, with a predilection for </a:t>
                      </a:r>
                      <a:r>
                        <a:rPr b="1" lang="en-US" sz="1200" u="none" cap="none" strike="noStrike"/>
                        <a:t>white matter</a:t>
                      </a:r>
                      <a:r>
                        <a:rPr lang="en-US" sz="1200" u="none" cap="none" strike="noStrike"/>
                        <a:t>. </a:t>
                      </a:r>
                      <a:r>
                        <a:rPr b="1" lang="en-US" sz="1200" u="none" cap="none" strike="noStrike">
                          <a:solidFill>
                            <a:srgbClr val="A5A5A5"/>
                          </a:solidFill>
                        </a:rPr>
                        <a:t>WHY ? </a:t>
                      </a:r>
                      <a:r>
                        <a:rPr lang="en-US" sz="1200" u="none" cap="none" strike="noStrike"/>
                        <a:t>​ </a:t>
                      </a:r>
                      <a:r>
                        <a:rPr lang="en-US" sz="1200" u="none" cap="none" strike="noStrike">
                          <a:solidFill>
                            <a:srgbClr val="A5A5A5"/>
                          </a:solidFill>
                        </a:rPr>
                        <a:t>because oligodendrocytes are present in white matter</a:t>
                      </a:r>
                      <a:endParaRPr sz="1200" u="none" cap="none" strike="noStrike"/>
                    </a:p>
                    <a:p>
                      <a:pPr indent="0" lvl="0" marL="0" marR="0" rtl="0" algn="l">
                        <a:spcBef>
                          <a:spcPts val="0"/>
                        </a:spcBef>
                        <a:spcAft>
                          <a:spcPts val="0"/>
                        </a:spcAft>
                        <a:buClr>
                          <a:schemeClr val="dk1"/>
                        </a:buClr>
                        <a:buSzPts val="1200"/>
                        <a:buFont typeface="Cambria"/>
                        <a:buNone/>
                      </a:pPr>
                      <a:r>
                        <a:t/>
                      </a:r>
                      <a:endParaRPr sz="1200" u="none" cap="none" strike="noStrike">
                        <a:solidFill>
                          <a:srgbClr val="A5A5A5"/>
                        </a:solidFill>
                      </a:endParaRPr>
                    </a:p>
                    <a:p>
                      <a:pPr indent="0" lvl="0" marL="0" marR="0" rtl="0" algn="l">
                        <a:spcBef>
                          <a:spcPts val="0"/>
                        </a:spcBef>
                        <a:spcAft>
                          <a:spcPts val="0"/>
                        </a:spcAft>
                        <a:buClr>
                          <a:schemeClr val="dk1"/>
                        </a:buClr>
                        <a:buSzPts val="1200"/>
                        <a:buFont typeface="Cambria"/>
                        <a:buNone/>
                      </a:pPr>
                      <a:r>
                        <a:rPr lang="en-US" sz="1200" u="none" cap="none" strike="noStrike"/>
                        <a:t>▪ </a:t>
                      </a:r>
                      <a:r>
                        <a:rPr b="1" lang="en-US" sz="1200" u="none" cap="none" strike="noStrike"/>
                        <a:t>Better prognosis </a:t>
                      </a:r>
                      <a:r>
                        <a:rPr lang="en-US" sz="1200" u="none" cap="none" strike="noStrike"/>
                        <a:t>than do patients with astrocytomas (5 to 10 years with treatment). </a:t>
                      </a:r>
                      <a:endParaRPr/>
                    </a:p>
                    <a:p>
                      <a:pPr indent="0" lvl="0" marL="0" marR="0" rtl="0" algn="l">
                        <a:spcBef>
                          <a:spcPts val="0"/>
                        </a:spcBef>
                        <a:spcAft>
                          <a:spcPts val="0"/>
                        </a:spcAft>
                        <a:buClr>
                          <a:schemeClr val="dk1"/>
                        </a:buClr>
                        <a:buSzPts val="1200"/>
                        <a:buFont typeface="Cambria"/>
                        <a:buNone/>
                      </a:pPr>
                      <a:r>
                        <a:rPr lang="en-US" sz="1200" u="none" cap="none" strike="noStrike">
                          <a:solidFill>
                            <a:srgbClr val="A5A5A5"/>
                          </a:solidFill>
                        </a:rPr>
                        <a:t>Grade II oligodendroglioma has better prognosis than grade II diffuse astrocytoma.</a:t>
                      </a:r>
                      <a:endParaRPr/>
                    </a:p>
                    <a:p>
                      <a:pPr indent="0" lvl="0" marL="0" marR="0" rtl="0" algn="l">
                        <a:spcBef>
                          <a:spcPts val="0"/>
                        </a:spcBef>
                        <a:spcAft>
                          <a:spcPts val="0"/>
                        </a:spcAft>
                        <a:buClr>
                          <a:schemeClr val="dk1"/>
                        </a:buClr>
                        <a:buSzPts val="1200"/>
                        <a:buFont typeface="Cambria"/>
                        <a:buNone/>
                      </a:pPr>
                      <a:r>
                        <a:t/>
                      </a:r>
                      <a:endParaRPr sz="1200" u="none" cap="none" strike="noStrike"/>
                    </a:p>
                    <a:p>
                      <a:pPr indent="0" lvl="0" marL="0" marR="0" rtl="0" algn="l">
                        <a:spcBef>
                          <a:spcPts val="0"/>
                        </a:spcBef>
                        <a:spcAft>
                          <a:spcPts val="0"/>
                        </a:spcAft>
                        <a:buClr>
                          <a:schemeClr val="dk1"/>
                        </a:buClr>
                        <a:buSzPts val="1200"/>
                        <a:buFont typeface="Cambria"/>
                        <a:buNone/>
                      </a:pPr>
                      <a:r>
                        <a:rPr lang="en-US" sz="1200" u="none" cap="none" strike="noStrike"/>
                        <a:t>▪ Anaplastic form </a:t>
                      </a:r>
                      <a:r>
                        <a:rPr lang="en-US" sz="1200" u="none" cap="none" strike="noStrike">
                          <a:solidFill>
                            <a:srgbClr val="B7B7B7"/>
                          </a:solidFill>
                        </a:rPr>
                        <a:t>grade III </a:t>
                      </a:r>
                      <a:r>
                        <a:rPr lang="en-US" sz="1200" u="none" cap="none" strike="noStrike"/>
                        <a:t>prognosis is worse  than the conventional type </a:t>
                      </a:r>
                      <a:r>
                        <a:rPr lang="en-US" sz="1200" u="none" cap="none" strike="noStrike">
                          <a:solidFill>
                            <a:srgbClr val="B7B7B7"/>
                          </a:solidFill>
                        </a:rPr>
                        <a:t>grade II</a:t>
                      </a:r>
                      <a:endParaRPr/>
                    </a:p>
                    <a:p>
                      <a:pPr indent="0" lvl="0" marL="0" marR="0" rtl="0" algn="l">
                        <a:spcBef>
                          <a:spcPts val="0"/>
                        </a:spcBef>
                        <a:spcAft>
                          <a:spcPts val="0"/>
                        </a:spcAft>
                        <a:buClr>
                          <a:schemeClr val="dk1"/>
                        </a:buClr>
                        <a:buSzPts val="1200"/>
                        <a:buFont typeface="Cambria"/>
                        <a:buNone/>
                      </a:pPr>
                      <a:r>
                        <a:rPr lang="en-US" sz="1200" u="none" cap="none" strike="noStrike">
                          <a:solidFill>
                            <a:srgbClr val="B7B7B7"/>
                          </a:solidFill>
                        </a:rPr>
                        <a:t>Oligodendroglioma only has 2 grades, II &amp; Ill</a:t>
                      </a:r>
                      <a:endParaRPr/>
                    </a:p>
                    <a:p>
                      <a:pPr indent="0" lvl="0" marL="0" marR="0" rtl="0" algn="l">
                        <a:spcBef>
                          <a:spcPts val="0"/>
                        </a:spcBef>
                        <a:spcAft>
                          <a:spcPts val="0"/>
                        </a:spcAft>
                        <a:buClr>
                          <a:schemeClr val="dk1"/>
                        </a:buClr>
                        <a:buSzPts val="1200"/>
                        <a:buFont typeface="Cambria"/>
                        <a:buNone/>
                      </a:pPr>
                      <a:r>
                        <a:t/>
                      </a:r>
                      <a:endParaRPr sz="1200" u="none" cap="none" strike="noStrike"/>
                    </a:p>
                    <a:p>
                      <a:pPr indent="0" lvl="0" marL="0" marR="0" rtl="0" algn="l">
                        <a:spcBef>
                          <a:spcPts val="0"/>
                        </a:spcBef>
                        <a:spcAft>
                          <a:spcPts val="0"/>
                        </a:spcAft>
                        <a:buClr>
                          <a:srgbClr val="A5A5A5"/>
                        </a:buClr>
                        <a:buSzPts val="1200"/>
                        <a:buFont typeface="Cambria"/>
                        <a:buNone/>
                      </a:pPr>
                      <a:r>
                        <a:rPr lang="en-US" sz="1200" u="none" cap="none" strike="noStrike">
                          <a:solidFill>
                            <a:srgbClr val="A5A5A5"/>
                          </a:solidFill>
                        </a:rPr>
                        <a:t>▪</a:t>
                      </a:r>
                      <a:r>
                        <a:rPr lang="en-US" sz="1200" u="none" cap="none" strike="noStrike"/>
                        <a:t> </a:t>
                      </a:r>
                      <a:r>
                        <a:rPr lang="en-US" sz="1200" u="none" cap="none" strike="noStrike">
                          <a:solidFill>
                            <a:srgbClr val="A5A5A5"/>
                          </a:solidFill>
                        </a:rPr>
                        <a:t>Imaging reveals: Calcified tumor in white matter. May present with seizures. </a:t>
                      </a:r>
                      <a:endParaRPr sz="1200" u="none" cap="none" strike="noStrike"/>
                    </a:p>
                    <a:p>
                      <a:pPr indent="0" lvl="0" marL="0" marR="0" rtl="0" algn="l">
                        <a:spcBef>
                          <a:spcPts val="0"/>
                        </a:spcBef>
                        <a:spcAft>
                          <a:spcPts val="0"/>
                        </a:spcAft>
                        <a:buNone/>
                      </a:pPr>
                      <a:r>
                        <a:t/>
                      </a:r>
                      <a:endParaRPr sz="1530"/>
                    </a:p>
                  </a:txBody>
                  <a:tcPr marT="45725" marB="45725" marR="91450" marL="91450"/>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Custom 27">
      <a:dk1>
        <a:srgbClr val="000000"/>
      </a:dk1>
      <a:lt1>
        <a:srgbClr val="FFFFFF"/>
      </a:lt1>
      <a:dk2>
        <a:srgbClr val="ABDAFC"/>
      </a:dk2>
      <a:lt2>
        <a:srgbClr val="ABDAFC"/>
      </a:lt2>
      <a:accent1>
        <a:srgbClr val="9A66CA"/>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