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92" r:id="rId4"/>
    <p:sldMasterId id="2147483693" r:id="rId5"/>
    <p:sldMasterId id="214748369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y="9902950" cx="6858000"/>
  <p:notesSz cx="6858000" cy="9144000"/>
  <p:embeddedFontLst>
    <p:embeddedFont>
      <p:font typeface="Dosis"/>
      <p:regular r:id="rId18"/>
      <p:bold r:id="rId19"/>
    </p:embeddedFont>
    <p:embeddedFont>
      <p:font typeface="Economica"/>
      <p:regular r:id="rId20"/>
      <p:bold r:id="rId21"/>
      <p:italic r:id="rId22"/>
      <p:boldItalic r:id="rId23"/>
    </p:embeddedFont>
    <p:embeddedFont>
      <p:font typeface="Amatic SC"/>
      <p:regular r:id="rId24"/>
      <p:bold r:id="rId25"/>
    </p:embeddedFont>
    <p:embeddedFont>
      <p:font typeface="Cairo"/>
      <p:regular r:id="rId26"/>
      <p:bold r:id="rId27"/>
    </p:embeddedFont>
    <p:embeddedFont>
      <p:font typeface="Josefin Sans"/>
      <p:regular r:id="rId28"/>
      <p:bold r:id="rId29"/>
      <p:italic r:id="rId30"/>
      <p:boldItalic r:id="rId31"/>
    </p:embeddedFont>
    <p:embeddedFont>
      <p:font typeface="Philosopher"/>
      <p:regular r:id="rId32"/>
      <p:bold r:id="rId33"/>
      <p:italic r:id="rId34"/>
      <p:boldItalic r:id="rId35"/>
    </p:embeddedFont>
    <p:embeddedFont>
      <p:font typeface="Tajawal"/>
      <p:regular r:id="rId36"/>
      <p:bold r:id="rId37"/>
    </p:embeddedFont>
    <p:embeddedFont>
      <p:font typeface="Comfortaa"/>
      <p:regular r:id="rId38"/>
      <p:bold r:id="rId39"/>
    </p:embeddedFont>
    <p:embeddedFont>
      <p:font typeface="Open Sans"/>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19">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119"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regular.fntdata"/><Relationship Id="rId20" Type="http://schemas.openxmlformats.org/officeDocument/2006/relationships/font" Target="fonts/Economica-regular.fntdata"/><Relationship Id="rId42" Type="http://schemas.openxmlformats.org/officeDocument/2006/relationships/font" Target="fonts/OpenSans-italic.fntdata"/><Relationship Id="rId41" Type="http://schemas.openxmlformats.org/officeDocument/2006/relationships/font" Target="fonts/OpenSans-bold.fntdata"/><Relationship Id="rId22" Type="http://schemas.openxmlformats.org/officeDocument/2006/relationships/font" Target="fonts/Economica-italic.fntdata"/><Relationship Id="rId21" Type="http://schemas.openxmlformats.org/officeDocument/2006/relationships/font" Target="fonts/Economica-bold.fntdata"/><Relationship Id="rId43" Type="http://schemas.openxmlformats.org/officeDocument/2006/relationships/font" Target="fonts/OpenSans-boldItalic.fntdata"/><Relationship Id="rId24" Type="http://schemas.openxmlformats.org/officeDocument/2006/relationships/font" Target="fonts/AmaticSC-regular.fntdata"/><Relationship Id="rId23" Type="http://schemas.openxmlformats.org/officeDocument/2006/relationships/font" Target="fonts/Economica-boldItalic.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Cairo-regular.fntdata"/><Relationship Id="rId25" Type="http://schemas.openxmlformats.org/officeDocument/2006/relationships/font" Target="fonts/AmaticSC-bold.fntdata"/><Relationship Id="rId28" Type="http://schemas.openxmlformats.org/officeDocument/2006/relationships/font" Target="fonts/JosefinSans-regular.fntdata"/><Relationship Id="rId27" Type="http://schemas.openxmlformats.org/officeDocument/2006/relationships/font" Target="fonts/Cairo-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JosefinSans-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JosefinSans-boldItalic.fntdata"/><Relationship Id="rId30" Type="http://schemas.openxmlformats.org/officeDocument/2006/relationships/font" Target="fonts/JosefinSans-italic.fntdata"/><Relationship Id="rId11" Type="http://schemas.openxmlformats.org/officeDocument/2006/relationships/slide" Target="slides/slide4.xml"/><Relationship Id="rId33" Type="http://schemas.openxmlformats.org/officeDocument/2006/relationships/font" Target="fonts/Philosopher-bold.fntdata"/><Relationship Id="rId10" Type="http://schemas.openxmlformats.org/officeDocument/2006/relationships/slide" Target="slides/slide3.xml"/><Relationship Id="rId32" Type="http://schemas.openxmlformats.org/officeDocument/2006/relationships/font" Target="fonts/Philosopher-regular.fntdata"/><Relationship Id="rId13" Type="http://schemas.openxmlformats.org/officeDocument/2006/relationships/slide" Target="slides/slide6.xml"/><Relationship Id="rId35" Type="http://schemas.openxmlformats.org/officeDocument/2006/relationships/font" Target="fonts/Philosopher-boldItalic.fntdata"/><Relationship Id="rId12" Type="http://schemas.openxmlformats.org/officeDocument/2006/relationships/slide" Target="slides/slide5.xml"/><Relationship Id="rId34" Type="http://schemas.openxmlformats.org/officeDocument/2006/relationships/font" Target="fonts/Philosopher-italic.fntdata"/><Relationship Id="rId15" Type="http://schemas.openxmlformats.org/officeDocument/2006/relationships/slide" Target="slides/slide8.xml"/><Relationship Id="rId37" Type="http://schemas.openxmlformats.org/officeDocument/2006/relationships/font" Target="fonts/Tajawal-bold.fntdata"/><Relationship Id="rId14" Type="http://schemas.openxmlformats.org/officeDocument/2006/relationships/slide" Target="slides/slide7.xml"/><Relationship Id="rId36" Type="http://schemas.openxmlformats.org/officeDocument/2006/relationships/font" Target="fonts/Tajawal-regular.fntdata"/><Relationship Id="rId17" Type="http://schemas.openxmlformats.org/officeDocument/2006/relationships/slide" Target="slides/slide10.xml"/><Relationship Id="rId39" Type="http://schemas.openxmlformats.org/officeDocument/2006/relationships/font" Target="fonts/Comfortaa-bold.fntdata"/><Relationship Id="rId16" Type="http://schemas.openxmlformats.org/officeDocument/2006/relationships/slide" Target="slides/slide9.xml"/><Relationship Id="rId38" Type="http://schemas.openxmlformats.org/officeDocument/2006/relationships/font" Target="fonts/Comfortaa-regular.fntdata"/><Relationship Id="rId19" Type="http://schemas.openxmlformats.org/officeDocument/2006/relationships/font" Target="fonts/Dosis-bold.fntdata"/><Relationship Id="rId18" Type="http://schemas.openxmlformats.org/officeDocument/2006/relationships/font" Target="fonts/Dosi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2e26e5c12bd7055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g2e26e5c12bd70556_0: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Google Shape;378;g3bfe6d3d41d1275f_6: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3bfe6d3d41d1275f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g43b960b540_0_36: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43b960b540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2b4fb5903b83de4c_0: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b4fb5903b83de4c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g2b4fb5903b83de4c_5: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2b4fb5903b83de4c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3815a96c56ec4f4_56: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3815a96c56ec4f4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Google Shape;325;g3815a96c56ec4f4_71: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3815a96c56ec4f4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g3815a96c56ec4f4_94: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3815a96c56ec4f4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g215e0281662e9c0b_0: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215e0281662e9c0b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Google Shape;366;g8515af8f38faff_2: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8515af8f38faff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5830559" y="126399"/>
            <a:ext cx="811219" cy="2165866"/>
          </a:xfrm>
          <a:custGeom>
            <a:rect b="b" l="l" r="r" t="t"/>
            <a:pathLst>
              <a:path extrusionOk="0" h="44998" w="43265">
                <a:moveTo>
                  <a:pt x="0" y="44998"/>
                </a:moveTo>
                <a:lnTo>
                  <a:pt x="0" y="0"/>
                </a:lnTo>
                <a:lnTo>
                  <a:pt x="43265" y="0"/>
                </a:lnTo>
              </a:path>
            </a:pathLst>
          </a:custGeom>
          <a:noFill/>
          <a:ln cap="flat" cmpd="sng" w="28575">
            <a:solidFill>
              <a:srgbClr val="134F5C"/>
            </a:solidFill>
            <a:prstDash val="solid"/>
            <a:miter lim="8000"/>
            <a:headEnd len="sm" w="sm" type="none"/>
            <a:tailEnd len="sm" w="sm" type="none"/>
          </a:ln>
        </p:spPr>
      </p:sp>
      <p:sp>
        <p:nvSpPr>
          <p:cNvPr id="11" name="Google Shape;11;p2"/>
          <p:cNvSpPr/>
          <p:nvPr/>
        </p:nvSpPr>
        <p:spPr>
          <a:xfrm flipH="1" rot="10800000">
            <a:off x="165688" y="7570195"/>
            <a:ext cx="811219" cy="2165866"/>
          </a:xfrm>
          <a:custGeom>
            <a:rect b="b" l="l" r="r" t="t"/>
            <a:pathLst>
              <a:path extrusionOk="0" h="44998" w="43265">
                <a:moveTo>
                  <a:pt x="0" y="44998"/>
                </a:moveTo>
                <a:lnTo>
                  <a:pt x="0" y="0"/>
                </a:lnTo>
                <a:lnTo>
                  <a:pt x="43265" y="0"/>
                </a:lnTo>
              </a:path>
            </a:pathLst>
          </a:custGeom>
          <a:noFill/>
          <a:ln cap="flat" cmpd="sng" w="28575">
            <a:solidFill>
              <a:srgbClr val="2C5072"/>
            </a:solidFill>
            <a:prstDash val="solid"/>
            <a:miter lim="8000"/>
            <a:headEnd len="sm" w="sm" type="none"/>
            <a:tailEnd len="sm" w="sm" type="none"/>
          </a:ln>
        </p:spPr>
      </p:sp>
      <p:sp>
        <p:nvSpPr>
          <p:cNvPr id="12" name="Google Shape;12;p2"/>
          <p:cNvSpPr txBox="1"/>
          <p:nvPr>
            <p:ph type="ctrTitle"/>
          </p:nvPr>
        </p:nvSpPr>
        <p:spPr>
          <a:xfrm>
            <a:off x="2283525" y="2780672"/>
            <a:ext cx="2290800" cy="29595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3" name="Google Shape;13;p2"/>
          <p:cNvSpPr txBox="1"/>
          <p:nvPr>
            <p:ph idx="1" type="subTitle"/>
          </p:nvPr>
        </p:nvSpPr>
        <p:spPr>
          <a:xfrm>
            <a:off x="2283525" y="6000455"/>
            <a:ext cx="2290800" cy="13503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7" name="Shape 57"/>
        <p:cNvGrpSpPr/>
        <p:nvPr/>
      </p:nvGrpSpPr>
      <p:grpSpPr>
        <a:xfrm>
          <a:off x="0" y="0"/>
          <a:ext cx="0" cy="0"/>
          <a:chOff x="0" y="0"/>
          <a:chExt cx="0" cy="0"/>
        </a:xfrm>
      </p:grpSpPr>
      <p:sp>
        <p:nvSpPr>
          <p:cNvPr id="58" name="Google Shape;58;p11"/>
          <p:cNvSpPr/>
          <p:nvPr/>
        </p:nvSpPr>
        <p:spPr>
          <a:xfrm>
            <a:off x="3429000" y="-48"/>
            <a:ext cx="3429000" cy="990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9" name="Google Shape;59;p11"/>
          <p:cNvCxnSpPr/>
          <p:nvPr/>
        </p:nvCxnSpPr>
        <p:spPr>
          <a:xfrm>
            <a:off x="3772256" y="8655334"/>
            <a:ext cx="351300" cy="0"/>
          </a:xfrm>
          <a:prstGeom prst="straightConnector1">
            <a:avLst/>
          </a:prstGeom>
          <a:noFill/>
          <a:ln cap="flat" cmpd="sng" w="19050">
            <a:solidFill>
              <a:schemeClr val="lt1"/>
            </a:solidFill>
            <a:prstDash val="solid"/>
            <a:round/>
            <a:headEnd len="sm" w="sm" type="none"/>
            <a:tailEnd len="sm" w="sm" type="none"/>
          </a:ln>
        </p:spPr>
      </p:cxnSp>
      <p:sp>
        <p:nvSpPr>
          <p:cNvPr id="60" name="Google Shape;60;p11"/>
          <p:cNvSpPr txBox="1"/>
          <p:nvPr>
            <p:ph type="title"/>
          </p:nvPr>
        </p:nvSpPr>
        <p:spPr>
          <a:xfrm>
            <a:off x="199125" y="1789164"/>
            <a:ext cx="3033900" cy="3438900"/>
          </a:xfrm>
          <a:prstGeom prst="rect">
            <a:avLst/>
          </a:prstGeom>
        </p:spPr>
        <p:txBody>
          <a:bodyPr anchorCtr="0" anchor="b" bIns="91425" lIns="91425" spcFirstLastPara="1" rIns="91425" wrap="square" tIns="91425"/>
          <a:lstStyle>
            <a:lvl1pPr lvl="0" rtl="0" algn="ctr">
              <a:spcBef>
                <a:spcPts val="0"/>
              </a:spcBef>
              <a:spcAft>
                <a:spcPts val="0"/>
              </a:spcAft>
              <a:buClr>
                <a:schemeClr val="lt2"/>
              </a:buClr>
              <a:buSzPts val="4200"/>
              <a:buNone/>
              <a:defRPr>
                <a:solidFill>
                  <a:schemeClr val="lt2"/>
                </a:solidFill>
              </a:defRPr>
            </a:lvl1pPr>
            <a:lvl2pPr lvl="1" rtl="0" algn="ctr">
              <a:spcBef>
                <a:spcPts val="0"/>
              </a:spcBef>
              <a:spcAft>
                <a:spcPts val="0"/>
              </a:spcAft>
              <a:buClr>
                <a:schemeClr val="lt2"/>
              </a:buClr>
              <a:buSzPts val="4200"/>
              <a:buNone/>
              <a:defRPr>
                <a:solidFill>
                  <a:schemeClr val="lt2"/>
                </a:solidFill>
              </a:defRPr>
            </a:lvl2pPr>
            <a:lvl3pPr lvl="2" rtl="0" algn="ctr">
              <a:spcBef>
                <a:spcPts val="0"/>
              </a:spcBef>
              <a:spcAft>
                <a:spcPts val="0"/>
              </a:spcAft>
              <a:buClr>
                <a:schemeClr val="lt2"/>
              </a:buClr>
              <a:buSzPts val="4200"/>
              <a:buNone/>
              <a:defRPr>
                <a:solidFill>
                  <a:schemeClr val="lt2"/>
                </a:solidFill>
              </a:defRPr>
            </a:lvl3pPr>
            <a:lvl4pPr lvl="3" rtl="0" algn="ctr">
              <a:spcBef>
                <a:spcPts val="0"/>
              </a:spcBef>
              <a:spcAft>
                <a:spcPts val="0"/>
              </a:spcAft>
              <a:buClr>
                <a:schemeClr val="lt2"/>
              </a:buClr>
              <a:buSzPts val="4200"/>
              <a:buNone/>
              <a:defRPr>
                <a:solidFill>
                  <a:schemeClr val="lt2"/>
                </a:solidFill>
              </a:defRPr>
            </a:lvl4pPr>
            <a:lvl5pPr lvl="4" rtl="0" algn="ctr">
              <a:spcBef>
                <a:spcPts val="0"/>
              </a:spcBef>
              <a:spcAft>
                <a:spcPts val="0"/>
              </a:spcAft>
              <a:buClr>
                <a:schemeClr val="lt2"/>
              </a:buClr>
              <a:buSzPts val="4200"/>
              <a:buNone/>
              <a:defRPr>
                <a:solidFill>
                  <a:schemeClr val="lt2"/>
                </a:solidFill>
              </a:defRPr>
            </a:lvl5pPr>
            <a:lvl6pPr lvl="5" rtl="0" algn="ctr">
              <a:spcBef>
                <a:spcPts val="0"/>
              </a:spcBef>
              <a:spcAft>
                <a:spcPts val="0"/>
              </a:spcAft>
              <a:buClr>
                <a:schemeClr val="lt2"/>
              </a:buClr>
              <a:buSzPts val="4200"/>
              <a:buNone/>
              <a:defRPr>
                <a:solidFill>
                  <a:schemeClr val="lt2"/>
                </a:solidFill>
              </a:defRPr>
            </a:lvl6pPr>
            <a:lvl7pPr lvl="6" rtl="0" algn="ctr">
              <a:spcBef>
                <a:spcPts val="0"/>
              </a:spcBef>
              <a:spcAft>
                <a:spcPts val="0"/>
              </a:spcAft>
              <a:buClr>
                <a:schemeClr val="lt2"/>
              </a:buClr>
              <a:buSzPts val="4200"/>
              <a:buNone/>
              <a:defRPr>
                <a:solidFill>
                  <a:schemeClr val="lt2"/>
                </a:solidFill>
              </a:defRPr>
            </a:lvl7pPr>
            <a:lvl8pPr lvl="7" rtl="0" algn="ctr">
              <a:spcBef>
                <a:spcPts val="0"/>
              </a:spcBef>
              <a:spcAft>
                <a:spcPts val="0"/>
              </a:spcAft>
              <a:buClr>
                <a:schemeClr val="lt2"/>
              </a:buClr>
              <a:buSzPts val="4200"/>
              <a:buNone/>
              <a:defRPr>
                <a:solidFill>
                  <a:schemeClr val="lt2"/>
                </a:solidFill>
              </a:defRPr>
            </a:lvl8pPr>
            <a:lvl9pPr lvl="8" rtl="0" algn="ctr">
              <a:spcBef>
                <a:spcPts val="0"/>
              </a:spcBef>
              <a:spcAft>
                <a:spcPts val="0"/>
              </a:spcAft>
              <a:buClr>
                <a:schemeClr val="lt2"/>
              </a:buClr>
              <a:buSzPts val="4200"/>
              <a:buNone/>
              <a:defRPr>
                <a:solidFill>
                  <a:schemeClr val="lt2"/>
                </a:solidFill>
              </a:defRPr>
            </a:lvl9pPr>
          </a:lstStyle>
          <a:p/>
        </p:txBody>
      </p:sp>
      <p:sp>
        <p:nvSpPr>
          <p:cNvPr id="61" name="Google Shape;61;p11"/>
          <p:cNvSpPr txBox="1"/>
          <p:nvPr>
            <p:ph idx="1" type="subTitle"/>
          </p:nvPr>
        </p:nvSpPr>
        <p:spPr>
          <a:xfrm>
            <a:off x="199125" y="5331248"/>
            <a:ext cx="3033900" cy="3030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62" name="Google Shape;62;p11"/>
          <p:cNvSpPr txBox="1"/>
          <p:nvPr>
            <p:ph idx="2" type="body"/>
          </p:nvPr>
        </p:nvSpPr>
        <p:spPr>
          <a:xfrm>
            <a:off x="3704625" y="1394326"/>
            <a:ext cx="2877600" cy="71142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63" name="Google Shape;63;p11"/>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64" name="Shape 64"/>
        <p:cNvGrpSpPr/>
        <p:nvPr/>
      </p:nvGrpSpPr>
      <p:grpSpPr>
        <a:xfrm>
          <a:off x="0" y="0"/>
          <a:ext cx="0" cy="0"/>
          <a:chOff x="0" y="0"/>
          <a:chExt cx="0" cy="0"/>
        </a:xfrm>
      </p:grpSpPr>
      <p:sp>
        <p:nvSpPr>
          <p:cNvPr id="65" name="Google Shape;65;p12"/>
          <p:cNvSpPr txBox="1"/>
          <p:nvPr>
            <p:ph idx="1" type="body"/>
          </p:nvPr>
        </p:nvSpPr>
        <p:spPr>
          <a:xfrm>
            <a:off x="239625" y="8122835"/>
            <a:ext cx="4499100" cy="11529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66" name="Google Shape;66;p1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67" name="Shape 67"/>
        <p:cNvGrpSpPr/>
        <p:nvPr/>
      </p:nvGrpSpPr>
      <p:grpSpPr>
        <a:xfrm>
          <a:off x="0" y="0"/>
          <a:ext cx="0" cy="0"/>
          <a:chOff x="0" y="0"/>
          <a:chExt cx="0" cy="0"/>
        </a:xfrm>
      </p:grpSpPr>
      <p:sp>
        <p:nvSpPr>
          <p:cNvPr id="68" name="Google Shape;68;p13"/>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txBox="1"/>
          <p:nvPr>
            <p:ph hasCustomPrompt="1" type="title"/>
          </p:nvPr>
        </p:nvSpPr>
        <p:spPr>
          <a:xfrm>
            <a:off x="233775" y="1842784"/>
            <a:ext cx="6390300" cy="4098600"/>
          </a:xfrm>
          <a:prstGeom prst="rect">
            <a:avLst/>
          </a:prstGeom>
        </p:spPr>
        <p:txBody>
          <a:bodyPr anchorCtr="0" anchor="ctr" bIns="91425" lIns="91425" spcFirstLastPara="1" rIns="91425" wrap="square" tIns="91425"/>
          <a:lstStyle>
            <a:lvl1pPr lvl="0" rtl="0" algn="ctr">
              <a:spcBef>
                <a:spcPts val="0"/>
              </a:spcBef>
              <a:spcAft>
                <a:spcPts val="0"/>
              </a:spcAft>
              <a:buClr>
                <a:schemeClr val="lt2"/>
              </a:buClr>
              <a:buSzPts val="16000"/>
              <a:buNone/>
              <a:defRPr sz="16000">
                <a:solidFill>
                  <a:schemeClr val="lt2"/>
                </a:solidFill>
              </a:defRPr>
            </a:lvl1pPr>
            <a:lvl2pPr lvl="1" rtl="0" algn="ctr">
              <a:spcBef>
                <a:spcPts val="0"/>
              </a:spcBef>
              <a:spcAft>
                <a:spcPts val="0"/>
              </a:spcAft>
              <a:buClr>
                <a:schemeClr val="lt2"/>
              </a:buClr>
              <a:buSzPts val="16000"/>
              <a:buNone/>
              <a:defRPr sz="16000">
                <a:solidFill>
                  <a:schemeClr val="lt2"/>
                </a:solidFill>
              </a:defRPr>
            </a:lvl2pPr>
            <a:lvl3pPr lvl="2" rtl="0" algn="ctr">
              <a:spcBef>
                <a:spcPts val="0"/>
              </a:spcBef>
              <a:spcAft>
                <a:spcPts val="0"/>
              </a:spcAft>
              <a:buClr>
                <a:schemeClr val="lt2"/>
              </a:buClr>
              <a:buSzPts val="16000"/>
              <a:buNone/>
              <a:defRPr sz="16000">
                <a:solidFill>
                  <a:schemeClr val="lt2"/>
                </a:solidFill>
              </a:defRPr>
            </a:lvl3pPr>
            <a:lvl4pPr lvl="3" rtl="0" algn="ctr">
              <a:spcBef>
                <a:spcPts val="0"/>
              </a:spcBef>
              <a:spcAft>
                <a:spcPts val="0"/>
              </a:spcAft>
              <a:buClr>
                <a:schemeClr val="lt2"/>
              </a:buClr>
              <a:buSzPts val="16000"/>
              <a:buNone/>
              <a:defRPr sz="16000">
                <a:solidFill>
                  <a:schemeClr val="lt2"/>
                </a:solidFill>
              </a:defRPr>
            </a:lvl4pPr>
            <a:lvl5pPr lvl="4" rtl="0" algn="ctr">
              <a:spcBef>
                <a:spcPts val="0"/>
              </a:spcBef>
              <a:spcAft>
                <a:spcPts val="0"/>
              </a:spcAft>
              <a:buClr>
                <a:schemeClr val="lt2"/>
              </a:buClr>
              <a:buSzPts val="16000"/>
              <a:buNone/>
              <a:defRPr sz="16000">
                <a:solidFill>
                  <a:schemeClr val="lt2"/>
                </a:solidFill>
              </a:defRPr>
            </a:lvl5pPr>
            <a:lvl6pPr lvl="5" rtl="0" algn="ctr">
              <a:spcBef>
                <a:spcPts val="0"/>
              </a:spcBef>
              <a:spcAft>
                <a:spcPts val="0"/>
              </a:spcAft>
              <a:buClr>
                <a:schemeClr val="lt2"/>
              </a:buClr>
              <a:buSzPts val="16000"/>
              <a:buNone/>
              <a:defRPr sz="16000">
                <a:solidFill>
                  <a:schemeClr val="lt2"/>
                </a:solidFill>
              </a:defRPr>
            </a:lvl6pPr>
            <a:lvl7pPr lvl="6" rtl="0" algn="ctr">
              <a:spcBef>
                <a:spcPts val="0"/>
              </a:spcBef>
              <a:spcAft>
                <a:spcPts val="0"/>
              </a:spcAft>
              <a:buClr>
                <a:schemeClr val="lt2"/>
              </a:buClr>
              <a:buSzPts val="16000"/>
              <a:buNone/>
              <a:defRPr sz="16000">
                <a:solidFill>
                  <a:schemeClr val="lt2"/>
                </a:solidFill>
              </a:defRPr>
            </a:lvl7pPr>
            <a:lvl8pPr lvl="7" rtl="0" algn="ctr">
              <a:spcBef>
                <a:spcPts val="0"/>
              </a:spcBef>
              <a:spcAft>
                <a:spcPts val="0"/>
              </a:spcAft>
              <a:buClr>
                <a:schemeClr val="lt2"/>
              </a:buClr>
              <a:buSzPts val="16000"/>
              <a:buNone/>
              <a:defRPr sz="16000">
                <a:solidFill>
                  <a:schemeClr val="lt2"/>
                </a:solidFill>
              </a:defRPr>
            </a:lvl8pPr>
            <a:lvl9pPr lvl="8" rtl="0" algn="ctr">
              <a:spcBef>
                <a:spcPts val="0"/>
              </a:spcBef>
              <a:spcAft>
                <a:spcPts val="0"/>
              </a:spcAft>
              <a:buClr>
                <a:schemeClr val="lt2"/>
              </a:buClr>
              <a:buSzPts val="16000"/>
              <a:buNone/>
              <a:defRPr sz="16000">
                <a:solidFill>
                  <a:schemeClr val="lt2"/>
                </a:solidFill>
              </a:defRPr>
            </a:lvl9pPr>
          </a:lstStyle>
          <a:p>
            <a:r>
              <a:t>xx%</a:t>
            </a:r>
          </a:p>
        </p:txBody>
      </p:sp>
      <p:sp>
        <p:nvSpPr>
          <p:cNvPr id="70" name="Google Shape;70;p13"/>
          <p:cNvSpPr txBox="1"/>
          <p:nvPr>
            <p:ph idx="1" type="body"/>
          </p:nvPr>
        </p:nvSpPr>
        <p:spPr>
          <a:xfrm>
            <a:off x="233775" y="6087903"/>
            <a:ext cx="6390300" cy="20631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71" name="Google Shape;71;p1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2" name="Shape 72"/>
        <p:cNvGrpSpPr/>
        <p:nvPr/>
      </p:nvGrpSpPr>
      <p:grpSpPr>
        <a:xfrm>
          <a:off x="0" y="0"/>
          <a:ext cx="0" cy="0"/>
          <a:chOff x="0" y="0"/>
          <a:chExt cx="0" cy="0"/>
        </a:xfrm>
      </p:grpSpPr>
      <p:sp>
        <p:nvSpPr>
          <p:cNvPr id="73" name="Google Shape;73;p1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78" name="Shape 78"/>
        <p:cNvGrpSpPr/>
        <p:nvPr/>
      </p:nvGrpSpPr>
      <p:grpSpPr>
        <a:xfrm>
          <a:off x="0" y="0"/>
          <a:ext cx="0" cy="0"/>
          <a:chOff x="0" y="0"/>
          <a:chExt cx="0" cy="0"/>
        </a:xfrm>
      </p:grpSpPr>
      <p:sp>
        <p:nvSpPr>
          <p:cNvPr id="79" name="Google Shape;79;p16"/>
          <p:cNvSpPr/>
          <p:nvPr/>
        </p:nvSpPr>
        <p:spPr>
          <a:xfrm flipH="1">
            <a:off x="5830559" y="126399"/>
            <a:ext cx="811219" cy="2165866"/>
          </a:xfrm>
          <a:custGeom>
            <a:rect b="b" l="l" r="r" t="t"/>
            <a:pathLst>
              <a:path extrusionOk="0" h="44998" w="43265">
                <a:moveTo>
                  <a:pt x="0" y="44998"/>
                </a:moveTo>
                <a:lnTo>
                  <a:pt x="0" y="0"/>
                </a:lnTo>
                <a:lnTo>
                  <a:pt x="43265" y="0"/>
                </a:lnTo>
              </a:path>
            </a:pathLst>
          </a:custGeom>
          <a:noFill/>
          <a:ln cap="flat" cmpd="sng" w="28575">
            <a:solidFill>
              <a:srgbClr val="55B787"/>
            </a:solidFill>
            <a:prstDash val="solid"/>
            <a:miter lim="8000"/>
            <a:headEnd len="sm" w="sm" type="none"/>
            <a:tailEnd len="sm" w="sm" type="none"/>
          </a:ln>
        </p:spPr>
      </p:sp>
      <p:sp>
        <p:nvSpPr>
          <p:cNvPr id="80" name="Google Shape;80;p16"/>
          <p:cNvSpPr/>
          <p:nvPr/>
        </p:nvSpPr>
        <p:spPr>
          <a:xfrm flipH="1" rot="10800000">
            <a:off x="165688" y="7570195"/>
            <a:ext cx="811219" cy="2165866"/>
          </a:xfrm>
          <a:custGeom>
            <a:rect b="b" l="l" r="r" t="t"/>
            <a:pathLst>
              <a:path extrusionOk="0" h="44998" w="43265">
                <a:moveTo>
                  <a:pt x="0" y="44998"/>
                </a:moveTo>
                <a:lnTo>
                  <a:pt x="0" y="0"/>
                </a:lnTo>
                <a:lnTo>
                  <a:pt x="43265" y="0"/>
                </a:lnTo>
              </a:path>
            </a:pathLst>
          </a:custGeom>
          <a:noFill/>
          <a:ln cap="flat" cmpd="sng" w="28575">
            <a:solidFill>
              <a:srgbClr val="55B787"/>
            </a:solidFill>
            <a:prstDash val="solid"/>
            <a:miter lim="8000"/>
            <a:headEnd len="sm" w="sm" type="none"/>
            <a:tailEnd len="sm" w="sm" type="none"/>
          </a:ln>
        </p:spPr>
      </p:sp>
      <p:sp>
        <p:nvSpPr>
          <p:cNvPr id="81" name="Google Shape;81;p16"/>
          <p:cNvSpPr txBox="1"/>
          <p:nvPr>
            <p:ph type="ctrTitle"/>
          </p:nvPr>
        </p:nvSpPr>
        <p:spPr>
          <a:xfrm>
            <a:off x="2283525" y="2780672"/>
            <a:ext cx="2290800" cy="29595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82" name="Google Shape;82;p16"/>
          <p:cNvSpPr txBox="1"/>
          <p:nvPr>
            <p:ph idx="1" type="subTitle"/>
          </p:nvPr>
        </p:nvSpPr>
        <p:spPr>
          <a:xfrm>
            <a:off x="2283525" y="6000455"/>
            <a:ext cx="2290800" cy="13503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83" name="Google Shape;83;p1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84" name="Shape 84"/>
        <p:cNvGrpSpPr/>
        <p:nvPr/>
      </p:nvGrpSpPr>
      <p:grpSpPr>
        <a:xfrm>
          <a:off x="0" y="0"/>
          <a:ext cx="0" cy="0"/>
          <a:chOff x="0" y="0"/>
          <a:chExt cx="0" cy="0"/>
        </a:xfrm>
      </p:grpSpPr>
      <p:sp>
        <p:nvSpPr>
          <p:cNvPr id="85" name="Google Shape;85;p17"/>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86" name="Google Shape;86;p17"/>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87" name="Google Shape;87;p17"/>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88" name="Google Shape;88;p17"/>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9" name="Google Shape;89;p17"/>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The anatomy of somatic and autonomic nervous system.</a:t>
            </a:r>
            <a:br>
              <a:rPr lang="en">
                <a:solidFill>
                  <a:srgbClr val="55B787"/>
                </a:solidFill>
                <a:latin typeface="Dosis"/>
                <a:ea typeface="Dosis"/>
                <a:cs typeface="Dosis"/>
                <a:sym typeface="Dosis"/>
              </a:rPr>
            </a:br>
            <a:endParaRPr>
              <a:solidFill>
                <a:srgbClr val="55B787"/>
              </a:solidFill>
              <a:latin typeface="Dosis"/>
              <a:ea typeface="Dosis"/>
              <a:cs typeface="Dosis"/>
              <a:sym typeface="Dosis"/>
            </a:endParaRPr>
          </a:p>
        </p:txBody>
      </p:sp>
      <p:cxnSp>
        <p:nvCxnSpPr>
          <p:cNvPr id="90" name="Google Shape;90;p17"/>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3">
  <p:cSld name="SECTION_HEADER_3">
    <p:spTree>
      <p:nvGrpSpPr>
        <p:cNvPr id="91" name="Shape 91"/>
        <p:cNvGrpSpPr/>
        <p:nvPr/>
      </p:nvGrpSpPr>
      <p:grpSpPr>
        <a:xfrm>
          <a:off x="0" y="0"/>
          <a:ext cx="0" cy="0"/>
          <a:chOff x="0" y="0"/>
          <a:chExt cx="0" cy="0"/>
        </a:xfrm>
      </p:grpSpPr>
      <p:sp>
        <p:nvSpPr>
          <p:cNvPr id="92" name="Google Shape;92;p18"/>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B7B7B7"/>
            </a:solidFill>
            <a:prstDash val="solid"/>
            <a:miter lim="8000"/>
            <a:headEnd len="sm" w="sm" type="none"/>
            <a:tailEnd len="sm" w="sm" type="none"/>
          </a:ln>
        </p:spPr>
      </p:sp>
      <p:sp>
        <p:nvSpPr>
          <p:cNvPr id="93" name="Google Shape;93;p18"/>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rgbClr val="B7B7B7"/>
            </a:solidFill>
            <a:prstDash val="solid"/>
            <a:miter lim="8000"/>
            <a:headEnd len="sm" w="sm" type="none"/>
            <a:tailEnd len="sm" w="sm" type="none"/>
          </a:ln>
        </p:spPr>
      </p:sp>
      <p:sp>
        <p:nvSpPr>
          <p:cNvPr id="94" name="Google Shape;94;p18"/>
          <p:cNvSpPr txBox="1"/>
          <p:nvPr>
            <p:ph type="title"/>
          </p:nvPr>
        </p:nvSpPr>
        <p:spPr>
          <a:xfrm>
            <a:off x="274050" y="515300"/>
            <a:ext cx="6147300" cy="9025500"/>
          </a:xfrm>
          <a:prstGeom prst="rect">
            <a:avLst/>
          </a:prstGeom>
          <a:ln>
            <a:noFill/>
          </a:ln>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95" name="Google Shape;95;p18"/>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96" name="Google Shape;96;p18"/>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B7B7B7"/>
                </a:solidFill>
                <a:latin typeface="Dosis"/>
                <a:ea typeface="Dosis"/>
                <a:cs typeface="Dosis"/>
                <a:sym typeface="Dosis"/>
              </a:rPr>
              <a:t>Introduction</a:t>
            </a:r>
            <a:endParaRPr>
              <a:solidFill>
                <a:srgbClr val="B7B7B7"/>
              </a:solidFill>
              <a:latin typeface="Dosis"/>
              <a:ea typeface="Dosis"/>
              <a:cs typeface="Dosis"/>
              <a:sym typeface="Dosis"/>
            </a:endParaRPr>
          </a:p>
        </p:txBody>
      </p:sp>
      <p:cxnSp>
        <p:nvCxnSpPr>
          <p:cNvPr id="97" name="Google Shape;97;p18"/>
          <p:cNvCxnSpPr/>
          <p:nvPr/>
        </p:nvCxnSpPr>
        <p:spPr>
          <a:xfrm>
            <a:off x="164550" y="367150"/>
            <a:ext cx="6282000" cy="0"/>
          </a:xfrm>
          <a:prstGeom prst="straightConnector1">
            <a:avLst/>
          </a:prstGeom>
          <a:noFill/>
          <a:ln cap="flat" cmpd="sng" w="19050">
            <a:solidFill>
              <a:srgbClr val="B7B7B7"/>
            </a:solidFill>
            <a:prstDash val="dashDot"/>
            <a:round/>
            <a:headEnd len="med" w="med" type="diamond"/>
            <a:tailEnd len="med" w="med" type="diamond"/>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p:cSld name="SECTION_HEADER_2">
    <p:spTree>
      <p:nvGrpSpPr>
        <p:cNvPr id="98" name="Shape 98"/>
        <p:cNvGrpSpPr/>
        <p:nvPr/>
      </p:nvGrpSpPr>
      <p:grpSpPr>
        <a:xfrm>
          <a:off x="0" y="0"/>
          <a:ext cx="0" cy="0"/>
          <a:chOff x="0" y="0"/>
          <a:chExt cx="0" cy="0"/>
        </a:xfrm>
      </p:grpSpPr>
      <p:sp>
        <p:nvSpPr>
          <p:cNvPr id="99" name="Google Shape;99;p19"/>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00" name="Google Shape;100;p19"/>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01" name="Google Shape;101;p19"/>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02" name="Google Shape;102;p1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03" name="Google Shape;103;p19"/>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Sympathetic and parasympathetic nerves </a:t>
            </a:r>
            <a:br>
              <a:rPr lang="en">
                <a:solidFill>
                  <a:srgbClr val="55B787"/>
                </a:solidFill>
                <a:latin typeface="Dosis"/>
                <a:ea typeface="Dosis"/>
                <a:cs typeface="Dosis"/>
                <a:sym typeface="Dosis"/>
              </a:rPr>
            </a:br>
            <a:endParaRPr>
              <a:solidFill>
                <a:srgbClr val="55B787"/>
              </a:solidFill>
              <a:latin typeface="Dosis"/>
              <a:ea typeface="Dosis"/>
              <a:cs typeface="Dosis"/>
              <a:sym typeface="Dosis"/>
            </a:endParaRPr>
          </a:p>
        </p:txBody>
      </p:sp>
      <p:cxnSp>
        <p:nvCxnSpPr>
          <p:cNvPr id="104" name="Google Shape;104;p19"/>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1">
  <p:cSld name="SECTION_HEADER_1">
    <p:spTree>
      <p:nvGrpSpPr>
        <p:cNvPr id="105" name="Shape 105"/>
        <p:cNvGrpSpPr/>
        <p:nvPr/>
      </p:nvGrpSpPr>
      <p:grpSpPr>
        <a:xfrm>
          <a:off x="0" y="0"/>
          <a:ext cx="0" cy="0"/>
          <a:chOff x="0" y="0"/>
          <a:chExt cx="0" cy="0"/>
        </a:xfrm>
      </p:grpSpPr>
      <p:sp>
        <p:nvSpPr>
          <p:cNvPr id="106" name="Google Shape;106;p20"/>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134F5C"/>
            </a:solidFill>
            <a:prstDash val="solid"/>
            <a:miter lim="8000"/>
            <a:headEnd len="sm" w="sm" type="none"/>
            <a:tailEnd len="sm" w="sm" type="none"/>
          </a:ln>
        </p:spPr>
      </p:sp>
      <p:sp>
        <p:nvSpPr>
          <p:cNvPr id="107" name="Google Shape;107;p20"/>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rgbClr val="134F5C"/>
            </a:solidFill>
            <a:prstDash val="solid"/>
            <a:miter lim="8000"/>
            <a:headEnd len="sm" w="sm" type="none"/>
            <a:tailEnd len="sm" w="sm" type="none"/>
          </a:ln>
        </p:spPr>
      </p:sp>
      <p:sp>
        <p:nvSpPr>
          <p:cNvPr id="108" name="Google Shape;108;p20"/>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09" name="Google Shape;109;p20"/>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10" name="Google Shape;110;p20"/>
          <p:cNvSpPr txBox="1"/>
          <p:nvPr/>
        </p:nvSpPr>
        <p:spPr>
          <a:xfrm>
            <a:off x="164550" y="76200"/>
            <a:ext cx="66015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functions of Sympathetic &amp; parasympathetic nerves in head &amp; neck,chest,abdomen and pelvis</a:t>
            </a:r>
            <a:endParaRPr>
              <a:solidFill>
                <a:srgbClr val="55B787"/>
              </a:solidFill>
              <a:latin typeface="Dosis"/>
              <a:ea typeface="Dosis"/>
              <a:cs typeface="Dosis"/>
              <a:sym typeface="Dosis"/>
            </a:endParaRPr>
          </a:p>
        </p:txBody>
      </p:sp>
      <p:cxnSp>
        <p:nvCxnSpPr>
          <p:cNvPr id="111" name="Google Shape;111;p20"/>
          <p:cNvCxnSpPr/>
          <p:nvPr/>
        </p:nvCxnSpPr>
        <p:spPr>
          <a:xfrm>
            <a:off x="164550" y="443350"/>
            <a:ext cx="6282000" cy="0"/>
          </a:xfrm>
          <a:prstGeom prst="straightConnector1">
            <a:avLst/>
          </a:prstGeom>
          <a:noFill/>
          <a:ln cap="flat" cmpd="sng" w="19050">
            <a:solidFill>
              <a:srgbClr val="134F5C"/>
            </a:solidFill>
            <a:prstDash val="dashDot"/>
            <a:round/>
            <a:headEnd len="med" w="med" type="diamond"/>
            <a:tailEnd len="med" w="med" type="diamond"/>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1">
  <p:cSld name="SECTION_HEADER_2_1">
    <p:spTree>
      <p:nvGrpSpPr>
        <p:cNvPr id="112" name="Shape 112"/>
        <p:cNvGrpSpPr/>
        <p:nvPr/>
      </p:nvGrpSpPr>
      <p:grpSpPr>
        <a:xfrm>
          <a:off x="0" y="0"/>
          <a:ext cx="0" cy="0"/>
          <a:chOff x="0" y="0"/>
          <a:chExt cx="0" cy="0"/>
        </a:xfrm>
      </p:grpSpPr>
      <p:sp>
        <p:nvSpPr>
          <p:cNvPr id="113" name="Google Shape;113;p21"/>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14" name="Google Shape;114;p21"/>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15" name="Google Shape;115;p21"/>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16" name="Google Shape;116;p21"/>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17" name="Google Shape;117;p21"/>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Pre and post ganglionic neurons</a:t>
            </a:r>
            <a:endParaRPr>
              <a:solidFill>
                <a:srgbClr val="55B787"/>
              </a:solidFill>
              <a:latin typeface="Dosis"/>
              <a:ea typeface="Dosis"/>
              <a:cs typeface="Dosis"/>
              <a:sym typeface="Dosis"/>
            </a:endParaRPr>
          </a:p>
        </p:txBody>
      </p:sp>
      <p:cxnSp>
        <p:nvCxnSpPr>
          <p:cNvPr id="118" name="Google Shape;118;p21"/>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134F5C"/>
            </a:solidFill>
            <a:prstDash val="solid"/>
            <a:miter lim="8000"/>
            <a:headEnd len="sm" w="sm" type="none"/>
            <a:tailEnd len="sm" w="sm" type="none"/>
          </a:ln>
        </p:spPr>
      </p:sp>
      <p:sp>
        <p:nvSpPr>
          <p:cNvPr id="17" name="Google Shape;17;p3"/>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rgbClr val="134F5C"/>
            </a:solidFill>
            <a:prstDash val="solid"/>
            <a:miter lim="8000"/>
            <a:headEnd len="sm" w="sm" type="none"/>
            <a:tailEnd len="sm" w="sm" type="none"/>
          </a:ln>
        </p:spPr>
      </p:sp>
      <p:sp>
        <p:nvSpPr>
          <p:cNvPr id="18" name="Google Shape;18;p3"/>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9" name="Google Shape;19;p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solidFill>
                  <a:srgbClr val="134F5C"/>
                </a:solidFill>
              </a:defRPr>
            </a:lvl1pPr>
            <a:lvl2pPr lvl="1" rtl="0">
              <a:buNone/>
              <a:defRPr>
                <a:solidFill>
                  <a:srgbClr val="134F5C"/>
                </a:solidFill>
              </a:defRPr>
            </a:lvl2pPr>
            <a:lvl3pPr lvl="2" rtl="0">
              <a:buNone/>
              <a:defRPr>
                <a:solidFill>
                  <a:srgbClr val="134F5C"/>
                </a:solidFill>
              </a:defRPr>
            </a:lvl3pPr>
            <a:lvl4pPr lvl="3" rtl="0">
              <a:buNone/>
              <a:defRPr>
                <a:solidFill>
                  <a:srgbClr val="134F5C"/>
                </a:solidFill>
              </a:defRPr>
            </a:lvl4pPr>
            <a:lvl5pPr lvl="4" rtl="0">
              <a:buNone/>
              <a:defRPr>
                <a:solidFill>
                  <a:srgbClr val="134F5C"/>
                </a:solidFill>
              </a:defRPr>
            </a:lvl5pPr>
            <a:lvl6pPr lvl="5" rtl="0">
              <a:buNone/>
              <a:defRPr>
                <a:solidFill>
                  <a:srgbClr val="134F5C"/>
                </a:solidFill>
              </a:defRPr>
            </a:lvl6pPr>
            <a:lvl7pPr lvl="6" rtl="0">
              <a:buNone/>
              <a:defRPr>
                <a:solidFill>
                  <a:srgbClr val="134F5C"/>
                </a:solidFill>
              </a:defRPr>
            </a:lvl7pPr>
            <a:lvl8pPr lvl="7" rtl="0">
              <a:buNone/>
              <a:defRPr>
                <a:solidFill>
                  <a:srgbClr val="134F5C"/>
                </a:solidFill>
              </a:defRPr>
            </a:lvl8pPr>
            <a:lvl9pPr lvl="8" rtl="0">
              <a:buNone/>
              <a:defRPr>
                <a:solidFill>
                  <a:srgbClr val="134F5C"/>
                </a:solidFill>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3"/>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55B787"/>
              </a:solidFill>
              <a:latin typeface="Dosis"/>
              <a:ea typeface="Dosis"/>
              <a:cs typeface="Dosis"/>
              <a:sym typeface="Dosis"/>
            </a:endParaRPr>
          </a:p>
        </p:txBody>
      </p:sp>
      <p:cxnSp>
        <p:nvCxnSpPr>
          <p:cNvPr id="21" name="Google Shape;21;p3"/>
          <p:cNvCxnSpPr/>
          <p:nvPr/>
        </p:nvCxnSpPr>
        <p:spPr>
          <a:xfrm>
            <a:off x="164550" y="367150"/>
            <a:ext cx="6282000" cy="0"/>
          </a:xfrm>
          <a:prstGeom prst="straightConnector1">
            <a:avLst/>
          </a:prstGeom>
          <a:noFill/>
          <a:ln cap="flat" cmpd="sng" w="19050">
            <a:solidFill>
              <a:srgbClr val="134F5C"/>
            </a:solidFill>
            <a:prstDash val="dashDot"/>
            <a:round/>
            <a:headEnd len="med" w="med" type="diamond"/>
            <a:tailEnd len="med" w="med" type="diamon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2">
  <p:cSld name="SECTION_HEADER_2_2">
    <p:spTree>
      <p:nvGrpSpPr>
        <p:cNvPr id="119" name="Shape 119"/>
        <p:cNvGrpSpPr/>
        <p:nvPr/>
      </p:nvGrpSpPr>
      <p:grpSpPr>
        <a:xfrm>
          <a:off x="0" y="0"/>
          <a:ext cx="0" cy="0"/>
          <a:chOff x="0" y="0"/>
          <a:chExt cx="0" cy="0"/>
        </a:xfrm>
      </p:grpSpPr>
      <p:sp>
        <p:nvSpPr>
          <p:cNvPr id="120" name="Google Shape;120;p22"/>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134F5C"/>
            </a:solidFill>
            <a:prstDash val="solid"/>
            <a:miter lim="8000"/>
            <a:headEnd len="sm" w="sm" type="none"/>
            <a:tailEnd len="sm" w="sm" type="none"/>
          </a:ln>
        </p:spPr>
      </p:sp>
      <p:sp>
        <p:nvSpPr>
          <p:cNvPr id="121" name="Google Shape;121;p22"/>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rgbClr val="134F5C"/>
            </a:solidFill>
            <a:prstDash val="solid"/>
            <a:miter lim="8000"/>
            <a:headEnd len="sm" w="sm" type="none"/>
            <a:tailEnd len="sm" w="sm" type="none"/>
          </a:ln>
        </p:spPr>
      </p:sp>
      <p:sp>
        <p:nvSpPr>
          <p:cNvPr id="122" name="Google Shape;122;p22"/>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23" name="Google Shape;123;p2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24" name="Google Shape;124;p22"/>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55B787"/>
              </a:solidFill>
              <a:latin typeface="Dosis"/>
              <a:ea typeface="Dosis"/>
              <a:cs typeface="Dosis"/>
              <a:sym typeface="Dosis"/>
            </a:endParaRPr>
          </a:p>
        </p:txBody>
      </p:sp>
      <p:cxnSp>
        <p:nvCxnSpPr>
          <p:cNvPr id="125" name="Google Shape;125;p22"/>
          <p:cNvCxnSpPr/>
          <p:nvPr/>
        </p:nvCxnSpPr>
        <p:spPr>
          <a:xfrm>
            <a:off x="164550" y="367150"/>
            <a:ext cx="6282000" cy="0"/>
          </a:xfrm>
          <a:prstGeom prst="straightConnector1">
            <a:avLst/>
          </a:prstGeom>
          <a:noFill/>
          <a:ln cap="flat" cmpd="sng" w="19050">
            <a:solidFill>
              <a:srgbClr val="134F5C"/>
            </a:solidFill>
            <a:prstDash val="dashDot"/>
            <a:round/>
            <a:headEnd len="med" w="med" type="diamond"/>
            <a:tailEnd len="med" w="med" type="diamon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3">
  <p:cSld name="SECTION_HEADER_2_3">
    <p:spTree>
      <p:nvGrpSpPr>
        <p:cNvPr id="126" name="Shape 126"/>
        <p:cNvGrpSpPr/>
        <p:nvPr/>
      </p:nvGrpSpPr>
      <p:grpSpPr>
        <a:xfrm>
          <a:off x="0" y="0"/>
          <a:ext cx="0" cy="0"/>
          <a:chOff x="0" y="0"/>
          <a:chExt cx="0" cy="0"/>
        </a:xfrm>
      </p:grpSpPr>
      <p:sp>
        <p:nvSpPr>
          <p:cNvPr id="127" name="Google Shape;127;p23"/>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28" name="Google Shape;128;p23"/>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29" name="Google Shape;129;p23"/>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30" name="Google Shape;130;p2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31" name="Google Shape;131;p23"/>
          <p:cNvSpPr txBox="1"/>
          <p:nvPr/>
        </p:nvSpPr>
        <p:spPr>
          <a:xfrm>
            <a:off x="164550" y="7620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55B787"/>
                </a:solidFill>
                <a:latin typeface="Dosis"/>
                <a:ea typeface="Dosis"/>
                <a:cs typeface="Dosis"/>
                <a:sym typeface="Dosis"/>
              </a:rPr>
              <a:t>Various responses due to stimulation of the sympathetic / parasympathetic nervous system</a:t>
            </a:r>
            <a:endParaRPr>
              <a:solidFill>
                <a:srgbClr val="55B787"/>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t/>
            </a:r>
            <a:endParaRPr>
              <a:solidFill>
                <a:srgbClr val="55B787"/>
              </a:solidFill>
              <a:latin typeface="Dosis"/>
              <a:ea typeface="Dosis"/>
              <a:cs typeface="Dosis"/>
              <a:sym typeface="Dosis"/>
            </a:endParaRPr>
          </a:p>
          <a:p>
            <a:pPr indent="0" lvl="0" marL="0" rtl="0" algn="l">
              <a:spcBef>
                <a:spcPts val="0"/>
              </a:spcBef>
              <a:spcAft>
                <a:spcPts val="0"/>
              </a:spcAft>
              <a:buNone/>
            </a:pPr>
            <a:r>
              <a:t/>
            </a:r>
            <a:endParaRPr>
              <a:solidFill>
                <a:srgbClr val="55B787"/>
              </a:solidFill>
              <a:latin typeface="Dosis"/>
              <a:ea typeface="Dosis"/>
              <a:cs typeface="Dosis"/>
              <a:sym typeface="Dosis"/>
            </a:endParaRPr>
          </a:p>
        </p:txBody>
      </p:sp>
      <p:cxnSp>
        <p:nvCxnSpPr>
          <p:cNvPr id="132" name="Google Shape;132;p23"/>
          <p:cNvCxnSpPr/>
          <p:nvPr/>
        </p:nvCxnSpPr>
        <p:spPr>
          <a:xfrm>
            <a:off x="164550" y="4433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4">
  <p:cSld name="SECTION_HEADER_4">
    <p:spTree>
      <p:nvGrpSpPr>
        <p:cNvPr id="133" name="Shape 133"/>
        <p:cNvGrpSpPr/>
        <p:nvPr/>
      </p:nvGrpSpPr>
      <p:grpSpPr>
        <a:xfrm>
          <a:off x="0" y="0"/>
          <a:ext cx="0" cy="0"/>
          <a:chOff x="0" y="0"/>
          <a:chExt cx="0" cy="0"/>
        </a:xfrm>
      </p:grpSpPr>
      <p:sp>
        <p:nvSpPr>
          <p:cNvPr id="134" name="Google Shape;134;p24"/>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134F5C"/>
            </a:solidFill>
            <a:prstDash val="solid"/>
            <a:miter lim="8000"/>
            <a:headEnd len="sm" w="sm" type="none"/>
            <a:tailEnd len="sm" w="sm" type="none"/>
          </a:ln>
        </p:spPr>
      </p:sp>
      <p:sp>
        <p:nvSpPr>
          <p:cNvPr id="135" name="Google Shape;135;p24"/>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rgbClr val="134F5C"/>
            </a:solidFill>
            <a:prstDash val="solid"/>
            <a:miter lim="8000"/>
            <a:headEnd len="sm" w="sm" type="none"/>
            <a:tailEnd len="sm" w="sm" type="none"/>
          </a:ln>
        </p:spPr>
      </p:sp>
      <p:sp>
        <p:nvSpPr>
          <p:cNvPr id="136" name="Google Shape;136;p24"/>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37" name="Google Shape;137;p2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38" name="Google Shape;138;p24"/>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Questions</a:t>
            </a:r>
            <a:endParaRPr>
              <a:solidFill>
                <a:srgbClr val="55B787"/>
              </a:solidFill>
              <a:latin typeface="Dosis"/>
              <a:ea typeface="Dosis"/>
              <a:cs typeface="Dosis"/>
              <a:sym typeface="Dosis"/>
            </a:endParaRPr>
          </a:p>
        </p:txBody>
      </p:sp>
      <p:cxnSp>
        <p:nvCxnSpPr>
          <p:cNvPr id="139" name="Google Shape;139;p24"/>
          <p:cNvCxnSpPr/>
          <p:nvPr/>
        </p:nvCxnSpPr>
        <p:spPr>
          <a:xfrm>
            <a:off x="164550" y="367150"/>
            <a:ext cx="6282000" cy="0"/>
          </a:xfrm>
          <a:prstGeom prst="straightConnector1">
            <a:avLst/>
          </a:prstGeom>
          <a:noFill/>
          <a:ln cap="flat" cmpd="sng" w="19050">
            <a:solidFill>
              <a:srgbClr val="134F5C"/>
            </a:solidFill>
            <a:prstDash val="dashDot"/>
            <a:round/>
            <a:headEnd len="med" w="med" type="diamond"/>
            <a:tailEnd len="med" w="med" type="diamon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40" name="Shape 140"/>
        <p:cNvGrpSpPr/>
        <p:nvPr/>
      </p:nvGrpSpPr>
      <p:grpSpPr>
        <a:xfrm>
          <a:off x="0" y="0"/>
          <a:ext cx="0" cy="0"/>
          <a:chOff x="0" y="0"/>
          <a:chExt cx="0" cy="0"/>
        </a:xfrm>
      </p:grpSpPr>
      <p:sp>
        <p:nvSpPr>
          <p:cNvPr id="141" name="Google Shape;141;p25"/>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5"/>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143" name="Google Shape;143;p25"/>
          <p:cNvSpPr txBox="1"/>
          <p:nvPr>
            <p:ph idx="1" type="body"/>
          </p:nvPr>
        </p:nvSpPr>
        <p:spPr>
          <a:xfrm>
            <a:off x="233775" y="2358966"/>
            <a:ext cx="6390300" cy="64575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44" name="Google Shape;144;p2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45" name="Shape 145"/>
        <p:cNvGrpSpPr/>
        <p:nvPr/>
      </p:nvGrpSpPr>
      <p:grpSpPr>
        <a:xfrm>
          <a:off x="0" y="0"/>
          <a:ext cx="0" cy="0"/>
          <a:chOff x="0" y="0"/>
          <a:chExt cx="0" cy="0"/>
        </a:xfrm>
      </p:grpSpPr>
      <p:sp>
        <p:nvSpPr>
          <p:cNvPr id="146" name="Google Shape;146;p26"/>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147" name="Google Shape;147;p26"/>
          <p:cNvSpPr txBox="1"/>
          <p:nvPr>
            <p:ph idx="1" type="body"/>
          </p:nvPr>
        </p:nvSpPr>
        <p:spPr>
          <a:xfrm>
            <a:off x="233775"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48" name="Google Shape;148;p26"/>
          <p:cNvSpPr txBox="1"/>
          <p:nvPr>
            <p:ph idx="2" type="body"/>
          </p:nvPr>
        </p:nvSpPr>
        <p:spPr>
          <a:xfrm>
            <a:off x="3624300"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49" name="Google Shape;149;p2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50" name="Shape 150"/>
        <p:cNvGrpSpPr/>
        <p:nvPr/>
      </p:nvGrpSpPr>
      <p:grpSpPr>
        <a:xfrm>
          <a:off x="0" y="0"/>
          <a:ext cx="0" cy="0"/>
          <a:chOff x="0" y="0"/>
          <a:chExt cx="0" cy="0"/>
        </a:xfrm>
      </p:grpSpPr>
      <p:sp>
        <p:nvSpPr>
          <p:cNvPr id="151" name="Google Shape;151;p27"/>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152" name="Google Shape;152;p27"/>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53" name="Shape 153"/>
        <p:cNvGrpSpPr/>
        <p:nvPr/>
      </p:nvGrpSpPr>
      <p:grpSpPr>
        <a:xfrm>
          <a:off x="0" y="0"/>
          <a:ext cx="0" cy="0"/>
          <a:chOff x="0" y="0"/>
          <a:chExt cx="0" cy="0"/>
        </a:xfrm>
      </p:grpSpPr>
      <p:sp>
        <p:nvSpPr>
          <p:cNvPr id="154" name="Google Shape;154;p28"/>
          <p:cNvSpPr txBox="1"/>
          <p:nvPr>
            <p:ph type="title"/>
          </p:nvPr>
        </p:nvSpPr>
        <p:spPr>
          <a:xfrm>
            <a:off x="233775" y="1069715"/>
            <a:ext cx="2106000" cy="1455000"/>
          </a:xfrm>
          <a:prstGeom prst="rect">
            <a:avLst/>
          </a:prstGeom>
        </p:spPr>
        <p:txBody>
          <a:bodyPr anchorCtr="0" anchor="b"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55" name="Google Shape;155;p28"/>
          <p:cNvSpPr txBox="1"/>
          <p:nvPr>
            <p:ph idx="1" type="body"/>
          </p:nvPr>
        </p:nvSpPr>
        <p:spPr>
          <a:xfrm>
            <a:off x="233775" y="2694311"/>
            <a:ext cx="2106000" cy="53619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56" name="Google Shape;156;p28"/>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57" name="Shape 157"/>
        <p:cNvGrpSpPr/>
        <p:nvPr/>
      </p:nvGrpSpPr>
      <p:grpSpPr>
        <a:xfrm>
          <a:off x="0" y="0"/>
          <a:ext cx="0" cy="0"/>
          <a:chOff x="0" y="0"/>
          <a:chExt cx="0" cy="0"/>
        </a:xfrm>
      </p:grpSpPr>
      <p:sp>
        <p:nvSpPr>
          <p:cNvPr id="158" name="Google Shape;158;p29"/>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9"/>
          <p:cNvSpPr txBox="1"/>
          <p:nvPr>
            <p:ph type="title"/>
          </p:nvPr>
        </p:nvSpPr>
        <p:spPr>
          <a:xfrm>
            <a:off x="367688" y="866689"/>
            <a:ext cx="4409100" cy="78762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60" name="Google Shape;160;p2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61" name="Shape 161"/>
        <p:cNvGrpSpPr/>
        <p:nvPr/>
      </p:nvGrpSpPr>
      <p:grpSpPr>
        <a:xfrm>
          <a:off x="0" y="0"/>
          <a:ext cx="0" cy="0"/>
          <a:chOff x="0" y="0"/>
          <a:chExt cx="0" cy="0"/>
        </a:xfrm>
      </p:grpSpPr>
      <p:sp>
        <p:nvSpPr>
          <p:cNvPr id="162" name="Google Shape;162;p30"/>
          <p:cNvSpPr/>
          <p:nvPr/>
        </p:nvSpPr>
        <p:spPr>
          <a:xfrm>
            <a:off x="3429000" y="-48"/>
            <a:ext cx="3429000" cy="990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3" name="Google Shape;163;p30"/>
          <p:cNvCxnSpPr/>
          <p:nvPr/>
        </p:nvCxnSpPr>
        <p:spPr>
          <a:xfrm>
            <a:off x="3772256" y="8655334"/>
            <a:ext cx="351300" cy="0"/>
          </a:xfrm>
          <a:prstGeom prst="straightConnector1">
            <a:avLst/>
          </a:prstGeom>
          <a:noFill/>
          <a:ln cap="flat" cmpd="sng" w="19050">
            <a:solidFill>
              <a:schemeClr val="lt1"/>
            </a:solidFill>
            <a:prstDash val="solid"/>
            <a:round/>
            <a:headEnd len="sm" w="sm" type="none"/>
            <a:tailEnd len="sm" w="sm" type="none"/>
          </a:ln>
        </p:spPr>
      </p:cxnSp>
      <p:sp>
        <p:nvSpPr>
          <p:cNvPr id="164" name="Google Shape;164;p30"/>
          <p:cNvSpPr txBox="1"/>
          <p:nvPr>
            <p:ph type="title"/>
          </p:nvPr>
        </p:nvSpPr>
        <p:spPr>
          <a:xfrm>
            <a:off x="199125" y="1789164"/>
            <a:ext cx="3033900" cy="3438900"/>
          </a:xfrm>
          <a:prstGeom prst="rect">
            <a:avLst/>
          </a:prstGeom>
        </p:spPr>
        <p:txBody>
          <a:bodyPr anchorCtr="0" anchor="b" bIns="91425" lIns="91425" spcFirstLastPara="1" rIns="91425" wrap="square" tIns="91425"/>
          <a:lstStyle>
            <a:lvl1pPr lvl="0" rtl="0" algn="ctr">
              <a:spcBef>
                <a:spcPts val="0"/>
              </a:spcBef>
              <a:spcAft>
                <a:spcPts val="0"/>
              </a:spcAft>
              <a:buClr>
                <a:schemeClr val="lt2"/>
              </a:buClr>
              <a:buSzPts val="4200"/>
              <a:buNone/>
              <a:defRPr>
                <a:solidFill>
                  <a:schemeClr val="lt2"/>
                </a:solidFill>
              </a:defRPr>
            </a:lvl1pPr>
            <a:lvl2pPr lvl="1" rtl="0" algn="ctr">
              <a:spcBef>
                <a:spcPts val="0"/>
              </a:spcBef>
              <a:spcAft>
                <a:spcPts val="0"/>
              </a:spcAft>
              <a:buClr>
                <a:schemeClr val="lt2"/>
              </a:buClr>
              <a:buSzPts val="4200"/>
              <a:buNone/>
              <a:defRPr>
                <a:solidFill>
                  <a:schemeClr val="lt2"/>
                </a:solidFill>
              </a:defRPr>
            </a:lvl2pPr>
            <a:lvl3pPr lvl="2" rtl="0" algn="ctr">
              <a:spcBef>
                <a:spcPts val="0"/>
              </a:spcBef>
              <a:spcAft>
                <a:spcPts val="0"/>
              </a:spcAft>
              <a:buClr>
                <a:schemeClr val="lt2"/>
              </a:buClr>
              <a:buSzPts val="4200"/>
              <a:buNone/>
              <a:defRPr>
                <a:solidFill>
                  <a:schemeClr val="lt2"/>
                </a:solidFill>
              </a:defRPr>
            </a:lvl3pPr>
            <a:lvl4pPr lvl="3" rtl="0" algn="ctr">
              <a:spcBef>
                <a:spcPts val="0"/>
              </a:spcBef>
              <a:spcAft>
                <a:spcPts val="0"/>
              </a:spcAft>
              <a:buClr>
                <a:schemeClr val="lt2"/>
              </a:buClr>
              <a:buSzPts val="4200"/>
              <a:buNone/>
              <a:defRPr>
                <a:solidFill>
                  <a:schemeClr val="lt2"/>
                </a:solidFill>
              </a:defRPr>
            </a:lvl4pPr>
            <a:lvl5pPr lvl="4" rtl="0" algn="ctr">
              <a:spcBef>
                <a:spcPts val="0"/>
              </a:spcBef>
              <a:spcAft>
                <a:spcPts val="0"/>
              </a:spcAft>
              <a:buClr>
                <a:schemeClr val="lt2"/>
              </a:buClr>
              <a:buSzPts val="4200"/>
              <a:buNone/>
              <a:defRPr>
                <a:solidFill>
                  <a:schemeClr val="lt2"/>
                </a:solidFill>
              </a:defRPr>
            </a:lvl5pPr>
            <a:lvl6pPr lvl="5" rtl="0" algn="ctr">
              <a:spcBef>
                <a:spcPts val="0"/>
              </a:spcBef>
              <a:spcAft>
                <a:spcPts val="0"/>
              </a:spcAft>
              <a:buClr>
                <a:schemeClr val="lt2"/>
              </a:buClr>
              <a:buSzPts val="4200"/>
              <a:buNone/>
              <a:defRPr>
                <a:solidFill>
                  <a:schemeClr val="lt2"/>
                </a:solidFill>
              </a:defRPr>
            </a:lvl6pPr>
            <a:lvl7pPr lvl="6" rtl="0" algn="ctr">
              <a:spcBef>
                <a:spcPts val="0"/>
              </a:spcBef>
              <a:spcAft>
                <a:spcPts val="0"/>
              </a:spcAft>
              <a:buClr>
                <a:schemeClr val="lt2"/>
              </a:buClr>
              <a:buSzPts val="4200"/>
              <a:buNone/>
              <a:defRPr>
                <a:solidFill>
                  <a:schemeClr val="lt2"/>
                </a:solidFill>
              </a:defRPr>
            </a:lvl7pPr>
            <a:lvl8pPr lvl="7" rtl="0" algn="ctr">
              <a:spcBef>
                <a:spcPts val="0"/>
              </a:spcBef>
              <a:spcAft>
                <a:spcPts val="0"/>
              </a:spcAft>
              <a:buClr>
                <a:schemeClr val="lt2"/>
              </a:buClr>
              <a:buSzPts val="4200"/>
              <a:buNone/>
              <a:defRPr>
                <a:solidFill>
                  <a:schemeClr val="lt2"/>
                </a:solidFill>
              </a:defRPr>
            </a:lvl8pPr>
            <a:lvl9pPr lvl="8" rtl="0" algn="ctr">
              <a:spcBef>
                <a:spcPts val="0"/>
              </a:spcBef>
              <a:spcAft>
                <a:spcPts val="0"/>
              </a:spcAft>
              <a:buClr>
                <a:schemeClr val="lt2"/>
              </a:buClr>
              <a:buSzPts val="4200"/>
              <a:buNone/>
              <a:defRPr>
                <a:solidFill>
                  <a:schemeClr val="lt2"/>
                </a:solidFill>
              </a:defRPr>
            </a:lvl9pPr>
          </a:lstStyle>
          <a:p/>
        </p:txBody>
      </p:sp>
      <p:sp>
        <p:nvSpPr>
          <p:cNvPr id="165" name="Google Shape;165;p30"/>
          <p:cNvSpPr txBox="1"/>
          <p:nvPr>
            <p:ph idx="1" type="subTitle"/>
          </p:nvPr>
        </p:nvSpPr>
        <p:spPr>
          <a:xfrm>
            <a:off x="199125" y="5331248"/>
            <a:ext cx="3033900" cy="3030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166" name="Google Shape;166;p30"/>
          <p:cNvSpPr txBox="1"/>
          <p:nvPr>
            <p:ph idx="2" type="body"/>
          </p:nvPr>
        </p:nvSpPr>
        <p:spPr>
          <a:xfrm>
            <a:off x="3704625" y="1394326"/>
            <a:ext cx="2877600" cy="71142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167" name="Google Shape;167;p30"/>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68" name="Shape 168"/>
        <p:cNvGrpSpPr/>
        <p:nvPr/>
      </p:nvGrpSpPr>
      <p:grpSpPr>
        <a:xfrm>
          <a:off x="0" y="0"/>
          <a:ext cx="0" cy="0"/>
          <a:chOff x="0" y="0"/>
          <a:chExt cx="0" cy="0"/>
        </a:xfrm>
      </p:grpSpPr>
      <p:sp>
        <p:nvSpPr>
          <p:cNvPr id="169" name="Google Shape;169;p31"/>
          <p:cNvSpPr txBox="1"/>
          <p:nvPr>
            <p:ph idx="1" type="body"/>
          </p:nvPr>
        </p:nvSpPr>
        <p:spPr>
          <a:xfrm>
            <a:off x="239625" y="8122835"/>
            <a:ext cx="4499100" cy="11529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170" name="Google Shape;170;p31"/>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p:cSld name="SECTION_HEADER_2">
    <p:spTree>
      <p:nvGrpSpPr>
        <p:cNvPr id="22" name="Shape 22"/>
        <p:cNvGrpSpPr/>
        <p:nvPr/>
      </p:nvGrpSpPr>
      <p:grpSpPr>
        <a:xfrm>
          <a:off x="0" y="0"/>
          <a:ext cx="0" cy="0"/>
          <a:chOff x="0" y="0"/>
          <a:chExt cx="0" cy="0"/>
        </a:xfrm>
      </p:grpSpPr>
      <p:sp>
        <p:nvSpPr>
          <p:cNvPr id="23" name="Google Shape;23;p4"/>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24" name="Google Shape;24;p4"/>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25" name="Google Shape;25;p4"/>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26" name="Google Shape;26;p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7" name="Google Shape;27;p4"/>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hello</a:t>
            </a:r>
            <a:endParaRPr>
              <a:solidFill>
                <a:srgbClr val="55B787"/>
              </a:solidFill>
              <a:latin typeface="Dosis"/>
              <a:ea typeface="Dosis"/>
              <a:cs typeface="Dosis"/>
              <a:sym typeface="Dosis"/>
            </a:endParaRPr>
          </a:p>
        </p:txBody>
      </p:sp>
      <p:cxnSp>
        <p:nvCxnSpPr>
          <p:cNvPr id="28" name="Google Shape;28;p4"/>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71" name="Shape 171"/>
        <p:cNvGrpSpPr/>
        <p:nvPr/>
      </p:nvGrpSpPr>
      <p:grpSpPr>
        <a:xfrm>
          <a:off x="0" y="0"/>
          <a:ext cx="0" cy="0"/>
          <a:chOff x="0" y="0"/>
          <a:chExt cx="0" cy="0"/>
        </a:xfrm>
      </p:grpSpPr>
      <p:sp>
        <p:nvSpPr>
          <p:cNvPr id="172" name="Google Shape;172;p32"/>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2"/>
          <p:cNvSpPr txBox="1"/>
          <p:nvPr>
            <p:ph hasCustomPrompt="1" type="title"/>
          </p:nvPr>
        </p:nvSpPr>
        <p:spPr>
          <a:xfrm>
            <a:off x="233775" y="1842784"/>
            <a:ext cx="6390300" cy="4098600"/>
          </a:xfrm>
          <a:prstGeom prst="rect">
            <a:avLst/>
          </a:prstGeom>
        </p:spPr>
        <p:txBody>
          <a:bodyPr anchorCtr="0" anchor="ctr" bIns="91425" lIns="91425" spcFirstLastPara="1" rIns="91425" wrap="square" tIns="91425"/>
          <a:lstStyle>
            <a:lvl1pPr lvl="0" rtl="0" algn="ctr">
              <a:spcBef>
                <a:spcPts val="0"/>
              </a:spcBef>
              <a:spcAft>
                <a:spcPts val="0"/>
              </a:spcAft>
              <a:buClr>
                <a:schemeClr val="lt2"/>
              </a:buClr>
              <a:buSzPts val="16000"/>
              <a:buNone/>
              <a:defRPr sz="16000">
                <a:solidFill>
                  <a:schemeClr val="lt2"/>
                </a:solidFill>
              </a:defRPr>
            </a:lvl1pPr>
            <a:lvl2pPr lvl="1" rtl="0" algn="ctr">
              <a:spcBef>
                <a:spcPts val="0"/>
              </a:spcBef>
              <a:spcAft>
                <a:spcPts val="0"/>
              </a:spcAft>
              <a:buClr>
                <a:schemeClr val="lt2"/>
              </a:buClr>
              <a:buSzPts val="16000"/>
              <a:buNone/>
              <a:defRPr sz="16000">
                <a:solidFill>
                  <a:schemeClr val="lt2"/>
                </a:solidFill>
              </a:defRPr>
            </a:lvl2pPr>
            <a:lvl3pPr lvl="2" rtl="0" algn="ctr">
              <a:spcBef>
                <a:spcPts val="0"/>
              </a:spcBef>
              <a:spcAft>
                <a:spcPts val="0"/>
              </a:spcAft>
              <a:buClr>
                <a:schemeClr val="lt2"/>
              </a:buClr>
              <a:buSzPts val="16000"/>
              <a:buNone/>
              <a:defRPr sz="16000">
                <a:solidFill>
                  <a:schemeClr val="lt2"/>
                </a:solidFill>
              </a:defRPr>
            </a:lvl3pPr>
            <a:lvl4pPr lvl="3" rtl="0" algn="ctr">
              <a:spcBef>
                <a:spcPts val="0"/>
              </a:spcBef>
              <a:spcAft>
                <a:spcPts val="0"/>
              </a:spcAft>
              <a:buClr>
                <a:schemeClr val="lt2"/>
              </a:buClr>
              <a:buSzPts val="16000"/>
              <a:buNone/>
              <a:defRPr sz="16000">
                <a:solidFill>
                  <a:schemeClr val="lt2"/>
                </a:solidFill>
              </a:defRPr>
            </a:lvl4pPr>
            <a:lvl5pPr lvl="4" rtl="0" algn="ctr">
              <a:spcBef>
                <a:spcPts val="0"/>
              </a:spcBef>
              <a:spcAft>
                <a:spcPts val="0"/>
              </a:spcAft>
              <a:buClr>
                <a:schemeClr val="lt2"/>
              </a:buClr>
              <a:buSzPts val="16000"/>
              <a:buNone/>
              <a:defRPr sz="16000">
                <a:solidFill>
                  <a:schemeClr val="lt2"/>
                </a:solidFill>
              </a:defRPr>
            </a:lvl5pPr>
            <a:lvl6pPr lvl="5" rtl="0" algn="ctr">
              <a:spcBef>
                <a:spcPts val="0"/>
              </a:spcBef>
              <a:spcAft>
                <a:spcPts val="0"/>
              </a:spcAft>
              <a:buClr>
                <a:schemeClr val="lt2"/>
              </a:buClr>
              <a:buSzPts val="16000"/>
              <a:buNone/>
              <a:defRPr sz="16000">
                <a:solidFill>
                  <a:schemeClr val="lt2"/>
                </a:solidFill>
              </a:defRPr>
            </a:lvl6pPr>
            <a:lvl7pPr lvl="6" rtl="0" algn="ctr">
              <a:spcBef>
                <a:spcPts val="0"/>
              </a:spcBef>
              <a:spcAft>
                <a:spcPts val="0"/>
              </a:spcAft>
              <a:buClr>
                <a:schemeClr val="lt2"/>
              </a:buClr>
              <a:buSzPts val="16000"/>
              <a:buNone/>
              <a:defRPr sz="16000">
                <a:solidFill>
                  <a:schemeClr val="lt2"/>
                </a:solidFill>
              </a:defRPr>
            </a:lvl7pPr>
            <a:lvl8pPr lvl="7" rtl="0" algn="ctr">
              <a:spcBef>
                <a:spcPts val="0"/>
              </a:spcBef>
              <a:spcAft>
                <a:spcPts val="0"/>
              </a:spcAft>
              <a:buClr>
                <a:schemeClr val="lt2"/>
              </a:buClr>
              <a:buSzPts val="16000"/>
              <a:buNone/>
              <a:defRPr sz="16000">
                <a:solidFill>
                  <a:schemeClr val="lt2"/>
                </a:solidFill>
              </a:defRPr>
            </a:lvl8pPr>
            <a:lvl9pPr lvl="8" rtl="0" algn="ctr">
              <a:spcBef>
                <a:spcPts val="0"/>
              </a:spcBef>
              <a:spcAft>
                <a:spcPts val="0"/>
              </a:spcAft>
              <a:buClr>
                <a:schemeClr val="lt2"/>
              </a:buClr>
              <a:buSzPts val="16000"/>
              <a:buNone/>
              <a:defRPr sz="16000">
                <a:solidFill>
                  <a:schemeClr val="lt2"/>
                </a:solidFill>
              </a:defRPr>
            </a:lvl9pPr>
          </a:lstStyle>
          <a:p>
            <a:r>
              <a:t>xx%</a:t>
            </a:r>
          </a:p>
        </p:txBody>
      </p:sp>
      <p:sp>
        <p:nvSpPr>
          <p:cNvPr id="174" name="Google Shape;174;p32"/>
          <p:cNvSpPr txBox="1"/>
          <p:nvPr>
            <p:ph idx="1" type="body"/>
          </p:nvPr>
        </p:nvSpPr>
        <p:spPr>
          <a:xfrm>
            <a:off x="233775" y="6087903"/>
            <a:ext cx="6390300" cy="20631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75" name="Google Shape;175;p3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76" name="Shape 176"/>
        <p:cNvGrpSpPr/>
        <p:nvPr/>
      </p:nvGrpSpPr>
      <p:grpSpPr>
        <a:xfrm>
          <a:off x="0" y="0"/>
          <a:ext cx="0" cy="0"/>
          <a:chOff x="0" y="0"/>
          <a:chExt cx="0" cy="0"/>
        </a:xfrm>
      </p:grpSpPr>
      <p:sp>
        <p:nvSpPr>
          <p:cNvPr id="177" name="Google Shape;177;p3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82" name="Shape 182"/>
        <p:cNvGrpSpPr/>
        <p:nvPr/>
      </p:nvGrpSpPr>
      <p:grpSpPr>
        <a:xfrm>
          <a:off x="0" y="0"/>
          <a:ext cx="0" cy="0"/>
          <a:chOff x="0" y="0"/>
          <a:chExt cx="0" cy="0"/>
        </a:xfrm>
      </p:grpSpPr>
      <p:sp>
        <p:nvSpPr>
          <p:cNvPr id="183" name="Google Shape;183;p35"/>
          <p:cNvSpPr/>
          <p:nvPr/>
        </p:nvSpPr>
        <p:spPr>
          <a:xfrm flipH="1">
            <a:off x="5830559" y="126399"/>
            <a:ext cx="811219" cy="2165866"/>
          </a:xfrm>
          <a:custGeom>
            <a:rect b="b" l="l" r="r" t="t"/>
            <a:pathLst>
              <a:path extrusionOk="0" h="44998" w="43265">
                <a:moveTo>
                  <a:pt x="0" y="44998"/>
                </a:moveTo>
                <a:lnTo>
                  <a:pt x="0" y="0"/>
                </a:lnTo>
                <a:lnTo>
                  <a:pt x="43265" y="0"/>
                </a:lnTo>
              </a:path>
            </a:pathLst>
          </a:custGeom>
          <a:noFill/>
          <a:ln cap="flat" cmpd="sng" w="28575">
            <a:solidFill>
              <a:srgbClr val="134F5C"/>
            </a:solidFill>
            <a:prstDash val="solid"/>
            <a:miter lim="8000"/>
            <a:headEnd len="sm" w="sm" type="none"/>
            <a:tailEnd len="sm" w="sm" type="none"/>
          </a:ln>
          <a:effectLst>
            <a:outerShdw blurRad="57150" rotWithShape="0" algn="bl" dir="5400000" dist="19050">
              <a:srgbClr val="434343">
                <a:alpha val="50000"/>
              </a:srgbClr>
            </a:outerShdw>
          </a:effectLst>
        </p:spPr>
      </p:sp>
      <p:sp>
        <p:nvSpPr>
          <p:cNvPr id="184" name="Google Shape;184;p35"/>
          <p:cNvSpPr txBox="1"/>
          <p:nvPr>
            <p:ph type="ctrTitle"/>
          </p:nvPr>
        </p:nvSpPr>
        <p:spPr>
          <a:xfrm>
            <a:off x="2283525" y="2780672"/>
            <a:ext cx="2290800" cy="29595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85" name="Google Shape;185;p35"/>
          <p:cNvSpPr txBox="1"/>
          <p:nvPr>
            <p:ph idx="1" type="subTitle"/>
          </p:nvPr>
        </p:nvSpPr>
        <p:spPr>
          <a:xfrm>
            <a:off x="2283525" y="6000455"/>
            <a:ext cx="2290800" cy="13503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86" name="Google Shape;186;p3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87" name="Shape 187"/>
        <p:cNvGrpSpPr/>
        <p:nvPr/>
      </p:nvGrpSpPr>
      <p:grpSpPr>
        <a:xfrm>
          <a:off x="0" y="0"/>
          <a:ext cx="0" cy="0"/>
          <a:chOff x="0" y="0"/>
          <a:chExt cx="0" cy="0"/>
        </a:xfrm>
      </p:grpSpPr>
      <p:sp>
        <p:nvSpPr>
          <p:cNvPr id="188" name="Google Shape;188;p36"/>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134F5C"/>
            </a:solidFill>
            <a:prstDash val="solid"/>
            <a:miter lim="8000"/>
            <a:headEnd len="sm" w="sm" type="none"/>
            <a:tailEnd len="sm" w="sm" type="none"/>
          </a:ln>
        </p:spPr>
      </p:sp>
      <p:sp>
        <p:nvSpPr>
          <p:cNvPr id="189" name="Google Shape;189;p36"/>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rgbClr val="134F5C"/>
            </a:solidFill>
            <a:prstDash val="solid"/>
            <a:miter lim="8000"/>
            <a:headEnd len="sm" w="sm" type="none"/>
            <a:tailEnd len="sm" w="sm" type="none"/>
          </a:ln>
        </p:spPr>
      </p:sp>
      <p:sp>
        <p:nvSpPr>
          <p:cNvPr id="190" name="Google Shape;190;p36"/>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91" name="Google Shape;191;p3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92" name="Google Shape;192;p36"/>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34F5C"/>
                </a:solidFill>
                <a:latin typeface="Dosis"/>
                <a:ea typeface="Dosis"/>
                <a:cs typeface="Dosis"/>
                <a:sym typeface="Dosis"/>
              </a:rPr>
              <a:t>Objective number or name…...</a:t>
            </a:r>
            <a:endParaRPr>
              <a:solidFill>
                <a:srgbClr val="134F5C"/>
              </a:solidFill>
              <a:latin typeface="Dosis"/>
              <a:ea typeface="Dosis"/>
              <a:cs typeface="Dosis"/>
              <a:sym typeface="Dosis"/>
            </a:endParaRPr>
          </a:p>
        </p:txBody>
      </p:sp>
      <p:cxnSp>
        <p:nvCxnSpPr>
          <p:cNvPr id="193" name="Google Shape;193;p36"/>
          <p:cNvCxnSpPr/>
          <p:nvPr/>
        </p:nvCxnSpPr>
        <p:spPr>
          <a:xfrm>
            <a:off x="164550" y="367150"/>
            <a:ext cx="6282000" cy="0"/>
          </a:xfrm>
          <a:prstGeom prst="straightConnector1">
            <a:avLst/>
          </a:prstGeom>
          <a:noFill/>
          <a:ln cap="flat" cmpd="sng" w="19050">
            <a:solidFill>
              <a:srgbClr val="134F5C"/>
            </a:solidFill>
            <a:prstDash val="dashDot"/>
            <a:round/>
            <a:headEnd len="med" w="med" type="diamond"/>
            <a:tailEnd len="med" w="med" type="diamond"/>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p:cSld name="SECTION_HEADER_2">
    <p:spTree>
      <p:nvGrpSpPr>
        <p:cNvPr id="194" name="Shape 194"/>
        <p:cNvGrpSpPr/>
        <p:nvPr/>
      </p:nvGrpSpPr>
      <p:grpSpPr>
        <a:xfrm>
          <a:off x="0" y="0"/>
          <a:ext cx="0" cy="0"/>
          <a:chOff x="0" y="0"/>
          <a:chExt cx="0" cy="0"/>
        </a:xfrm>
      </p:grpSpPr>
      <p:sp>
        <p:nvSpPr>
          <p:cNvPr id="195" name="Google Shape;195;p37"/>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96" name="Google Shape;196;p37"/>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97" name="Google Shape;197;p37"/>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98" name="Google Shape;198;p37"/>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99" name="Google Shape;199;p37"/>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hello</a:t>
            </a:r>
            <a:endParaRPr>
              <a:solidFill>
                <a:srgbClr val="55B787"/>
              </a:solidFill>
              <a:latin typeface="Dosis"/>
              <a:ea typeface="Dosis"/>
              <a:cs typeface="Dosis"/>
              <a:sym typeface="Dosis"/>
            </a:endParaRPr>
          </a:p>
        </p:txBody>
      </p:sp>
      <p:cxnSp>
        <p:nvCxnSpPr>
          <p:cNvPr id="200" name="Google Shape;200;p37"/>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1">
  <p:cSld name="SECTION_HEADER_1">
    <p:spTree>
      <p:nvGrpSpPr>
        <p:cNvPr id="201" name="Shape 201"/>
        <p:cNvGrpSpPr/>
        <p:nvPr/>
      </p:nvGrpSpPr>
      <p:grpSpPr>
        <a:xfrm>
          <a:off x="0" y="0"/>
          <a:ext cx="0" cy="0"/>
          <a:chOff x="0" y="0"/>
          <a:chExt cx="0" cy="0"/>
        </a:xfrm>
      </p:grpSpPr>
      <p:sp>
        <p:nvSpPr>
          <p:cNvPr id="202" name="Google Shape;202;p38"/>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203" name="Google Shape;203;p38"/>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204" name="Google Shape;204;p38"/>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205" name="Google Shape;205;p38"/>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06" name="Google Shape;206;p38"/>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hi</a:t>
            </a:r>
            <a:endParaRPr>
              <a:solidFill>
                <a:srgbClr val="55B787"/>
              </a:solidFill>
              <a:latin typeface="Dosis"/>
              <a:ea typeface="Dosis"/>
              <a:cs typeface="Dosis"/>
              <a:sym typeface="Dosis"/>
            </a:endParaRPr>
          </a:p>
        </p:txBody>
      </p:sp>
      <p:cxnSp>
        <p:nvCxnSpPr>
          <p:cNvPr id="207" name="Google Shape;207;p38"/>
          <p:cNvCxnSpPr/>
          <p:nvPr/>
        </p:nvCxnSpPr>
        <p:spPr>
          <a:xfrm>
            <a:off x="164550" y="367150"/>
            <a:ext cx="6282000" cy="0"/>
          </a:xfrm>
          <a:prstGeom prst="straightConnector1">
            <a:avLst/>
          </a:prstGeom>
          <a:noFill/>
          <a:ln cap="flat" cmpd="sng" w="19050">
            <a:solidFill>
              <a:srgbClr val="2C5072"/>
            </a:solidFill>
            <a:prstDash val="dashDot"/>
            <a:round/>
            <a:headEnd len="med" w="med" type="diamond"/>
            <a:tailEnd len="med" w="med" type="diamond"/>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8" name="Shape 208"/>
        <p:cNvGrpSpPr/>
        <p:nvPr/>
      </p:nvGrpSpPr>
      <p:grpSpPr>
        <a:xfrm>
          <a:off x="0" y="0"/>
          <a:ext cx="0" cy="0"/>
          <a:chOff x="0" y="0"/>
          <a:chExt cx="0" cy="0"/>
        </a:xfrm>
      </p:grpSpPr>
      <p:sp>
        <p:nvSpPr>
          <p:cNvPr id="209" name="Google Shape;209;p39"/>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9"/>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211" name="Google Shape;211;p39"/>
          <p:cNvSpPr txBox="1"/>
          <p:nvPr>
            <p:ph idx="1" type="body"/>
          </p:nvPr>
        </p:nvSpPr>
        <p:spPr>
          <a:xfrm>
            <a:off x="233775" y="2358966"/>
            <a:ext cx="6390300" cy="64575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12" name="Google Shape;212;p3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3" name="Shape 213"/>
        <p:cNvGrpSpPr/>
        <p:nvPr/>
      </p:nvGrpSpPr>
      <p:grpSpPr>
        <a:xfrm>
          <a:off x="0" y="0"/>
          <a:ext cx="0" cy="0"/>
          <a:chOff x="0" y="0"/>
          <a:chExt cx="0" cy="0"/>
        </a:xfrm>
      </p:grpSpPr>
      <p:sp>
        <p:nvSpPr>
          <p:cNvPr id="214" name="Google Shape;214;p40"/>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215" name="Google Shape;215;p40"/>
          <p:cNvSpPr txBox="1"/>
          <p:nvPr>
            <p:ph idx="1" type="body"/>
          </p:nvPr>
        </p:nvSpPr>
        <p:spPr>
          <a:xfrm>
            <a:off x="233775"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16" name="Google Shape;216;p40"/>
          <p:cNvSpPr txBox="1"/>
          <p:nvPr>
            <p:ph idx="2" type="body"/>
          </p:nvPr>
        </p:nvSpPr>
        <p:spPr>
          <a:xfrm>
            <a:off x="3624300"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17" name="Google Shape;217;p40"/>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18" name="Shape 218"/>
        <p:cNvGrpSpPr/>
        <p:nvPr/>
      </p:nvGrpSpPr>
      <p:grpSpPr>
        <a:xfrm>
          <a:off x="0" y="0"/>
          <a:ext cx="0" cy="0"/>
          <a:chOff x="0" y="0"/>
          <a:chExt cx="0" cy="0"/>
        </a:xfrm>
      </p:grpSpPr>
      <p:sp>
        <p:nvSpPr>
          <p:cNvPr id="219" name="Google Shape;219;p41"/>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220" name="Google Shape;220;p41"/>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21" name="Shape 221"/>
        <p:cNvGrpSpPr/>
        <p:nvPr/>
      </p:nvGrpSpPr>
      <p:grpSpPr>
        <a:xfrm>
          <a:off x="0" y="0"/>
          <a:ext cx="0" cy="0"/>
          <a:chOff x="0" y="0"/>
          <a:chExt cx="0" cy="0"/>
        </a:xfrm>
      </p:grpSpPr>
      <p:sp>
        <p:nvSpPr>
          <p:cNvPr id="222" name="Google Shape;222;p42"/>
          <p:cNvSpPr txBox="1"/>
          <p:nvPr>
            <p:ph type="title"/>
          </p:nvPr>
        </p:nvSpPr>
        <p:spPr>
          <a:xfrm>
            <a:off x="233775" y="1069715"/>
            <a:ext cx="2106000" cy="1455000"/>
          </a:xfrm>
          <a:prstGeom prst="rect">
            <a:avLst/>
          </a:prstGeom>
        </p:spPr>
        <p:txBody>
          <a:bodyPr anchorCtr="0" anchor="b"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223" name="Google Shape;223;p42"/>
          <p:cNvSpPr txBox="1"/>
          <p:nvPr>
            <p:ph idx="1" type="body"/>
          </p:nvPr>
        </p:nvSpPr>
        <p:spPr>
          <a:xfrm>
            <a:off x="233775" y="2694311"/>
            <a:ext cx="2106000" cy="53619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24" name="Google Shape;224;p4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1">
  <p:cSld name="SECTION_HEADER_1">
    <p:spTree>
      <p:nvGrpSpPr>
        <p:cNvPr id="29" name="Shape 29"/>
        <p:cNvGrpSpPr/>
        <p:nvPr/>
      </p:nvGrpSpPr>
      <p:grpSpPr>
        <a:xfrm>
          <a:off x="0" y="0"/>
          <a:ext cx="0" cy="0"/>
          <a:chOff x="0" y="0"/>
          <a:chExt cx="0" cy="0"/>
        </a:xfrm>
      </p:grpSpPr>
      <p:sp>
        <p:nvSpPr>
          <p:cNvPr id="30" name="Google Shape;30;p5"/>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31" name="Google Shape;31;p5"/>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32" name="Google Shape;32;p5"/>
          <p:cNvSpPr txBox="1"/>
          <p:nvPr>
            <p:ph type="title"/>
          </p:nvPr>
        </p:nvSpPr>
        <p:spPr>
          <a:xfrm>
            <a:off x="274050" y="515300"/>
            <a:ext cx="6147300" cy="9025500"/>
          </a:xfrm>
          <a:prstGeom prst="rect">
            <a:avLst/>
          </a:prstGeom>
          <a:ln cap="flat" cmpd="sng" w="9525">
            <a:solidFill>
              <a:srgbClr val="082472"/>
            </a:solidFill>
            <a:prstDash val="solid"/>
            <a:round/>
            <a:headEnd len="sm" w="sm" type="none"/>
            <a:tailEnd len="sm" w="sm" type="none"/>
          </a:ln>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33" name="Google Shape;33;p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4" name="Google Shape;34;p5"/>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55B787"/>
              </a:solidFill>
              <a:latin typeface="Dosis"/>
              <a:ea typeface="Dosis"/>
              <a:cs typeface="Dosis"/>
              <a:sym typeface="Dosis"/>
            </a:endParaRPr>
          </a:p>
        </p:txBody>
      </p:sp>
      <p:cxnSp>
        <p:nvCxnSpPr>
          <p:cNvPr id="35" name="Google Shape;35;p5"/>
          <p:cNvCxnSpPr/>
          <p:nvPr/>
        </p:nvCxnSpPr>
        <p:spPr>
          <a:xfrm>
            <a:off x="164550" y="367150"/>
            <a:ext cx="6282000" cy="0"/>
          </a:xfrm>
          <a:prstGeom prst="straightConnector1">
            <a:avLst/>
          </a:prstGeom>
          <a:noFill/>
          <a:ln cap="flat" cmpd="sng" w="19050">
            <a:solidFill>
              <a:srgbClr val="082472"/>
            </a:solidFill>
            <a:prstDash val="dashDot"/>
            <a:round/>
            <a:headEnd len="med" w="med" type="diamond"/>
            <a:tailEnd len="med" w="med" type="diamond"/>
          </a:ln>
        </p:spPr>
      </p:cxn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225" name="Shape 225"/>
        <p:cNvGrpSpPr/>
        <p:nvPr/>
      </p:nvGrpSpPr>
      <p:grpSpPr>
        <a:xfrm>
          <a:off x="0" y="0"/>
          <a:ext cx="0" cy="0"/>
          <a:chOff x="0" y="0"/>
          <a:chExt cx="0" cy="0"/>
        </a:xfrm>
      </p:grpSpPr>
      <p:sp>
        <p:nvSpPr>
          <p:cNvPr id="226" name="Google Shape;226;p43"/>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43"/>
          <p:cNvSpPr txBox="1"/>
          <p:nvPr>
            <p:ph type="title"/>
          </p:nvPr>
        </p:nvSpPr>
        <p:spPr>
          <a:xfrm>
            <a:off x="367688" y="866689"/>
            <a:ext cx="4409100" cy="78762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28" name="Google Shape;228;p4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229" name="Shape 229"/>
        <p:cNvGrpSpPr/>
        <p:nvPr/>
      </p:nvGrpSpPr>
      <p:grpSpPr>
        <a:xfrm>
          <a:off x="0" y="0"/>
          <a:ext cx="0" cy="0"/>
          <a:chOff x="0" y="0"/>
          <a:chExt cx="0" cy="0"/>
        </a:xfrm>
      </p:grpSpPr>
      <p:sp>
        <p:nvSpPr>
          <p:cNvPr id="230" name="Google Shape;230;p44"/>
          <p:cNvSpPr/>
          <p:nvPr/>
        </p:nvSpPr>
        <p:spPr>
          <a:xfrm>
            <a:off x="3429000" y="-48"/>
            <a:ext cx="3429000" cy="990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1" name="Google Shape;231;p44"/>
          <p:cNvCxnSpPr/>
          <p:nvPr/>
        </p:nvCxnSpPr>
        <p:spPr>
          <a:xfrm>
            <a:off x="3772256" y="8655334"/>
            <a:ext cx="351300" cy="0"/>
          </a:xfrm>
          <a:prstGeom prst="straightConnector1">
            <a:avLst/>
          </a:prstGeom>
          <a:noFill/>
          <a:ln cap="flat" cmpd="sng" w="19050">
            <a:solidFill>
              <a:schemeClr val="lt1"/>
            </a:solidFill>
            <a:prstDash val="solid"/>
            <a:round/>
            <a:headEnd len="sm" w="sm" type="none"/>
            <a:tailEnd len="sm" w="sm" type="none"/>
          </a:ln>
        </p:spPr>
      </p:cxnSp>
      <p:sp>
        <p:nvSpPr>
          <p:cNvPr id="232" name="Google Shape;232;p44"/>
          <p:cNvSpPr txBox="1"/>
          <p:nvPr>
            <p:ph type="title"/>
          </p:nvPr>
        </p:nvSpPr>
        <p:spPr>
          <a:xfrm>
            <a:off x="199125" y="1789164"/>
            <a:ext cx="3033900" cy="3438900"/>
          </a:xfrm>
          <a:prstGeom prst="rect">
            <a:avLst/>
          </a:prstGeom>
        </p:spPr>
        <p:txBody>
          <a:bodyPr anchorCtr="0" anchor="b" bIns="91425" lIns="91425" spcFirstLastPara="1" rIns="91425" wrap="square" tIns="91425"/>
          <a:lstStyle>
            <a:lvl1pPr lvl="0" rtl="0" algn="ctr">
              <a:spcBef>
                <a:spcPts val="0"/>
              </a:spcBef>
              <a:spcAft>
                <a:spcPts val="0"/>
              </a:spcAft>
              <a:buClr>
                <a:schemeClr val="lt2"/>
              </a:buClr>
              <a:buSzPts val="4200"/>
              <a:buNone/>
              <a:defRPr>
                <a:solidFill>
                  <a:schemeClr val="lt2"/>
                </a:solidFill>
              </a:defRPr>
            </a:lvl1pPr>
            <a:lvl2pPr lvl="1" rtl="0" algn="ctr">
              <a:spcBef>
                <a:spcPts val="0"/>
              </a:spcBef>
              <a:spcAft>
                <a:spcPts val="0"/>
              </a:spcAft>
              <a:buClr>
                <a:schemeClr val="lt2"/>
              </a:buClr>
              <a:buSzPts val="4200"/>
              <a:buNone/>
              <a:defRPr>
                <a:solidFill>
                  <a:schemeClr val="lt2"/>
                </a:solidFill>
              </a:defRPr>
            </a:lvl2pPr>
            <a:lvl3pPr lvl="2" rtl="0" algn="ctr">
              <a:spcBef>
                <a:spcPts val="0"/>
              </a:spcBef>
              <a:spcAft>
                <a:spcPts val="0"/>
              </a:spcAft>
              <a:buClr>
                <a:schemeClr val="lt2"/>
              </a:buClr>
              <a:buSzPts val="4200"/>
              <a:buNone/>
              <a:defRPr>
                <a:solidFill>
                  <a:schemeClr val="lt2"/>
                </a:solidFill>
              </a:defRPr>
            </a:lvl3pPr>
            <a:lvl4pPr lvl="3" rtl="0" algn="ctr">
              <a:spcBef>
                <a:spcPts val="0"/>
              </a:spcBef>
              <a:spcAft>
                <a:spcPts val="0"/>
              </a:spcAft>
              <a:buClr>
                <a:schemeClr val="lt2"/>
              </a:buClr>
              <a:buSzPts val="4200"/>
              <a:buNone/>
              <a:defRPr>
                <a:solidFill>
                  <a:schemeClr val="lt2"/>
                </a:solidFill>
              </a:defRPr>
            </a:lvl4pPr>
            <a:lvl5pPr lvl="4" rtl="0" algn="ctr">
              <a:spcBef>
                <a:spcPts val="0"/>
              </a:spcBef>
              <a:spcAft>
                <a:spcPts val="0"/>
              </a:spcAft>
              <a:buClr>
                <a:schemeClr val="lt2"/>
              </a:buClr>
              <a:buSzPts val="4200"/>
              <a:buNone/>
              <a:defRPr>
                <a:solidFill>
                  <a:schemeClr val="lt2"/>
                </a:solidFill>
              </a:defRPr>
            </a:lvl5pPr>
            <a:lvl6pPr lvl="5" rtl="0" algn="ctr">
              <a:spcBef>
                <a:spcPts val="0"/>
              </a:spcBef>
              <a:spcAft>
                <a:spcPts val="0"/>
              </a:spcAft>
              <a:buClr>
                <a:schemeClr val="lt2"/>
              </a:buClr>
              <a:buSzPts val="4200"/>
              <a:buNone/>
              <a:defRPr>
                <a:solidFill>
                  <a:schemeClr val="lt2"/>
                </a:solidFill>
              </a:defRPr>
            </a:lvl6pPr>
            <a:lvl7pPr lvl="6" rtl="0" algn="ctr">
              <a:spcBef>
                <a:spcPts val="0"/>
              </a:spcBef>
              <a:spcAft>
                <a:spcPts val="0"/>
              </a:spcAft>
              <a:buClr>
                <a:schemeClr val="lt2"/>
              </a:buClr>
              <a:buSzPts val="4200"/>
              <a:buNone/>
              <a:defRPr>
                <a:solidFill>
                  <a:schemeClr val="lt2"/>
                </a:solidFill>
              </a:defRPr>
            </a:lvl7pPr>
            <a:lvl8pPr lvl="7" rtl="0" algn="ctr">
              <a:spcBef>
                <a:spcPts val="0"/>
              </a:spcBef>
              <a:spcAft>
                <a:spcPts val="0"/>
              </a:spcAft>
              <a:buClr>
                <a:schemeClr val="lt2"/>
              </a:buClr>
              <a:buSzPts val="4200"/>
              <a:buNone/>
              <a:defRPr>
                <a:solidFill>
                  <a:schemeClr val="lt2"/>
                </a:solidFill>
              </a:defRPr>
            </a:lvl8pPr>
            <a:lvl9pPr lvl="8" rtl="0" algn="ctr">
              <a:spcBef>
                <a:spcPts val="0"/>
              </a:spcBef>
              <a:spcAft>
                <a:spcPts val="0"/>
              </a:spcAft>
              <a:buClr>
                <a:schemeClr val="lt2"/>
              </a:buClr>
              <a:buSzPts val="4200"/>
              <a:buNone/>
              <a:defRPr>
                <a:solidFill>
                  <a:schemeClr val="lt2"/>
                </a:solidFill>
              </a:defRPr>
            </a:lvl9pPr>
          </a:lstStyle>
          <a:p/>
        </p:txBody>
      </p:sp>
      <p:sp>
        <p:nvSpPr>
          <p:cNvPr id="233" name="Google Shape;233;p44"/>
          <p:cNvSpPr txBox="1"/>
          <p:nvPr>
            <p:ph idx="1" type="subTitle"/>
          </p:nvPr>
        </p:nvSpPr>
        <p:spPr>
          <a:xfrm>
            <a:off x="199125" y="5331248"/>
            <a:ext cx="3033900" cy="3030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234" name="Google Shape;234;p44"/>
          <p:cNvSpPr txBox="1"/>
          <p:nvPr>
            <p:ph idx="2" type="body"/>
          </p:nvPr>
        </p:nvSpPr>
        <p:spPr>
          <a:xfrm>
            <a:off x="3704625" y="1394326"/>
            <a:ext cx="2877600" cy="71142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235" name="Google Shape;235;p4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236" name="Shape 236"/>
        <p:cNvGrpSpPr/>
        <p:nvPr/>
      </p:nvGrpSpPr>
      <p:grpSpPr>
        <a:xfrm>
          <a:off x="0" y="0"/>
          <a:ext cx="0" cy="0"/>
          <a:chOff x="0" y="0"/>
          <a:chExt cx="0" cy="0"/>
        </a:xfrm>
      </p:grpSpPr>
      <p:sp>
        <p:nvSpPr>
          <p:cNvPr id="237" name="Google Shape;237;p45"/>
          <p:cNvSpPr txBox="1"/>
          <p:nvPr>
            <p:ph idx="1" type="body"/>
          </p:nvPr>
        </p:nvSpPr>
        <p:spPr>
          <a:xfrm>
            <a:off x="239625" y="8122835"/>
            <a:ext cx="4499100" cy="11529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238" name="Google Shape;238;p4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239" name="Shape 239"/>
        <p:cNvGrpSpPr/>
        <p:nvPr/>
      </p:nvGrpSpPr>
      <p:grpSpPr>
        <a:xfrm>
          <a:off x="0" y="0"/>
          <a:ext cx="0" cy="0"/>
          <a:chOff x="0" y="0"/>
          <a:chExt cx="0" cy="0"/>
        </a:xfrm>
      </p:grpSpPr>
      <p:sp>
        <p:nvSpPr>
          <p:cNvPr id="240" name="Google Shape;240;p46"/>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46"/>
          <p:cNvSpPr txBox="1"/>
          <p:nvPr>
            <p:ph hasCustomPrompt="1" type="title"/>
          </p:nvPr>
        </p:nvSpPr>
        <p:spPr>
          <a:xfrm>
            <a:off x="233775" y="1842784"/>
            <a:ext cx="6390300" cy="4098600"/>
          </a:xfrm>
          <a:prstGeom prst="rect">
            <a:avLst/>
          </a:prstGeom>
        </p:spPr>
        <p:txBody>
          <a:bodyPr anchorCtr="0" anchor="ctr" bIns="91425" lIns="91425" spcFirstLastPara="1" rIns="91425" wrap="square" tIns="91425"/>
          <a:lstStyle>
            <a:lvl1pPr lvl="0" rtl="0" algn="ctr">
              <a:spcBef>
                <a:spcPts val="0"/>
              </a:spcBef>
              <a:spcAft>
                <a:spcPts val="0"/>
              </a:spcAft>
              <a:buClr>
                <a:schemeClr val="lt2"/>
              </a:buClr>
              <a:buSzPts val="16000"/>
              <a:buNone/>
              <a:defRPr sz="16000">
                <a:solidFill>
                  <a:schemeClr val="lt2"/>
                </a:solidFill>
              </a:defRPr>
            </a:lvl1pPr>
            <a:lvl2pPr lvl="1" rtl="0" algn="ctr">
              <a:spcBef>
                <a:spcPts val="0"/>
              </a:spcBef>
              <a:spcAft>
                <a:spcPts val="0"/>
              </a:spcAft>
              <a:buClr>
                <a:schemeClr val="lt2"/>
              </a:buClr>
              <a:buSzPts val="16000"/>
              <a:buNone/>
              <a:defRPr sz="16000">
                <a:solidFill>
                  <a:schemeClr val="lt2"/>
                </a:solidFill>
              </a:defRPr>
            </a:lvl2pPr>
            <a:lvl3pPr lvl="2" rtl="0" algn="ctr">
              <a:spcBef>
                <a:spcPts val="0"/>
              </a:spcBef>
              <a:spcAft>
                <a:spcPts val="0"/>
              </a:spcAft>
              <a:buClr>
                <a:schemeClr val="lt2"/>
              </a:buClr>
              <a:buSzPts val="16000"/>
              <a:buNone/>
              <a:defRPr sz="16000">
                <a:solidFill>
                  <a:schemeClr val="lt2"/>
                </a:solidFill>
              </a:defRPr>
            </a:lvl3pPr>
            <a:lvl4pPr lvl="3" rtl="0" algn="ctr">
              <a:spcBef>
                <a:spcPts val="0"/>
              </a:spcBef>
              <a:spcAft>
                <a:spcPts val="0"/>
              </a:spcAft>
              <a:buClr>
                <a:schemeClr val="lt2"/>
              </a:buClr>
              <a:buSzPts val="16000"/>
              <a:buNone/>
              <a:defRPr sz="16000">
                <a:solidFill>
                  <a:schemeClr val="lt2"/>
                </a:solidFill>
              </a:defRPr>
            </a:lvl4pPr>
            <a:lvl5pPr lvl="4" rtl="0" algn="ctr">
              <a:spcBef>
                <a:spcPts val="0"/>
              </a:spcBef>
              <a:spcAft>
                <a:spcPts val="0"/>
              </a:spcAft>
              <a:buClr>
                <a:schemeClr val="lt2"/>
              </a:buClr>
              <a:buSzPts val="16000"/>
              <a:buNone/>
              <a:defRPr sz="16000">
                <a:solidFill>
                  <a:schemeClr val="lt2"/>
                </a:solidFill>
              </a:defRPr>
            </a:lvl5pPr>
            <a:lvl6pPr lvl="5" rtl="0" algn="ctr">
              <a:spcBef>
                <a:spcPts val="0"/>
              </a:spcBef>
              <a:spcAft>
                <a:spcPts val="0"/>
              </a:spcAft>
              <a:buClr>
                <a:schemeClr val="lt2"/>
              </a:buClr>
              <a:buSzPts val="16000"/>
              <a:buNone/>
              <a:defRPr sz="16000">
                <a:solidFill>
                  <a:schemeClr val="lt2"/>
                </a:solidFill>
              </a:defRPr>
            </a:lvl6pPr>
            <a:lvl7pPr lvl="6" rtl="0" algn="ctr">
              <a:spcBef>
                <a:spcPts val="0"/>
              </a:spcBef>
              <a:spcAft>
                <a:spcPts val="0"/>
              </a:spcAft>
              <a:buClr>
                <a:schemeClr val="lt2"/>
              </a:buClr>
              <a:buSzPts val="16000"/>
              <a:buNone/>
              <a:defRPr sz="16000">
                <a:solidFill>
                  <a:schemeClr val="lt2"/>
                </a:solidFill>
              </a:defRPr>
            </a:lvl7pPr>
            <a:lvl8pPr lvl="7" rtl="0" algn="ctr">
              <a:spcBef>
                <a:spcPts val="0"/>
              </a:spcBef>
              <a:spcAft>
                <a:spcPts val="0"/>
              </a:spcAft>
              <a:buClr>
                <a:schemeClr val="lt2"/>
              </a:buClr>
              <a:buSzPts val="16000"/>
              <a:buNone/>
              <a:defRPr sz="16000">
                <a:solidFill>
                  <a:schemeClr val="lt2"/>
                </a:solidFill>
              </a:defRPr>
            </a:lvl8pPr>
            <a:lvl9pPr lvl="8" rtl="0" algn="ctr">
              <a:spcBef>
                <a:spcPts val="0"/>
              </a:spcBef>
              <a:spcAft>
                <a:spcPts val="0"/>
              </a:spcAft>
              <a:buClr>
                <a:schemeClr val="lt2"/>
              </a:buClr>
              <a:buSzPts val="16000"/>
              <a:buNone/>
              <a:defRPr sz="16000">
                <a:solidFill>
                  <a:schemeClr val="lt2"/>
                </a:solidFill>
              </a:defRPr>
            </a:lvl9pPr>
          </a:lstStyle>
          <a:p>
            <a:r>
              <a:t>xx%</a:t>
            </a:r>
          </a:p>
        </p:txBody>
      </p:sp>
      <p:sp>
        <p:nvSpPr>
          <p:cNvPr id="242" name="Google Shape;242;p46"/>
          <p:cNvSpPr txBox="1"/>
          <p:nvPr>
            <p:ph idx="1" type="body"/>
          </p:nvPr>
        </p:nvSpPr>
        <p:spPr>
          <a:xfrm>
            <a:off x="233775" y="6087903"/>
            <a:ext cx="6390300" cy="20631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243" name="Google Shape;243;p4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44" name="Shape 244"/>
        <p:cNvGrpSpPr/>
        <p:nvPr/>
      </p:nvGrpSpPr>
      <p:grpSpPr>
        <a:xfrm>
          <a:off x="0" y="0"/>
          <a:ext cx="0" cy="0"/>
          <a:chOff x="0" y="0"/>
          <a:chExt cx="0" cy="0"/>
        </a:xfrm>
      </p:grpSpPr>
      <p:sp>
        <p:nvSpPr>
          <p:cNvPr id="245" name="Google Shape;245;p47"/>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36" name="Shape 36"/>
        <p:cNvGrpSpPr/>
        <p:nvPr/>
      </p:nvGrpSpPr>
      <p:grpSpPr>
        <a:xfrm>
          <a:off x="0" y="0"/>
          <a:ext cx="0" cy="0"/>
          <a:chOff x="0" y="0"/>
          <a:chExt cx="0" cy="0"/>
        </a:xfrm>
      </p:grpSpPr>
      <p:sp>
        <p:nvSpPr>
          <p:cNvPr id="37" name="Google Shape;37;p6"/>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6"/>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39" name="Google Shape;39;p6"/>
          <p:cNvSpPr txBox="1"/>
          <p:nvPr>
            <p:ph idx="1" type="body"/>
          </p:nvPr>
        </p:nvSpPr>
        <p:spPr>
          <a:xfrm>
            <a:off x="233775" y="2358966"/>
            <a:ext cx="6390300" cy="64575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1" name="Shape 41"/>
        <p:cNvGrpSpPr/>
        <p:nvPr/>
      </p:nvGrpSpPr>
      <p:grpSpPr>
        <a:xfrm>
          <a:off x="0" y="0"/>
          <a:ext cx="0" cy="0"/>
          <a:chOff x="0" y="0"/>
          <a:chExt cx="0" cy="0"/>
        </a:xfrm>
      </p:grpSpPr>
      <p:sp>
        <p:nvSpPr>
          <p:cNvPr id="42" name="Google Shape;42;p7"/>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43" name="Google Shape;43;p7"/>
          <p:cNvSpPr txBox="1"/>
          <p:nvPr>
            <p:ph idx="1" type="body"/>
          </p:nvPr>
        </p:nvSpPr>
        <p:spPr>
          <a:xfrm>
            <a:off x="233775"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4" name="Google Shape;44;p7"/>
          <p:cNvSpPr txBox="1"/>
          <p:nvPr>
            <p:ph idx="2" type="body"/>
          </p:nvPr>
        </p:nvSpPr>
        <p:spPr>
          <a:xfrm>
            <a:off x="3624300"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5" name="Google Shape;45;p7"/>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6" name="Shape 46"/>
        <p:cNvGrpSpPr/>
        <p:nvPr/>
      </p:nvGrpSpPr>
      <p:grpSpPr>
        <a:xfrm>
          <a:off x="0" y="0"/>
          <a:ext cx="0" cy="0"/>
          <a:chOff x="0" y="0"/>
          <a:chExt cx="0" cy="0"/>
        </a:xfrm>
      </p:grpSpPr>
      <p:sp>
        <p:nvSpPr>
          <p:cNvPr id="47" name="Google Shape;47;p8"/>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48" name="Google Shape;48;p8"/>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9" name="Shape 49"/>
        <p:cNvGrpSpPr/>
        <p:nvPr/>
      </p:nvGrpSpPr>
      <p:grpSpPr>
        <a:xfrm>
          <a:off x="0" y="0"/>
          <a:ext cx="0" cy="0"/>
          <a:chOff x="0" y="0"/>
          <a:chExt cx="0" cy="0"/>
        </a:xfrm>
      </p:grpSpPr>
      <p:sp>
        <p:nvSpPr>
          <p:cNvPr id="50" name="Google Shape;50;p9"/>
          <p:cNvSpPr txBox="1"/>
          <p:nvPr>
            <p:ph type="title"/>
          </p:nvPr>
        </p:nvSpPr>
        <p:spPr>
          <a:xfrm>
            <a:off x="233775" y="1069715"/>
            <a:ext cx="2106000" cy="1455000"/>
          </a:xfrm>
          <a:prstGeom prst="rect">
            <a:avLst/>
          </a:prstGeom>
        </p:spPr>
        <p:txBody>
          <a:bodyPr anchorCtr="0" anchor="b"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51" name="Google Shape;51;p9"/>
          <p:cNvSpPr txBox="1"/>
          <p:nvPr>
            <p:ph idx="1" type="body"/>
          </p:nvPr>
        </p:nvSpPr>
        <p:spPr>
          <a:xfrm>
            <a:off x="233775" y="2694311"/>
            <a:ext cx="2106000" cy="53619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2" name="Google Shape;52;p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53" name="Shape 53"/>
        <p:cNvGrpSpPr/>
        <p:nvPr/>
      </p:nvGrpSpPr>
      <p:grpSpPr>
        <a:xfrm>
          <a:off x="0" y="0"/>
          <a:ext cx="0" cy="0"/>
          <a:chOff x="0" y="0"/>
          <a:chExt cx="0" cy="0"/>
        </a:xfrm>
      </p:grpSpPr>
      <p:sp>
        <p:nvSpPr>
          <p:cNvPr id="54" name="Google Shape;54;p10"/>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type="title"/>
          </p:nvPr>
        </p:nvSpPr>
        <p:spPr>
          <a:xfrm>
            <a:off x="367688" y="866689"/>
            <a:ext cx="4409100" cy="78762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56" name="Google Shape;56;p10"/>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5" Type="http://schemas.openxmlformats.org/officeDocument/2006/relationships/slideLayout" Target="../slideLayouts/slideLayout18.xml"/><Relationship Id="rId19" Type="http://schemas.openxmlformats.org/officeDocument/2006/relationships/theme" Target="../theme/theme3.xml"/><Relationship Id="rId6" Type="http://schemas.openxmlformats.org/officeDocument/2006/relationships/slideLayout" Target="../slideLayouts/slideLayout19.xml"/><Relationship Id="rId18" Type="http://schemas.openxmlformats.org/officeDocument/2006/relationships/slideLayout" Target="../slideLayouts/slideLayout31.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2.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608261"/>
            <a:ext cx="6390300" cy="16005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233775" y="2358966"/>
            <a:ext cx="6390300" cy="64575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1"/>
              </a:buClr>
              <a:buSzPts val="1800"/>
              <a:buFont typeface="Josefin Sans"/>
              <a:buChar char="●"/>
              <a:defRPr sz="1800">
                <a:solidFill>
                  <a:schemeClr val="dk1"/>
                </a:solidFill>
                <a:latin typeface="Josefin Sans"/>
                <a:ea typeface="Josefin Sans"/>
                <a:cs typeface="Josefin Sans"/>
                <a:sym typeface="Josefin Sans"/>
              </a:defRPr>
            </a:lvl1pPr>
            <a:lvl2pPr indent="-317500" lvl="1" marL="914400" rtl="0">
              <a:lnSpc>
                <a:spcPct val="115000"/>
              </a:lnSpc>
              <a:spcBef>
                <a:spcPts val="1600"/>
              </a:spcBef>
              <a:spcAft>
                <a:spcPts val="0"/>
              </a:spcAft>
              <a:buClr>
                <a:schemeClr val="dk1"/>
              </a:buClr>
              <a:buSzPts val="1400"/>
              <a:buFont typeface="Cairo"/>
              <a:buChar char="○"/>
              <a:defRPr>
                <a:solidFill>
                  <a:schemeClr val="dk1"/>
                </a:solidFill>
                <a:latin typeface="Cairo"/>
                <a:ea typeface="Cairo"/>
                <a:cs typeface="Cairo"/>
                <a:sym typeface="Cairo"/>
              </a:defRPr>
            </a:lvl2pPr>
            <a:lvl3pPr indent="-317500" lvl="2" marL="1371600" rtl="0">
              <a:lnSpc>
                <a:spcPct val="115000"/>
              </a:lnSpc>
              <a:spcBef>
                <a:spcPts val="1600"/>
              </a:spcBef>
              <a:spcAft>
                <a:spcPts val="0"/>
              </a:spcAft>
              <a:buClr>
                <a:schemeClr val="dk1"/>
              </a:buClr>
              <a:buSzPts val="1400"/>
              <a:buFont typeface="Economica"/>
              <a:buChar char="■"/>
              <a:defRPr>
                <a:solidFill>
                  <a:schemeClr val="dk1"/>
                </a:solidFill>
                <a:latin typeface="Economica"/>
                <a:ea typeface="Economica"/>
                <a:cs typeface="Economica"/>
                <a:sym typeface="Economica"/>
              </a:defRPr>
            </a:lvl3pPr>
            <a:lvl4pPr indent="-317500" lvl="3" marL="18288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6354343" y="8978245"/>
            <a:ext cx="411600" cy="7578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Economica"/>
                <a:ea typeface="Economica"/>
                <a:cs typeface="Economica"/>
                <a:sym typeface="Economica"/>
              </a:defRPr>
            </a:lvl1pPr>
            <a:lvl2pPr lvl="1" rtl="0" algn="r">
              <a:buNone/>
              <a:defRPr sz="1000">
                <a:solidFill>
                  <a:schemeClr val="dk1"/>
                </a:solidFill>
                <a:latin typeface="Economica"/>
                <a:ea typeface="Economica"/>
                <a:cs typeface="Economica"/>
                <a:sym typeface="Economica"/>
              </a:defRPr>
            </a:lvl2pPr>
            <a:lvl3pPr lvl="2" rtl="0" algn="r">
              <a:buNone/>
              <a:defRPr sz="1000">
                <a:solidFill>
                  <a:schemeClr val="dk1"/>
                </a:solidFill>
                <a:latin typeface="Economica"/>
                <a:ea typeface="Economica"/>
                <a:cs typeface="Economica"/>
                <a:sym typeface="Economica"/>
              </a:defRPr>
            </a:lvl3pPr>
            <a:lvl4pPr lvl="3" rtl="0" algn="r">
              <a:buNone/>
              <a:defRPr sz="1000">
                <a:solidFill>
                  <a:schemeClr val="dk1"/>
                </a:solidFill>
                <a:latin typeface="Economica"/>
                <a:ea typeface="Economica"/>
                <a:cs typeface="Economica"/>
                <a:sym typeface="Economica"/>
              </a:defRPr>
            </a:lvl4pPr>
            <a:lvl5pPr lvl="4" rtl="0" algn="r">
              <a:buNone/>
              <a:defRPr sz="1000">
                <a:solidFill>
                  <a:schemeClr val="dk1"/>
                </a:solidFill>
                <a:latin typeface="Economica"/>
                <a:ea typeface="Economica"/>
                <a:cs typeface="Economica"/>
                <a:sym typeface="Economica"/>
              </a:defRPr>
            </a:lvl5pPr>
            <a:lvl6pPr lvl="5" rtl="0" algn="r">
              <a:buNone/>
              <a:defRPr sz="1000">
                <a:solidFill>
                  <a:schemeClr val="dk1"/>
                </a:solidFill>
                <a:latin typeface="Economica"/>
                <a:ea typeface="Economica"/>
                <a:cs typeface="Economica"/>
                <a:sym typeface="Economica"/>
              </a:defRPr>
            </a:lvl6pPr>
            <a:lvl7pPr lvl="6" rtl="0" algn="r">
              <a:buNone/>
              <a:defRPr sz="1000">
                <a:solidFill>
                  <a:schemeClr val="dk1"/>
                </a:solidFill>
                <a:latin typeface="Economica"/>
                <a:ea typeface="Economica"/>
                <a:cs typeface="Economica"/>
                <a:sym typeface="Economica"/>
              </a:defRPr>
            </a:lvl7pPr>
            <a:lvl8pPr lvl="7" rtl="0" algn="r">
              <a:buNone/>
              <a:defRPr sz="1000">
                <a:solidFill>
                  <a:schemeClr val="dk1"/>
                </a:solidFill>
                <a:latin typeface="Economica"/>
                <a:ea typeface="Economica"/>
                <a:cs typeface="Economica"/>
                <a:sym typeface="Economica"/>
              </a:defRPr>
            </a:lvl8pPr>
            <a:lvl9pPr lvl="8" rtl="0"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rgbClr val="FFFFFF"/>
        </a:solidFill>
      </p:bgPr>
    </p:bg>
    <p:spTree>
      <p:nvGrpSpPr>
        <p:cNvPr id="74" name="Shape 74"/>
        <p:cNvGrpSpPr/>
        <p:nvPr/>
      </p:nvGrpSpPr>
      <p:grpSpPr>
        <a:xfrm>
          <a:off x="0" y="0"/>
          <a:ext cx="0" cy="0"/>
          <a:chOff x="0" y="0"/>
          <a:chExt cx="0" cy="0"/>
        </a:xfrm>
      </p:grpSpPr>
      <p:sp>
        <p:nvSpPr>
          <p:cNvPr id="75" name="Google Shape;75;p15"/>
          <p:cNvSpPr txBox="1"/>
          <p:nvPr>
            <p:ph type="title"/>
          </p:nvPr>
        </p:nvSpPr>
        <p:spPr>
          <a:xfrm>
            <a:off x="233775" y="608261"/>
            <a:ext cx="6390300" cy="16005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6" name="Google Shape;76;p15"/>
          <p:cNvSpPr txBox="1"/>
          <p:nvPr>
            <p:ph idx="1" type="body"/>
          </p:nvPr>
        </p:nvSpPr>
        <p:spPr>
          <a:xfrm>
            <a:off x="233775" y="2358966"/>
            <a:ext cx="6390300" cy="64575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1"/>
              </a:buClr>
              <a:buSzPts val="1800"/>
              <a:buFont typeface="Josefin Sans"/>
              <a:buChar char="●"/>
              <a:defRPr sz="1800">
                <a:solidFill>
                  <a:schemeClr val="dk1"/>
                </a:solidFill>
                <a:latin typeface="Josefin Sans"/>
                <a:ea typeface="Josefin Sans"/>
                <a:cs typeface="Josefin Sans"/>
                <a:sym typeface="Josefin Sans"/>
              </a:defRPr>
            </a:lvl1pPr>
            <a:lvl2pPr indent="-317500" lvl="1" marL="914400" rtl="0">
              <a:lnSpc>
                <a:spcPct val="115000"/>
              </a:lnSpc>
              <a:spcBef>
                <a:spcPts val="1600"/>
              </a:spcBef>
              <a:spcAft>
                <a:spcPts val="0"/>
              </a:spcAft>
              <a:buClr>
                <a:schemeClr val="dk1"/>
              </a:buClr>
              <a:buSzPts val="1400"/>
              <a:buFont typeface="Cairo"/>
              <a:buChar char="○"/>
              <a:defRPr>
                <a:solidFill>
                  <a:schemeClr val="dk1"/>
                </a:solidFill>
                <a:latin typeface="Cairo"/>
                <a:ea typeface="Cairo"/>
                <a:cs typeface="Cairo"/>
                <a:sym typeface="Cairo"/>
              </a:defRPr>
            </a:lvl2pPr>
            <a:lvl3pPr indent="-317500" lvl="2" marL="1371600" rtl="0">
              <a:lnSpc>
                <a:spcPct val="115000"/>
              </a:lnSpc>
              <a:spcBef>
                <a:spcPts val="1600"/>
              </a:spcBef>
              <a:spcAft>
                <a:spcPts val="0"/>
              </a:spcAft>
              <a:buClr>
                <a:schemeClr val="dk1"/>
              </a:buClr>
              <a:buSzPts val="1400"/>
              <a:buFont typeface="Economica"/>
              <a:buChar char="■"/>
              <a:defRPr>
                <a:solidFill>
                  <a:schemeClr val="dk1"/>
                </a:solidFill>
                <a:latin typeface="Economica"/>
                <a:ea typeface="Economica"/>
                <a:cs typeface="Economica"/>
                <a:sym typeface="Economica"/>
              </a:defRPr>
            </a:lvl3pPr>
            <a:lvl4pPr indent="-317500" lvl="3" marL="18288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77" name="Google Shape;77;p15"/>
          <p:cNvSpPr txBox="1"/>
          <p:nvPr>
            <p:ph idx="12" type="sldNum"/>
          </p:nvPr>
        </p:nvSpPr>
        <p:spPr>
          <a:xfrm>
            <a:off x="6354343" y="8978245"/>
            <a:ext cx="411600" cy="7578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Economica"/>
                <a:ea typeface="Economica"/>
                <a:cs typeface="Economica"/>
                <a:sym typeface="Economica"/>
              </a:defRPr>
            </a:lvl1pPr>
            <a:lvl2pPr lvl="1" rtl="0" algn="r">
              <a:buNone/>
              <a:defRPr sz="1000">
                <a:solidFill>
                  <a:schemeClr val="dk1"/>
                </a:solidFill>
                <a:latin typeface="Economica"/>
                <a:ea typeface="Economica"/>
                <a:cs typeface="Economica"/>
                <a:sym typeface="Economica"/>
              </a:defRPr>
            </a:lvl2pPr>
            <a:lvl3pPr lvl="2" rtl="0" algn="r">
              <a:buNone/>
              <a:defRPr sz="1000">
                <a:solidFill>
                  <a:schemeClr val="dk1"/>
                </a:solidFill>
                <a:latin typeface="Economica"/>
                <a:ea typeface="Economica"/>
                <a:cs typeface="Economica"/>
                <a:sym typeface="Economica"/>
              </a:defRPr>
            </a:lvl3pPr>
            <a:lvl4pPr lvl="3" rtl="0" algn="r">
              <a:buNone/>
              <a:defRPr sz="1000">
                <a:solidFill>
                  <a:schemeClr val="dk1"/>
                </a:solidFill>
                <a:latin typeface="Economica"/>
                <a:ea typeface="Economica"/>
                <a:cs typeface="Economica"/>
                <a:sym typeface="Economica"/>
              </a:defRPr>
            </a:lvl4pPr>
            <a:lvl5pPr lvl="4" rtl="0" algn="r">
              <a:buNone/>
              <a:defRPr sz="1000">
                <a:solidFill>
                  <a:schemeClr val="dk1"/>
                </a:solidFill>
                <a:latin typeface="Economica"/>
                <a:ea typeface="Economica"/>
                <a:cs typeface="Economica"/>
                <a:sym typeface="Economica"/>
              </a:defRPr>
            </a:lvl5pPr>
            <a:lvl6pPr lvl="5" rtl="0" algn="r">
              <a:buNone/>
              <a:defRPr sz="1000">
                <a:solidFill>
                  <a:schemeClr val="dk1"/>
                </a:solidFill>
                <a:latin typeface="Economica"/>
                <a:ea typeface="Economica"/>
                <a:cs typeface="Economica"/>
                <a:sym typeface="Economica"/>
              </a:defRPr>
            </a:lvl6pPr>
            <a:lvl7pPr lvl="6" rtl="0" algn="r">
              <a:buNone/>
              <a:defRPr sz="1000">
                <a:solidFill>
                  <a:schemeClr val="dk1"/>
                </a:solidFill>
                <a:latin typeface="Economica"/>
                <a:ea typeface="Economica"/>
                <a:cs typeface="Economica"/>
                <a:sym typeface="Economica"/>
              </a:defRPr>
            </a:lvl7pPr>
            <a:lvl8pPr lvl="7" rtl="0" algn="r">
              <a:buNone/>
              <a:defRPr sz="1000">
                <a:solidFill>
                  <a:schemeClr val="dk1"/>
                </a:solidFill>
                <a:latin typeface="Economica"/>
                <a:ea typeface="Economica"/>
                <a:cs typeface="Economica"/>
                <a:sym typeface="Economica"/>
              </a:defRPr>
            </a:lvl8pPr>
            <a:lvl9pPr lvl="8" rtl="0"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rgbClr val="FFFFFF"/>
        </a:solidFill>
      </p:bgPr>
    </p:bg>
    <p:spTree>
      <p:nvGrpSpPr>
        <p:cNvPr id="178" name="Shape 178"/>
        <p:cNvGrpSpPr/>
        <p:nvPr/>
      </p:nvGrpSpPr>
      <p:grpSpPr>
        <a:xfrm>
          <a:off x="0" y="0"/>
          <a:ext cx="0" cy="0"/>
          <a:chOff x="0" y="0"/>
          <a:chExt cx="0" cy="0"/>
        </a:xfrm>
      </p:grpSpPr>
      <p:sp>
        <p:nvSpPr>
          <p:cNvPr id="179" name="Google Shape;179;p34"/>
          <p:cNvSpPr txBox="1"/>
          <p:nvPr>
            <p:ph type="title"/>
          </p:nvPr>
        </p:nvSpPr>
        <p:spPr>
          <a:xfrm>
            <a:off x="233775" y="608261"/>
            <a:ext cx="6390300" cy="16005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180" name="Google Shape;180;p34"/>
          <p:cNvSpPr txBox="1"/>
          <p:nvPr>
            <p:ph idx="1" type="body"/>
          </p:nvPr>
        </p:nvSpPr>
        <p:spPr>
          <a:xfrm>
            <a:off x="233775" y="2358966"/>
            <a:ext cx="6390300" cy="64575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1"/>
              </a:buClr>
              <a:buSzPts val="1800"/>
              <a:buFont typeface="Josefin Sans"/>
              <a:buChar char="●"/>
              <a:defRPr sz="1800">
                <a:solidFill>
                  <a:schemeClr val="dk1"/>
                </a:solidFill>
                <a:latin typeface="Josefin Sans"/>
                <a:ea typeface="Josefin Sans"/>
                <a:cs typeface="Josefin Sans"/>
                <a:sym typeface="Josefin Sans"/>
              </a:defRPr>
            </a:lvl1pPr>
            <a:lvl2pPr indent="-317500" lvl="1" marL="914400" rtl="0">
              <a:lnSpc>
                <a:spcPct val="115000"/>
              </a:lnSpc>
              <a:spcBef>
                <a:spcPts val="1600"/>
              </a:spcBef>
              <a:spcAft>
                <a:spcPts val="0"/>
              </a:spcAft>
              <a:buClr>
                <a:schemeClr val="dk1"/>
              </a:buClr>
              <a:buSzPts val="1400"/>
              <a:buFont typeface="Cairo"/>
              <a:buChar char="○"/>
              <a:defRPr>
                <a:solidFill>
                  <a:schemeClr val="dk1"/>
                </a:solidFill>
                <a:latin typeface="Cairo"/>
                <a:ea typeface="Cairo"/>
                <a:cs typeface="Cairo"/>
                <a:sym typeface="Cairo"/>
              </a:defRPr>
            </a:lvl2pPr>
            <a:lvl3pPr indent="-317500" lvl="2" marL="1371600" rtl="0">
              <a:lnSpc>
                <a:spcPct val="115000"/>
              </a:lnSpc>
              <a:spcBef>
                <a:spcPts val="1600"/>
              </a:spcBef>
              <a:spcAft>
                <a:spcPts val="0"/>
              </a:spcAft>
              <a:buClr>
                <a:schemeClr val="dk1"/>
              </a:buClr>
              <a:buSzPts val="1400"/>
              <a:buFont typeface="Economica"/>
              <a:buChar char="■"/>
              <a:defRPr>
                <a:solidFill>
                  <a:schemeClr val="dk1"/>
                </a:solidFill>
                <a:latin typeface="Economica"/>
                <a:ea typeface="Economica"/>
                <a:cs typeface="Economica"/>
                <a:sym typeface="Economica"/>
              </a:defRPr>
            </a:lvl3pPr>
            <a:lvl4pPr indent="-317500" lvl="3" marL="18288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181" name="Google Shape;181;p34"/>
          <p:cNvSpPr txBox="1"/>
          <p:nvPr>
            <p:ph idx="12" type="sldNum"/>
          </p:nvPr>
        </p:nvSpPr>
        <p:spPr>
          <a:xfrm>
            <a:off x="6354343" y="8978245"/>
            <a:ext cx="411600" cy="7578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Economica"/>
                <a:ea typeface="Economica"/>
                <a:cs typeface="Economica"/>
                <a:sym typeface="Economica"/>
              </a:defRPr>
            </a:lvl1pPr>
            <a:lvl2pPr lvl="1" rtl="0" algn="r">
              <a:buNone/>
              <a:defRPr sz="1000">
                <a:solidFill>
                  <a:schemeClr val="dk1"/>
                </a:solidFill>
                <a:latin typeface="Economica"/>
                <a:ea typeface="Economica"/>
                <a:cs typeface="Economica"/>
                <a:sym typeface="Economica"/>
              </a:defRPr>
            </a:lvl2pPr>
            <a:lvl3pPr lvl="2" rtl="0" algn="r">
              <a:buNone/>
              <a:defRPr sz="1000">
                <a:solidFill>
                  <a:schemeClr val="dk1"/>
                </a:solidFill>
                <a:latin typeface="Economica"/>
                <a:ea typeface="Economica"/>
                <a:cs typeface="Economica"/>
                <a:sym typeface="Economica"/>
              </a:defRPr>
            </a:lvl3pPr>
            <a:lvl4pPr lvl="3" rtl="0" algn="r">
              <a:buNone/>
              <a:defRPr sz="1000">
                <a:solidFill>
                  <a:schemeClr val="dk1"/>
                </a:solidFill>
                <a:latin typeface="Economica"/>
                <a:ea typeface="Economica"/>
                <a:cs typeface="Economica"/>
                <a:sym typeface="Economica"/>
              </a:defRPr>
            </a:lvl4pPr>
            <a:lvl5pPr lvl="4" rtl="0" algn="r">
              <a:buNone/>
              <a:defRPr sz="1000">
                <a:solidFill>
                  <a:schemeClr val="dk1"/>
                </a:solidFill>
                <a:latin typeface="Economica"/>
                <a:ea typeface="Economica"/>
                <a:cs typeface="Economica"/>
                <a:sym typeface="Economica"/>
              </a:defRPr>
            </a:lvl5pPr>
            <a:lvl6pPr lvl="5" rtl="0" algn="r">
              <a:buNone/>
              <a:defRPr sz="1000">
                <a:solidFill>
                  <a:schemeClr val="dk1"/>
                </a:solidFill>
                <a:latin typeface="Economica"/>
                <a:ea typeface="Economica"/>
                <a:cs typeface="Economica"/>
                <a:sym typeface="Economica"/>
              </a:defRPr>
            </a:lvl6pPr>
            <a:lvl7pPr lvl="6" rtl="0" algn="r">
              <a:buNone/>
              <a:defRPr sz="1000">
                <a:solidFill>
                  <a:schemeClr val="dk1"/>
                </a:solidFill>
                <a:latin typeface="Economica"/>
                <a:ea typeface="Economica"/>
                <a:cs typeface="Economica"/>
                <a:sym typeface="Economica"/>
              </a:defRPr>
            </a:lvl7pPr>
            <a:lvl8pPr lvl="7" rtl="0" algn="r">
              <a:buNone/>
              <a:defRPr sz="1000">
                <a:solidFill>
                  <a:schemeClr val="dk1"/>
                </a:solidFill>
                <a:latin typeface="Economica"/>
                <a:ea typeface="Economica"/>
                <a:cs typeface="Economica"/>
                <a:sym typeface="Economica"/>
              </a:defRPr>
            </a:lvl8pPr>
            <a:lvl9pPr lvl="8" rtl="0"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3.png"/><Relationship Id="rId6" Type="http://schemas.openxmlformats.org/officeDocument/2006/relationships/image" Target="../media/image2.jpg"/><Relationship Id="rId7"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pic>
        <p:nvPicPr>
          <p:cNvPr id="250" name="Google Shape;250;p48"/>
          <p:cNvPicPr preferRelativeResize="0"/>
          <p:nvPr/>
        </p:nvPicPr>
        <p:blipFill rotWithShape="1">
          <a:blip r:embed="rId3">
            <a:alphaModFix/>
          </a:blip>
          <a:srcRect b="0" l="0" r="0" t="0"/>
          <a:stretch/>
        </p:blipFill>
        <p:spPr>
          <a:xfrm>
            <a:off x="2" y="311848"/>
            <a:ext cx="1569150" cy="602825"/>
          </a:xfrm>
          <a:prstGeom prst="rect">
            <a:avLst/>
          </a:prstGeom>
          <a:noFill/>
          <a:ln>
            <a:noFill/>
          </a:ln>
        </p:spPr>
      </p:pic>
      <p:sp>
        <p:nvSpPr>
          <p:cNvPr id="251" name="Google Shape;251;p48"/>
          <p:cNvSpPr txBox="1"/>
          <p:nvPr/>
        </p:nvSpPr>
        <p:spPr>
          <a:xfrm flipH="1" rot="5400000">
            <a:off x="5132250" y="3586275"/>
            <a:ext cx="3048600" cy="427200"/>
          </a:xfrm>
          <a:prstGeom prst="rect">
            <a:avLst/>
          </a:prstGeom>
          <a:noFill/>
          <a:ln>
            <a:noFill/>
          </a:ln>
          <a:effectLst>
            <a:outerShdw blurRad="57150" rotWithShape="0" algn="bl" dir="5400000" dist="19050">
              <a:srgbClr val="434343">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34F5C"/>
                </a:solidFill>
                <a:latin typeface="Cairo"/>
                <a:ea typeface="Cairo"/>
                <a:cs typeface="Cairo"/>
                <a:sym typeface="Cairo"/>
              </a:rPr>
              <a:t> Lecture 30  ∣ The Physiology Team</a:t>
            </a:r>
            <a:endParaRPr b="1">
              <a:solidFill>
                <a:srgbClr val="134F5C"/>
              </a:solidFill>
              <a:latin typeface="Cairo"/>
              <a:ea typeface="Cairo"/>
              <a:cs typeface="Cairo"/>
              <a:sym typeface="Cairo"/>
            </a:endParaRPr>
          </a:p>
        </p:txBody>
      </p:sp>
      <p:sp>
        <p:nvSpPr>
          <p:cNvPr id="252" name="Google Shape;252;p48"/>
          <p:cNvSpPr/>
          <p:nvPr/>
        </p:nvSpPr>
        <p:spPr>
          <a:xfrm>
            <a:off x="-576750" y="4875863"/>
            <a:ext cx="2175900" cy="349500"/>
          </a:xfrm>
          <a:prstGeom prst="roundRect">
            <a:avLst>
              <a:gd fmla="val 50000" name="adj"/>
            </a:avLst>
          </a:prstGeom>
          <a:solidFill>
            <a:srgbClr val="134F5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Courier New"/>
                <a:ea typeface="Courier New"/>
                <a:cs typeface="Courier New"/>
                <a:sym typeface="Courier New"/>
              </a:rPr>
              <a:t>    </a:t>
            </a:r>
            <a:r>
              <a:rPr b="1" lang="en" sz="1600">
                <a:solidFill>
                  <a:schemeClr val="dk1"/>
                </a:solidFill>
                <a:latin typeface="Courier New"/>
                <a:ea typeface="Courier New"/>
                <a:cs typeface="Courier New"/>
                <a:sym typeface="Courier New"/>
              </a:rPr>
              <a:t> </a:t>
            </a:r>
            <a:r>
              <a:rPr b="1" lang="en" sz="1600">
                <a:solidFill>
                  <a:srgbClr val="FFFFFF"/>
                </a:solidFill>
                <a:latin typeface="Comfortaa"/>
                <a:ea typeface="Comfortaa"/>
                <a:cs typeface="Comfortaa"/>
                <a:sym typeface="Comfortaa"/>
              </a:rPr>
              <a:t>Objectives</a:t>
            </a:r>
            <a:r>
              <a:rPr b="1" lang="en" sz="1600">
                <a:solidFill>
                  <a:srgbClr val="FFFFFF"/>
                </a:solidFill>
                <a:latin typeface="Courier New"/>
                <a:ea typeface="Courier New"/>
                <a:cs typeface="Courier New"/>
                <a:sym typeface="Courier New"/>
              </a:rPr>
              <a:t>:</a:t>
            </a:r>
            <a:endParaRPr sz="1600">
              <a:solidFill>
                <a:srgbClr val="FFFFFF"/>
              </a:solidFill>
            </a:endParaRPr>
          </a:p>
        </p:txBody>
      </p:sp>
      <p:cxnSp>
        <p:nvCxnSpPr>
          <p:cNvPr id="253" name="Google Shape;253;p48"/>
          <p:cNvCxnSpPr/>
          <p:nvPr/>
        </p:nvCxnSpPr>
        <p:spPr>
          <a:xfrm>
            <a:off x="3355240" y="126479"/>
            <a:ext cx="2494200" cy="300"/>
          </a:xfrm>
          <a:prstGeom prst="straightConnector1">
            <a:avLst/>
          </a:prstGeom>
          <a:noFill/>
          <a:ln cap="flat" cmpd="sng" w="28575">
            <a:solidFill>
              <a:srgbClr val="073763"/>
            </a:solidFill>
            <a:prstDash val="solid"/>
            <a:round/>
            <a:headEnd len="med" w="med" type="none"/>
            <a:tailEnd len="med" w="med" type="none"/>
          </a:ln>
          <a:effectLst>
            <a:outerShdw blurRad="57150" rotWithShape="0" algn="bl" dir="5400000" dist="19050">
              <a:srgbClr val="434343">
                <a:alpha val="50000"/>
              </a:srgbClr>
            </a:outerShdw>
          </a:effectLst>
        </p:spPr>
      </p:cxnSp>
      <p:sp>
        <p:nvSpPr>
          <p:cNvPr id="254" name="Google Shape;254;p48"/>
          <p:cNvSpPr txBox="1"/>
          <p:nvPr/>
        </p:nvSpPr>
        <p:spPr>
          <a:xfrm>
            <a:off x="1466932" y="3965987"/>
            <a:ext cx="54864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48"/>
          <p:cNvSpPr/>
          <p:nvPr/>
        </p:nvSpPr>
        <p:spPr>
          <a:xfrm flipH="1">
            <a:off x="4682100" y="9553450"/>
            <a:ext cx="2175900" cy="349500"/>
          </a:xfrm>
          <a:prstGeom prst="homePlate">
            <a:avLst>
              <a:gd fmla="val 50000" name="adj"/>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300">
                <a:solidFill>
                  <a:srgbClr val="FFFFFF"/>
                </a:solidFill>
                <a:latin typeface="Cairo"/>
                <a:ea typeface="Cairo"/>
                <a:cs typeface="Cairo"/>
                <a:sym typeface="Cairo"/>
              </a:rPr>
              <a:t>وَأَن لَّيْسَ لِلْإِنسَانِ إِلَّا مَا سَعَىٰ </a:t>
            </a:r>
            <a:endParaRPr sz="1300">
              <a:solidFill>
                <a:srgbClr val="FFFFFF"/>
              </a:solidFill>
              <a:latin typeface="Cairo"/>
              <a:ea typeface="Cairo"/>
              <a:cs typeface="Cairo"/>
              <a:sym typeface="Cairo"/>
            </a:endParaRPr>
          </a:p>
        </p:txBody>
      </p:sp>
      <p:sp>
        <p:nvSpPr>
          <p:cNvPr id="256" name="Google Shape;256;p48"/>
          <p:cNvSpPr/>
          <p:nvPr/>
        </p:nvSpPr>
        <p:spPr>
          <a:xfrm>
            <a:off x="4772400" y="8498650"/>
            <a:ext cx="1948500" cy="932100"/>
          </a:xfrm>
          <a:prstGeom prst="round2DiagRect">
            <a:avLst>
              <a:gd fmla="val 16667" name="adj1"/>
              <a:gd fmla="val 50000" name="adj2"/>
            </a:avLst>
          </a:prstGeom>
          <a:solidFill>
            <a:srgbClr val="F3F3F3"/>
          </a:solidFill>
          <a:ln cap="flat" cmpd="sng" w="28575">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accent2"/>
                </a:solidFill>
                <a:latin typeface="Cairo"/>
                <a:ea typeface="Cairo"/>
                <a:cs typeface="Cairo"/>
                <a:sym typeface="Cairo"/>
              </a:rPr>
              <a:t>Colour index: </a:t>
            </a:r>
            <a:endParaRPr>
              <a:solidFill>
                <a:schemeClr val="accent2"/>
              </a:solidFill>
              <a:latin typeface="Cairo"/>
              <a:ea typeface="Cairo"/>
              <a:cs typeface="Cairo"/>
              <a:sym typeface="Cairo"/>
            </a:endParaRPr>
          </a:p>
          <a:p>
            <a:pPr indent="-311150" lvl="0" marL="457200" rtl="0" algn="l">
              <a:spcBef>
                <a:spcPts val="0"/>
              </a:spcBef>
              <a:spcAft>
                <a:spcPts val="0"/>
              </a:spcAft>
              <a:buSzPts val="1300"/>
              <a:buFont typeface="Cairo"/>
              <a:buChar char="●"/>
            </a:pPr>
            <a:r>
              <a:rPr lang="en" sz="1300">
                <a:solidFill>
                  <a:schemeClr val="accent3"/>
                </a:solidFill>
                <a:latin typeface="Cairo"/>
                <a:ea typeface="Cairo"/>
                <a:cs typeface="Cairo"/>
                <a:sym typeface="Cairo"/>
              </a:rPr>
              <a:t>I</a:t>
            </a:r>
            <a:r>
              <a:rPr lang="en" sz="1300">
                <a:solidFill>
                  <a:schemeClr val="accent3"/>
                </a:solidFill>
                <a:latin typeface="Cairo"/>
                <a:ea typeface="Cairo"/>
                <a:cs typeface="Cairo"/>
                <a:sym typeface="Cairo"/>
              </a:rPr>
              <a:t>mportant</a:t>
            </a:r>
            <a:r>
              <a:rPr lang="en" sz="1300">
                <a:latin typeface="Cairo"/>
                <a:ea typeface="Cairo"/>
                <a:cs typeface="Cairo"/>
                <a:sym typeface="Cairo"/>
              </a:rPr>
              <a:t> </a:t>
            </a:r>
            <a:endParaRPr sz="1300">
              <a:latin typeface="Cairo"/>
              <a:ea typeface="Cairo"/>
              <a:cs typeface="Cairo"/>
              <a:sym typeface="Cairo"/>
            </a:endParaRPr>
          </a:p>
          <a:p>
            <a:pPr indent="-311150" lvl="0" marL="457200" rtl="0" algn="l">
              <a:spcBef>
                <a:spcPts val="0"/>
              </a:spcBef>
              <a:spcAft>
                <a:spcPts val="0"/>
              </a:spcAft>
              <a:buClr>
                <a:schemeClr val="accent3"/>
              </a:buClr>
              <a:buSzPts val="1300"/>
              <a:buFont typeface="Cairo"/>
              <a:buChar char="●"/>
            </a:pPr>
            <a:r>
              <a:rPr lang="en" sz="1300">
                <a:solidFill>
                  <a:schemeClr val="accent3"/>
                </a:solidFill>
                <a:latin typeface="Cairo"/>
                <a:ea typeface="Cairo"/>
                <a:cs typeface="Cairo"/>
                <a:sym typeface="Cairo"/>
              </a:rPr>
              <a:t>Numbers</a:t>
            </a:r>
            <a:endParaRPr sz="1300">
              <a:solidFill>
                <a:schemeClr val="accent3"/>
              </a:solidFill>
              <a:latin typeface="Cairo"/>
              <a:ea typeface="Cairo"/>
              <a:cs typeface="Cairo"/>
              <a:sym typeface="Cairo"/>
            </a:endParaRPr>
          </a:p>
          <a:p>
            <a:pPr indent="-311150" lvl="0" marL="457200" rtl="0" algn="l">
              <a:spcBef>
                <a:spcPts val="0"/>
              </a:spcBef>
              <a:spcAft>
                <a:spcPts val="0"/>
              </a:spcAft>
              <a:buClr>
                <a:schemeClr val="accent3"/>
              </a:buClr>
              <a:buSzPts val="1300"/>
              <a:buFont typeface="Cairo"/>
              <a:buChar char="●"/>
            </a:pPr>
            <a:r>
              <a:rPr lang="en" sz="1300">
                <a:solidFill>
                  <a:schemeClr val="accent3"/>
                </a:solidFill>
                <a:latin typeface="Cairo"/>
                <a:ea typeface="Cairo"/>
                <a:cs typeface="Cairo"/>
                <a:sym typeface="Cairo"/>
              </a:rPr>
              <a:t>Extra</a:t>
            </a:r>
            <a:endParaRPr>
              <a:solidFill>
                <a:schemeClr val="accent3"/>
              </a:solidFill>
            </a:endParaRPr>
          </a:p>
        </p:txBody>
      </p:sp>
      <p:sp>
        <p:nvSpPr>
          <p:cNvPr id="257" name="Google Shape;257;p48"/>
          <p:cNvSpPr/>
          <p:nvPr/>
        </p:nvSpPr>
        <p:spPr>
          <a:xfrm>
            <a:off x="5086628" y="9005695"/>
            <a:ext cx="174000" cy="157500"/>
          </a:xfrm>
          <a:prstGeom prst="ellipse">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48"/>
          <p:cNvSpPr/>
          <p:nvPr/>
        </p:nvSpPr>
        <p:spPr>
          <a:xfrm>
            <a:off x="5086628" y="8804803"/>
            <a:ext cx="174000" cy="157500"/>
          </a:xfrm>
          <a:prstGeom prst="ellipse">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48"/>
          <p:cNvSpPr/>
          <p:nvPr/>
        </p:nvSpPr>
        <p:spPr>
          <a:xfrm>
            <a:off x="5086628" y="9206595"/>
            <a:ext cx="174000" cy="157500"/>
          </a:xfrm>
          <a:prstGeom prst="ellipse">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48"/>
          <p:cNvSpPr txBox="1"/>
          <p:nvPr/>
        </p:nvSpPr>
        <p:spPr>
          <a:xfrm>
            <a:off x="365225" y="3696273"/>
            <a:ext cx="3768000" cy="117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900">
                <a:solidFill>
                  <a:srgbClr val="134F5C"/>
                </a:solidFill>
                <a:latin typeface="Philosopher"/>
                <a:ea typeface="Philosopher"/>
                <a:cs typeface="Philosopher"/>
                <a:sym typeface="Philosopher"/>
              </a:rPr>
              <a:t>Epilepsy </a:t>
            </a:r>
            <a:endParaRPr b="1" sz="2900">
              <a:solidFill>
                <a:srgbClr val="134F5C"/>
              </a:solidFill>
            </a:endParaRPr>
          </a:p>
        </p:txBody>
      </p:sp>
      <p:sp>
        <p:nvSpPr>
          <p:cNvPr id="261" name="Google Shape;261;p48"/>
          <p:cNvSpPr/>
          <p:nvPr/>
        </p:nvSpPr>
        <p:spPr>
          <a:xfrm>
            <a:off x="-576750" y="7341338"/>
            <a:ext cx="2013300" cy="349500"/>
          </a:xfrm>
          <a:prstGeom prst="roundRect">
            <a:avLst>
              <a:gd fmla="val 50000" name="adj"/>
            </a:avLst>
          </a:prstGeom>
          <a:solidFill>
            <a:srgbClr val="134F5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Comfortaa"/>
                <a:ea typeface="Comfortaa"/>
                <a:cs typeface="Comfortaa"/>
                <a:sym typeface="Comfortaa"/>
              </a:rPr>
              <a:t>           </a:t>
            </a:r>
            <a:r>
              <a:rPr b="1" lang="en" sz="1600">
                <a:solidFill>
                  <a:srgbClr val="FFFFFF"/>
                </a:solidFill>
                <a:latin typeface="Comfortaa"/>
                <a:ea typeface="Comfortaa"/>
                <a:cs typeface="Comfortaa"/>
                <a:sym typeface="Comfortaa"/>
              </a:rPr>
              <a:t>Done by :</a:t>
            </a:r>
            <a:endParaRPr sz="1600">
              <a:solidFill>
                <a:srgbClr val="FFFFFF"/>
              </a:solidFill>
            </a:endParaRPr>
          </a:p>
        </p:txBody>
      </p:sp>
      <p:pic>
        <p:nvPicPr>
          <p:cNvPr id="262" name="Google Shape;262;p48"/>
          <p:cNvPicPr preferRelativeResize="0"/>
          <p:nvPr/>
        </p:nvPicPr>
        <p:blipFill>
          <a:blip r:embed="rId4">
            <a:alphaModFix/>
          </a:blip>
          <a:stretch>
            <a:fillRect/>
          </a:stretch>
        </p:blipFill>
        <p:spPr>
          <a:xfrm>
            <a:off x="3122675" y="1806200"/>
            <a:ext cx="2959350" cy="2872599"/>
          </a:xfrm>
          <a:prstGeom prst="rect">
            <a:avLst/>
          </a:prstGeom>
          <a:noFill/>
          <a:ln>
            <a:noFill/>
          </a:ln>
        </p:spPr>
      </p:pic>
      <p:sp>
        <p:nvSpPr>
          <p:cNvPr id="263" name="Google Shape;263;p48"/>
          <p:cNvSpPr txBox="1"/>
          <p:nvPr/>
        </p:nvSpPr>
        <p:spPr>
          <a:xfrm>
            <a:off x="43325" y="7657487"/>
            <a:ext cx="4411800" cy="18573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rgbClr val="45818E"/>
              </a:buClr>
              <a:buSzPts val="1300"/>
              <a:buFont typeface="Cairo"/>
              <a:buChar char="❖"/>
            </a:pPr>
            <a:r>
              <a:rPr lang="en" sz="1300">
                <a:solidFill>
                  <a:srgbClr val="45818E"/>
                </a:solidFill>
                <a:latin typeface="Cairo"/>
                <a:ea typeface="Cairo"/>
                <a:cs typeface="Cairo"/>
                <a:sym typeface="Cairo"/>
              </a:rPr>
              <a:t>Team leader: </a:t>
            </a:r>
            <a:r>
              <a:rPr lang="en" sz="1300">
                <a:solidFill>
                  <a:srgbClr val="45818E"/>
                </a:solidFill>
                <a:latin typeface="Cairo"/>
                <a:ea typeface="Cairo"/>
                <a:cs typeface="Cairo"/>
                <a:sym typeface="Cairo"/>
              </a:rPr>
              <a:t>Rahaf AlShammari, Fatima Balsharf, Abdulelah AlDossari, Ali AlAmmari. </a:t>
            </a:r>
            <a:endParaRPr sz="1300">
              <a:solidFill>
                <a:srgbClr val="45818E"/>
              </a:solidFill>
              <a:latin typeface="Cairo"/>
              <a:ea typeface="Cairo"/>
              <a:cs typeface="Cairo"/>
              <a:sym typeface="Cairo"/>
            </a:endParaRPr>
          </a:p>
          <a:p>
            <a:pPr indent="-311150" lvl="0" marL="457200" rtl="0" algn="l">
              <a:spcBef>
                <a:spcPts val="0"/>
              </a:spcBef>
              <a:spcAft>
                <a:spcPts val="0"/>
              </a:spcAft>
              <a:buClr>
                <a:srgbClr val="45818E"/>
              </a:buClr>
              <a:buSzPts val="1300"/>
              <a:buFont typeface="Cairo"/>
              <a:buChar char="❖"/>
            </a:pPr>
            <a:r>
              <a:rPr lang="en" sz="1300">
                <a:solidFill>
                  <a:srgbClr val="45818E"/>
                </a:solidFill>
                <a:latin typeface="Cairo"/>
                <a:ea typeface="Cairo"/>
                <a:cs typeface="Cairo"/>
                <a:sym typeface="Cairo"/>
              </a:rPr>
              <a:t>Special thanks for </a:t>
            </a:r>
            <a:r>
              <a:rPr b="1" lang="en" sz="1300">
                <a:solidFill>
                  <a:srgbClr val="45818E"/>
                </a:solidFill>
                <a:latin typeface="Cairo"/>
                <a:ea typeface="Cairo"/>
                <a:cs typeface="Cairo"/>
                <a:sym typeface="Cairo"/>
              </a:rPr>
              <a:t>Saif AlMeshari</a:t>
            </a:r>
            <a:endParaRPr b="1" sz="1300">
              <a:solidFill>
                <a:srgbClr val="45818E"/>
              </a:solidFill>
              <a:latin typeface="Cairo"/>
              <a:ea typeface="Cairo"/>
              <a:cs typeface="Cairo"/>
              <a:sym typeface="Cairo"/>
            </a:endParaRPr>
          </a:p>
        </p:txBody>
      </p:sp>
      <p:pic>
        <p:nvPicPr>
          <p:cNvPr id="264" name="Google Shape;264;p48"/>
          <p:cNvPicPr preferRelativeResize="0"/>
          <p:nvPr/>
        </p:nvPicPr>
        <p:blipFill>
          <a:blip r:embed="rId5">
            <a:alphaModFix/>
          </a:blip>
          <a:stretch>
            <a:fillRect/>
          </a:stretch>
        </p:blipFill>
        <p:spPr>
          <a:xfrm>
            <a:off x="5735148" y="218446"/>
            <a:ext cx="840134" cy="789600"/>
          </a:xfrm>
          <a:prstGeom prst="rect">
            <a:avLst/>
          </a:prstGeom>
          <a:noFill/>
          <a:ln>
            <a:noFill/>
          </a:ln>
        </p:spPr>
      </p:pic>
      <p:sp>
        <p:nvSpPr>
          <p:cNvPr id="265" name="Google Shape;265;p48"/>
          <p:cNvSpPr txBox="1"/>
          <p:nvPr/>
        </p:nvSpPr>
        <p:spPr>
          <a:xfrm>
            <a:off x="0" y="5324175"/>
            <a:ext cx="6455700" cy="25209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rgbClr val="45818E"/>
              </a:buClr>
              <a:buSzPts val="1300"/>
              <a:buFont typeface="Cairo"/>
              <a:buChar char="❖"/>
            </a:pPr>
            <a:r>
              <a:rPr lang="en" sz="1300">
                <a:solidFill>
                  <a:srgbClr val="45818E"/>
                </a:solidFill>
                <a:latin typeface="Cairo"/>
                <a:ea typeface="Cairo"/>
                <a:cs typeface="Cairo"/>
                <a:sym typeface="Cairo"/>
              </a:rPr>
              <a:t>Define Epilepsy</a:t>
            </a:r>
            <a:endParaRPr sz="1300">
              <a:solidFill>
                <a:srgbClr val="45818E"/>
              </a:solidFill>
              <a:latin typeface="Cairo"/>
              <a:ea typeface="Cairo"/>
              <a:cs typeface="Cairo"/>
              <a:sym typeface="Cairo"/>
            </a:endParaRPr>
          </a:p>
          <a:p>
            <a:pPr indent="-311150" lvl="0" marL="457200" rtl="0" algn="l">
              <a:spcBef>
                <a:spcPts val="0"/>
              </a:spcBef>
              <a:spcAft>
                <a:spcPts val="0"/>
              </a:spcAft>
              <a:buClr>
                <a:srgbClr val="45818E"/>
              </a:buClr>
              <a:buSzPts val="1300"/>
              <a:buFont typeface="Cairo"/>
              <a:buChar char="❖"/>
            </a:pPr>
            <a:r>
              <a:rPr lang="en" sz="1300">
                <a:solidFill>
                  <a:srgbClr val="45818E"/>
                </a:solidFill>
                <a:latin typeface="Cairo"/>
                <a:ea typeface="Cairo"/>
                <a:cs typeface="Cairo"/>
                <a:sym typeface="Cairo"/>
              </a:rPr>
              <a:t>Etiopathology</a:t>
            </a:r>
            <a:r>
              <a:rPr lang="en" sz="1300">
                <a:solidFill>
                  <a:srgbClr val="45818E"/>
                </a:solidFill>
                <a:latin typeface="Cairo"/>
                <a:ea typeface="Cairo"/>
                <a:cs typeface="Cairo"/>
                <a:sym typeface="Cairo"/>
              </a:rPr>
              <a:t> of Epilepsy</a:t>
            </a:r>
            <a:endParaRPr sz="1300">
              <a:solidFill>
                <a:srgbClr val="45818E"/>
              </a:solidFill>
              <a:latin typeface="Cairo"/>
              <a:ea typeface="Cairo"/>
              <a:cs typeface="Cairo"/>
              <a:sym typeface="Cairo"/>
            </a:endParaRPr>
          </a:p>
          <a:p>
            <a:pPr indent="-311150" lvl="0" marL="457200" rtl="0" algn="l">
              <a:spcBef>
                <a:spcPts val="0"/>
              </a:spcBef>
              <a:spcAft>
                <a:spcPts val="0"/>
              </a:spcAft>
              <a:buClr>
                <a:srgbClr val="45818E"/>
              </a:buClr>
              <a:buSzPts val="1300"/>
              <a:buFont typeface="Cairo"/>
              <a:buChar char="❖"/>
            </a:pPr>
            <a:r>
              <a:rPr lang="en" sz="1300">
                <a:solidFill>
                  <a:srgbClr val="45818E"/>
                </a:solidFill>
                <a:latin typeface="Cairo"/>
                <a:ea typeface="Cairo"/>
                <a:cs typeface="Cairo"/>
                <a:sym typeface="Cairo"/>
              </a:rPr>
              <a:t>Types of Epilepsy</a:t>
            </a:r>
            <a:endParaRPr sz="1300">
              <a:solidFill>
                <a:srgbClr val="45818E"/>
              </a:solidFill>
              <a:latin typeface="Cairo"/>
              <a:ea typeface="Cairo"/>
              <a:cs typeface="Cairo"/>
              <a:sym typeface="Cairo"/>
            </a:endParaRPr>
          </a:p>
          <a:p>
            <a:pPr indent="-311150" lvl="0" marL="457200" rtl="0" algn="l">
              <a:spcBef>
                <a:spcPts val="0"/>
              </a:spcBef>
              <a:spcAft>
                <a:spcPts val="0"/>
              </a:spcAft>
              <a:buClr>
                <a:srgbClr val="45818E"/>
              </a:buClr>
              <a:buSzPts val="1300"/>
              <a:buFont typeface="Cairo"/>
              <a:buChar char="❖"/>
            </a:pPr>
            <a:r>
              <a:rPr lang="en" sz="1300">
                <a:solidFill>
                  <a:srgbClr val="45818E"/>
                </a:solidFill>
                <a:latin typeface="Cairo"/>
                <a:ea typeface="Cairo"/>
                <a:cs typeface="Cairo"/>
                <a:sym typeface="Cairo"/>
              </a:rPr>
              <a:t>Role of Genetic in Epilepsy</a:t>
            </a:r>
            <a:endParaRPr sz="1300">
              <a:solidFill>
                <a:srgbClr val="45818E"/>
              </a:solidFill>
              <a:latin typeface="Cairo"/>
              <a:ea typeface="Cairo"/>
              <a:cs typeface="Cairo"/>
              <a:sym typeface="Cairo"/>
            </a:endParaRPr>
          </a:p>
          <a:p>
            <a:pPr indent="-311150" lvl="0" marL="457200" rtl="0" algn="l">
              <a:spcBef>
                <a:spcPts val="0"/>
              </a:spcBef>
              <a:spcAft>
                <a:spcPts val="0"/>
              </a:spcAft>
              <a:buClr>
                <a:srgbClr val="45818E"/>
              </a:buClr>
              <a:buSzPts val="1300"/>
              <a:buFont typeface="Cairo"/>
              <a:buChar char="❖"/>
            </a:pPr>
            <a:r>
              <a:rPr lang="en" sz="1300">
                <a:solidFill>
                  <a:srgbClr val="45818E"/>
                </a:solidFill>
                <a:latin typeface="Cairo"/>
                <a:ea typeface="Cairo"/>
                <a:cs typeface="Cairo"/>
                <a:sym typeface="Cairo"/>
              </a:rPr>
              <a:t>Clinical Feature</a:t>
            </a:r>
            <a:r>
              <a:rPr lang="en" sz="1300">
                <a:solidFill>
                  <a:srgbClr val="45818E"/>
                </a:solidFill>
                <a:latin typeface="Cairo"/>
                <a:ea typeface="Cairo"/>
                <a:cs typeface="Cairo"/>
                <a:sym typeface="Cairo"/>
              </a:rPr>
              <a:t>s</a:t>
            </a:r>
            <a:endParaRPr sz="1300">
              <a:solidFill>
                <a:srgbClr val="45818E"/>
              </a:solidFill>
              <a:latin typeface="Cairo"/>
              <a:ea typeface="Cairo"/>
              <a:cs typeface="Cairo"/>
              <a:sym typeface="Cairo"/>
            </a:endParaRPr>
          </a:p>
          <a:p>
            <a:pPr indent="-311150" lvl="0" marL="457200" rtl="0" algn="l">
              <a:spcBef>
                <a:spcPts val="0"/>
              </a:spcBef>
              <a:spcAft>
                <a:spcPts val="0"/>
              </a:spcAft>
              <a:buClr>
                <a:srgbClr val="45818E"/>
              </a:buClr>
              <a:buSzPts val="1300"/>
              <a:buFont typeface="Cairo"/>
              <a:buChar char="❖"/>
            </a:pPr>
            <a:r>
              <a:rPr lang="en" sz="1300">
                <a:solidFill>
                  <a:srgbClr val="45818E"/>
                </a:solidFill>
                <a:latin typeface="Cairo"/>
                <a:ea typeface="Cairo"/>
                <a:cs typeface="Cairo"/>
                <a:sym typeface="Cairo"/>
              </a:rPr>
              <a:t>Role of </a:t>
            </a:r>
            <a:r>
              <a:rPr lang="en" sz="1300">
                <a:solidFill>
                  <a:srgbClr val="45818E"/>
                </a:solidFill>
                <a:latin typeface="Cairo"/>
                <a:ea typeface="Cairo"/>
                <a:cs typeface="Cairo"/>
                <a:sym typeface="Cairo"/>
              </a:rPr>
              <a:t>Electrophysiological</a:t>
            </a:r>
            <a:r>
              <a:rPr lang="en" sz="1300">
                <a:solidFill>
                  <a:srgbClr val="45818E"/>
                </a:solidFill>
                <a:latin typeface="Cairo"/>
                <a:ea typeface="Cairo"/>
                <a:cs typeface="Cairo"/>
                <a:sym typeface="Cairo"/>
              </a:rPr>
              <a:t> tests in the diagnosis of Epilepsy</a:t>
            </a:r>
            <a:br>
              <a:rPr lang="en" sz="1300">
                <a:solidFill>
                  <a:srgbClr val="45818E"/>
                </a:solidFill>
                <a:latin typeface="Cairo"/>
                <a:ea typeface="Cairo"/>
                <a:cs typeface="Cairo"/>
                <a:sym typeface="Cairo"/>
              </a:rPr>
            </a:br>
            <a:endParaRPr sz="1300">
              <a:solidFill>
                <a:srgbClr val="45818E"/>
              </a:solidFill>
              <a:latin typeface="Cairo"/>
              <a:ea typeface="Cairo"/>
              <a:cs typeface="Cairo"/>
              <a:sym typeface="Cairo"/>
            </a:endParaRPr>
          </a:p>
        </p:txBody>
      </p:sp>
      <p:pic>
        <p:nvPicPr>
          <p:cNvPr id="266" name="Google Shape;266;p48"/>
          <p:cNvPicPr preferRelativeResize="0"/>
          <p:nvPr/>
        </p:nvPicPr>
        <p:blipFill>
          <a:blip r:embed="rId6">
            <a:alphaModFix/>
          </a:blip>
          <a:stretch>
            <a:fillRect/>
          </a:stretch>
        </p:blipFill>
        <p:spPr>
          <a:xfrm>
            <a:off x="4912013" y="7196350"/>
            <a:ext cx="1669269" cy="1179600"/>
          </a:xfrm>
          <a:prstGeom prst="rect">
            <a:avLst/>
          </a:prstGeom>
          <a:noFill/>
          <a:ln>
            <a:noFill/>
          </a:ln>
        </p:spPr>
      </p:pic>
      <p:pic>
        <p:nvPicPr>
          <p:cNvPr id="267" name="Google Shape;267;p48"/>
          <p:cNvPicPr preferRelativeResize="0"/>
          <p:nvPr/>
        </p:nvPicPr>
        <p:blipFill>
          <a:blip r:embed="rId7">
            <a:alphaModFix/>
          </a:blip>
          <a:stretch>
            <a:fillRect/>
          </a:stretch>
        </p:blipFill>
        <p:spPr>
          <a:xfrm>
            <a:off x="4912019" y="218449"/>
            <a:ext cx="840126" cy="844342"/>
          </a:xfrm>
          <a:prstGeom prst="rect">
            <a:avLst/>
          </a:prstGeom>
          <a:noFill/>
          <a:ln>
            <a:noFill/>
          </a:ln>
        </p:spPr>
      </p:pic>
    </p:spTree>
  </p:cSld>
  <p:clrMapOvr>
    <a:masterClrMapping/>
  </p:clrMapOvr>
  <mc:AlternateContent>
    <mc:Choice Requires="p14">
      <p:transition spd="slow" p14:dur="1000">
        <p:fade thruBlk="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0" name="Shape 380"/>
        <p:cNvGrpSpPr/>
        <p:nvPr/>
      </p:nvGrpSpPr>
      <p:grpSpPr>
        <a:xfrm>
          <a:off x="0" y="0"/>
          <a:ext cx="0" cy="0"/>
          <a:chOff x="0" y="0"/>
          <a:chExt cx="0" cy="0"/>
        </a:xfrm>
      </p:grpSpPr>
      <p:sp>
        <p:nvSpPr>
          <p:cNvPr id="381" name="Google Shape;381;p57"/>
          <p:cNvSpPr/>
          <p:nvPr/>
        </p:nvSpPr>
        <p:spPr>
          <a:xfrm>
            <a:off x="846775" y="1754850"/>
            <a:ext cx="5274300" cy="2724900"/>
          </a:xfrm>
          <a:prstGeom prst="bevel">
            <a:avLst>
              <a:gd fmla="val 3429" name="adj"/>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57"/>
          <p:cNvSpPr/>
          <p:nvPr/>
        </p:nvSpPr>
        <p:spPr>
          <a:xfrm>
            <a:off x="846725" y="701325"/>
            <a:ext cx="5274300" cy="912300"/>
          </a:xfrm>
          <a:prstGeom prst="bevel">
            <a:avLst>
              <a:gd fmla="val 12500" name="adj"/>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3" name="Google Shape;383;p57"/>
          <p:cNvPicPr preferRelativeResize="0"/>
          <p:nvPr/>
        </p:nvPicPr>
        <p:blipFill rotWithShape="1">
          <a:blip r:embed="rId3">
            <a:alphaModFix/>
          </a:blip>
          <a:srcRect b="18891" l="0" r="0" t="16211"/>
          <a:stretch/>
        </p:blipFill>
        <p:spPr>
          <a:xfrm>
            <a:off x="2202713" y="8864227"/>
            <a:ext cx="2562324" cy="912300"/>
          </a:xfrm>
          <a:prstGeom prst="rect">
            <a:avLst/>
          </a:prstGeom>
          <a:noFill/>
          <a:ln>
            <a:noFill/>
          </a:ln>
        </p:spPr>
      </p:pic>
      <p:sp>
        <p:nvSpPr>
          <p:cNvPr id="384" name="Google Shape;384;p57"/>
          <p:cNvSpPr txBox="1"/>
          <p:nvPr/>
        </p:nvSpPr>
        <p:spPr>
          <a:xfrm>
            <a:off x="962975" y="1852675"/>
            <a:ext cx="5047500" cy="26271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solidFill>
                  <a:srgbClr val="45818E"/>
                </a:solidFill>
                <a:latin typeface="Tajawal"/>
                <a:ea typeface="Tajawal"/>
                <a:cs typeface="Tajawal"/>
                <a:sym typeface="Tajawal"/>
              </a:rPr>
              <a:t>أعضاء فريق علم وظائف الأعضاء لمقرر الجهاز العصبي</a:t>
            </a:r>
            <a:endParaRPr b="1">
              <a:solidFill>
                <a:srgbClr val="45818E"/>
              </a:solidFill>
              <a:latin typeface="Tajawal"/>
              <a:ea typeface="Tajawal"/>
              <a:cs typeface="Tajawal"/>
              <a:sym typeface="Tajawal"/>
            </a:endParaRPr>
          </a:p>
          <a:p>
            <a:pPr indent="0" lvl="0" marL="0" rtl="1" algn="ctr">
              <a:spcBef>
                <a:spcPts val="0"/>
              </a:spcBef>
              <a:spcAft>
                <a:spcPts val="0"/>
              </a:spcAft>
              <a:buNone/>
            </a:pPr>
            <a:r>
              <a:rPr b="1" lang="en">
                <a:solidFill>
                  <a:srgbClr val="45818E"/>
                </a:solidFill>
                <a:latin typeface="Tajawal"/>
                <a:ea typeface="Tajawal"/>
                <a:cs typeface="Tajawal"/>
                <a:sym typeface="Tajawal"/>
              </a:rPr>
              <a:t>تحية طيبة لكم ،،،</a:t>
            </a:r>
            <a:br>
              <a:rPr b="1" lang="en">
                <a:solidFill>
                  <a:srgbClr val="45818E"/>
                </a:solidFill>
                <a:latin typeface="Tajawal"/>
                <a:ea typeface="Tajawal"/>
                <a:cs typeface="Tajawal"/>
                <a:sym typeface="Tajawal"/>
              </a:rPr>
            </a:br>
            <a:r>
              <a:rPr b="1" lang="en">
                <a:solidFill>
                  <a:srgbClr val="45818E"/>
                </a:solidFill>
                <a:latin typeface="Tajawal"/>
                <a:ea typeface="Tajawal"/>
                <a:cs typeface="Tajawal"/>
                <a:sym typeface="Tajawal"/>
              </a:rPr>
              <a:t>من النبل أن نخبر عن إحسانكم وتفانيكم بإخراج هذا العمل بدءًا من الإجازة الصيفية حتى نهاية هذا المقرر. </a:t>
            </a:r>
            <a:endParaRPr b="1">
              <a:solidFill>
                <a:srgbClr val="45818E"/>
              </a:solidFill>
              <a:latin typeface="Tajawal"/>
              <a:ea typeface="Tajawal"/>
              <a:cs typeface="Tajawal"/>
              <a:sym typeface="Tajawal"/>
            </a:endParaRPr>
          </a:p>
          <a:p>
            <a:pPr indent="0" lvl="0" marL="0" rtl="1" algn="ctr">
              <a:spcBef>
                <a:spcPts val="0"/>
              </a:spcBef>
              <a:spcAft>
                <a:spcPts val="0"/>
              </a:spcAft>
              <a:buNone/>
            </a:pPr>
            <a:r>
              <a:rPr b="1" lang="en">
                <a:solidFill>
                  <a:srgbClr val="45818E"/>
                </a:solidFill>
                <a:latin typeface="Tajawal"/>
                <a:ea typeface="Tajawal"/>
                <a:cs typeface="Tajawal"/>
                <a:sym typeface="Tajawal"/>
              </a:rPr>
              <a:t>يسر الله خطاكم، ورفع قدركم وكتب أجركم في الدنيا والآخرة ❤</a:t>
            </a:r>
            <a:br>
              <a:rPr b="1" lang="en">
                <a:solidFill>
                  <a:srgbClr val="45818E"/>
                </a:solidFill>
                <a:latin typeface="Tajawal"/>
                <a:ea typeface="Tajawal"/>
                <a:cs typeface="Tajawal"/>
                <a:sym typeface="Tajawal"/>
              </a:rPr>
            </a:br>
            <a:r>
              <a:rPr b="1" lang="en">
                <a:solidFill>
                  <a:srgbClr val="45818E"/>
                </a:solidFill>
                <a:latin typeface="Tajawal"/>
                <a:ea typeface="Tajawal"/>
                <a:cs typeface="Tajawal"/>
                <a:sym typeface="Tajawal"/>
              </a:rPr>
              <a:t>ولا ننسى من شكرنا القادة الأكاديميين لحرصهم على رفع جودة العمل فجزاكم الله عنا خير الجزاء</a:t>
            </a:r>
            <a:endParaRPr b="1">
              <a:solidFill>
                <a:srgbClr val="45818E"/>
              </a:solidFill>
              <a:latin typeface="Tajawal"/>
              <a:ea typeface="Tajawal"/>
              <a:cs typeface="Tajawal"/>
              <a:sym typeface="Tajawal"/>
            </a:endParaRPr>
          </a:p>
          <a:p>
            <a:pPr indent="0" lvl="0" marL="0" rtl="1" algn="ctr">
              <a:spcBef>
                <a:spcPts val="0"/>
              </a:spcBef>
              <a:spcAft>
                <a:spcPts val="0"/>
              </a:spcAft>
              <a:buNone/>
            </a:pPr>
            <a:r>
              <a:rPr b="1" lang="en">
                <a:solidFill>
                  <a:srgbClr val="45818E"/>
                </a:solidFill>
                <a:latin typeface="Tajawal"/>
                <a:ea typeface="Tajawal"/>
                <a:cs typeface="Tajawal"/>
                <a:sym typeface="Tajawal"/>
              </a:rPr>
              <a:t>كونوا بخير دائماً ،،،</a:t>
            </a:r>
            <a:br>
              <a:rPr b="1" lang="en">
                <a:solidFill>
                  <a:srgbClr val="45818E"/>
                </a:solidFill>
                <a:latin typeface="Tajawal"/>
                <a:ea typeface="Tajawal"/>
                <a:cs typeface="Tajawal"/>
                <a:sym typeface="Tajawal"/>
              </a:rPr>
            </a:br>
            <a:r>
              <a:rPr b="1" lang="en">
                <a:solidFill>
                  <a:srgbClr val="45818E"/>
                </a:solidFill>
                <a:latin typeface="Tajawal"/>
                <a:ea typeface="Tajawal"/>
                <a:cs typeface="Tajawal"/>
                <a:sym typeface="Tajawal"/>
              </a:rPr>
              <a:t>القادة </a:t>
            </a:r>
            <a:br>
              <a:rPr b="1" lang="en">
                <a:solidFill>
                  <a:srgbClr val="45818E"/>
                </a:solidFill>
                <a:latin typeface="Tajawal"/>
                <a:ea typeface="Tajawal"/>
                <a:cs typeface="Tajawal"/>
                <a:sym typeface="Tajawal"/>
              </a:rPr>
            </a:br>
            <a:br>
              <a:rPr b="1" lang="en">
                <a:solidFill>
                  <a:srgbClr val="45818E"/>
                </a:solidFill>
                <a:latin typeface="Tajawal"/>
                <a:ea typeface="Tajawal"/>
                <a:cs typeface="Tajawal"/>
                <a:sym typeface="Tajawal"/>
              </a:rPr>
            </a:br>
            <a:endParaRPr b="1">
              <a:solidFill>
                <a:srgbClr val="45818E"/>
              </a:solidFill>
              <a:latin typeface="Tajawal"/>
              <a:ea typeface="Tajawal"/>
              <a:cs typeface="Tajawal"/>
              <a:sym typeface="Tajawal"/>
            </a:endParaRPr>
          </a:p>
        </p:txBody>
      </p:sp>
      <p:sp>
        <p:nvSpPr>
          <p:cNvPr id="385" name="Google Shape;385;p57"/>
          <p:cNvSpPr txBox="1"/>
          <p:nvPr/>
        </p:nvSpPr>
        <p:spPr>
          <a:xfrm>
            <a:off x="3032424" y="4529313"/>
            <a:ext cx="3671400" cy="409500"/>
          </a:xfrm>
          <a:prstGeom prst="rect">
            <a:avLst/>
          </a:prstGeom>
          <a:noFill/>
          <a:ln>
            <a:noFill/>
          </a:ln>
        </p:spPr>
        <p:txBody>
          <a:bodyPr anchorCtr="0" anchor="t" bIns="91425" lIns="91425" spcFirstLastPara="1" rIns="91425" wrap="square" tIns="91425">
            <a:noAutofit/>
          </a:bodyPr>
          <a:lstStyle/>
          <a:p>
            <a:pPr indent="0" lvl="0" marL="0" rtl="1" algn="r">
              <a:spcBef>
                <a:spcPts val="0"/>
              </a:spcBef>
              <a:spcAft>
                <a:spcPts val="0"/>
              </a:spcAft>
              <a:buNone/>
            </a:pPr>
            <a:r>
              <a:rPr b="1" lang="en">
                <a:solidFill>
                  <a:srgbClr val="A64D79"/>
                </a:solidFill>
                <a:latin typeface="Tajawal"/>
                <a:ea typeface="Tajawal"/>
                <a:cs typeface="Tajawal"/>
                <a:sym typeface="Tajawal"/>
              </a:rPr>
              <a:t>خلال </a:t>
            </a:r>
            <a:r>
              <a:rPr b="1" lang="en">
                <a:solidFill>
                  <a:srgbClr val="A64D79"/>
                </a:solidFill>
                <a:latin typeface="Tajawal"/>
                <a:ea typeface="Tajawal"/>
                <a:cs typeface="Tajawal"/>
                <a:sym typeface="Tajawal"/>
              </a:rPr>
              <a:t>فترة الإجازة الصيفية</a:t>
            </a:r>
            <a:endParaRPr b="1">
              <a:solidFill>
                <a:srgbClr val="A64D79"/>
              </a:solidFill>
              <a:latin typeface="Tajawal"/>
              <a:ea typeface="Tajawal"/>
              <a:cs typeface="Tajawal"/>
              <a:sym typeface="Tajawal"/>
            </a:endParaRPr>
          </a:p>
        </p:txBody>
      </p:sp>
      <p:sp>
        <p:nvSpPr>
          <p:cNvPr id="386" name="Google Shape;386;p57"/>
          <p:cNvSpPr txBox="1"/>
          <p:nvPr/>
        </p:nvSpPr>
        <p:spPr>
          <a:xfrm>
            <a:off x="2995101" y="6186416"/>
            <a:ext cx="3671400" cy="465000"/>
          </a:xfrm>
          <a:prstGeom prst="rect">
            <a:avLst/>
          </a:prstGeom>
          <a:noFill/>
          <a:ln>
            <a:noFill/>
          </a:ln>
        </p:spPr>
        <p:txBody>
          <a:bodyPr anchorCtr="0" anchor="t" bIns="91425" lIns="91425" spcFirstLastPara="1" rIns="91425" wrap="square" tIns="91425">
            <a:noAutofit/>
          </a:bodyPr>
          <a:lstStyle/>
          <a:p>
            <a:pPr indent="0" lvl="0" marL="0" rtl="1" algn="r">
              <a:spcBef>
                <a:spcPts val="0"/>
              </a:spcBef>
              <a:spcAft>
                <a:spcPts val="0"/>
              </a:spcAft>
              <a:buNone/>
            </a:pPr>
            <a:r>
              <a:rPr b="1" lang="en">
                <a:solidFill>
                  <a:srgbClr val="A64D79"/>
                </a:solidFill>
                <a:latin typeface="Tajawal"/>
                <a:ea typeface="Tajawal"/>
                <a:cs typeface="Tajawal"/>
                <a:sym typeface="Tajawal"/>
              </a:rPr>
              <a:t>خلال فترة</a:t>
            </a:r>
            <a:r>
              <a:rPr b="1" lang="en">
                <a:solidFill>
                  <a:srgbClr val="A64D79"/>
                </a:solidFill>
                <a:latin typeface="Tajawal"/>
                <a:ea typeface="Tajawal"/>
                <a:cs typeface="Tajawal"/>
                <a:sym typeface="Tajawal"/>
              </a:rPr>
              <a:t> الدراسة  </a:t>
            </a:r>
            <a:endParaRPr b="1">
              <a:solidFill>
                <a:srgbClr val="A64D79"/>
              </a:solidFill>
              <a:latin typeface="Tajawal"/>
              <a:ea typeface="Tajawal"/>
              <a:cs typeface="Tajawal"/>
              <a:sym typeface="Tajawal"/>
            </a:endParaRPr>
          </a:p>
        </p:txBody>
      </p:sp>
      <p:sp>
        <p:nvSpPr>
          <p:cNvPr id="387" name="Google Shape;387;p57"/>
          <p:cNvSpPr txBox="1"/>
          <p:nvPr/>
        </p:nvSpPr>
        <p:spPr>
          <a:xfrm>
            <a:off x="95100" y="4875224"/>
            <a:ext cx="6667800" cy="1378200"/>
          </a:xfrm>
          <a:prstGeom prst="rect">
            <a:avLst/>
          </a:prstGeom>
          <a:noFill/>
          <a:ln>
            <a:noFill/>
          </a:ln>
        </p:spPr>
        <p:txBody>
          <a:bodyPr anchorCtr="0" anchor="t" bIns="91425" lIns="91425" spcFirstLastPara="1" rIns="91425" wrap="square" tIns="91425">
            <a:noAutofit/>
          </a:bodyPr>
          <a:lstStyle/>
          <a:p>
            <a:pPr indent="-317500" lvl="0" marL="457200" rtl="1" algn="r">
              <a:lnSpc>
                <a:spcPct val="115000"/>
              </a:lnSpc>
              <a:spcBef>
                <a:spcPts val="0"/>
              </a:spcBef>
              <a:spcAft>
                <a:spcPts val="0"/>
              </a:spcAft>
              <a:buClr>
                <a:srgbClr val="134F5C"/>
              </a:buClr>
              <a:buSzPts val="1400"/>
              <a:buFont typeface="Amatic SC"/>
              <a:buChar char="★"/>
            </a:pPr>
            <a:r>
              <a:rPr lang="en">
                <a:solidFill>
                  <a:srgbClr val="134F5C"/>
                </a:solidFill>
                <a:latin typeface="Amatic SC"/>
                <a:ea typeface="Amatic SC"/>
                <a:cs typeface="Amatic SC"/>
                <a:sym typeface="Amatic SC"/>
              </a:rPr>
              <a:t>رناد السويلمي، عبدالله الزيد، إسراء النزاوي، هيفاء العيسى</a:t>
            </a:r>
            <a:endParaRPr>
              <a:solidFill>
                <a:srgbClr val="134F5C"/>
              </a:solidFill>
              <a:latin typeface="Amatic SC"/>
              <a:ea typeface="Amatic SC"/>
              <a:cs typeface="Amatic SC"/>
              <a:sym typeface="Amatic SC"/>
            </a:endParaRPr>
          </a:p>
          <a:p>
            <a:pPr indent="-317500" lvl="0" marL="457200" rtl="1" algn="r">
              <a:lnSpc>
                <a:spcPct val="115000"/>
              </a:lnSpc>
              <a:spcBef>
                <a:spcPts val="0"/>
              </a:spcBef>
              <a:spcAft>
                <a:spcPts val="0"/>
              </a:spcAft>
              <a:buClr>
                <a:srgbClr val="134F5C"/>
              </a:buClr>
              <a:buSzPts val="1400"/>
              <a:buFont typeface="Amatic SC"/>
              <a:buChar char="★"/>
            </a:pPr>
            <a:r>
              <a:rPr lang="en">
                <a:solidFill>
                  <a:srgbClr val="134F5C"/>
                </a:solidFill>
                <a:latin typeface="Amatic SC"/>
                <a:ea typeface="Amatic SC"/>
                <a:cs typeface="Amatic SC"/>
                <a:sym typeface="Amatic SC"/>
              </a:rPr>
              <a:t>شهد الزهراني، ريم القرني، رهف الشنيبر،  محمد الحسن، هشام الشايع</a:t>
            </a:r>
            <a:endParaRPr>
              <a:solidFill>
                <a:srgbClr val="134F5C"/>
              </a:solidFill>
              <a:latin typeface="Amatic SC"/>
              <a:ea typeface="Amatic SC"/>
              <a:cs typeface="Amatic SC"/>
              <a:sym typeface="Amatic SC"/>
            </a:endParaRPr>
          </a:p>
          <a:p>
            <a:pPr indent="-317500" lvl="0" marL="457200" rtl="1" algn="r">
              <a:lnSpc>
                <a:spcPct val="115000"/>
              </a:lnSpc>
              <a:spcBef>
                <a:spcPts val="0"/>
              </a:spcBef>
              <a:spcAft>
                <a:spcPts val="0"/>
              </a:spcAft>
              <a:buClr>
                <a:srgbClr val="134F5C"/>
              </a:buClr>
              <a:buSzPts val="1400"/>
              <a:buFont typeface="Amatic SC"/>
              <a:buChar char="★"/>
            </a:pPr>
            <a:r>
              <a:rPr lang="en">
                <a:solidFill>
                  <a:srgbClr val="134F5C"/>
                </a:solidFill>
                <a:latin typeface="Amatic SC"/>
                <a:ea typeface="Amatic SC"/>
                <a:cs typeface="Amatic SC"/>
                <a:sym typeface="Amatic SC"/>
              </a:rPr>
              <a:t>فهد الفايز، فيصل الطحان، خالد المطيري، أنس السيف، عبدالله السرجاني، عبدالعزيز الضرغام</a:t>
            </a:r>
            <a:endParaRPr>
              <a:solidFill>
                <a:srgbClr val="134F5C"/>
              </a:solidFill>
              <a:latin typeface="Amatic SC"/>
              <a:ea typeface="Amatic SC"/>
              <a:cs typeface="Amatic SC"/>
              <a:sym typeface="Amatic SC"/>
            </a:endParaRPr>
          </a:p>
          <a:p>
            <a:pPr indent="-317500" lvl="0" marL="457200" rtl="1" algn="r">
              <a:lnSpc>
                <a:spcPct val="115000"/>
              </a:lnSpc>
              <a:spcBef>
                <a:spcPts val="0"/>
              </a:spcBef>
              <a:spcAft>
                <a:spcPts val="0"/>
              </a:spcAft>
              <a:buClr>
                <a:srgbClr val="134F5C"/>
              </a:buClr>
              <a:buSzPts val="1400"/>
              <a:buFont typeface="Amatic SC"/>
              <a:buChar char="★"/>
            </a:pPr>
            <a:r>
              <a:rPr lang="en">
                <a:solidFill>
                  <a:srgbClr val="134F5C"/>
                </a:solidFill>
                <a:latin typeface="Amatic SC"/>
                <a:ea typeface="Amatic SC"/>
                <a:cs typeface="Amatic SC"/>
                <a:sym typeface="Amatic SC"/>
              </a:rPr>
              <a:t>عبدالعزيز الدخيل، فيصل السيف، عبدالجبار اليماني، زياد الخنيزان، صالح المعيقل، سيف المشاري، عبدالمجيد الوردي، محمد القحطاني، يزيد الخيال. </a:t>
            </a:r>
            <a:endParaRPr>
              <a:solidFill>
                <a:srgbClr val="134F5C"/>
              </a:solidFill>
              <a:latin typeface="Amatic SC"/>
              <a:ea typeface="Amatic SC"/>
              <a:cs typeface="Amatic SC"/>
              <a:sym typeface="Amatic SC"/>
            </a:endParaRPr>
          </a:p>
        </p:txBody>
      </p:sp>
      <p:sp>
        <p:nvSpPr>
          <p:cNvPr id="388" name="Google Shape;388;p57"/>
          <p:cNvSpPr txBox="1"/>
          <p:nvPr/>
        </p:nvSpPr>
        <p:spPr>
          <a:xfrm>
            <a:off x="152825" y="6534125"/>
            <a:ext cx="6667800" cy="2571900"/>
          </a:xfrm>
          <a:prstGeom prst="rect">
            <a:avLst/>
          </a:prstGeom>
          <a:noFill/>
          <a:ln>
            <a:noFill/>
          </a:ln>
        </p:spPr>
        <p:txBody>
          <a:bodyPr anchorCtr="0" anchor="t" bIns="91425" lIns="91425" spcFirstLastPara="1" rIns="91425" wrap="square" tIns="91425">
            <a:noAutofit/>
          </a:bodyPr>
          <a:lstStyle/>
          <a:p>
            <a:pPr indent="-317500" lvl="0" marL="457200" rtl="1" algn="r">
              <a:spcBef>
                <a:spcPts val="0"/>
              </a:spcBef>
              <a:spcAft>
                <a:spcPts val="0"/>
              </a:spcAft>
              <a:buClr>
                <a:srgbClr val="134F5C"/>
              </a:buClr>
              <a:buSzPts val="1400"/>
              <a:buFont typeface="Amatic SC"/>
              <a:buChar char="-"/>
            </a:pPr>
            <a:r>
              <a:rPr lang="en">
                <a:solidFill>
                  <a:srgbClr val="134F5C"/>
                </a:solidFill>
                <a:latin typeface="Amatic SC"/>
                <a:ea typeface="Amatic SC"/>
                <a:cs typeface="Amatic SC"/>
                <a:sym typeface="Amatic SC"/>
              </a:rPr>
              <a:t>ابتسام المطيري ، مها العَمري، ريناد المقرن، الفهدة السليم، غادة الحيدري، هديل المكينزي، رهام الحلبي، رناد السويلمي ، العنود العيسى، عهد القرين، أروى الجهني، عائشة الصباغ، العنود المنصور، </a:t>
            </a:r>
            <a:r>
              <a:rPr lang="en">
                <a:solidFill>
                  <a:srgbClr val="134F5C"/>
                </a:solidFill>
                <a:latin typeface="Amatic SC"/>
                <a:ea typeface="Amatic SC"/>
                <a:cs typeface="Amatic SC"/>
                <a:sym typeface="Amatic SC"/>
              </a:rPr>
              <a:t>معاذ عبدالغني. ، عبدالله الزيد ، روان الحربي</a:t>
            </a:r>
            <a:endParaRPr sz="600">
              <a:solidFill>
                <a:srgbClr val="134F5C"/>
              </a:solidFill>
              <a:latin typeface="Amatic SC"/>
              <a:ea typeface="Amatic SC"/>
              <a:cs typeface="Amatic SC"/>
              <a:sym typeface="Amatic SC"/>
            </a:endParaRPr>
          </a:p>
          <a:p>
            <a:pPr indent="0" lvl="0" marL="0" rtl="1" algn="r">
              <a:spcBef>
                <a:spcPts val="0"/>
              </a:spcBef>
              <a:spcAft>
                <a:spcPts val="0"/>
              </a:spcAft>
              <a:buNone/>
            </a:pPr>
            <a:r>
              <a:t/>
            </a:r>
            <a:endParaRPr sz="600">
              <a:solidFill>
                <a:srgbClr val="134F5C"/>
              </a:solidFill>
              <a:latin typeface="Amatic SC"/>
              <a:ea typeface="Amatic SC"/>
              <a:cs typeface="Amatic SC"/>
              <a:sym typeface="Amatic SC"/>
            </a:endParaRPr>
          </a:p>
          <a:p>
            <a:pPr indent="-317500" lvl="0" marL="457200" rtl="1" algn="r">
              <a:spcBef>
                <a:spcPts val="0"/>
              </a:spcBef>
              <a:spcAft>
                <a:spcPts val="0"/>
              </a:spcAft>
              <a:buClr>
                <a:srgbClr val="134F5C"/>
              </a:buClr>
              <a:buSzPts val="1400"/>
              <a:buFont typeface="Amatic SC"/>
              <a:buChar char="-"/>
            </a:pPr>
            <a:r>
              <a:rPr lang="en">
                <a:solidFill>
                  <a:srgbClr val="134F5C"/>
                </a:solidFill>
                <a:latin typeface="Amatic SC"/>
                <a:ea typeface="Amatic SC"/>
                <a:cs typeface="Amatic SC"/>
                <a:sym typeface="Amatic SC"/>
              </a:rPr>
              <a:t>أفنان المصطفى، بلقيس الراجحي، دانة القاضي، مجد البراك، نورة القاضي، رهف الشنيبر، ريم القرني، ريناد الغريبي،  سارة السلطان، شهد الطياش، شهد الزهراني، وجدان البدراني، هشام الشايع. </a:t>
            </a:r>
            <a:endParaRPr sz="600">
              <a:solidFill>
                <a:srgbClr val="134F5C"/>
              </a:solidFill>
              <a:latin typeface="Amatic SC"/>
              <a:ea typeface="Amatic SC"/>
              <a:cs typeface="Amatic SC"/>
              <a:sym typeface="Amatic SC"/>
            </a:endParaRPr>
          </a:p>
          <a:p>
            <a:pPr indent="0" lvl="0" marL="0" rtl="1" algn="r">
              <a:spcBef>
                <a:spcPts val="0"/>
              </a:spcBef>
              <a:spcAft>
                <a:spcPts val="0"/>
              </a:spcAft>
              <a:buNone/>
            </a:pPr>
            <a:r>
              <a:t/>
            </a:r>
            <a:endParaRPr sz="600">
              <a:solidFill>
                <a:srgbClr val="134F5C"/>
              </a:solidFill>
              <a:latin typeface="Amatic SC"/>
              <a:ea typeface="Amatic SC"/>
              <a:cs typeface="Amatic SC"/>
              <a:sym typeface="Amatic SC"/>
            </a:endParaRPr>
          </a:p>
          <a:p>
            <a:pPr indent="-317500" lvl="0" marL="457200" rtl="1" algn="r">
              <a:spcBef>
                <a:spcPts val="0"/>
              </a:spcBef>
              <a:spcAft>
                <a:spcPts val="0"/>
              </a:spcAft>
              <a:buClr>
                <a:srgbClr val="134F5C"/>
              </a:buClr>
              <a:buSzPts val="1400"/>
              <a:buFont typeface="Amatic SC"/>
              <a:buChar char="-"/>
            </a:pPr>
            <a:r>
              <a:rPr lang="en">
                <a:solidFill>
                  <a:srgbClr val="134F5C"/>
                </a:solidFill>
                <a:latin typeface="Amatic SC"/>
                <a:ea typeface="Amatic SC"/>
                <a:cs typeface="Amatic SC"/>
                <a:sym typeface="Amatic SC"/>
              </a:rPr>
              <a:t>فيصل الطحان، خالد المطيري، أنس السيف، سيف المشاري، تركي الشمري، عبدالعزيز الضرغام، ماجد الجهني، رشيد البلاع، محمد الحسن، عبدالمجيد </a:t>
            </a:r>
            <a:r>
              <a:rPr lang="en">
                <a:solidFill>
                  <a:srgbClr val="134F5C"/>
                </a:solidFill>
                <a:latin typeface="Amatic SC"/>
                <a:ea typeface="Amatic SC"/>
                <a:cs typeface="Amatic SC"/>
                <a:sym typeface="Amatic SC"/>
              </a:rPr>
              <a:t>الوردي، فايز الدرسوني. </a:t>
            </a:r>
            <a:endParaRPr sz="600">
              <a:solidFill>
                <a:srgbClr val="134F5C"/>
              </a:solidFill>
              <a:latin typeface="Amatic SC"/>
              <a:ea typeface="Amatic SC"/>
              <a:cs typeface="Amatic SC"/>
              <a:sym typeface="Amatic SC"/>
            </a:endParaRPr>
          </a:p>
          <a:p>
            <a:pPr indent="0" lvl="0" marL="0" rtl="1" algn="r">
              <a:spcBef>
                <a:spcPts val="0"/>
              </a:spcBef>
              <a:spcAft>
                <a:spcPts val="0"/>
              </a:spcAft>
              <a:buNone/>
            </a:pPr>
            <a:r>
              <a:t/>
            </a:r>
            <a:endParaRPr sz="600">
              <a:solidFill>
                <a:srgbClr val="134F5C"/>
              </a:solidFill>
              <a:latin typeface="Amatic SC"/>
              <a:ea typeface="Amatic SC"/>
              <a:cs typeface="Amatic SC"/>
              <a:sym typeface="Amatic SC"/>
            </a:endParaRPr>
          </a:p>
          <a:p>
            <a:pPr indent="-317500" lvl="0" marL="457200" rtl="1" algn="r">
              <a:spcBef>
                <a:spcPts val="0"/>
              </a:spcBef>
              <a:spcAft>
                <a:spcPts val="0"/>
              </a:spcAft>
              <a:buClr>
                <a:srgbClr val="134F5C"/>
              </a:buClr>
              <a:buSzPts val="1400"/>
              <a:buFont typeface="Amatic SC"/>
              <a:buChar char="-"/>
            </a:pPr>
            <a:r>
              <a:rPr lang="en">
                <a:solidFill>
                  <a:srgbClr val="134F5C"/>
                </a:solidFill>
                <a:latin typeface="Amatic SC"/>
                <a:ea typeface="Amatic SC"/>
                <a:cs typeface="Amatic SC"/>
                <a:sym typeface="Amatic SC"/>
              </a:rPr>
              <a:t>عبدالعزيز الدخيل، عبدالجبار اليماني، زياد الخنيزان، صالح المعيقل، سيف المشاري، محمد القحطاني، </a:t>
            </a:r>
            <a:r>
              <a:rPr lang="en">
                <a:solidFill>
                  <a:srgbClr val="134F5C"/>
                </a:solidFill>
                <a:latin typeface="Amatic SC"/>
                <a:ea typeface="Amatic SC"/>
                <a:cs typeface="Amatic SC"/>
                <a:sym typeface="Amatic SC"/>
              </a:rPr>
              <a:t>يزيد الخيال. </a:t>
            </a:r>
            <a:endParaRPr>
              <a:solidFill>
                <a:srgbClr val="134F5C"/>
              </a:solidFill>
              <a:latin typeface="Amatic SC"/>
              <a:ea typeface="Amatic SC"/>
              <a:cs typeface="Amatic SC"/>
              <a:sym typeface="Amatic SC"/>
            </a:endParaRPr>
          </a:p>
          <a:p>
            <a:pPr indent="-317500" lvl="0" marL="457200" rtl="1" algn="r">
              <a:spcBef>
                <a:spcPts val="0"/>
              </a:spcBef>
              <a:spcAft>
                <a:spcPts val="0"/>
              </a:spcAft>
              <a:buClr>
                <a:srgbClr val="134F5C"/>
              </a:buClr>
              <a:buSzPts val="1400"/>
              <a:buFont typeface="Amatic SC"/>
              <a:buChar char="-"/>
            </a:pPr>
            <a:r>
              <a:rPr lang="en">
                <a:solidFill>
                  <a:srgbClr val="134F5C"/>
                </a:solidFill>
                <a:latin typeface="Amatic SC"/>
                <a:ea typeface="Amatic SC"/>
                <a:cs typeface="Amatic SC"/>
                <a:sym typeface="Amatic SC"/>
              </a:rPr>
              <a:t>        شكر خاص إلى: يزيد الحربي❤️</a:t>
            </a:r>
            <a:endParaRPr>
              <a:solidFill>
                <a:srgbClr val="134F5C"/>
              </a:solidFill>
              <a:latin typeface="Amatic SC"/>
              <a:ea typeface="Amatic SC"/>
              <a:cs typeface="Amatic SC"/>
              <a:sym typeface="Amatic SC"/>
            </a:endParaRPr>
          </a:p>
        </p:txBody>
      </p:sp>
      <p:sp>
        <p:nvSpPr>
          <p:cNvPr id="389" name="Google Shape;389;p57"/>
          <p:cNvSpPr txBox="1"/>
          <p:nvPr/>
        </p:nvSpPr>
        <p:spPr>
          <a:xfrm>
            <a:off x="685800" y="3885725"/>
            <a:ext cx="5486400" cy="46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rgbClr val="666666"/>
                </a:solidFill>
                <a:latin typeface="Tajawal"/>
                <a:ea typeface="Tajawal"/>
                <a:cs typeface="Tajawal"/>
                <a:sym typeface="Tajawal"/>
              </a:rPr>
              <a:t>عبدالإله الدوسري - علي العماري - رهف الشمري - فاطمة بالشرف </a:t>
            </a:r>
            <a:endParaRPr b="1" sz="1300">
              <a:solidFill>
                <a:srgbClr val="666666"/>
              </a:solidFill>
              <a:latin typeface="Tajawal"/>
              <a:ea typeface="Tajawal"/>
              <a:cs typeface="Tajawal"/>
              <a:sym typeface="Tajawal"/>
            </a:endParaRPr>
          </a:p>
        </p:txBody>
      </p:sp>
      <p:sp>
        <p:nvSpPr>
          <p:cNvPr id="390" name="Google Shape;390;p57"/>
          <p:cNvSpPr txBox="1"/>
          <p:nvPr/>
        </p:nvSpPr>
        <p:spPr>
          <a:xfrm>
            <a:off x="962975" y="833725"/>
            <a:ext cx="5047500" cy="679200"/>
          </a:xfrm>
          <a:prstGeom prst="rect">
            <a:avLst/>
          </a:prstGeom>
          <a:noFill/>
          <a:ln>
            <a:noFill/>
          </a:ln>
        </p:spPr>
        <p:txBody>
          <a:bodyPr anchorCtr="0" anchor="ctr" bIns="91425" lIns="91425" spcFirstLastPara="1" rIns="91425" wrap="square" tIns="91425">
            <a:noAutofit/>
          </a:bodyPr>
          <a:lstStyle/>
          <a:p>
            <a:pPr indent="0" lvl="0" marL="0" rtl="1" algn="ctr">
              <a:spcBef>
                <a:spcPts val="0"/>
              </a:spcBef>
              <a:spcAft>
                <a:spcPts val="0"/>
              </a:spcAft>
              <a:buNone/>
            </a:pPr>
            <a:r>
              <a:rPr b="1" lang="en">
                <a:solidFill>
                  <a:srgbClr val="134F5C"/>
                </a:solidFill>
                <a:latin typeface="Tajawal"/>
                <a:ea typeface="Tajawal"/>
                <a:cs typeface="Tajawal"/>
                <a:sym typeface="Tajawal"/>
              </a:rPr>
              <a:t>دَقّاتُ قَلبِ المَرءِ قائِلَةٌ لَهُ                إِنَّ الحَياةَ دَقائِقٌ وَثَواني</a:t>
            </a:r>
            <a:br>
              <a:rPr b="1" lang="en">
                <a:solidFill>
                  <a:srgbClr val="134F5C"/>
                </a:solidFill>
                <a:latin typeface="Tajawal"/>
                <a:ea typeface="Tajawal"/>
                <a:cs typeface="Tajawal"/>
                <a:sym typeface="Tajawal"/>
              </a:rPr>
            </a:br>
            <a:r>
              <a:rPr b="1" lang="en">
                <a:solidFill>
                  <a:srgbClr val="134F5C"/>
                </a:solidFill>
                <a:latin typeface="Tajawal"/>
                <a:ea typeface="Tajawal"/>
                <a:cs typeface="Tajawal"/>
                <a:sym typeface="Tajawal"/>
              </a:rPr>
              <a:t>فَاِرفَع لِنَفسِكَ بَعدَ مَوتِكَ ذِكرَها          فَالذِكرُ لِلإِنسانِ عُمرٌ ثاني</a:t>
            </a:r>
            <a:endParaRPr>
              <a:solidFill>
                <a:srgbClr val="134F5C"/>
              </a:solidFill>
            </a:endParaRPr>
          </a:p>
        </p:txBody>
      </p:sp>
      <p:pic>
        <p:nvPicPr>
          <p:cNvPr id="391" name="Google Shape;391;p57"/>
          <p:cNvPicPr preferRelativeResize="0"/>
          <p:nvPr/>
        </p:nvPicPr>
        <p:blipFill rotWithShape="1">
          <a:blip r:embed="rId4">
            <a:alphaModFix/>
          </a:blip>
          <a:srcRect b="47723" l="0" r="33074" t="0"/>
          <a:stretch/>
        </p:blipFill>
        <p:spPr>
          <a:xfrm rot="5400000">
            <a:off x="5463909" y="82012"/>
            <a:ext cx="1488178" cy="1300004"/>
          </a:xfrm>
          <a:prstGeom prst="rect">
            <a:avLst/>
          </a:prstGeom>
          <a:noFill/>
          <a:ln>
            <a:noFill/>
          </a:ln>
        </p:spPr>
      </p:pic>
      <p:pic>
        <p:nvPicPr>
          <p:cNvPr id="392" name="Google Shape;392;p57"/>
          <p:cNvPicPr preferRelativeResize="0"/>
          <p:nvPr/>
        </p:nvPicPr>
        <p:blipFill rotWithShape="1">
          <a:blip r:embed="rId4">
            <a:alphaModFix/>
          </a:blip>
          <a:srcRect b="0" l="41393" r="0" t="29888"/>
          <a:stretch/>
        </p:blipFill>
        <p:spPr>
          <a:xfrm rot="10800000">
            <a:off x="-20197" y="2422"/>
            <a:ext cx="1813022" cy="2370278"/>
          </a:xfrm>
          <a:prstGeom prst="rect">
            <a:avLst/>
          </a:prstGeom>
          <a:noFill/>
          <a:ln>
            <a:noFill/>
          </a:ln>
        </p:spPr>
      </p:pic>
      <p:pic>
        <p:nvPicPr>
          <p:cNvPr id="393" name="Google Shape;393;p57"/>
          <p:cNvPicPr preferRelativeResize="0"/>
          <p:nvPr/>
        </p:nvPicPr>
        <p:blipFill rotWithShape="1">
          <a:blip r:embed="rId4">
            <a:alphaModFix/>
          </a:blip>
          <a:srcRect b="0" l="41393" r="0" t="29888"/>
          <a:stretch/>
        </p:blipFill>
        <p:spPr>
          <a:xfrm>
            <a:off x="5062225" y="7532675"/>
            <a:ext cx="1813022" cy="2370278"/>
          </a:xfrm>
          <a:prstGeom prst="rect">
            <a:avLst/>
          </a:prstGeom>
          <a:noFill/>
          <a:ln>
            <a:noFill/>
          </a:ln>
        </p:spPr>
      </p:pic>
      <p:pic>
        <p:nvPicPr>
          <p:cNvPr id="394" name="Google Shape;394;p57"/>
          <p:cNvPicPr preferRelativeResize="0"/>
          <p:nvPr/>
        </p:nvPicPr>
        <p:blipFill rotWithShape="1">
          <a:blip r:embed="rId4">
            <a:alphaModFix/>
          </a:blip>
          <a:srcRect b="47723" l="0" r="33074" t="0"/>
          <a:stretch/>
        </p:blipFill>
        <p:spPr>
          <a:xfrm rot="-5400000">
            <a:off x="-98975" y="8513746"/>
            <a:ext cx="1497954" cy="130000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4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73" name="Google Shape;273;p49"/>
          <p:cNvSpPr txBox="1"/>
          <p:nvPr/>
        </p:nvSpPr>
        <p:spPr>
          <a:xfrm>
            <a:off x="746991" y="524261"/>
            <a:ext cx="5486400" cy="64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Definition of seizure and Epilepsy</a:t>
            </a:r>
            <a:endParaRPr sz="1800">
              <a:solidFill>
                <a:srgbClr val="134F5C"/>
              </a:solidFill>
              <a:highlight>
                <a:srgbClr val="EFEFEF"/>
              </a:highlight>
              <a:latin typeface="Josefin Sans"/>
              <a:ea typeface="Josefin Sans"/>
              <a:cs typeface="Josefin Sans"/>
              <a:sym typeface="Josefin Sans"/>
            </a:endParaRPr>
          </a:p>
        </p:txBody>
      </p:sp>
      <p:sp>
        <p:nvSpPr>
          <p:cNvPr id="274" name="Google Shape;274;p49"/>
          <p:cNvSpPr txBox="1"/>
          <p:nvPr/>
        </p:nvSpPr>
        <p:spPr>
          <a:xfrm>
            <a:off x="127200" y="813051"/>
            <a:ext cx="6603600" cy="449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45818E"/>
                </a:solidFill>
                <a:latin typeface="Cairo"/>
                <a:ea typeface="Cairo"/>
                <a:cs typeface="Cairo"/>
                <a:sym typeface="Cairo"/>
              </a:rPr>
              <a:t>Seizures</a:t>
            </a:r>
            <a:r>
              <a:rPr lang="en">
                <a:latin typeface="Cairo"/>
                <a:ea typeface="Cairo"/>
                <a:cs typeface="Cairo"/>
                <a:sym typeface="Cairo"/>
              </a:rPr>
              <a:t>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Clinical manifestation of synchronised electrical discharges of neurons.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Seizures are symptoms of a disturbance in brain function, which can be due to epilepsy or other causes.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A seizure is a sudden surge in electrical activity in the brain that causes an alteration in sensation, behavior, or consciousness.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rPr b="1" lang="en">
                <a:solidFill>
                  <a:srgbClr val="45818E"/>
                </a:solidFill>
                <a:latin typeface="Cairo"/>
                <a:ea typeface="Cairo"/>
                <a:cs typeface="Cairo"/>
                <a:sym typeface="Cairo"/>
              </a:rPr>
              <a:t>Epilepsy</a:t>
            </a:r>
            <a:r>
              <a:rPr lang="en">
                <a:latin typeface="Cairo"/>
                <a:ea typeface="Cairo"/>
                <a:cs typeface="Cairo"/>
                <a:sym typeface="Cairo"/>
              </a:rPr>
              <a:t>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Present when 2 or more unprovoked seizures occur at an interval greater than 24 hours apart.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Sudden recurrent episodes of sensory disturbance.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Loss of consciousness, or convulsions.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Associated with abnormal electrical activity in the brain.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Abnormal, excessive electrical discharge of a group of neurons within the brain.</a:t>
            </a:r>
            <a:endParaRPr>
              <a:latin typeface="Cairo"/>
              <a:ea typeface="Cairo"/>
              <a:cs typeface="Cairo"/>
              <a:sym typeface="Cairo"/>
            </a:endParaRPr>
          </a:p>
          <a:p>
            <a:pPr indent="0" lvl="0" marL="0" rtl="0" algn="ctr">
              <a:spcBef>
                <a:spcPts val="0"/>
              </a:spcBef>
              <a:spcAft>
                <a:spcPts val="0"/>
              </a:spcAft>
              <a:buNone/>
            </a:pPr>
            <a:r>
              <a:rPr lang="en">
                <a:latin typeface="Cairo"/>
                <a:ea typeface="Cairo"/>
                <a:cs typeface="Cairo"/>
                <a:sym typeface="Cairo"/>
              </a:rPr>
              <a:t>When a person has </a:t>
            </a:r>
            <a:r>
              <a:rPr lang="en">
                <a:solidFill>
                  <a:srgbClr val="FF0000"/>
                </a:solidFill>
                <a:latin typeface="Cairo"/>
                <a:ea typeface="Cairo"/>
                <a:cs typeface="Cairo"/>
                <a:sym typeface="Cairo"/>
              </a:rPr>
              <a:t>recurrent (2 or more), unprovoked seizures </a:t>
            </a:r>
            <a:r>
              <a:rPr lang="en">
                <a:latin typeface="Cairo"/>
                <a:ea typeface="Cairo"/>
                <a:cs typeface="Cairo"/>
                <a:sym typeface="Cairo"/>
              </a:rPr>
              <a:t>→ “ epileptic “. </a:t>
            </a:r>
            <a:endParaRPr>
              <a:latin typeface="Cairo"/>
              <a:ea typeface="Cairo"/>
              <a:cs typeface="Cairo"/>
              <a:sym typeface="Cairo"/>
            </a:endParaRPr>
          </a:p>
          <a:p>
            <a:pPr indent="0" lvl="0" marL="0" rtl="0" algn="ctr">
              <a:spcBef>
                <a:spcPts val="0"/>
              </a:spcBef>
              <a:spcAft>
                <a:spcPts val="0"/>
              </a:spcAft>
              <a:buNone/>
            </a:pPr>
            <a:r>
              <a:rPr b="1" lang="en">
                <a:solidFill>
                  <a:srgbClr val="45818E"/>
                </a:solidFill>
                <a:latin typeface="Cairo"/>
                <a:ea typeface="Cairo"/>
                <a:cs typeface="Cairo"/>
                <a:sym typeface="Cairo"/>
              </a:rPr>
              <a:t>Hence seizures can be a symptom of epilepsy .</a:t>
            </a:r>
            <a:br>
              <a:rPr b="1" lang="en">
                <a:solidFill>
                  <a:srgbClr val="45818E"/>
                </a:solidFill>
                <a:latin typeface="Cairo"/>
                <a:ea typeface="Cairo"/>
                <a:cs typeface="Cairo"/>
                <a:sym typeface="Cairo"/>
              </a:rPr>
            </a:br>
            <a:endParaRPr b="1">
              <a:solidFill>
                <a:srgbClr val="45818E"/>
              </a:solidFill>
              <a:latin typeface="Cairo"/>
              <a:ea typeface="Cairo"/>
              <a:cs typeface="Cairo"/>
              <a:sym typeface="Cairo"/>
            </a:endParaRPr>
          </a:p>
          <a:p>
            <a:pPr indent="0" lvl="0" marL="0" rtl="0" algn="l">
              <a:spcBef>
                <a:spcPts val="0"/>
              </a:spcBef>
              <a:spcAft>
                <a:spcPts val="0"/>
              </a:spcAft>
              <a:buNone/>
            </a:pPr>
            <a:r>
              <a:rPr b="1" lang="en">
                <a:solidFill>
                  <a:srgbClr val="45818E"/>
                </a:solidFill>
                <a:latin typeface="Cairo"/>
                <a:ea typeface="Cairo"/>
                <a:cs typeface="Cairo"/>
                <a:sym typeface="Cairo"/>
              </a:rPr>
              <a:t>Provoked seizures</a:t>
            </a:r>
            <a:br>
              <a:rPr b="1" lang="en">
                <a:latin typeface="Cairo"/>
                <a:ea typeface="Cairo"/>
                <a:cs typeface="Cairo"/>
                <a:sym typeface="Cairo"/>
              </a:rPr>
            </a:br>
            <a:r>
              <a:rPr lang="en">
                <a:latin typeface="Cairo"/>
                <a:ea typeface="Cairo"/>
                <a:cs typeface="Cairo"/>
                <a:sym typeface="Cairo"/>
              </a:rPr>
              <a:t>Seizures induced by somatic disorders originating outside the brain. </a:t>
            </a:r>
            <a:br>
              <a:rPr lang="en">
                <a:latin typeface="Cairo"/>
                <a:ea typeface="Cairo"/>
                <a:cs typeface="Cairo"/>
                <a:sym typeface="Cairo"/>
              </a:rPr>
            </a:br>
            <a:r>
              <a:rPr lang="en">
                <a:latin typeface="Cairo"/>
                <a:ea typeface="Cairo"/>
                <a:cs typeface="Cairo"/>
                <a:sym typeface="Cairo"/>
              </a:rPr>
              <a:t>E.g. fever, infection, syncope, head trauma, hypoxia, toxins, cardiac arrhythmias.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p:txBody>
      </p:sp>
      <p:sp>
        <p:nvSpPr>
          <p:cNvPr id="275" name="Google Shape;275;p49"/>
          <p:cNvSpPr txBox="1"/>
          <p:nvPr/>
        </p:nvSpPr>
        <p:spPr>
          <a:xfrm>
            <a:off x="517450" y="5209925"/>
            <a:ext cx="5486400" cy="49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Classification of seizure</a:t>
            </a:r>
            <a:endParaRPr sz="1800">
              <a:solidFill>
                <a:srgbClr val="134F5C"/>
              </a:solidFill>
              <a:highlight>
                <a:srgbClr val="EFEFEF"/>
              </a:highlight>
              <a:latin typeface="Josefin Sans"/>
              <a:ea typeface="Josefin Sans"/>
              <a:cs typeface="Josefin Sans"/>
              <a:sym typeface="Josefin Sans"/>
            </a:endParaRPr>
          </a:p>
        </p:txBody>
      </p:sp>
      <p:sp>
        <p:nvSpPr>
          <p:cNvPr id="276" name="Google Shape;276;p49"/>
          <p:cNvSpPr/>
          <p:nvPr/>
        </p:nvSpPr>
        <p:spPr>
          <a:xfrm>
            <a:off x="517450" y="5704925"/>
            <a:ext cx="2464800" cy="4950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134F5C"/>
                </a:solidFill>
                <a:latin typeface="Josefin Sans"/>
                <a:ea typeface="Josefin Sans"/>
                <a:cs typeface="Josefin Sans"/>
                <a:sym typeface="Josefin Sans"/>
              </a:rPr>
              <a:t>Partial or focal seizures</a:t>
            </a:r>
            <a:endParaRPr sz="1500">
              <a:solidFill>
                <a:srgbClr val="134F5C"/>
              </a:solidFill>
              <a:latin typeface="Josefin Sans"/>
              <a:ea typeface="Josefin Sans"/>
              <a:cs typeface="Josefin Sans"/>
              <a:sym typeface="Josefin Sans"/>
            </a:endParaRPr>
          </a:p>
        </p:txBody>
      </p:sp>
      <p:sp>
        <p:nvSpPr>
          <p:cNvPr id="277" name="Google Shape;277;p49"/>
          <p:cNvSpPr/>
          <p:nvPr/>
        </p:nvSpPr>
        <p:spPr>
          <a:xfrm>
            <a:off x="3539050" y="5704927"/>
            <a:ext cx="2464800" cy="495000"/>
          </a:xfrm>
          <a:prstGeom prst="roundRect">
            <a:avLst>
              <a:gd fmla="val 16667" name="adj"/>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134F5C"/>
                </a:solidFill>
                <a:latin typeface="Josefin Sans"/>
                <a:ea typeface="Josefin Sans"/>
                <a:cs typeface="Josefin Sans"/>
                <a:sym typeface="Josefin Sans"/>
              </a:rPr>
              <a:t>Generalized seizures</a:t>
            </a:r>
            <a:endParaRPr sz="1300">
              <a:solidFill>
                <a:srgbClr val="134F5C"/>
              </a:solidFill>
              <a:latin typeface="Josefin Sans"/>
              <a:ea typeface="Josefin Sans"/>
              <a:cs typeface="Josefin Sans"/>
              <a:sym typeface="Josefin Sans"/>
            </a:endParaRPr>
          </a:p>
        </p:txBody>
      </p:sp>
      <p:sp>
        <p:nvSpPr>
          <p:cNvPr id="278" name="Google Shape;278;p49"/>
          <p:cNvSpPr/>
          <p:nvPr/>
        </p:nvSpPr>
        <p:spPr>
          <a:xfrm>
            <a:off x="448000" y="6331601"/>
            <a:ext cx="2603700" cy="714900"/>
          </a:xfrm>
          <a:prstGeom prst="roundRect">
            <a:avLst>
              <a:gd fmla="val 16667" name="adj"/>
            </a:avLst>
          </a:prstGeom>
          <a:noFill/>
          <a:ln cap="flat" cmpd="sng" w="9525">
            <a:solidFill>
              <a:srgbClr val="F1C232"/>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Josefin Sans"/>
                <a:ea typeface="Josefin Sans"/>
                <a:cs typeface="Josefin Sans"/>
                <a:sym typeface="Josefin Sans"/>
              </a:rPr>
              <a:t>Simple partial seizures</a:t>
            </a:r>
            <a:endParaRPr>
              <a:latin typeface="Josefin Sans"/>
              <a:ea typeface="Josefin Sans"/>
              <a:cs typeface="Josefin Sans"/>
              <a:sym typeface="Josefin Sans"/>
            </a:endParaRPr>
          </a:p>
          <a:p>
            <a:pPr indent="0" lvl="0" marL="0" rtl="0" algn="ctr">
              <a:spcBef>
                <a:spcPts val="0"/>
              </a:spcBef>
              <a:spcAft>
                <a:spcPts val="0"/>
              </a:spcAft>
              <a:buNone/>
            </a:pPr>
            <a:r>
              <a:rPr lang="en">
                <a:solidFill>
                  <a:srgbClr val="134F5C"/>
                </a:solidFill>
                <a:latin typeface="Josefin Sans"/>
                <a:ea typeface="Josefin Sans"/>
                <a:cs typeface="Josefin Sans"/>
                <a:sym typeface="Josefin Sans"/>
              </a:rPr>
              <a:t>“Jacksonian seizures”</a:t>
            </a:r>
            <a:endParaRPr>
              <a:solidFill>
                <a:srgbClr val="134F5C"/>
              </a:solidFill>
              <a:latin typeface="Josefin Sans"/>
              <a:ea typeface="Josefin Sans"/>
              <a:cs typeface="Josefin Sans"/>
              <a:sym typeface="Josefin Sans"/>
            </a:endParaRPr>
          </a:p>
          <a:p>
            <a:pPr indent="0" lvl="0" marL="0" rtl="0" algn="l">
              <a:spcBef>
                <a:spcPts val="0"/>
              </a:spcBef>
              <a:spcAft>
                <a:spcPts val="0"/>
              </a:spcAft>
              <a:buNone/>
            </a:pPr>
            <a:r>
              <a:rPr lang="en" sz="1200">
                <a:latin typeface="Cairo"/>
                <a:ea typeface="Cairo"/>
                <a:cs typeface="Cairo"/>
                <a:sym typeface="Cairo"/>
              </a:rPr>
              <a:t>Awareness not impaired </a:t>
            </a:r>
            <a:endParaRPr sz="1200">
              <a:latin typeface="Cairo"/>
              <a:ea typeface="Cairo"/>
              <a:cs typeface="Cairo"/>
              <a:sym typeface="Cairo"/>
            </a:endParaRPr>
          </a:p>
        </p:txBody>
      </p:sp>
      <p:sp>
        <p:nvSpPr>
          <p:cNvPr id="279" name="Google Shape;279;p49"/>
          <p:cNvSpPr/>
          <p:nvPr/>
        </p:nvSpPr>
        <p:spPr>
          <a:xfrm>
            <a:off x="448000" y="7129467"/>
            <a:ext cx="2603700" cy="714900"/>
          </a:xfrm>
          <a:prstGeom prst="roundRect">
            <a:avLst>
              <a:gd fmla="val 16667" name="adj"/>
            </a:avLst>
          </a:prstGeom>
          <a:noFill/>
          <a:ln cap="flat" cmpd="sng" w="9525">
            <a:solidFill>
              <a:srgbClr val="F1C232"/>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Josefin Sans"/>
                <a:ea typeface="Josefin Sans"/>
                <a:cs typeface="Josefin Sans"/>
                <a:sym typeface="Josefin Sans"/>
              </a:rPr>
              <a:t>Complex partial seizures</a:t>
            </a:r>
            <a:endParaRPr>
              <a:latin typeface="Josefin Sans"/>
              <a:ea typeface="Josefin Sans"/>
              <a:cs typeface="Josefin Sans"/>
              <a:sym typeface="Josefin Sans"/>
            </a:endParaRPr>
          </a:p>
          <a:p>
            <a:pPr indent="0" lvl="0" marL="0" rtl="0" algn="l">
              <a:spcBef>
                <a:spcPts val="0"/>
              </a:spcBef>
              <a:spcAft>
                <a:spcPts val="0"/>
              </a:spcAft>
              <a:buNone/>
            </a:pPr>
            <a:r>
              <a:rPr lang="en" sz="1200">
                <a:solidFill>
                  <a:schemeClr val="dk1"/>
                </a:solidFill>
                <a:latin typeface="Cairo"/>
                <a:ea typeface="Cairo"/>
                <a:cs typeface="Cairo"/>
                <a:sym typeface="Cairo"/>
              </a:rPr>
              <a:t>Awareness impaired/lost</a:t>
            </a:r>
            <a:endParaRPr>
              <a:latin typeface="Josefin Sans"/>
              <a:ea typeface="Josefin Sans"/>
              <a:cs typeface="Josefin Sans"/>
              <a:sym typeface="Josefin Sans"/>
            </a:endParaRPr>
          </a:p>
        </p:txBody>
      </p:sp>
      <p:sp>
        <p:nvSpPr>
          <p:cNvPr id="280" name="Google Shape;280;p49"/>
          <p:cNvSpPr/>
          <p:nvPr/>
        </p:nvSpPr>
        <p:spPr>
          <a:xfrm>
            <a:off x="448000" y="7927319"/>
            <a:ext cx="2603700" cy="714900"/>
          </a:xfrm>
          <a:prstGeom prst="roundRect">
            <a:avLst>
              <a:gd fmla="val 16667" name="adj"/>
            </a:avLst>
          </a:prstGeom>
          <a:noFill/>
          <a:ln cap="flat" cmpd="sng" w="9525">
            <a:solidFill>
              <a:srgbClr val="F1C232"/>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Josefin Sans"/>
                <a:ea typeface="Josefin Sans"/>
                <a:cs typeface="Josefin Sans"/>
                <a:sym typeface="Josefin Sans"/>
              </a:rPr>
              <a:t>Parietal seizures secondarily generalizing </a:t>
            </a:r>
            <a:endParaRPr>
              <a:latin typeface="Josefin Sans"/>
              <a:ea typeface="Josefin Sans"/>
              <a:cs typeface="Josefin Sans"/>
              <a:sym typeface="Josefin Sans"/>
            </a:endParaRPr>
          </a:p>
        </p:txBody>
      </p:sp>
      <p:sp>
        <p:nvSpPr>
          <p:cNvPr id="281" name="Google Shape;281;p49"/>
          <p:cNvSpPr/>
          <p:nvPr/>
        </p:nvSpPr>
        <p:spPr>
          <a:xfrm>
            <a:off x="3469588" y="6308897"/>
            <a:ext cx="2603700" cy="924600"/>
          </a:xfrm>
          <a:prstGeom prst="roundRect">
            <a:avLst>
              <a:gd fmla="val 16667" name="adj"/>
            </a:avLst>
          </a:prstGeom>
          <a:noFill/>
          <a:ln cap="flat" cmpd="sng" w="9525">
            <a:solidFill>
              <a:srgbClr val="A64D79"/>
            </a:solidFill>
            <a:prstDash val="lg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Josefin Sans"/>
                <a:ea typeface="Josefin Sans"/>
                <a:cs typeface="Josefin Sans"/>
                <a:sym typeface="Josefin Sans"/>
              </a:rPr>
              <a:t>Absence</a:t>
            </a:r>
            <a:r>
              <a:rPr lang="en">
                <a:latin typeface="Josefin Sans"/>
                <a:ea typeface="Josefin Sans"/>
                <a:cs typeface="Josefin Sans"/>
                <a:sym typeface="Josefin Sans"/>
              </a:rPr>
              <a:t> (most common)</a:t>
            </a:r>
            <a:endParaRPr>
              <a:latin typeface="Josefin Sans"/>
              <a:ea typeface="Josefin Sans"/>
              <a:cs typeface="Josefin Sans"/>
              <a:sym typeface="Josefin Sans"/>
            </a:endParaRPr>
          </a:p>
          <a:p>
            <a:pPr indent="0" lvl="0" marL="0" rtl="0" algn="ctr">
              <a:spcBef>
                <a:spcPts val="0"/>
              </a:spcBef>
              <a:spcAft>
                <a:spcPts val="0"/>
              </a:spcAft>
              <a:buNone/>
            </a:pPr>
            <a:r>
              <a:rPr lang="en">
                <a:solidFill>
                  <a:srgbClr val="134F5C"/>
                </a:solidFill>
                <a:latin typeface="Josefin Sans"/>
                <a:ea typeface="Josefin Sans"/>
                <a:cs typeface="Josefin Sans"/>
                <a:sym typeface="Josefin Sans"/>
              </a:rPr>
              <a:t>“Petit Mal epileptic seizure”</a:t>
            </a:r>
            <a:endParaRPr>
              <a:latin typeface="Josefin Sans"/>
              <a:ea typeface="Josefin Sans"/>
              <a:cs typeface="Josefin Sans"/>
              <a:sym typeface="Josefin Sans"/>
            </a:endParaRPr>
          </a:p>
          <a:p>
            <a:pPr indent="-304800" lvl="0" marL="457200" rtl="0" algn="l">
              <a:spcBef>
                <a:spcPts val="0"/>
              </a:spcBef>
              <a:spcAft>
                <a:spcPts val="0"/>
              </a:spcAft>
              <a:buSzPts val="1200"/>
              <a:buFont typeface="Cairo"/>
              <a:buChar char="➢"/>
            </a:pPr>
            <a:r>
              <a:rPr lang="en" sz="1200">
                <a:latin typeface="Cairo"/>
                <a:ea typeface="Cairo"/>
                <a:cs typeface="Cairo"/>
                <a:sym typeface="Cairo"/>
              </a:rPr>
              <a:t>Typical </a:t>
            </a:r>
            <a:endParaRPr sz="1200">
              <a:latin typeface="Cairo"/>
              <a:ea typeface="Cairo"/>
              <a:cs typeface="Cairo"/>
              <a:sym typeface="Cairo"/>
            </a:endParaRPr>
          </a:p>
          <a:p>
            <a:pPr indent="-304800" lvl="0" marL="457200" rtl="0" algn="l">
              <a:spcBef>
                <a:spcPts val="0"/>
              </a:spcBef>
              <a:spcAft>
                <a:spcPts val="0"/>
              </a:spcAft>
              <a:buSzPts val="1200"/>
              <a:buFont typeface="Cairo"/>
              <a:buChar char="➢"/>
            </a:pPr>
            <a:r>
              <a:rPr lang="en" sz="1200">
                <a:latin typeface="Cairo"/>
                <a:ea typeface="Cairo"/>
                <a:cs typeface="Cairo"/>
                <a:sym typeface="Cairo"/>
              </a:rPr>
              <a:t>Atypical </a:t>
            </a:r>
            <a:endParaRPr sz="1200">
              <a:latin typeface="Cairo"/>
              <a:ea typeface="Cairo"/>
              <a:cs typeface="Cairo"/>
              <a:sym typeface="Cairo"/>
            </a:endParaRPr>
          </a:p>
        </p:txBody>
      </p:sp>
      <p:sp>
        <p:nvSpPr>
          <p:cNvPr id="282" name="Google Shape;282;p49"/>
          <p:cNvSpPr/>
          <p:nvPr/>
        </p:nvSpPr>
        <p:spPr>
          <a:xfrm>
            <a:off x="3132875" y="8186506"/>
            <a:ext cx="1587900" cy="714900"/>
          </a:xfrm>
          <a:prstGeom prst="roundRect">
            <a:avLst>
              <a:gd fmla="val 16667" name="adj"/>
            </a:avLst>
          </a:prstGeom>
          <a:noFill/>
          <a:ln cap="flat" cmpd="sng" w="9525">
            <a:solidFill>
              <a:srgbClr val="A64D79"/>
            </a:solidFill>
            <a:prstDash val="lg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Josefin Sans"/>
                <a:ea typeface="Josefin Sans"/>
                <a:cs typeface="Josefin Sans"/>
                <a:sym typeface="Josefin Sans"/>
              </a:rPr>
              <a:t>Myoclonic  </a:t>
            </a:r>
            <a:endParaRPr>
              <a:latin typeface="Josefin Sans"/>
              <a:ea typeface="Josefin Sans"/>
              <a:cs typeface="Josefin Sans"/>
              <a:sym typeface="Josefin Sans"/>
            </a:endParaRPr>
          </a:p>
        </p:txBody>
      </p:sp>
      <p:sp>
        <p:nvSpPr>
          <p:cNvPr id="283" name="Google Shape;283;p49"/>
          <p:cNvSpPr/>
          <p:nvPr/>
        </p:nvSpPr>
        <p:spPr>
          <a:xfrm>
            <a:off x="4822125" y="8186506"/>
            <a:ext cx="1587900" cy="714900"/>
          </a:xfrm>
          <a:prstGeom prst="roundRect">
            <a:avLst>
              <a:gd fmla="val 16667" name="adj"/>
            </a:avLst>
          </a:prstGeom>
          <a:noFill/>
          <a:ln cap="flat" cmpd="sng" w="9525">
            <a:solidFill>
              <a:srgbClr val="A64D79"/>
            </a:solidFill>
            <a:prstDash val="lg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Josefin Sans"/>
                <a:ea typeface="Josefin Sans"/>
                <a:cs typeface="Josefin Sans"/>
                <a:sym typeface="Josefin Sans"/>
              </a:rPr>
              <a:t>Clonic  </a:t>
            </a:r>
            <a:endParaRPr>
              <a:latin typeface="Josefin Sans"/>
              <a:ea typeface="Josefin Sans"/>
              <a:cs typeface="Josefin Sans"/>
              <a:sym typeface="Josefin Sans"/>
            </a:endParaRPr>
          </a:p>
          <a:p>
            <a:pPr indent="0" lvl="0" marL="0" rtl="0" algn="ctr">
              <a:spcBef>
                <a:spcPts val="0"/>
              </a:spcBef>
              <a:spcAft>
                <a:spcPts val="0"/>
              </a:spcAft>
              <a:buNone/>
            </a:pPr>
            <a:r>
              <a:rPr lang="en" sz="1200">
                <a:solidFill>
                  <a:schemeClr val="dk2"/>
                </a:solidFill>
                <a:latin typeface="Cairo"/>
                <a:ea typeface="Cairo"/>
                <a:cs typeface="Cairo"/>
                <a:sym typeface="Cairo"/>
              </a:rPr>
              <a:t>Jerky movement </a:t>
            </a:r>
            <a:endParaRPr>
              <a:solidFill>
                <a:schemeClr val="dk2"/>
              </a:solidFill>
              <a:latin typeface="Josefin Sans"/>
              <a:ea typeface="Josefin Sans"/>
              <a:cs typeface="Josefin Sans"/>
              <a:sym typeface="Josefin Sans"/>
            </a:endParaRPr>
          </a:p>
        </p:txBody>
      </p:sp>
      <p:sp>
        <p:nvSpPr>
          <p:cNvPr id="284" name="Google Shape;284;p49"/>
          <p:cNvSpPr/>
          <p:nvPr/>
        </p:nvSpPr>
        <p:spPr>
          <a:xfrm>
            <a:off x="4822125" y="9021010"/>
            <a:ext cx="1587900" cy="714900"/>
          </a:xfrm>
          <a:prstGeom prst="roundRect">
            <a:avLst>
              <a:gd fmla="val 16667" name="adj"/>
            </a:avLst>
          </a:prstGeom>
          <a:noFill/>
          <a:ln cap="flat" cmpd="sng" w="9525">
            <a:solidFill>
              <a:srgbClr val="A64D79"/>
            </a:solidFill>
            <a:prstDash val="lg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Josefin Sans"/>
                <a:ea typeface="Josefin Sans"/>
                <a:cs typeface="Josefin Sans"/>
                <a:sym typeface="Josefin Sans"/>
              </a:rPr>
              <a:t>Tonic   </a:t>
            </a:r>
            <a:endParaRPr>
              <a:latin typeface="Josefin Sans"/>
              <a:ea typeface="Josefin Sans"/>
              <a:cs typeface="Josefin Sans"/>
              <a:sym typeface="Josefin Sans"/>
            </a:endParaRPr>
          </a:p>
          <a:p>
            <a:pPr indent="0" lvl="0" marL="0" rtl="0" algn="ctr">
              <a:spcBef>
                <a:spcPts val="0"/>
              </a:spcBef>
              <a:spcAft>
                <a:spcPts val="0"/>
              </a:spcAft>
              <a:buNone/>
            </a:pPr>
            <a:r>
              <a:rPr lang="en" sz="1200">
                <a:solidFill>
                  <a:schemeClr val="dk2"/>
                </a:solidFill>
                <a:latin typeface="Cairo"/>
                <a:ea typeface="Cairo"/>
                <a:cs typeface="Cairo"/>
                <a:sym typeface="Cairo"/>
              </a:rPr>
              <a:t>muscle tone</a:t>
            </a:r>
            <a:endParaRPr>
              <a:solidFill>
                <a:schemeClr val="dk2"/>
              </a:solidFill>
              <a:latin typeface="Josefin Sans"/>
              <a:ea typeface="Josefin Sans"/>
              <a:cs typeface="Josefin Sans"/>
              <a:sym typeface="Josefin Sans"/>
            </a:endParaRPr>
          </a:p>
        </p:txBody>
      </p:sp>
      <p:sp>
        <p:nvSpPr>
          <p:cNvPr id="285" name="Google Shape;285;p49"/>
          <p:cNvSpPr/>
          <p:nvPr/>
        </p:nvSpPr>
        <p:spPr>
          <a:xfrm>
            <a:off x="3469588" y="7351989"/>
            <a:ext cx="2603700" cy="714900"/>
          </a:xfrm>
          <a:prstGeom prst="roundRect">
            <a:avLst>
              <a:gd fmla="val 16667" name="adj"/>
            </a:avLst>
          </a:prstGeom>
          <a:noFill/>
          <a:ln cap="flat" cmpd="sng" w="9525">
            <a:solidFill>
              <a:srgbClr val="A64D79"/>
            </a:solidFill>
            <a:prstDash val="lg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Josefin Sans"/>
                <a:ea typeface="Josefin Sans"/>
                <a:cs typeface="Josefin Sans"/>
                <a:sym typeface="Josefin Sans"/>
              </a:rPr>
              <a:t>Tonic-clonic</a:t>
            </a:r>
            <a:r>
              <a:rPr lang="en">
                <a:latin typeface="Josefin Sans"/>
                <a:ea typeface="Josefin Sans"/>
                <a:cs typeface="Josefin Sans"/>
                <a:sym typeface="Josefin Sans"/>
              </a:rPr>
              <a:t>   </a:t>
            </a:r>
            <a:endParaRPr>
              <a:latin typeface="Josefin Sans"/>
              <a:ea typeface="Josefin Sans"/>
              <a:cs typeface="Josefin Sans"/>
              <a:sym typeface="Josefin Sans"/>
            </a:endParaRPr>
          </a:p>
          <a:p>
            <a:pPr indent="0" lvl="0" marL="0" rtl="0" algn="ctr">
              <a:spcBef>
                <a:spcPts val="0"/>
              </a:spcBef>
              <a:spcAft>
                <a:spcPts val="0"/>
              </a:spcAft>
              <a:buNone/>
            </a:pPr>
            <a:r>
              <a:rPr lang="en">
                <a:solidFill>
                  <a:srgbClr val="134F5C"/>
                </a:solidFill>
                <a:latin typeface="Josefin Sans"/>
                <a:ea typeface="Josefin Sans"/>
                <a:cs typeface="Josefin Sans"/>
                <a:sym typeface="Josefin Sans"/>
              </a:rPr>
              <a:t>“Grand Mal epileptic seizure”</a:t>
            </a:r>
            <a:endParaRPr>
              <a:latin typeface="Josefin Sans"/>
              <a:ea typeface="Josefin Sans"/>
              <a:cs typeface="Josefin Sans"/>
              <a:sym typeface="Josefin Sans"/>
            </a:endParaRPr>
          </a:p>
        </p:txBody>
      </p:sp>
      <p:sp>
        <p:nvSpPr>
          <p:cNvPr id="286" name="Google Shape;286;p49"/>
          <p:cNvSpPr/>
          <p:nvPr/>
        </p:nvSpPr>
        <p:spPr>
          <a:xfrm>
            <a:off x="3132850" y="9013509"/>
            <a:ext cx="1587900" cy="714900"/>
          </a:xfrm>
          <a:prstGeom prst="roundRect">
            <a:avLst>
              <a:gd fmla="val 16667" name="adj"/>
            </a:avLst>
          </a:prstGeom>
          <a:noFill/>
          <a:ln cap="flat" cmpd="sng" w="9525">
            <a:solidFill>
              <a:srgbClr val="A64D79"/>
            </a:solidFill>
            <a:prstDash val="lg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Josefin Sans"/>
                <a:ea typeface="Josefin Sans"/>
                <a:cs typeface="Josefin Sans"/>
                <a:sym typeface="Josefin Sans"/>
              </a:rPr>
              <a:t>Atonic </a:t>
            </a:r>
            <a:endParaRPr>
              <a:latin typeface="Josefin Sans"/>
              <a:ea typeface="Josefin Sans"/>
              <a:cs typeface="Josefin Sans"/>
              <a:sym typeface="Josefin Sans"/>
            </a:endParaRPr>
          </a:p>
          <a:p>
            <a:pPr indent="0" lvl="0" marL="0" rtl="0" algn="ctr">
              <a:spcBef>
                <a:spcPts val="0"/>
              </a:spcBef>
              <a:spcAft>
                <a:spcPts val="0"/>
              </a:spcAft>
              <a:buNone/>
            </a:pPr>
            <a:r>
              <a:rPr lang="en" sz="1200">
                <a:solidFill>
                  <a:schemeClr val="dk2"/>
                </a:solidFill>
                <a:latin typeface="Cairo"/>
                <a:ea typeface="Cairo"/>
                <a:cs typeface="Cairo"/>
                <a:sym typeface="Cairo"/>
              </a:rPr>
              <a:t>Hypotonic - flaccid</a:t>
            </a:r>
            <a:endParaRPr>
              <a:solidFill>
                <a:schemeClr val="dk2"/>
              </a:solidFill>
              <a:latin typeface="Josefin Sans"/>
              <a:ea typeface="Josefin Sans"/>
              <a:cs typeface="Josefin Sans"/>
              <a:sym typeface="Josefin Sans"/>
            </a:endParaRPr>
          </a:p>
        </p:txBody>
      </p:sp>
      <p:cxnSp>
        <p:nvCxnSpPr>
          <p:cNvPr id="287" name="Google Shape;287;p49"/>
          <p:cNvCxnSpPr/>
          <p:nvPr/>
        </p:nvCxnSpPr>
        <p:spPr>
          <a:xfrm rot="10800000">
            <a:off x="5161449" y="9397522"/>
            <a:ext cx="0" cy="155100"/>
          </a:xfrm>
          <a:prstGeom prst="straightConnector1">
            <a:avLst/>
          </a:prstGeom>
          <a:noFill/>
          <a:ln cap="flat" cmpd="sng" w="9525">
            <a:solidFill>
              <a:schemeClr val="dk2"/>
            </a:solidFill>
            <a:prstDash val="solid"/>
            <a:round/>
            <a:headEnd len="med" w="med" type="none"/>
            <a:tailEnd len="med" w="med" type="stealth"/>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pic>
        <p:nvPicPr>
          <p:cNvPr id="292" name="Google Shape;292;p50"/>
          <p:cNvPicPr preferRelativeResize="0"/>
          <p:nvPr/>
        </p:nvPicPr>
        <p:blipFill rotWithShape="1">
          <a:blip r:embed="rId3">
            <a:alphaModFix/>
          </a:blip>
          <a:srcRect b="3131" l="1581" r="1406" t="3121"/>
          <a:stretch/>
        </p:blipFill>
        <p:spPr>
          <a:xfrm>
            <a:off x="3303400" y="6863170"/>
            <a:ext cx="3213700" cy="1960481"/>
          </a:xfrm>
          <a:prstGeom prst="rect">
            <a:avLst/>
          </a:prstGeom>
          <a:noFill/>
          <a:ln>
            <a:noFill/>
          </a:ln>
        </p:spPr>
      </p:pic>
      <p:sp>
        <p:nvSpPr>
          <p:cNvPr id="293" name="Google Shape;293;p50"/>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94" name="Google Shape;294;p50"/>
          <p:cNvSpPr txBox="1"/>
          <p:nvPr/>
        </p:nvSpPr>
        <p:spPr>
          <a:xfrm>
            <a:off x="517450" y="1136850"/>
            <a:ext cx="4944000" cy="38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iro"/>
                <a:ea typeface="Cairo"/>
                <a:cs typeface="Cairo"/>
                <a:sym typeface="Cairo"/>
              </a:rPr>
              <a:t>Onset </a:t>
            </a:r>
            <a:r>
              <a:rPr lang="en">
                <a:latin typeface="Cairo"/>
                <a:ea typeface="Cairo"/>
                <a:cs typeface="Cairo"/>
                <a:sym typeface="Cairo"/>
              </a:rPr>
              <a:t>(start) is limited to part of the cerebral hemisphere</a:t>
            </a:r>
            <a:br>
              <a:rPr lang="en">
                <a:latin typeface="Cairo"/>
                <a:ea typeface="Cairo"/>
                <a:cs typeface="Cairo"/>
                <a:sym typeface="Cairo"/>
              </a:rPr>
            </a:br>
            <a:endParaRPr>
              <a:latin typeface="Cairo"/>
              <a:ea typeface="Cairo"/>
              <a:cs typeface="Cairo"/>
              <a:sym typeface="Cairo"/>
            </a:endParaRPr>
          </a:p>
        </p:txBody>
      </p:sp>
      <p:sp>
        <p:nvSpPr>
          <p:cNvPr id="295" name="Google Shape;295;p50"/>
          <p:cNvSpPr/>
          <p:nvPr/>
        </p:nvSpPr>
        <p:spPr>
          <a:xfrm>
            <a:off x="2189025" y="523757"/>
            <a:ext cx="2464800" cy="4950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134F5C"/>
                </a:solidFill>
                <a:latin typeface="Josefin Sans"/>
                <a:ea typeface="Josefin Sans"/>
                <a:cs typeface="Josefin Sans"/>
                <a:sym typeface="Josefin Sans"/>
              </a:rPr>
              <a:t>Partial or focal seizures</a:t>
            </a:r>
            <a:endParaRPr sz="1500">
              <a:solidFill>
                <a:srgbClr val="134F5C"/>
              </a:solidFill>
              <a:latin typeface="Josefin Sans"/>
              <a:ea typeface="Josefin Sans"/>
              <a:cs typeface="Josefin Sans"/>
              <a:sym typeface="Josefin Sans"/>
            </a:endParaRPr>
          </a:p>
        </p:txBody>
      </p:sp>
      <p:sp>
        <p:nvSpPr>
          <p:cNvPr id="296" name="Google Shape;296;p50"/>
          <p:cNvSpPr/>
          <p:nvPr/>
        </p:nvSpPr>
        <p:spPr>
          <a:xfrm>
            <a:off x="517450" y="1812275"/>
            <a:ext cx="2603700" cy="909600"/>
          </a:xfrm>
          <a:prstGeom prst="roundRect">
            <a:avLst>
              <a:gd fmla="val 16667" name="adj"/>
            </a:avLst>
          </a:prstGeom>
          <a:noFill/>
          <a:ln cap="flat" cmpd="sng" w="19050">
            <a:solidFill>
              <a:srgbClr val="F1C232"/>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Josefin Sans"/>
                <a:ea typeface="Josefin Sans"/>
                <a:cs typeface="Josefin Sans"/>
                <a:sym typeface="Josefin Sans"/>
              </a:rPr>
              <a:t>Simple partial seizures</a:t>
            </a:r>
            <a:endParaRPr>
              <a:latin typeface="Josefin Sans"/>
              <a:ea typeface="Josefin Sans"/>
              <a:cs typeface="Josefin Sans"/>
              <a:sym typeface="Josefin Sans"/>
            </a:endParaRPr>
          </a:p>
          <a:p>
            <a:pPr indent="0" lvl="0" marL="0" rtl="0" algn="ctr">
              <a:spcBef>
                <a:spcPts val="0"/>
              </a:spcBef>
              <a:spcAft>
                <a:spcPts val="0"/>
              </a:spcAft>
              <a:buNone/>
            </a:pPr>
            <a:r>
              <a:rPr lang="en">
                <a:solidFill>
                  <a:srgbClr val="134F5C"/>
                </a:solidFill>
                <a:latin typeface="Josefin Sans"/>
                <a:ea typeface="Josefin Sans"/>
                <a:cs typeface="Josefin Sans"/>
                <a:sym typeface="Josefin Sans"/>
              </a:rPr>
              <a:t>“Jacksonian seizures”</a:t>
            </a:r>
            <a:endParaRPr>
              <a:solidFill>
                <a:srgbClr val="134F5C"/>
              </a:solidFill>
              <a:latin typeface="Josefin Sans"/>
              <a:ea typeface="Josefin Sans"/>
              <a:cs typeface="Josefin Sans"/>
              <a:sym typeface="Josefin Sans"/>
            </a:endParaRPr>
          </a:p>
          <a:p>
            <a:pPr indent="0" lvl="0" marL="0" rtl="0" algn="l">
              <a:spcBef>
                <a:spcPts val="0"/>
              </a:spcBef>
              <a:spcAft>
                <a:spcPts val="0"/>
              </a:spcAft>
              <a:buNone/>
            </a:pPr>
            <a:r>
              <a:rPr lang="en" sz="1200">
                <a:latin typeface="Cairo"/>
                <a:ea typeface="Cairo"/>
                <a:cs typeface="Cairo"/>
                <a:sym typeface="Cairo"/>
              </a:rPr>
              <a:t>Awareness not impaired </a:t>
            </a:r>
            <a:endParaRPr sz="1200">
              <a:latin typeface="Cairo"/>
              <a:ea typeface="Cairo"/>
              <a:cs typeface="Cairo"/>
              <a:sym typeface="Cairo"/>
            </a:endParaRPr>
          </a:p>
        </p:txBody>
      </p:sp>
      <p:sp>
        <p:nvSpPr>
          <p:cNvPr id="297" name="Google Shape;297;p50"/>
          <p:cNvSpPr txBox="1"/>
          <p:nvPr/>
        </p:nvSpPr>
        <p:spPr>
          <a:xfrm>
            <a:off x="325725" y="2721838"/>
            <a:ext cx="6191400" cy="378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manifest motor, somatosensory, </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and psychomotor symptoms </a:t>
            </a:r>
            <a:r>
              <a:rPr lang="en">
                <a:solidFill>
                  <a:srgbClr val="FF0000"/>
                </a:solidFill>
                <a:latin typeface="Cairo"/>
                <a:ea typeface="Cairo"/>
                <a:cs typeface="Cairo"/>
                <a:sym typeface="Cairo"/>
              </a:rPr>
              <a:t>without</a:t>
            </a:r>
            <a:r>
              <a:rPr lang="en">
                <a:latin typeface="Cairo"/>
                <a:ea typeface="Cairo"/>
                <a:cs typeface="Cairo"/>
                <a:sym typeface="Cairo"/>
              </a:rPr>
              <a:t> </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impairment of consciousness</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323850" lvl="0" marL="457200" rtl="0" algn="l">
              <a:spcBef>
                <a:spcPts val="0"/>
              </a:spcBef>
              <a:spcAft>
                <a:spcPts val="0"/>
              </a:spcAft>
              <a:buClr>
                <a:srgbClr val="45818E"/>
              </a:buClr>
              <a:buSzPts val="1500"/>
              <a:buFont typeface="Cairo"/>
              <a:buChar char="➢"/>
            </a:pPr>
            <a:r>
              <a:rPr lang="en" sz="1500">
                <a:solidFill>
                  <a:srgbClr val="45818E"/>
                </a:solidFill>
                <a:latin typeface="Josefin Sans"/>
                <a:ea typeface="Josefin Sans"/>
                <a:cs typeface="Josefin Sans"/>
                <a:sym typeface="Josefin Sans"/>
              </a:rPr>
              <a:t>Partial psychomotor (</a:t>
            </a:r>
            <a:r>
              <a:rPr b="1" lang="en" sz="1500">
                <a:solidFill>
                  <a:srgbClr val="45818E"/>
                </a:solidFill>
                <a:latin typeface="Josefin Sans"/>
                <a:ea typeface="Josefin Sans"/>
                <a:cs typeface="Josefin Sans"/>
                <a:sym typeface="Josefin Sans"/>
              </a:rPr>
              <a:t>temporal lobe</a:t>
            </a:r>
            <a:r>
              <a:rPr lang="en" sz="1500">
                <a:solidFill>
                  <a:srgbClr val="45818E"/>
                </a:solidFill>
                <a:latin typeface="Josefin Sans"/>
                <a:ea typeface="Josefin Sans"/>
                <a:cs typeface="Josefin Sans"/>
                <a:sym typeface="Josefin Sans"/>
              </a:rPr>
              <a:t>) seizure</a:t>
            </a:r>
            <a:endParaRPr sz="1500">
              <a:solidFill>
                <a:srgbClr val="45818E"/>
              </a:solidFill>
              <a:latin typeface="Josefin Sans"/>
              <a:ea typeface="Josefin Sans"/>
              <a:cs typeface="Josefin Sans"/>
              <a:sym typeface="Josefin Sans"/>
            </a:endParaRPr>
          </a:p>
          <a:p>
            <a:pPr indent="-317500" lvl="1" marL="914400" rtl="0" algn="l">
              <a:spcBef>
                <a:spcPts val="0"/>
              </a:spcBef>
              <a:spcAft>
                <a:spcPts val="0"/>
              </a:spcAft>
              <a:buClr>
                <a:srgbClr val="45818E"/>
              </a:buClr>
              <a:buSzPts val="1400"/>
              <a:buFont typeface="Cairo"/>
              <a:buChar char="○"/>
            </a:pPr>
            <a:r>
              <a:rPr lang="en">
                <a:latin typeface="Cairo"/>
                <a:ea typeface="Cairo"/>
                <a:cs typeface="Cairo"/>
                <a:sym typeface="Cairo"/>
              </a:rPr>
              <a:t>Epileptic seizures which originate in the temporal lobe of the brain.</a:t>
            </a:r>
            <a:endParaRPr>
              <a:latin typeface="Cairo"/>
              <a:ea typeface="Cairo"/>
              <a:cs typeface="Cairo"/>
              <a:sym typeface="Cairo"/>
            </a:endParaRPr>
          </a:p>
          <a:p>
            <a:pPr indent="-317500" lvl="1" marL="914400" rtl="0" algn="l">
              <a:spcBef>
                <a:spcPts val="0"/>
              </a:spcBef>
              <a:spcAft>
                <a:spcPts val="0"/>
              </a:spcAft>
              <a:buClr>
                <a:srgbClr val="45818E"/>
              </a:buClr>
              <a:buSzPts val="1400"/>
              <a:buFont typeface="Cairo"/>
              <a:buChar char="○"/>
            </a:pPr>
            <a:r>
              <a:rPr lang="en">
                <a:latin typeface="Cairo"/>
                <a:ea typeface="Cairo"/>
                <a:cs typeface="Cairo"/>
                <a:sym typeface="Cairo"/>
              </a:rPr>
              <a:t>The seizures involve </a:t>
            </a:r>
            <a:r>
              <a:rPr b="1" lang="en">
                <a:latin typeface="Cairo"/>
                <a:ea typeface="Cairo"/>
                <a:cs typeface="Cairo"/>
                <a:sym typeface="Cairo"/>
              </a:rPr>
              <a:t>sensory changes</a:t>
            </a:r>
            <a:r>
              <a:rPr lang="en">
                <a:latin typeface="Cairo"/>
                <a:ea typeface="Cairo"/>
                <a:cs typeface="Cairo"/>
                <a:sym typeface="Cairo"/>
              </a:rPr>
              <a:t>, for example smelling an unusual odour that is not there, and disturbance of memory.</a:t>
            </a:r>
            <a:r>
              <a:rPr lang="en" sz="1000">
                <a:solidFill>
                  <a:schemeClr val="dk2"/>
                </a:solidFill>
                <a:latin typeface="Cairo"/>
                <a:ea typeface="Cairo"/>
                <a:cs typeface="Cairo"/>
                <a:sym typeface="Cairo"/>
              </a:rPr>
              <a:t>”amnesia”</a:t>
            </a:r>
            <a:endParaRPr sz="1000">
              <a:solidFill>
                <a:schemeClr val="dk2"/>
              </a:solidFill>
              <a:latin typeface="Cairo"/>
              <a:ea typeface="Cairo"/>
              <a:cs typeface="Cairo"/>
              <a:sym typeface="Cairo"/>
            </a:endParaRPr>
          </a:p>
          <a:p>
            <a:pPr indent="-317500" lvl="1" marL="914400" rtl="0" algn="l">
              <a:spcBef>
                <a:spcPts val="0"/>
              </a:spcBef>
              <a:spcAft>
                <a:spcPts val="0"/>
              </a:spcAft>
              <a:buClr>
                <a:srgbClr val="45818E"/>
              </a:buClr>
              <a:buSzPts val="1400"/>
              <a:buFont typeface="Cairo"/>
              <a:buChar char="○"/>
            </a:pPr>
            <a:r>
              <a:rPr lang="en">
                <a:latin typeface="Cairo"/>
                <a:ea typeface="Cairo"/>
                <a:cs typeface="Cairo"/>
                <a:sym typeface="Cairo"/>
              </a:rPr>
              <a:t>Visual , auditory , olfactory or visceral </a:t>
            </a:r>
            <a:r>
              <a:rPr b="1" lang="en">
                <a:latin typeface="Cairo"/>
                <a:ea typeface="Cairo"/>
                <a:cs typeface="Cairo"/>
                <a:sym typeface="Cairo"/>
              </a:rPr>
              <a:t>hallucinations</a:t>
            </a:r>
            <a:r>
              <a:rPr lang="en">
                <a:latin typeface="Cairo"/>
                <a:ea typeface="Cairo"/>
                <a:cs typeface="Cairo"/>
                <a:sym typeface="Cairo"/>
              </a:rPr>
              <a:t>, déjà vu (</a:t>
            </a:r>
            <a:r>
              <a:rPr b="1" lang="en">
                <a:latin typeface="Cairo"/>
                <a:ea typeface="Cairo"/>
                <a:cs typeface="Cairo"/>
                <a:sym typeface="Cairo"/>
              </a:rPr>
              <a:t>over familiarity</a:t>
            </a:r>
            <a:r>
              <a:rPr lang="en">
                <a:latin typeface="Cairo"/>
                <a:ea typeface="Cairo"/>
                <a:cs typeface="Cairo"/>
                <a:sym typeface="Cairo"/>
              </a:rPr>
              <a:t>)</a:t>
            </a:r>
            <a:endParaRPr>
              <a:latin typeface="Cairo"/>
              <a:ea typeface="Cairo"/>
              <a:cs typeface="Cairo"/>
              <a:sym typeface="Cairo"/>
            </a:endParaRPr>
          </a:p>
          <a:p>
            <a:pPr indent="-317500" lvl="1" marL="914400" rtl="0" algn="l">
              <a:spcBef>
                <a:spcPts val="0"/>
              </a:spcBef>
              <a:spcAft>
                <a:spcPts val="0"/>
              </a:spcAft>
              <a:buClr>
                <a:srgbClr val="45818E"/>
              </a:buClr>
              <a:buSzPts val="1400"/>
              <a:buFont typeface="Cairo"/>
              <a:buChar char="○"/>
            </a:pPr>
            <a:r>
              <a:rPr lang="en">
                <a:latin typeface="Cairo"/>
                <a:ea typeface="Cairo"/>
                <a:cs typeface="Cairo"/>
                <a:sym typeface="Cairo"/>
              </a:rPr>
              <a:t>The most common cause is </a:t>
            </a:r>
            <a:r>
              <a:rPr b="1" lang="en">
                <a:solidFill>
                  <a:srgbClr val="FF0000"/>
                </a:solidFill>
                <a:latin typeface="Cairo"/>
                <a:ea typeface="Cairo"/>
                <a:cs typeface="Cairo"/>
                <a:sym typeface="Cairo"/>
              </a:rPr>
              <a:t>mesial temporal sclerosis. </a:t>
            </a:r>
            <a:r>
              <a:rPr lang="en" sz="1000">
                <a:solidFill>
                  <a:schemeClr val="dk2"/>
                </a:solidFill>
                <a:latin typeface="Cairo"/>
                <a:ea typeface="Cairo"/>
                <a:cs typeface="Cairo"/>
                <a:sym typeface="Cairo"/>
              </a:rPr>
              <a:t>(Sclerosis of the hippocampus)</a:t>
            </a:r>
            <a:endParaRPr sz="1000">
              <a:solidFill>
                <a:schemeClr val="dk2"/>
              </a:solidFill>
              <a:latin typeface="Cairo"/>
              <a:ea typeface="Cairo"/>
              <a:cs typeface="Cairo"/>
              <a:sym typeface="Cairo"/>
            </a:endParaRPr>
          </a:p>
          <a:p>
            <a:pPr indent="0" lvl="0" marL="457200" rtl="0" algn="l">
              <a:spcBef>
                <a:spcPts val="0"/>
              </a:spcBef>
              <a:spcAft>
                <a:spcPts val="0"/>
              </a:spcAft>
              <a:buNone/>
            </a:pPr>
            <a:r>
              <a:t/>
            </a:r>
            <a:endParaRPr b="1">
              <a:solidFill>
                <a:srgbClr val="FF0000"/>
              </a:solidFill>
              <a:latin typeface="Cairo"/>
              <a:ea typeface="Cairo"/>
              <a:cs typeface="Cairo"/>
              <a:sym typeface="Cairo"/>
            </a:endParaRPr>
          </a:p>
          <a:p>
            <a:pPr indent="-323850" lvl="0" marL="457200" rtl="0" algn="l">
              <a:spcBef>
                <a:spcPts val="0"/>
              </a:spcBef>
              <a:spcAft>
                <a:spcPts val="0"/>
              </a:spcAft>
              <a:buClr>
                <a:srgbClr val="45818E"/>
              </a:buClr>
              <a:buSzPts val="1500"/>
              <a:buFont typeface="Josefin Sans"/>
              <a:buChar char="➢"/>
            </a:pPr>
            <a:r>
              <a:rPr lang="en" sz="1500">
                <a:solidFill>
                  <a:srgbClr val="45818E"/>
                </a:solidFill>
                <a:latin typeface="Josefin Sans"/>
                <a:ea typeface="Josefin Sans"/>
                <a:cs typeface="Josefin Sans"/>
                <a:sym typeface="Josefin Sans"/>
              </a:rPr>
              <a:t>Jacksonian epilepsy</a:t>
            </a:r>
            <a:endParaRPr sz="1500">
              <a:solidFill>
                <a:srgbClr val="45818E"/>
              </a:solidFill>
              <a:latin typeface="Josefin Sans"/>
              <a:ea typeface="Josefin Sans"/>
              <a:cs typeface="Josefin Sans"/>
              <a:sym typeface="Josefin Sans"/>
            </a:endParaRPr>
          </a:p>
          <a:p>
            <a:pPr indent="0" lvl="0" marL="0" rtl="0" algn="l">
              <a:spcBef>
                <a:spcPts val="0"/>
              </a:spcBef>
              <a:spcAft>
                <a:spcPts val="0"/>
              </a:spcAft>
              <a:buNone/>
            </a:pPr>
            <a:r>
              <a:rPr lang="en">
                <a:latin typeface="Cairo"/>
                <a:ea typeface="Cairo"/>
                <a:cs typeface="Cairo"/>
                <a:sym typeface="Cairo"/>
              </a:rPr>
              <a:t>Focal motor seizures begin in motor areas of cerebral cortex, usually begins with </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twitching of the thumb or finger, toe or the angle of the mouth. “</a:t>
            </a:r>
            <a:r>
              <a:rPr lang="en" sz="1100">
                <a:solidFill>
                  <a:schemeClr val="dk2"/>
                </a:solidFill>
                <a:latin typeface="Cairo"/>
                <a:ea typeface="Cairo"/>
                <a:cs typeface="Cairo"/>
                <a:sym typeface="Cairo"/>
              </a:rPr>
              <a:t>Ascend marching”</a:t>
            </a:r>
            <a:endParaRPr>
              <a:latin typeface="Cairo"/>
              <a:ea typeface="Cairo"/>
              <a:cs typeface="Cairo"/>
              <a:sym typeface="Cairo"/>
            </a:endParaRPr>
          </a:p>
        </p:txBody>
      </p:sp>
      <p:sp>
        <p:nvSpPr>
          <p:cNvPr id="298" name="Google Shape;298;p50"/>
          <p:cNvSpPr/>
          <p:nvPr/>
        </p:nvSpPr>
        <p:spPr>
          <a:xfrm>
            <a:off x="517450" y="6863183"/>
            <a:ext cx="2603700" cy="714900"/>
          </a:xfrm>
          <a:prstGeom prst="roundRect">
            <a:avLst>
              <a:gd fmla="val 16667" name="adj"/>
            </a:avLst>
          </a:prstGeom>
          <a:noFill/>
          <a:ln cap="flat" cmpd="sng" w="19050">
            <a:solidFill>
              <a:srgbClr val="F1C232"/>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Josefin Sans"/>
                <a:ea typeface="Josefin Sans"/>
                <a:cs typeface="Josefin Sans"/>
                <a:sym typeface="Josefin Sans"/>
              </a:rPr>
              <a:t>Complex partial seizures</a:t>
            </a:r>
            <a:endParaRPr>
              <a:latin typeface="Josefin Sans"/>
              <a:ea typeface="Josefin Sans"/>
              <a:cs typeface="Josefin Sans"/>
              <a:sym typeface="Josefin Sans"/>
            </a:endParaRPr>
          </a:p>
          <a:p>
            <a:pPr indent="0" lvl="0" marL="0" rtl="0" algn="l">
              <a:spcBef>
                <a:spcPts val="0"/>
              </a:spcBef>
              <a:spcAft>
                <a:spcPts val="0"/>
              </a:spcAft>
              <a:buNone/>
            </a:pPr>
            <a:r>
              <a:rPr lang="en" sz="1200">
                <a:solidFill>
                  <a:schemeClr val="dk1"/>
                </a:solidFill>
                <a:latin typeface="Cairo"/>
                <a:ea typeface="Cairo"/>
                <a:cs typeface="Cairo"/>
                <a:sym typeface="Cairo"/>
              </a:rPr>
              <a:t>Awareness impaired/lost</a:t>
            </a:r>
            <a:endParaRPr>
              <a:latin typeface="Josefin Sans"/>
              <a:ea typeface="Josefin Sans"/>
              <a:cs typeface="Josefin Sans"/>
              <a:sym typeface="Josefin Sans"/>
            </a:endParaRPr>
          </a:p>
        </p:txBody>
      </p:sp>
      <p:sp>
        <p:nvSpPr>
          <p:cNvPr id="299" name="Google Shape;299;p50"/>
          <p:cNvSpPr txBox="1"/>
          <p:nvPr/>
        </p:nvSpPr>
        <p:spPr>
          <a:xfrm>
            <a:off x="547450" y="7632538"/>
            <a:ext cx="2603700" cy="11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airo"/>
                <a:ea typeface="Cairo"/>
                <a:cs typeface="Cairo"/>
                <a:sym typeface="Cairo"/>
              </a:rPr>
              <a:t>manifest impairment of consciousness with or without simple partial symptoms </a:t>
            </a:r>
            <a:r>
              <a:rPr lang="en" sz="1100">
                <a:solidFill>
                  <a:schemeClr val="dk2"/>
                </a:solidFill>
                <a:latin typeface="Cairo"/>
                <a:ea typeface="Cairo"/>
                <a:cs typeface="Cairo"/>
                <a:sym typeface="Cairo"/>
              </a:rPr>
              <a:t>(</a:t>
            </a:r>
            <a:r>
              <a:rPr lang="en" sz="1100">
                <a:solidFill>
                  <a:schemeClr val="dk2"/>
                </a:solidFill>
                <a:latin typeface="Cairo"/>
                <a:ea typeface="Cairo"/>
                <a:cs typeface="Cairo"/>
                <a:sym typeface="Cairo"/>
              </a:rPr>
              <a:t>twitching of the thumb and fingers “”)</a:t>
            </a:r>
            <a:endParaRPr sz="1100">
              <a:solidFill>
                <a:schemeClr val="dk2"/>
              </a:solidFill>
              <a:latin typeface="Cairo"/>
              <a:ea typeface="Cairo"/>
              <a:cs typeface="Cairo"/>
              <a:sym typeface="Cairo"/>
            </a:endParaRPr>
          </a:p>
        </p:txBody>
      </p:sp>
      <p:pic>
        <p:nvPicPr>
          <p:cNvPr id="300" name="Google Shape;300;p50"/>
          <p:cNvPicPr preferRelativeResize="0"/>
          <p:nvPr/>
        </p:nvPicPr>
        <p:blipFill rotWithShape="1">
          <a:blip r:embed="rId4">
            <a:alphaModFix/>
          </a:blip>
          <a:srcRect b="5962" l="7439" r="7345" t="23481"/>
          <a:stretch/>
        </p:blipFill>
        <p:spPr>
          <a:xfrm>
            <a:off x="3303401" y="1812284"/>
            <a:ext cx="3213701" cy="199578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pic>
        <p:nvPicPr>
          <p:cNvPr id="305" name="Google Shape;305;p51"/>
          <p:cNvPicPr preferRelativeResize="0"/>
          <p:nvPr/>
        </p:nvPicPr>
        <p:blipFill rotWithShape="1">
          <a:blip r:embed="rId3">
            <a:alphaModFix/>
          </a:blip>
          <a:srcRect b="24767" l="10225" r="48275" t="7964"/>
          <a:stretch/>
        </p:blipFill>
        <p:spPr>
          <a:xfrm>
            <a:off x="4425764" y="1092293"/>
            <a:ext cx="2145198" cy="4636451"/>
          </a:xfrm>
          <a:prstGeom prst="rect">
            <a:avLst/>
          </a:prstGeom>
          <a:noFill/>
          <a:ln>
            <a:noFill/>
          </a:ln>
        </p:spPr>
      </p:pic>
      <p:sp>
        <p:nvSpPr>
          <p:cNvPr id="306" name="Google Shape;306;p51"/>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07" name="Google Shape;307;p51"/>
          <p:cNvSpPr/>
          <p:nvPr/>
        </p:nvSpPr>
        <p:spPr>
          <a:xfrm>
            <a:off x="480158" y="521295"/>
            <a:ext cx="2464800" cy="495000"/>
          </a:xfrm>
          <a:prstGeom prst="roundRect">
            <a:avLst>
              <a:gd fmla="val 16667" name="adj"/>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134F5C"/>
                </a:solidFill>
                <a:latin typeface="Josefin Sans"/>
                <a:ea typeface="Josefin Sans"/>
                <a:cs typeface="Josefin Sans"/>
                <a:sym typeface="Josefin Sans"/>
              </a:rPr>
              <a:t>Generalized seizures</a:t>
            </a:r>
            <a:endParaRPr sz="1300">
              <a:solidFill>
                <a:srgbClr val="134F5C"/>
              </a:solidFill>
              <a:latin typeface="Josefin Sans"/>
              <a:ea typeface="Josefin Sans"/>
              <a:cs typeface="Josefin Sans"/>
              <a:sym typeface="Josefin Sans"/>
            </a:endParaRPr>
          </a:p>
        </p:txBody>
      </p:sp>
      <p:sp>
        <p:nvSpPr>
          <p:cNvPr id="308" name="Google Shape;308;p51"/>
          <p:cNvSpPr txBox="1"/>
          <p:nvPr/>
        </p:nvSpPr>
        <p:spPr>
          <a:xfrm>
            <a:off x="232350" y="1092300"/>
            <a:ext cx="4288200" cy="4453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Cairo"/>
              <a:buChar char="●"/>
            </a:pPr>
            <a:r>
              <a:rPr lang="en">
                <a:latin typeface="Cairo"/>
                <a:ea typeface="Cairo"/>
                <a:cs typeface="Cairo"/>
                <a:sym typeface="Cairo"/>
              </a:rPr>
              <a:t>Involve the cerebral cortex diffusely ( whole of it ) from the beginning. </a:t>
            </a:r>
            <a:endParaRPr>
              <a:latin typeface="Cairo"/>
              <a:ea typeface="Cairo"/>
              <a:cs typeface="Cairo"/>
              <a:sym typeface="Cairo"/>
            </a:endParaRPr>
          </a:p>
          <a:p>
            <a:pPr indent="-317500" lvl="0" marL="45720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Manifest a loss of consciousness </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Convulsive or non-convulsive.</a:t>
            </a:r>
            <a:endParaRPr sz="600">
              <a:solidFill>
                <a:schemeClr val="dk1"/>
              </a:solidFill>
              <a:latin typeface="Cairo"/>
              <a:ea typeface="Cairo"/>
              <a:cs typeface="Cairo"/>
              <a:sym typeface="Cairo"/>
            </a:endParaRPr>
          </a:p>
          <a:p>
            <a:pPr indent="0" lvl="0" marL="0" rtl="0" algn="l">
              <a:spcBef>
                <a:spcPts val="0"/>
              </a:spcBef>
              <a:spcAft>
                <a:spcPts val="0"/>
              </a:spcAft>
              <a:buNone/>
            </a:pPr>
            <a:r>
              <a:t/>
            </a:r>
            <a:endParaRPr sz="600">
              <a:solidFill>
                <a:schemeClr val="dk1"/>
              </a:solidFill>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The onset of a seizures: Small group of abnormal neurons undergo:</a:t>
            </a:r>
            <a:endParaRPr>
              <a:latin typeface="Cairo"/>
              <a:ea typeface="Cairo"/>
              <a:cs typeface="Cairo"/>
              <a:sym typeface="Cairo"/>
            </a:endParaRPr>
          </a:p>
          <a:p>
            <a:pPr indent="-317500" lvl="0" marL="914400" rtl="0" algn="l">
              <a:spcBef>
                <a:spcPts val="0"/>
              </a:spcBef>
              <a:spcAft>
                <a:spcPts val="0"/>
              </a:spcAft>
              <a:buClr>
                <a:srgbClr val="FF0000"/>
              </a:buClr>
              <a:buSzPts val="1400"/>
              <a:buFont typeface="Cairo"/>
              <a:buAutoNum type="arabicPeriod"/>
            </a:pPr>
            <a:r>
              <a:rPr lang="en">
                <a:solidFill>
                  <a:srgbClr val="FF0000"/>
                </a:solidFill>
                <a:latin typeface="Cairo"/>
                <a:ea typeface="Cairo"/>
                <a:cs typeface="Cairo"/>
                <a:sym typeface="Cairo"/>
              </a:rPr>
              <a:t>Prolonged depolarizations</a:t>
            </a:r>
            <a:endParaRPr>
              <a:solidFill>
                <a:srgbClr val="FF0000"/>
              </a:solidFill>
              <a:latin typeface="Cairo"/>
              <a:ea typeface="Cairo"/>
              <a:cs typeface="Cairo"/>
              <a:sym typeface="Cairo"/>
            </a:endParaRPr>
          </a:p>
          <a:p>
            <a:pPr indent="-317500" lvl="0" marL="914400" rtl="0" algn="l">
              <a:spcBef>
                <a:spcPts val="0"/>
              </a:spcBef>
              <a:spcAft>
                <a:spcPts val="0"/>
              </a:spcAft>
              <a:buClr>
                <a:srgbClr val="FF0000"/>
              </a:buClr>
              <a:buSzPts val="1400"/>
              <a:buFont typeface="Cairo"/>
              <a:buAutoNum type="arabicPeriod"/>
            </a:pPr>
            <a:r>
              <a:rPr lang="en">
                <a:solidFill>
                  <a:srgbClr val="FF0000"/>
                </a:solidFill>
                <a:latin typeface="Cairo"/>
                <a:ea typeface="Cairo"/>
                <a:cs typeface="Cairo"/>
                <a:sym typeface="Cairo"/>
              </a:rPr>
              <a:t>Rapid firing of repeated action potentia</a:t>
            </a:r>
            <a:r>
              <a:rPr lang="en">
                <a:solidFill>
                  <a:srgbClr val="FF0000"/>
                </a:solidFill>
                <a:latin typeface="Cairo"/>
                <a:ea typeface="Cairo"/>
                <a:cs typeface="Cairo"/>
                <a:sym typeface="Cairo"/>
              </a:rPr>
              <a:t>ls </a:t>
            </a:r>
            <a:endParaRPr sz="600">
              <a:solidFill>
                <a:srgbClr val="FF0000"/>
              </a:solidFill>
              <a:latin typeface="Cairo"/>
              <a:ea typeface="Cairo"/>
              <a:cs typeface="Cairo"/>
              <a:sym typeface="Cairo"/>
            </a:endParaRPr>
          </a:p>
          <a:p>
            <a:pPr indent="0" lvl="0" marL="0" rtl="0" algn="l">
              <a:spcBef>
                <a:spcPts val="0"/>
              </a:spcBef>
              <a:spcAft>
                <a:spcPts val="0"/>
              </a:spcAft>
              <a:buNone/>
            </a:pPr>
            <a:r>
              <a:t/>
            </a:r>
            <a:endParaRPr sz="600">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Spread to adjacent neurons or neurons with which they are connected into the process. </a:t>
            </a:r>
            <a:endParaRPr sz="600">
              <a:latin typeface="Cairo"/>
              <a:ea typeface="Cairo"/>
              <a:cs typeface="Cairo"/>
              <a:sym typeface="Cairo"/>
            </a:endParaRPr>
          </a:p>
          <a:p>
            <a:pPr indent="0" lvl="0" marL="0" rtl="0" algn="l">
              <a:spcBef>
                <a:spcPts val="0"/>
              </a:spcBef>
              <a:spcAft>
                <a:spcPts val="0"/>
              </a:spcAft>
              <a:buNone/>
            </a:pPr>
            <a:r>
              <a:t/>
            </a:r>
            <a:endParaRPr sz="600">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Simple partial seizures can progress to complex partial seizures, and complex partial seizures can secondarily </a:t>
            </a:r>
            <a:r>
              <a:rPr lang="en">
                <a:solidFill>
                  <a:srgbClr val="FF0000"/>
                </a:solidFill>
                <a:latin typeface="Cairo"/>
                <a:ea typeface="Cairo"/>
                <a:cs typeface="Cairo"/>
                <a:sym typeface="Cairo"/>
              </a:rPr>
              <a:t>become generalized</a:t>
            </a:r>
            <a:r>
              <a:rPr lang="en">
                <a:latin typeface="Cairo"/>
                <a:ea typeface="Cairo"/>
                <a:cs typeface="Cairo"/>
                <a:sym typeface="Cairo"/>
              </a:rPr>
              <a:t>. </a:t>
            </a:r>
            <a:r>
              <a:rPr lang="en" sz="1200">
                <a:solidFill>
                  <a:schemeClr val="dk2"/>
                </a:solidFill>
                <a:latin typeface="Cairo"/>
                <a:ea typeface="Cairo"/>
                <a:cs typeface="Cairo"/>
                <a:sym typeface="Cairo"/>
              </a:rPr>
              <a:t>(if invade the </a:t>
            </a:r>
            <a:r>
              <a:rPr lang="en" sz="1200">
                <a:solidFill>
                  <a:schemeClr val="dk2"/>
                </a:solidFill>
                <a:latin typeface="Cairo"/>
                <a:ea typeface="Cairo"/>
                <a:cs typeface="Cairo"/>
                <a:sym typeface="Cairo"/>
              </a:rPr>
              <a:t>thalamus). </a:t>
            </a:r>
            <a:endParaRPr sz="600">
              <a:solidFill>
                <a:schemeClr val="dk2"/>
              </a:solidFill>
              <a:latin typeface="Cairo"/>
              <a:ea typeface="Cairo"/>
              <a:cs typeface="Cairo"/>
              <a:sym typeface="Cairo"/>
            </a:endParaRPr>
          </a:p>
          <a:p>
            <a:pPr indent="0" lvl="0" marL="0" rtl="0" algn="l">
              <a:spcBef>
                <a:spcPts val="0"/>
              </a:spcBef>
              <a:spcAft>
                <a:spcPts val="0"/>
              </a:spcAft>
              <a:buNone/>
            </a:pPr>
            <a:r>
              <a:t/>
            </a:r>
            <a:endParaRPr sz="600">
              <a:solidFill>
                <a:schemeClr val="dk2"/>
              </a:solidFill>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Seizures affect all ages. Most cases of epilepsy are identified in childhood, and several seizure types are particular to children.</a:t>
            </a:r>
            <a:endParaRPr sz="600">
              <a:latin typeface="Cairo"/>
              <a:ea typeface="Cairo"/>
              <a:cs typeface="Cairo"/>
              <a:sym typeface="Cairo"/>
            </a:endParaRPr>
          </a:p>
          <a:p>
            <a:pPr indent="0" lvl="0" marL="0" rtl="0" algn="l">
              <a:spcBef>
                <a:spcPts val="0"/>
              </a:spcBef>
              <a:spcAft>
                <a:spcPts val="0"/>
              </a:spcAft>
              <a:buNone/>
            </a:pPr>
            <a:r>
              <a:t/>
            </a:r>
            <a:endParaRPr sz="600">
              <a:latin typeface="Cairo"/>
              <a:ea typeface="Cairo"/>
              <a:cs typeface="Cairo"/>
              <a:sym typeface="Cairo"/>
            </a:endParaRPr>
          </a:p>
          <a:p>
            <a:pPr indent="-317500" lvl="0" marL="457200" rtl="0" algn="l">
              <a:spcBef>
                <a:spcPts val="0"/>
              </a:spcBef>
              <a:spcAft>
                <a:spcPts val="0"/>
              </a:spcAft>
              <a:buSzPts val="1400"/>
              <a:buFont typeface="Cairo"/>
              <a:buChar char="●"/>
            </a:pPr>
            <a:r>
              <a:rPr lang="en">
                <a:solidFill>
                  <a:schemeClr val="dk2"/>
                </a:solidFill>
                <a:latin typeface="Cairo"/>
                <a:ea typeface="Cairo"/>
                <a:cs typeface="Cairo"/>
                <a:sym typeface="Cairo"/>
              </a:rPr>
              <a:t>Generalized epilepsy is abnormal cerebral activity an all the cortex and usually there’s involvement of the </a:t>
            </a:r>
            <a:r>
              <a:rPr lang="en">
                <a:solidFill>
                  <a:srgbClr val="FF0000"/>
                </a:solidFill>
                <a:latin typeface="Cairo"/>
                <a:ea typeface="Cairo"/>
                <a:cs typeface="Cairo"/>
                <a:sym typeface="Cairo"/>
              </a:rPr>
              <a:t>thalamus</a:t>
            </a:r>
            <a:r>
              <a:rPr lang="en">
                <a:solidFill>
                  <a:schemeClr val="dk1"/>
                </a:solidFill>
                <a:latin typeface="Cairo"/>
                <a:ea typeface="Cairo"/>
                <a:cs typeface="Cairo"/>
                <a:sym typeface="Cairo"/>
              </a:rPr>
              <a:t>.</a:t>
            </a:r>
            <a:endParaRPr>
              <a:latin typeface="Cairo"/>
              <a:ea typeface="Cairo"/>
              <a:cs typeface="Cairo"/>
              <a:sym typeface="Cairo"/>
            </a:endParaRPr>
          </a:p>
        </p:txBody>
      </p:sp>
      <p:sp>
        <p:nvSpPr>
          <p:cNvPr id="309" name="Google Shape;309;p51"/>
          <p:cNvSpPr txBox="1"/>
          <p:nvPr/>
        </p:nvSpPr>
        <p:spPr>
          <a:xfrm>
            <a:off x="480150" y="6059627"/>
            <a:ext cx="5897700" cy="34650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iro"/>
                <a:ea typeface="Cairo"/>
                <a:cs typeface="Cairo"/>
                <a:sym typeface="Cairo"/>
              </a:rPr>
              <a:t>A clinical seizure occurs when the electrical discharges of a large number of cells become abnormally linked together, creating a</a:t>
            </a:r>
            <a:br>
              <a:rPr lang="en">
                <a:latin typeface="Cairo"/>
                <a:ea typeface="Cairo"/>
                <a:cs typeface="Cairo"/>
                <a:sym typeface="Cairo"/>
              </a:rPr>
            </a:br>
            <a:r>
              <a:rPr lang="en">
                <a:latin typeface="Cairo"/>
                <a:ea typeface="Cairo"/>
                <a:cs typeface="Cairo"/>
                <a:sym typeface="Cairo"/>
              </a:rPr>
              <a:t>storm of electrical activity in the brain.</a:t>
            </a:r>
            <a:br>
              <a:rPr lang="en">
                <a:latin typeface="Cairo"/>
                <a:ea typeface="Cairo"/>
                <a:cs typeface="Cairo"/>
                <a:sym typeface="Cairo"/>
              </a:rPr>
            </a:b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Seizures may then spread to involve adjacent areas of the brain or through established anatomic pathways to other distant areas.</a:t>
            </a:r>
            <a:endParaRPr>
              <a:latin typeface="Cairo"/>
              <a:ea typeface="Cairo"/>
              <a:cs typeface="Cairo"/>
              <a:sym typeface="Cairo"/>
            </a:endParaRPr>
          </a:p>
        </p:txBody>
      </p:sp>
      <p:pic>
        <p:nvPicPr>
          <p:cNvPr id="310" name="Google Shape;310;p51"/>
          <p:cNvPicPr preferRelativeResize="0"/>
          <p:nvPr/>
        </p:nvPicPr>
        <p:blipFill rotWithShape="1">
          <a:blip r:embed="rId4">
            <a:alphaModFix/>
          </a:blip>
          <a:srcRect b="4612" l="2202" r="1188" t="15858"/>
          <a:stretch/>
        </p:blipFill>
        <p:spPr>
          <a:xfrm>
            <a:off x="1333662" y="7535793"/>
            <a:ext cx="4190700" cy="187628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5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16" name="Google Shape;316;p52"/>
          <p:cNvSpPr/>
          <p:nvPr/>
        </p:nvSpPr>
        <p:spPr>
          <a:xfrm>
            <a:off x="478450" y="1239275"/>
            <a:ext cx="2690700" cy="757800"/>
          </a:xfrm>
          <a:prstGeom prst="roundRect">
            <a:avLst>
              <a:gd fmla="val 16667" name="adj"/>
            </a:avLst>
          </a:prstGeom>
          <a:noFill/>
          <a:ln cap="flat" cmpd="sng" w="19050">
            <a:solidFill>
              <a:srgbClr val="A64D79"/>
            </a:solidFill>
            <a:prstDash val="lg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Josefin Sans"/>
                <a:ea typeface="Josefin Sans"/>
                <a:cs typeface="Josefin Sans"/>
                <a:sym typeface="Josefin Sans"/>
              </a:rPr>
              <a:t>Tonic-cloni</a:t>
            </a:r>
            <a:r>
              <a:rPr b="1" lang="en">
                <a:latin typeface="Josefin Sans"/>
                <a:ea typeface="Josefin Sans"/>
                <a:cs typeface="Josefin Sans"/>
                <a:sym typeface="Josefin Sans"/>
              </a:rPr>
              <a:t>c</a:t>
            </a:r>
            <a:endParaRPr>
              <a:latin typeface="Josefin Sans"/>
              <a:ea typeface="Josefin Sans"/>
              <a:cs typeface="Josefin Sans"/>
              <a:sym typeface="Josefin Sans"/>
            </a:endParaRPr>
          </a:p>
          <a:p>
            <a:pPr indent="0" lvl="0" marL="0" rtl="0" algn="ctr">
              <a:spcBef>
                <a:spcPts val="0"/>
              </a:spcBef>
              <a:spcAft>
                <a:spcPts val="0"/>
              </a:spcAft>
              <a:buNone/>
            </a:pPr>
            <a:r>
              <a:rPr lang="en">
                <a:solidFill>
                  <a:srgbClr val="134F5C"/>
                </a:solidFill>
                <a:latin typeface="Josefin Sans"/>
                <a:ea typeface="Josefin Sans"/>
                <a:cs typeface="Josefin Sans"/>
                <a:sym typeface="Josefin Sans"/>
              </a:rPr>
              <a:t>“Grand Mal epileptic seizure”</a:t>
            </a:r>
            <a:endParaRPr>
              <a:solidFill>
                <a:srgbClr val="134F5C"/>
              </a:solidFill>
              <a:latin typeface="Josefin Sans"/>
              <a:ea typeface="Josefin Sans"/>
              <a:cs typeface="Josefin Sans"/>
              <a:sym typeface="Josefin Sans"/>
            </a:endParaRPr>
          </a:p>
          <a:p>
            <a:pPr indent="0" lvl="0" marL="0" rtl="0" algn="ctr">
              <a:spcBef>
                <a:spcPts val="0"/>
              </a:spcBef>
              <a:spcAft>
                <a:spcPts val="0"/>
              </a:spcAft>
              <a:buNone/>
            </a:pPr>
            <a:r>
              <a:rPr lang="en">
                <a:solidFill>
                  <a:schemeClr val="dk1"/>
                </a:solidFill>
                <a:latin typeface="Cairo"/>
                <a:ea typeface="Cairo"/>
                <a:cs typeface="Cairo"/>
                <a:sym typeface="Cairo"/>
              </a:rPr>
              <a:t>convulsive</a:t>
            </a:r>
            <a:endParaRPr>
              <a:solidFill>
                <a:srgbClr val="134F5C"/>
              </a:solidFill>
              <a:latin typeface="Josefin Sans"/>
              <a:ea typeface="Josefin Sans"/>
              <a:cs typeface="Josefin Sans"/>
              <a:sym typeface="Josefin Sans"/>
            </a:endParaRPr>
          </a:p>
        </p:txBody>
      </p:sp>
      <p:sp>
        <p:nvSpPr>
          <p:cNvPr id="317" name="Google Shape;317;p52"/>
          <p:cNvSpPr/>
          <p:nvPr/>
        </p:nvSpPr>
        <p:spPr>
          <a:xfrm>
            <a:off x="2196608" y="452610"/>
            <a:ext cx="2464800" cy="495000"/>
          </a:xfrm>
          <a:prstGeom prst="roundRect">
            <a:avLst>
              <a:gd fmla="val 16667" name="adj"/>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134F5C"/>
                </a:solidFill>
                <a:latin typeface="Josefin Sans"/>
                <a:ea typeface="Josefin Sans"/>
                <a:cs typeface="Josefin Sans"/>
                <a:sym typeface="Josefin Sans"/>
              </a:rPr>
              <a:t>Generalized seizures</a:t>
            </a:r>
            <a:endParaRPr sz="1300">
              <a:solidFill>
                <a:srgbClr val="134F5C"/>
              </a:solidFill>
              <a:latin typeface="Josefin Sans"/>
              <a:ea typeface="Josefin Sans"/>
              <a:cs typeface="Josefin Sans"/>
              <a:sym typeface="Josefin Sans"/>
            </a:endParaRPr>
          </a:p>
        </p:txBody>
      </p:sp>
      <p:sp>
        <p:nvSpPr>
          <p:cNvPr id="318" name="Google Shape;318;p52"/>
          <p:cNvSpPr txBox="1"/>
          <p:nvPr/>
        </p:nvSpPr>
        <p:spPr>
          <a:xfrm>
            <a:off x="320550" y="2331650"/>
            <a:ext cx="6033900" cy="3009600"/>
          </a:xfrm>
          <a:prstGeom prst="rect">
            <a:avLst/>
          </a:prstGeom>
          <a:noFill/>
          <a:ln>
            <a:noFill/>
          </a:ln>
        </p:spPr>
        <p:txBody>
          <a:bodyPr anchorCtr="0" anchor="b" bIns="91425" lIns="91425" spcFirstLastPara="1" rIns="91425" wrap="square" tIns="91425">
            <a:noAutofit/>
          </a:bodyPr>
          <a:lstStyle/>
          <a:p>
            <a:pPr indent="-317500" lvl="0" marL="457200" rtl="0" algn="l">
              <a:spcBef>
                <a:spcPts val="0"/>
              </a:spcBef>
              <a:spcAft>
                <a:spcPts val="0"/>
              </a:spcAft>
              <a:buClr>
                <a:srgbClr val="45818E"/>
              </a:buClr>
              <a:buSzPts val="1400"/>
              <a:buFont typeface="Cairo"/>
              <a:buChar char="●"/>
            </a:pPr>
            <a:r>
              <a:rPr b="1" lang="en">
                <a:solidFill>
                  <a:srgbClr val="45818E"/>
                </a:solidFill>
                <a:latin typeface="Josefin Sans"/>
                <a:ea typeface="Josefin Sans"/>
                <a:cs typeface="Josefin Sans"/>
                <a:sym typeface="Josefin Sans"/>
              </a:rPr>
              <a:t>+/- Aura</a:t>
            </a:r>
            <a:r>
              <a:rPr lang="en">
                <a:solidFill>
                  <a:srgbClr val="45818E"/>
                </a:solidFill>
                <a:latin typeface="Cairo"/>
                <a:ea typeface="Cairo"/>
                <a:cs typeface="Cairo"/>
                <a:sym typeface="Cairo"/>
              </a:rPr>
              <a:t>  </a:t>
            </a:r>
            <a:r>
              <a:rPr lang="en" sz="1000">
                <a:solidFill>
                  <a:schemeClr val="dk2"/>
                </a:solidFill>
                <a:latin typeface="Cairo"/>
                <a:ea typeface="Cairo"/>
                <a:cs typeface="Cairo"/>
                <a:sym typeface="Cairo"/>
              </a:rPr>
              <a:t>(</a:t>
            </a:r>
            <a:r>
              <a:rPr lang="en" sz="1000">
                <a:solidFill>
                  <a:schemeClr val="dk2"/>
                </a:solidFill>
                <a:latin typeface="Cairo"/>
                <a:ea typeface="Cairo"/>
                <a:cs typeface="Cairo"/>
                <a:sym typeface="Cairo"/>
              </a:rPr>
              <a:t>abnormal sensation </a:t>
            </a:r>
            <a:r>
              <a:rPr lang="en" sz="1000">
                <a:solidFill>
                  <a:schemeClr val="dk2"/>
                </a:solidFill>
                <a:latin typeface="Cairo"/>
                <a:ea typeface="Cairo"/>
                <a:cs typeface="Cairo"/>
                <a:sym typeface="Cairo"/>
              </a:rPr>
              <a:t>sensed by the </a:t>
            </a:r>
            <a:r>
              <a:rPr lang="en" sz="1000">
                <a:solidFill>
                  <a:schemeClr val="dk2"/>
                </a:solidFill>
                <a:latin typeface="Cairo"/>
                <a:ea typeface="Cairo"/>
                <a:cs typeface="Cairo"/>
                <a:sym typeface="Cairo"/>
              </a:rPr>
              <a:t>patient himself)</a:t>
            </a:r>
            <a:endParaRPr sz="1000">
              <a:solidFill>
                <a:schemeClr val="dk2"/>
              </a:solidFill>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a:t>
            </a:r>
            <a:r>
              <a:rPr lang="en">
                <a:solidFill>
                  <a:srgbClr val="FF0000"/>
                </a:solidFill>
                <a:latin typeface="Cairo"/>
                <a:ea typeface="Cairo"/>
                <a:cs typeface="Cairo"/>
                <a:sym typeface="Cairo"/>
              </a:rPr>
              <a:t>peculiar</a:t>
            </a:r>
            <a:r>
              <a:rPr lang="en">
                <a:latin typeface="Cairo"/>
                <a:ea typeface="Cairo"/>
                <a:cs typeface="Cairo"/>
                <a:sym typeface="Cairo"/>
              </a:rPr>
              <a:t> </a:t>
            </a:r>
            <a:r>
              <a:rPr lang="en">
                <a:solidFill>
                  <a:srgbClr val="FF0000"/>
                </a:solidFill>
                <a:latin typeface="Cairo"/>
                <a:ea typeface="Cairo"/>
                <a:cs typeface="Cairo"/>
                <a:sym typeface="Cairo"/>
              </a:rPr>
              <a:t>sensation</a:t>
            </a:r>
            <a:r>
              <a:rPr lang="en">
                <a:latin typeface="Cairo"/>
                <a:ea typeface="Cairo"/>
                <a:cs typeface="Cairo"/>
                <a:sym typeface="Cairo"/>
              </a:rPr>
              <a:t> or </a:t>
            </a:r>
            <a:r>
              <a:rPr lang="en">
                <a:solidFill>
                  <a:srgbClr val="FF0000"/>
                </a:solidFill>
                <a:latin typeface="Cairo"/>
                <a:ea typeface="Cairo"/>
                <a:cs typeface="Cairo"/>
                <a:sym typeface="Cairo"/>
              </a:rPr>
              <a:t>dizziness </a:t>
            </a:r>
            <a:r>
              <a:rPr lang="en" sz="1000">
                <a:solidFill>
                  <a:schemeClr val="dk2"/>
                </a:solidFill>
                <a:latin typeface="Cairo"/>
                <a:ea typeface="Cairo"/>
                <a:cs typeface="Cairo"/>
                <a:sym typeface="Cairo"/>
              </a:rPr>
              <a:t>aware sign</a:t>
            </a:r>
            <a:r>
              <a:rPr lang="en">
                <a:latin typeface="Cairo"/>
                <a:ea typeface="Cairo"/>
                <a:cs typeface="Cairo"/>
                <a:sym typeface="Cairo"/>
              </a:rPr>
              <a:t>; then sudden onset of seizure with loss of consciousness).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317500" lvl="0" marL="457200" rtl="0" algn="l">
              <a:spcBef>
                <a:spcPts val="0"/>
              </a:spcBef>
              <a:spcAft>
                <a:spcPts val="0"/>
              </a:spcAft>
              <a:buClr>
                <a:srgbClr val="45818E"/>
              </a:buClr>
              <a:buSzPts val="1400"/>
              <a:buFont typeface="Josefin Sans"/>
              <a:buChar char="●"/>
            </a:pPr>
            <a:r>
              <a:rPr b="1" lang="en">
                <a:solidFill>
                  <a:srgbClr val="45818E"/>
                </a:solidFill>
                <a:latin typeface="Josefin Sans"/>
                <a:ea typeface="Josefin Sans"/>
                <a:cs typeface="Josefin Sans"/>
                <a:sym typeface="Josefin Sans"/>
              </a:rPr>
              <a:t>Tonic phase</a:t>
            </a:r>
            <a:endParaRPr b="1">
              <a:solidFill>
                <a:srgbClr val="45818E"/>
              </a:solidFill>
              <a:latin typeface="Josefin Sans"/>
              <a:ea typeface="Josefin Sans"/>
              <a:cs typeface="Josefin Sans"/>
              <a:sym typeface="Josefin Sans"/>
            </a:endParaRPr>
          </a:p>
          <a:p>
            <a:pPr indent="0" lvl="0" marL="0" rtl="0" algn="l">
              <a:spcBef>
                <a:spcPts val="0"/>
              </a:spcBef>
              <a:spcAft>
                <a:spcPts val="0"/>
              </a:spcAft>
              <a:buNone/>
            </a:pPr>
            <a:r>
              <a:rPr lang="en">
                <a:solidFill>
                  <a:srgbClr val="FF0000"/>
                </a:solidFill>
                <a:latin typeface="Cairo"/>
                <a:ea typeface="Cairo"/>
                <a:cs typeface="Cairo"/>
                <a:sym typeface="Cairo"/>
              </a:rPr>
              <a:t>Rigid</a:t>
            </a:r>
            <a:r>
              <a:rPr lang="en">
                <a:latin typeface="Cairo"/>
                <a:ea typeface="Cairo"/>
                <a:cs typeface="Cairo"/>
                <a:sym typeface="Cairo"/>
              </a:rPr>
              <a:t> </a:t>
            </a:r>
            <a:r>
              <a:rPr lang="en">
                <a:solidFill>
                  <a:srgbClr val="FF0000"/>
                </a:solidFill>
                <a:latin typeface="Cairo"/>
                <a:ea typeface="Cairo"/>
                <a:cs typeface="Cairo"/>
                <a:sym typeface="Cairo"/>
              </a:rPr>
              <a:t>muscle</a:t>
            </a:r>
            <a:r>
              <a:rPr lang="en">
                <a:latin typeface="Cairo"/>
                <a:ea typeface="Cairo"/>
                <a:cs typeface="Cairo"/>
                <a:sym typeface="Cairo"/>
              </a:rPr>
              <a:t> contraction in which </a:t>
            </a:r>
            <a:r>
              <a:rPr lang="en">
                <a:solidFill>
                  <a:srgbClr val="FF0000"/>
                </a:solidFill>
                <a:latin typeface="Cairo"/>
                <a:ea typeface="Cairo"/>
                <a:cs typeface="Cairo"/>
                <a:sym typeface="Cairo"/>
              </a:rPr>
              <a:t>clenched jaw</a:t>
            </a:r>
            <a:r>
              <a:rPr lang="en">
                <a:latin typeface="Cairo"/>
                <a:ea typeface="Cairo"/>
                <a:cs typeface="Cairo"/>
                <a:sym typeface="Cairo"/>
              </a:rPr>
              <a:t> and hands; </a:t>
            </a:r>
            <a:r>
              <a:rPr lang="en">
                <a:solidFill>
                  <a:srgbClr val="FF0000"/>
                </a:solidFill>
                <a:latin typeface="Cairo"/>
                <a:ea typeface="Cairo"/>
                <a:cs typeface="Cairo"/>
                <a:sym typeface="Cairo"/>
              </a:rPr>
              <a:t>eyes open </a:t>
            </a:r>
            <a:r>
              <a:rPr lang="en">
                <a:latin typeface="Cairo"/>
                <a:ea typeface="Cairo"/>
                <a:cs typeface="Cairo"/>
                <a:sym typeface="Cairo"/>
              </a:rPr>
              <a:t>with</a:t>
            </a:r>
            <a:r>
              <a:rPr lang="en">
                <a:solidFill>
                  <a:srgbClr val="FF0000"/>
                </a:solidFill>
                <a:latin typeface="Cairo"/>
                <a:ea typeface="Cairo"/>
                <a:cs typeface="Cairo"/>
                <a:sym typeface="Cairo"/>
              </a:rPr>
              <a:t> pupils dilated</a:t>
            </a:r>
            <a:r>
              <a:rPr lang="en">
                <a:latin typeface="Cairo"/>
                <a:ea typeface="Cairo"/>
                <a:cs typeface="Cairo"/>
                <a:sym typeface="Cairo"/>
              </a:rPr>
              <a:t>; lasts 30 to 60 seconds. </a:t>
            </a:r>
            <a:r>
              <a:rPr lang="en">
                <a:solidFill>
                  <a:schemeClr val="dk2"/>
                </a:solidFill>
                <a:latin typeface="Cairo"/>
                <a:ea typeface="Cairo"/>
                <a:cs typeface="Cairo"/>
                <a:sym typeface="Cairo"/>
              </a:rPr>
              <a:t>will cause cyanosis </a:t>
            </a:r>
            <a:endParaRPr>
              <a:solidFill>
                <a:schemeClr val="dk2"/>
              </a:solidFill>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317500" lvl="0" marL="457200" rtl="0" algn="l">
              <a:spcBef>
                <a:spcPts val="0"/>
              </a:spcBef>
              <a:spcAft>
                <a:spcPts val="0"/>
              </a:spcAft>
              <a:buClr>
                <a:srgbClr val="45818E"/>
              </a:buClr>
              <a:buSzPts val="1400"/>
              <a:buFont typeface="Josefin Sans"/>
              <a:buChar char="●"/>
            </a:pPr>
            <a:r>
              <a:rPr b="1" lang="en">
                <a:solidFill>
                  <a:srgbClr val="45818E"/>
                </a:solidFill>
                <a:latin typeface="Josefin Sans"/>
                <a:ea typeface="Josefin Sans"/>
                <a:cs typeface="Josefin Sans"/>
                <a:sym typeface="Josefin Sans"/>
              </a:rPr>
              <a:t>Clonic phase</a:t>
            </a:r>
            <a:endParaRPr b="1">
              <a:solidFill>
                <a:srgbClr val="45818E"/>
              </a:solidFill>
              <a:latin typeface="Josefin Sans"/>
              <a:ea typeface="Josefin Sans"/>
              <a:cs typeface="Josefin Sans"/>
              <a:sym typeface="Josefin Sans"/>
            </a:endParaRPr>
          </a:p>
          <a:p>
            <a:pPr indent="0" lvl="0" marL="0" rtl="0" algn="l">
              <a:spcBef>
                <a:spcPts val="0"/>
              </a:spcBef>
              <a:spcAft>
                <a:spcPts val="0"/>
              </a:spcAft>
              <a:buNone/>
            </a:pPr>
            <a:r>
              <a:rPr lang="en">
                <a:latin typeface="Cairo"/>
                <a:ea typeface="Cairo"/>
                <a:cs typeface="Cairo"/>
                <a:sym typeface="Cairo"/>
              </a:rPr>
              <a:t>Rhythmic, </a:t>
            </a:r>
            <a:r>
              <a:rPr lang="en">
                <a:solidFill>
                  <a:srgbClr val="FF0000"/>
                </a:solidFill>
                <a:latin typeface="Cairo"/>
                <a:ea typeface="Cairo"/>
                <a:cs typeface="Cairo"/>
                <a:sym typeface="Cairo"/>
              </a:rPr>
              <a:t>jerky contraction</a:t>
            </a:r>
            <a:r>
              <a:rPr lang="en">
                <a:latin typeface="Cairo"/>
                <a:ea typeface="Cairo"/>
                <a:cs typeface="Cairo"/>
                <a:sym typeface="Cairo"/>
              </a:rPr>
              <a:t> and relaxation of all muscles in with incontinence and </a:t>
            </a:r>
            <a:r>
              <a:rPr lang="en">
                <a:solidFill>
                  <a:srgbClr val="FF0000"/>
                </a:solidFill>
                <a:latin typeface="Cairo"/>
                <a:ea typeface="Cairo"/>
                <a:cs typeface="Cairo"/>
                <a:sym typeface="Cairo"/>
              </a:rPr>
              <a:t>frothing</a:t>
            </a:r>
            <a:r>
              <a:rPr lang="en">
                <a:latin typeface="Cairo"/>
                <a:ea typeface="Cairo"/>
                <a:cs typeface="Cairo"/>
                <a:sym typeface="Cairo"/>
              </a:rPr>
              <a:t> at the lips; may </a:t>
            </a:r>
            <a:r>
              <a:rPr lang="en">
                <a:solidFill>
                  <a:srgbClr val="FF0000"/>
                </a:solidFill>
                <a:latin typeface="Cairo"/>
                <a:ea typeface="Cairo"/>
                <a:cs typeface="Cairo"/>
                <a:sym typeface="Cairo"/>
              </a:rPr>
              <a:t>bite tongue or cheek</a:t>
            </a:r>
            <a:r>
              <a:rPr lang="en">
                <a:latin typeface="Cairo"/>
                <a:ea typeface="Cairo"/>
                <a:cs typeface="Cairo"/>
                <a:sym typeface="Cairo"/>
              </a:rPr>
              <a:t>, lasts several minutes.</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317500" lvl="0" marL="457200" rtl="0" algn="l">
              <a:spcBef>
                <a:spcPts val="0"/>
              </a:spcBef>
              <a:spcAft>
                <a:spcPts val="0"/>
              </a:spcAft>
              <a:buClr>
                <a:srgbClr val="45818E"/>
              </a:buClr>
              <a:buSzPts val="1400"/>
              <a:buFont typeface="Josefin Sans"/>
              <a:buChar char="●"/>
            </a:pPr>
            <a:r>
              <a:rPr b="1" lang="en">
                <a:solidFill>
                  <a:srgbClr val="45818E"/>
                </a:solidFill>
                <a:latin typeface="Josefin Sans"/>
                <a:ea typeface="Josefin Sans"/>
                <a:cs typeface="Josefin Sans"/>
                <a:sym typeface="Josefin Sans"/>
              </a:rPr>
              <a:t>Postictal state</a:t>
            </a:r>
            <a:endParaRPr b="1">
              <a:solidFill>
                <a:srgbClr val="45818E"/>
              </a:solidFill>
              <a:latin typeface="Josefin Sans"/>
              <a:ea typeface="Josefin Sans"/>
              <a:cs typeface="Josefin Sans"/>
              <a:sym typeface="Josefin Sans"/>
            </a:endParaRPr>
          </a:p>
          <a:p>
            <a:pPr indent="0" lvl="0" marL="0" rtl="0" algn="l">
              <a:spcBef>
                <a:spcPts val="0"/>
              </a:spcBef>
              <a:spcAft>
                <a:spcPts val="0"/>
              </a:spcAft>
              <a:buNone/>
            </a:pPr>
            <a:r>
              <a:rPr lang="en">
                <a:latin typeface="Cairo"/>
                <a:ea typeface="Cairo"/>
                <a:cs typeface="Cairo"/>
                <a:sym typeface="Cairo"/>
              </a:rPr>
              <a:t>Sleeping or dazed for up to several hours.</a:t>
            </a:r>
            <a:endParaRPr>
              <a:latin typeface="Cairo"/>
              <a:ea typeface="Cairo"/>
              <a:cs typeface="Cairo"/>
              <a:sym typeface="Cairo"/>
            </a:endParaRPr>
          </a:p>
        </p:txBody>
      </p:sp>
      <p:sp>
        <p:nvSpPr>
          <p:cNvPr id="319" name="Google Shape;319;p52"/>
          <p:cNvSpPr txBox="1"/>
          <p:nvPr/>
        </p:nvSpPr>
        <p:spPr>
          <a:xfrm>
            <a:off x="478450" y="1997071"/>
            <a:ext cx="3455400" cy="27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0000"/>
                </a:solidFill>
                <a:highlight>
                  <a:srgbClr val="F4CCCC"/>
                </a:highlight>
                <a:latin typeface="Cairo"/>
                <a:ea typeface="Cairo"/>
                <a:cs typeface="Cairo"/>
                <a:sym typeface="Cairo"/>
              </a:rPr>
              <a:t>Very important </a:t>
            </a:r>
            <a:r>
              <a:rPr lang="en" sz="1000">
                <a:solidFill>
                  <a:srgbClr val="FF0000"/>
                </a:solidFill>
                <a:highlight>
                  <a:srgbClr val="F4CCCC"/>
                </a:highlight>
                <a:latin typeface="Cairo"/>
                <a:ea typeface="Cairo"/>
                <a:cs typeface="Cairo"/>
                <a:sym typeface="Cairo"/>
              </a:rPr>
              <a:t>Q: what are the phases of grand mal </a:t>
            </a:r>
            <a:r>
              <a:rPr lang="en" sz="1000">
                <a:solidFill>
                  <a:srgbClr val="FF0000"/>
                </a:solidFill>
                <a:highlight>
                  <a:srgbClr val="F4CCCC"/>
                </a:highlight>
                <a:latin typeface="Cairo"/>
                <a:ea typeface="Cairo"/>
                <a:cs typeface="Cairo"/>
                <a:sym typeface="Cairo"/>
              </a:rPr>
              <a:t>seizure?</a:t>
            </a:r>
            <a:endParaRPr sz="1000">
              <a:solidFill>
                <a:srgbClr val="FF0000"/>
              </a:solidFill>
              <a:highlight>
                <a:srgbClr val="F4CCCC"/>
              </a:highlight>
              <a:latin typeface="Cairo"/>
              <a:ea typeface="Cairo"/>
              <a:cs typeface="Cairo"/>
              <a:sym typeface="Cairo"/>
            </a:endParaRPr>
          </a:p>
          <a:p>
            <a:pPr indent="0" lvl="0" marL="0" rtl="0" algn="l">
              <a:spcBef>
                <a:spcPts val="0"/>
              </a:spcBef>
              <a:spcAft>
                <a:spcPts val="0"/>
              </a:spcAft>
              <a:buNone/>
            </a:pPr>
            <a:r>
              <a:t/>
            </a:r>
            <a:endParaRPr sz="1000">
              <a:solidFill>
                <a:srgbClr val="FF0000"/>
              </a:solidFill>
              <a:highlight>
                <a:srgbClr val="F4CCCC"/>
              </a:highlight>
              <a:latin typeface="Cairo"/>
              <a:ea typeface="Cairo"/>
              <a:cs typeface="Cairo"/>
              <a:sym typeface="Cairo"/>
            </a:endParaRPr>
          </a:p>
        </p:txBody>
      </p:sp>
      <p:sp>
        <p:nvSpPr>
          <p:cNvPr id="320" name="Google Shape;320;p52"/>
          <p:cNvSpPr/>
          <p:nvPr/>
        </p:nvSpPr>
        <p:spPr>
          <a:xfrm>
            <a:off x="478450" y="5570975"/>
            <a:ext cx="2690700" cy="757800"/>
          </a:xfrm>
          <a:prstGeom prst="roundRect">
            <a:avLst>
              <a:gd fmla="val 16667" name="adj"/>
            </a:avLst>
          </a:prstGeom>
          <a:noFill/>
          <a:ln cap="flat" cmpd="sng" w="19050">
            <a:solidFill>
              <a:srgbClr val="A64D79"/>
            </a:solidFill>
            <a:prstDash val="lg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Josefin Sans"/>
                <a:ea typeface="Josefin Sans"/>
                <a:cs typeface="Josefin Sans"/>
                <a:sym typeface="Josefin Sans"/>
              </a:rPr>
              <a:t>Absenc</a:t>
            </a:r>
            <a:r>
              <a:rPr b="1" lang="en">
                <a:latin typeface="Josefin Sans"/>
                <a:ea typeface="Josefin Sans"/>
                <a:cs typeface="Josefin Sans"/>
                <a:sym typeface="Josefin Sans"/>
              </a:rPr>
              <a:t>e</a:t>
            </a:r>
            <a:endParaRPr>
              <a:latin typeface="Josefin Sans"/>
              <a:ea typeface="Josefin Sans"/>
              <a:cs typeface="Josefin Sans"/>
              <a:sym typeface="Josefin Sans"/>
            </a:endParaRPr>
          </a:p>
          <a:p>
            <a:pPr indent="0" lvl="0" marL="0" rtl="0" algn="ctr">
              <a:spcBef>
                <a:spcPts val="0"/>
              </a:spcBef>
              <a:spcAft>
                <a:spcPts val="0"/>
              </a:spcAft>
              <a:buNone/>
            </a:pPr>
            <a:r>
              <a:rPr lang="en">
                <a:solidFill>
                  <a:srgbClr val="134F5C"/>
                </a:solidFill>
                <a:latin typeface="Josefin Sans"/>
                <a:ea typeface="Josefin Sans"/>
                <a:cs typeface="Josefin Sans"/>
                <a:sym typeface="Josefin Sans"/>
              </a:rPr>
              <a:t>“Petit Mal epileptic seizure”</a:t>
            </a:r>
            <a:endParaRPr>
              <a:solidFill>
                <a:srgbClr val="134F5C"/>
              </a:solidFill>
              <a:latin typeface="Josefin Sans"/>
              <a:ea typeface="Josefin Sans"/>
              <a:cs typeface="Josefin Sans"/>
              <a:sym typeface="Josefin Sans"/>
            </a:endParaRPr>
          </a:p>
          <a:p>
            <a:pPr indent="0" lvl="0" marL="0" rtl="0" algn="ctr">
              <a:spcBef>
                <a:spcPts val="0"/>
              </a:spcBef>
              <a:spcAft>
                <a:spcPts val="0"/>
              </a:spcAft>
              <a:buNone/>
            </a:pPr>
            <a:r>
              <a:rPr lang="en">
                <a:solidFill>
                  <a:schemeClr val="dk1"/>
                </a:solidFill>
                <a:latin typeface="Cairo"/>
                <a:ea typeface="Cairo"/>
                <a:cs typeface="Cairo"/>
                <a:sym typeface="Cairo"/>
              </a:rPr>
              <a:t>Non-convulsive</a:t>
            </a:r>
            <a:endParaRPr sz="1200">
              <a:latin typeface="Cairo"/>
              <a:ea typeface="Cairo"/>
              <a:cs typeface="Cairo"/>
              <a:sym typeface="Cairo"/>
            </a:endParaRPr>
          </a:p>
        </p:txBody>
      </p:sp>
      <p:sp>
        <p:nvSpPr>
          <p:cNvPr id="321" name="Google Shape;321;p52"/>
          <p:cNvSpPr txBox="1"/>
          <p:nvPr/>
        </p:nvSpPr>
        <p:spPr>
          <a:xfrm>
            <a:off x="320550" y="6258150"/>
            <a:ext cx="3292800" cy="2614800"/>
          </a:xfrm>
          <a:prstGeom prst="rect">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Cairo"/>
              <a:buAutoNum type="alphaUcPeriod"/>
            </a:pPr>
            <a:r>
              <a:rPr lang="en">
                <a:latin typeface="Cairo"/>
                <a:ea typeface="Cairo"/>
                <a:cs typeface="Cairo"/>
                <a:sym typeface="Cairo"/>
              </a:rPr>
              <a:t>Loss of contact with environment for 5 to 30 seconds.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317500" lvl="0" marL="457200" rtl="0" algn="l">
              <a:spcBef>
                <a:spcPts val="0"/>
              </a:spcBef>
              <a:spcAft>
                <a:spcPts val="0"/>
              </a:spcAft>
              <a:buSzPts val="1400"/>
              <a:buFont typeface="Cairo"/>
              <a:buAutoNum type="alphaUcPeriod"/>
            </a:pPr>
            <a:r>
              <a:rPr lang="en">
                <a:latin typeface="Cairo"/>
                <a:ea typeface="Cairo"/>
                <a:cs typeface="Cairo"/>
                <a:sym typeface="Cairo"/>
              </a:rPr>
              <a:t>Appears to be day dreaming or may roll eyes, nod head, move hands, or smack lips.</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317500" lvl="0" marL="457200" rtl="0" algn="l">
              <a:spcBef>
                <a:spcPts val="0"/>
              </a:spcBef>
              <a:spcAft>
                <a:spcPts val="0"/>
              </a:spcAft>
              <a:buSzPts val="1400"/>
              <a:buFont typeface="Cairo"/>
              <a:buAutoNum type="alphaUcPeriod"/>
            </a:pPr>
            <a:r>
              <a:rPr lang="en">
                <a:latin typeface="Cairo"/>
                <a:ea typeface="Cairo"/>
                <a:cs typeface="Cairo"/>
                <a:sym typeface="Cairo"/>
              </a:rPr>
              <a:t>Resumes activity and is not aware of seizure.</a:t>
            </a:r>
            <a:endParaRPr>
              <a:latin typeface="Cairo"/>
              <a:ea typeface="Cairo"/>
              <a:cs typeface="Cairo"/>
              <a:sym typeface="Cairo"/>
            </a:endParaRPr>
          </a:p>
        </p:txBody>
      </p:sp>
      <p:pic>
        <p:nvPicPr>
          <p:cNvPr id="322" name="Google Shape;322;p52"/>
          <p:cNvPicPr preferRelativeResize="0"/>
          <p:nvPr/>
        </p:nvPicPr>
        <p:blipFill>
          <a:blip r:embed="rId3">
            <a:alphaModFix/>
          </a:blip>
          <a:stretch>
            <a:fillRect/>
          </a:stretch>
        </p:blipFill>
        <p:spPr>
          <a:xfrm>
            <a:off x="4166475" y="5917619"/>
            <a:ext cx="2187875" cy="3573125"/>
          </a:xfrm>
          <a:prstGeom prst="rect">
            <a:avLst/>
          </a:prstGeom>
          <a:noFill/>
          <a:ln>
            <a:noFill/>
          </a:ln>
        </p:spPr>
      </p:pic>
      <p:sp>
        <p:nvSpPr>
          <p:cNvPr id="323" name="Google Shape;323;p52"/>
          <p:cNvSpPr txBox="1"/>
          <p:nvPr/>
        </p:nvSpPr>
        <p:spPr>
          <a:xfrm>
            <a:off x="122700" y="840200"/>
            <a:ext cx="2073900" cy="495000"/>
          </a:xfrm>
          <a:prstGeom prst="rect">
            <a:avLst/>
          </a:prstGeom>
          <a:noFill/>
          <a:ln>
            <a:noFill/>
          </a:ln>
        </p:spPr>
        <p:txBody>
          <a:bodyPr anchorCtr="0" anchor="t" bIns="91425" lIns="91425" spcFirstLastPara="1" rIns="91425" wrap="square" tIns="91425">
            <a:noAutofit/>
          </a:bodyPr>
          <a:lstStyle/>
          <a:p>
            <a:pPr indent="-292100" lvl="0" marL="457200" rtl="0" algn="ctr">
              <a:spcBef>
                <a:spcPts val="0"/>
              </a:spcBef>
              <a:spcAft>
                <a:spcPts val="0"/>
              </a:spcAft>
              <a:buClr>
                <a:srgbClr val="FF0000"/>
              </a:buClr>
              <a:buSzPts val="1000"/>
              <a:buFont typeface="Cairo"/>
              <a:buChar char="★"/>
            </a:pPr>
            <a:r>
              <a:rPr lang="en" sz="1000">
                <a:solidFill>
                  <a:srgbClr val="FF0000"/>
                </a:solidFill>
                <a:highlight>
                  <a:srgbClr val="F4CCCC"/>
                </a:highlight>
                <a:latin typeface="Cairo"/>
                <a:ea typeface="Cairo"/>
                <a:cs typeface="Cairo"/>
                <a:sym typeface="Cairo"/>
              </a:rPr>
              <a:t>Very important </a:t>
            </a:r>
            <a:endParaRPr sz="1000">
              <a:solidFill>
                <a:srgbClr val="FF0000"/>
              </a:solidFill>
              <a:highlight>
                <a:srgbClr val="F4CCCC"/>
              </a:highlight>
              <a:latin typeface="Cairo"/>
              <a:ea typeface="Cairo"/>
              <a:cs typeface="Cairo"/>
              <a:sym typeface="Cai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Google Shape;328;p5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29" name="Google Shape;329;p53"/>
          <p:cNvSpPr txBox="1"/>
          <p:nvPr/>
        </p:nvSpPr>
        <p:spPr>
          <a:xfrm>
            <a:off x="759866" y="405805"/>
            <a:ext cx="5486400" cy="64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Clinical manifestations </a:t>
            </a:r>
            <a:r>
              <a:rPr lang="en" sz="1800">
                <a:solidFill>
                  <a:srgbClr val="134F5C"/>
                </a:solidFill>
                <a:highlight>
                  <a:srgbClr val="EFEFEF"/>
                </a:highlight>
                <a:latin typeface="Josefin Sans"/>
                <a:ea typeface="Josefin Sans"/>
                <a:cs typeface="Josefin Sans"/>
                <a:sym typeface="Josefin Sans"/>
              </a:rPr>
              <a:t>of a seizure</a:t>
            </a:r>
            <a:endParaRPr sz="1800">
              <a:solidFill>
                <a:srgbClr val="134F5C"/>
              </a:solidFill>
              <a:highlight>
                <a:srgbClr val="EFEFEF"/>
              </a:highlight>
              <a:latin typeface="Josefin Sans"/>
              <a:ea typeface="Josefin Sans"/>
              <a:cs typeface="Josefin Sans"/>
              <a:sym typeface="Josefin Sans"/>
            </a:endParaRPr>
          </a:p>
        </p:txBody>
      </p:sp>
      <p:sp>
        <p:nvSpPr>
          <p:cNvPr id="330" name="Google Shape;330;p53"/>
          <p:cNvSpPr txBox="1"/>
          <p:nvPr/>
        </p:nvSpPr>
        <p:spPr>
          <a:xfrm>
            <a:off x="156425" y="758819"/>
            <a:ext cx="6570900" cy="92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airo"/>
                <a:ea typeface="Cairo"/>
                <a:cs typeface="Cairo"/>
                <a:sym typeface="Cairo"/>
              </a:rPr>
              <a:t>The clinical manifestations of a seizure reflect the area of the brain from which the seizure begins (i.e., seizure focus) and the spread of the electrical discharge.</a:t>
            </a:r>
            <a:br>
              <a:rPr lang="en">
                <a:latin typeface="Cairo"/>
                <a:ea typeface="Cairo"/>
                <a:cs typeface="Cairo"/>
                <a:sym typeface="Cairo"/>
              </a:rPr>
            </a:br>
            <a:endParaRPr>
              <a:latin typeface="Cairo"/>
              <a:ea typeface="Cairo"/>
              <a:cs typeface="Cairo"/>
              <a:sym typeface="Cairo"/>
            </a:endParaRPr>
          </a:p>
        </p:txBody>
      </p:sp>
      <p:sp>
        <p:nvSpPr>
          <p:cNvPr id="331" name="Google Shape;331;p53"/>
          <p:cNvSpPr txBox="1"/>
          <p:nvPr/>
        </p:nvSpPr>
        <p:spPr>
          <a:xfrm>
            <a:off x="156425" y="1376694"/>
            <a:ext cx="6714600" cy="200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latin typeface="Cairo"/>
                <a:ea typeface="Cairo"/>
                <a:cs typeface="Cairo"/>
                <a:sym typeface="Cairo"/>
              </a:rPr>
              <a:t>Clinical manifestations accompanying a seizure are numerous and varied, including:</a:t>
            </a:r>
            <a:endParaRPr sz="1300">
              <a:latin typeface="Cairo"/>
              <a:ea typeface="Cairo"/>
              <a:cs typeface="Cairo"/>
              <a:sym typeface="Cairo"/>
            </a:endParaRPr>
          </a:p>
          <a:p>
            <a:pPr indent="0" lvl="0" marL="0" rtl="0" algn="l">
              <a:spcBef>
                <a:spcPts val="0"/>
              </a:spcBef>
              <a:spcAft>
                <a:spcPts val="0"/>
              </a:spcAft>
              <a:buNone/>
            </a:pPr>
            <a:r>
              <a:rPr lang="en" sz="1300">
                <a:solidFill>
                  <a:srgbClr val="999999"/>
                </a:solidFill>
                <a:latin typeface="Cairo"/>
                <a:ea typeface="Cairo"/>
                <a:cs typeface="Cairo"/>
                <a:sym typeface="Cairo"/>
              </a:rPr>
              <a:t>Generally</a:t>
            </a:r>
            <a:endParaRPr sz="1300">
              <a:solidFill>
                <a:srgbClr val="999999"/>
              </a:solidFill>
              <a:latin typeface="Cairo"/>
              <a:ea typeface="Cairo"/>
              <a:cs typeface="Cairo"/>
              <a:sym typeface="Cairo"/>
            </a:endParaRPr>
          </a:p>
          <a:p>
            <a:pPr indent="-311150" lvl="0" marL="457200" rtl="0" algn="l">
              <a:spcBef>
                <a:spcPts val="0"/>
              </a:spcBef>
              <a:spcAft>
                <a:spcPts val="0"/>
              </a:spcAft>
              <a:buSzPts val="1300"/>
              <a:buFont typeface="Cairo"/>
              <a:buAutoNum type="arabicPeriod"/>
            </a:pPr>
            <a:r>
              <a:rPr lang="en" sz="1300">
                <a:latin typeface="Cairo"/>
                <a:ea typeface="Cairo"/>
                <a:cs typeface="Cairo"/>
                <a:sym typeface="Cairo"/>
              </a:rPr>
              <a:t>indescribable bodily sensation</a:t>
            </a:r>
            <a:r>
              <a:rPr lang="en" sz="1300">
                <a:latin typeface="Cairo"/>
                <a:ea typeface="Cairo"/>
                <a:cs typeface="Cairo"/>
                <a:sym typeface="Cairo"/>
              </a:rPr>
              <a:t>s</a:t>
            </a:r>
            <a:endParaRPr sz="1300">
              <a:latin typeface="Cairo"/>
              <a:ea typeface="Cairo"/>
              <a:cs typeface="Cairo"/>
              <a:sym typeface="Cairo"/>
            </a:endParaRPr>
          </a:p>
          <a:p>
            <a:pPr indent="-311150" lvl="0" marL="457200" rtl="0" algn="l">
              <a:spcBef>
                <a:spcPts val="0"/>
              </a:spcBef>
              <a:spcAft>
                <a:spcPts val="0"/>
              </a:spcAft>
              <a:buSzPts val="1300"/>
              <a:buFont typeface="Cairo"/>
              <a:buAutoNum type="arabicPeriod"/>
            </a:pPr>
            <a:r>
              <a:rPr lang="en" sz="1300">
                <a:latin typeface="Cairo"/>
                <a:ea typeface="Cairo"/>
                <a:cs typeface="Cairo"/>
                <a:sym typeface="Cairo"/>
              </a:rPr>
              <a:t>"pins and needles" sensation</a:t>
            </a:r>
            <a:r>
              <a:rPr lang="en" sz="1300">
                <a:latin typeface="Cairo"/>
                <a:ea typeface="Cairo"/>
                <a:cs typeface="Cairo"/>
                <a:sym typeface="Cairo"/>
              </a:rPr>
              <a:t>s</a:t>
            </a:r>
            <a:endParaRPr sz="1300">
              <a:latin typeface="Cairo"/>
              <a:ea typeface="Cairo"/>
              <a:cs typeface="Cairo"/>
              <a:sym typeface="Cairo"/>
            </a:endParaRPr>
          </a:p>
          <a:p>
            <a:pPr indent="-311150" lvl="0" marL="457200" rtl="0" algn="l">
              <a:spcBef>
                <a:spcPts val="0"/>
              </a:spcBef>
              <a:spcAft>
                <a:spcPts val="0"/>
              </a:spcAft>
              <a:buSzPts val="1300"/>
              <a:buFont typeface="Cairo"/>
              <a:buAutoNum type="arabicPeriod"/>
            </a:pPr>
            <a:r>
              <a:rPr lang="en" sz="1300">
                <a:latin typeface="Cairo"/>
                <a:ea typeface="Cairo"/>
                <a:cs typeface="Cairo"/>
                <a:sym typeface="Cairo"/>
              </a:rPr>
              <a:t>smells or sounds</a:t>
            </a:r>
            <a:endParaRPr sz="1300">
              <a:latin typeface="Cairo"/>
              <a:ea typeface="Cairo"/>
              <a:cs typeface="Cairo"/>
              <a:sym typeface="Cairo"/>
            </a:endParaRPr>
          </a:p>
          <a:p>
            <a:pPr indent="-311150" lvl="0" marL="457200" rtl="0" algn="l">
              <a:spcBef>
                <a:spcPts val="0"/>
              </a:spcBef>
              <a:spcAft>
                <a:spcPts val="0"/>
              </a:spcAft>
              <a:buSzPts val="1300"/>
              <a:buFont typeface="Cairo"/>
              <a:buAutoNum type="arabicPeriod"/>
            </a:pPr>
            <a:r>
              <a:rPr lang="en" sz="1300">
                <a:latin typeface="Cairo"/>
                <a:ea typeface="Cairo"/>
                <a:cs typeface="Cairo"/>
                <a:sym typeface="Cairo"/>
              </a:rPr>
              <a:t>fear or depression</a:t>
            </a:r>
            <a:endParaRPr sz="1300">
              <a:latin typeface="Cairo"/>
              <a:ea typeface="Cairo"/>
              <a:cs typeface="Cairo"/>
              <a:sym typeface="Cairo"/>
            </a:endParaRPr>
          </a:p>
          <a:p>
            <a:pPr indent="-311150" lvl="0" marL="457200" rtl="0" algn="l">
              <a:spcBef>
                <a:spcPts val="0"/>
              </a:spcBef>
              <a:spcAft>
                <a:spcPts val="0"/>
              </a:spcAft>
              <a:buSzPts val="1300"/>
              <a:buFont typeface="Cairo"/>
              <a:buAutoNum type="arabicPeriod"/>
            </a:pPr>
            <a:r>
              <a:rPr lang="en" sz="1300">
                <a:latin typeface="Cairo"/>
                <a:ea typeface="Cairo"/>
                <a:cs typeface="Cairo"/>
                <a:sym typeface="Cairo"/>
              </a:rPr>
              <a:t>hallucinations</a:t>
            </a:r>
            <a:endParaRPr sz="1300">
              <a:latin typeface="Cairo"/>
              <a:ea typeface="Cairo"/>
              <a:cs typeface="Cairo"/>
              <a:sym typeface="Cairo"/>
            </a:endParaRPr>
          </a:p>
          <a:p>
            <a:pPr indent="-311150" lvl="0" marL="457200" rtl="0" algn="l">
              <a:spcBef>
                <a:spcPts val="0"/>
              </a:spcBef>
              <a:spcAft>
                <a:spcPts val="0"/>
              </a:spcAft>
              <a:buSzPts val="1300"/>
              <a:buFont typeface="Cairo"/>
              <a:buAutoNum type="arabicPeriod"/>
            </a:pPr>
            <a:r>
              <a:rPr lang="en" sz="1300">
                <a:latin typeface="Cairo"/>
                <a:ea typeface="Cairo"/>
                <a:cs typeface="Cairo"/>
                <a:sym typeface="Cairo"/>
              </a:rPr>
              <a:t>momentary jerks or head nods</a:t>
            </a:r>
            <a:endParaRPr sz="1300">
              <a:latin typeface="Cairo"/>
              <a:ea typeface="Cairo"/>
              <a:cs typeface="Cairo"/>
              <a:sym typeface="Cairo"/>
            </a:endParaRPr>
          </a:p>
          <a:p>
            <a:pPr indent="-311150" lvl="0" marL="457200" rtl="0" algn="l">
              <a:spcBef>
                <a:spcPts val="0"/>
              </a:spcBef>
              <a:spcAft>
                <a:spcPts val="0"/>
              </a:spcAft>
              <a:buSzPts val="1300"/>
              <a:buFont typeface="Cairo"/>
              <a:buAutoNum type="arabicPeriod"/>
            </a:pPr>
            <a:r>
              <a:rPr lang="en" sz="1300">
                <a:latin typeface="Cairo"/>
                <a:ea typeface="Cairo"/>
                <a:cs typeface="Cairo"/>
                <a:sym typeface="Cairo"/>
              </a:rPr>
              <a:t>staring with loss of awareness</a:t>
            </a:r>
            <a:endParaRPr sz="1300">
              <a:latin typeface="Cairo"/>
              <a:ea typeface="Cairo"/>
              <a:cs typeface="Cairo"/>
              <a:sym typeface="Cairo"/>
            </a:endParaRPr>
          </a:p>
          <a:p>
            <a:pPr indent="-311150" lvl="0" marL="457200" rtl="0" algn="l">
              <a:spcBef>
                <a:spcPts val="0"/>
              </a:spcBef>
              <a:spcAft>
                <a:spcPts val="0"/>
              </a:spcAft>
              <a:buSzPts val="1300"/>
              <a:buFont typeface="Cairo"/>
              <a:buAutoNum type="arabicPeriod"/>
            </a:pPr>
            <a:r>
              <a:rPr lang="en" sz="1300">
                <a:latin typeface="Cairo"/>
                <a:ea typeface="Cairo"/>
                <a:cs typeface="Cairo"/>
                <a:sym typeface="Cairo"/>
              </a:rPr>
              <a:t>Convulsions → i.e., involuntary muscle contractions lasting seconds to minutes.</a:t>
            </a:r>
            <a:br>
              <a:rPr lang="en" sz="1300">
                <a:latin typeface="Cairo"/>
                <a:ea typeface="Cairo"/>
                <a:cs typeface="Cairo"/>
                <a:sym typeface="Cairo"/>
              </a:rPr>
            </a:br>
            <a:endParaRPr sz="1300">
              <a:latin typeface="Cairo"/>
              <a:ea typeface="Cairo"/>
              <a:cs typeface="Cairo"/>
              <a:sym typeface="Cairo"/>
            </a:endParaRPr>
          </a:p>
        </p:txBody>
      </p:sp>
      <p:sp>
        <p:nvSpPr>
          <p:cNvPr id="332" name="Google Shape;332;p53"/>
          <p:cNvSpPr txBox="1"/>
          <p:nvPr/>
        </p:nvSpPr>
        <p:spPr>
          <a:xfrm>
            <a:off x="685800" y="3436617"/>
            <a:ext cx="5486400" cy="51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Aetiology of seizures</a:t>
            </a:r>
            <a:endParaRPr sz="1800">
              <a:solidFill>
                <a:srgbClr val="134F5C"/>
              </a:solidFill>
              <a:highlight>
                <a:srgbClr val="EFEFEF"/>
              </a:highlight>
              <a:latin typeface="Josefin Sans"/>
              <a:ea typeface="Josefin Sans"/>
              <a:cs typeface="Josefin Sans"/>
              <a:sym typeface="Josefin Sans"/>
            </a:endParaRPr>
          </a:p>
        </p:txBody>
      </p:sp>
      <p:sp>
        <p:nvSpPr>
          <p:cNvPr id="333" name="Google Shape;333;p53"/>
          <p:cNvSpPr/>
          <p:nvPr/>
        </p:nvSpPr>
        <p:spPr>
          <a:xfrm>
            <a:off x="130675" y="3876619"/>
            <a:ext cx="3285600" cy="2424600"/>
          </a:xfrm>
          <a:prstGeom prst="roundRect">
            <a:avLst>
              <a:gd fmla="val 13195" name="adj"/>
            </a:avLst>
          </a:prstGeom>
          <a:noFill/>
          <a:ln cap="flat" cmpd="sng" w="9525">
            <a:solidFill>
              <a:srgbClr val="8E7CC3"/>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8E7CC3"/>
                </a:solidFill>
                <a:latin typeface="Cairo"/>
                <a:ea typeface="Cairo"/>
                <a:cs typeface="Cairo"/>
                <a:sym typeface="Cairo"/>
              </a:rPr>
              <a:t>Epileptic</a:t>
            </a:r>
            <a:endParaRPr b="1">
              <a:solidFill>
                <a:srgbClr val="8E7CC3"/>
              </a:solidFill>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 Idiopathic (70-80%)</a:t>
            </a:r>
            <a:br>
              <a:rPr lang="en">
                <a:latin typeface="Cairo"/>
                <a:ea typeface="Cairo"/>
                <a:cs typeface="Cairo"/>
                <a:sym typeface="Cairo"/>
              </a:rPr>
            </a:br>
            <a:r>
              <a:rPr lang="en">
                <a:latin typeface="Cairo"/>
                <a:ea typeface="Cairo"/>
                <a:cs typeface="Cairo"/>
                <a:sym typeface="Cairo"/>
              </a:rPr>
              <a:t>▪ Cerebral tumor</a:t>
            </a:r>
            <a:br>
              <a:rPr lang="en">
                <a:latin typeface="Cairo"/>
                <a:ea typeface="Cairo"/>
                <a:cs typeface="Cairo"/>
                <a:sym typeface="Cairo"/>
              </a:rPr>
            </a:br>
            <a:r>
              <a:rPr lang="en">
                <a:latin typeface="Cairo"/>
                <a:ea typeface="Cairo"/>
                <a:cs typeface="Cairo"/>
                <a:sym typeface="Cairo"/>
              </a:rPr>
              <a:t>▪ Neurodegenerative disorders</a:t>
            </a:r>
            <a:br>
              <a:rPr lang="en">
                <a:latin typeface="Cairo"/>
                <a:ea typeface="Cairo"/>
                <a:cs typeface="Cairo"/>
                <a:sym typeface="Cairo"/>
              </a:rPr>
            </a:br>
            <a:r>
              <a:rPr lang="en">
                <a:latin typeface="Cairo"/>
                <a:ea typeface="Cairo"/>
                <a:cs typeface="Cairo"/>
                <a:sym typeface="Cairo"/>
              </a:rPr>
              <a:t>▪ Secondary to:</a:t>
            </a:r>
            <a:br>
              <a:rPr lang="en">
                <a:latin typeface="Cairo"/>
                <a:ea typeface="Cairo"/>
                <a:cs typeface="Cairo"/>
                <a:sym typeface="Cairo"/>
              </a:rPr>
            </a:br>
            <a:r>
              <a:rPr lang="en">
                <a:latin typeface="Cairo"/>
                <a:ea typeface="Cairo"/>
                <a:cs typeface="Cairo"/>
                <a:sym typeface="Cairo"/>
              </a:rPr>
              <a:t>1. Cerebral damage, e.g. congenital infections, intraventricular hemorrhage</a:t>
            </a:r>
            <a:br>
              <a:rPr lang="en">
                <a:latin typeface="Cairo"/>
                <a:ea typeface="Cairo"/>
                <a:cs typeface="Cairo"/>
                <a:sym typeface="Cairo"/>
              </a:rPr>
            </a:br>
            <a:r>
              <a:rPr lang="en">
                <a:latin typeface="Cairo"/>
                <a:ea typeface="Cairo"/>
                <a:cs typeface="Cairo"/>
                <a:sym typeface="Cairo"/>
              </a:rPr>
              <a:t>2. Cerebral dysgenesis/malformation, e.g. hydrocephalus</a:t>
            </a:r>
            <a:br>
              <a:rPr lang="en">
                <a:latin typeface="Cairo"/>
                <a:ea typeface="Cairo"/>
                <a:cs typeface="Cairo"/>
                <a:sym typeface="Cairo"/>
              </a:rPr>
            </a:br>
            <a:endParaRPr>
              <a:latin typeface="Cairo"/>
              <a:ea typeface="Cairo"/>
              <a:cs typeface="Cairo"/>
              <a:sym typeface="Cairo"/>
            </a:endParaRPr>
          </a:p>
        </p:txBody>
      </p:sp>
      <p:sp>
        <p:nvSpPr>
          <p:cNvPr id="334" name="Google Shape;334;p53"/>
          <p:cNvSpPr/>
          <p:nvPr/>
        </p:nvSpPr>
        <p:spPr>
          <a:xfrm>
            <a:off x="3467475" y="3876619"/>
            <a:ext cx="3285600" cy="2424600"/>
          </a:xfrm>
          <a:prstGeom prst="roundRect">
            <a:avLst>
              <a:gd fmla="val 13195" name="adj"/>
            </a:avLst>
          </a:prstGeom>
          <a:noFill/>
          <a:ln cap="flat" cmpd="sng" w="9525">
            <a:solidFill>
              <a:srgbClr val="6AA84F"/>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6AA84F"/>
                </a:solidFill>
                <a:latin typeface="Cairo"/>
                <a:ea typeface="Cairo"/>
                <a:cs typeface="Cairo"/>
                <a:sym typeface="Cairo"/>
              </a:rPr>
              <a:t>Non-</a:t>
            </a:r>
            <a:r>
              <a:rPr b="1" lang="en" sz="1600">
                <a:solidFill>
                  <a:srgbClr val="6AA84F"/>
                </a:solidFill>
                <a:latin typeface="Cairo"/>
                <a:ea typeface="Cairo"/>
                <a:cs typeface="Cairo"/>
                <a:sym typeface="Cairo"/>
              </a:rPr>
              <a:t>Epileptic</a:t>
            </a:r>
            <a:endParaRPr b="1">
              <a:solidFill>
                <a:srgbClr val="6AA84F"/>
              </a:solidFill>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 Febrile convulsions</a:t>
            </a:r>
            <a:br>
              <a:rPr lang="en">
                <a:latin typeface="Cairo"/>
                <a:ea typeface="Cairo"/>
                <a:cs typeface="Cairo"/>
                <a:sym typeface="Cairo"/>
              </a:rPr>
            </a:br>
            <a:r>
              <a:rPr lang="en">
                <a:latin typeface="Cairo"/>
                <a:ea typeface="Cairo"/>
                <a:cs typeface="Cairo"/>
                <a:sym typeface="Cairo"/>
              </a:rPr>
              <a:t>▪ Metabolic:</a:t>
            </a:r>
            <a:br>
              <a:rPr lang="en">
                <a:latin typeface="Cairo"/>
                <a:ea typeface="Cairo"/>
                <a:cs typeface="Cairo"/>
                <a:sym typeface="Cairo"/>
              </a:rPr>
            </a:br>
            <a:r>
              <a:rPr lang="en">
                <a:latin typeface="Cairo"/>
                <a:ea typeface="Cairo"/>
                <a:cs typeface="Cairo"/>
                <a:sym typeface="Cairo"/>
              </a:rPr>
              <a:t>-Hypoglycemia</a:t>
            </a:r>
            <a:br>
              <a:rPr lang="en">
                <a:latin typeface="Cairo"/>
                <a:ea typeface="Cairo"/>
                <a:cs typeface="Cairo"/>
                <a:sym typeface="Cairo"/>
              </a:rPr>
            </a:br>
            <a:r>
              <a:rPr lang="en">
                <a:latin typeface="Cairo"/>
                <a:ea typeface="Cairo"/>
                <a:cs typeface="Cairo"/>
                <a:sym typeface="Cairo"/>
              </a:rPr>
              <a:t>-HypoCa, HypoMg, HyperNa, HypoNa</a:t>
            </a:r>
            <a:br>
              <a:rPr lang="en">
                <a:latin typeface="Cairo"/>
                <a:ea typeface="Cairo"/>
                <a:cs typeface="Cairo"/>
                <a:sym typeface="Cairo"/>
              </a:rPr>
            </a:br>
            <a:r>
              <a:rPr lang="en">
                <a:latin typeface="Cairo"/>
                <a:ea typeface="Cairo"/>
                <a:cs typeface="Cairo"/>
                <a:sym typeface="Cairo"/>
              </a:rPr>
              <a:t>▪ Head trauma</a:t>
            </a:r>
            <a:br>
              <a:rPr lang="en">
                <a:latin typeface="Cairo"/>
                <a:ea typeface="Cairo"/>
                <a:cs typeface="Cairo"/>
                <a:sym typeface="Cairo"/>
              </a:rPr>
            </a:br>
            <a:r>
              <a:rPr lang="en">
                <a:latin typeface="Cairo"/>
                <a:ea typeface="Cairo"/>
                <a:cs typeface="Cairo"/>
                <a:sym typeface="Cairo"/>
              </a:rPr>
              <a:t>▪ Meningitis</a:t>
            </a:r>
            <a:br>
              <a:rPr lang="en">
                <a:latin typeface="Cairo"/>
                <a:ea typeface="Cairo"/>
                <a:cs typeface="Cairo"/>
                <a:sym typeface="Cairo"/>
              </a:rPr>
            </a:br>
            <a:r>
              <a:rPr lang="en">
                <a:latin typeface="Cairo"/>
                <a:ea typeface="Cairo"/>
                <a:cs typeface="Cairo"/>
                <a:sym typeface="Cairo"/>
              </a:rPr>
              <a:t>▪ Encephalitis</a:t>
            </a:r>
            <a:br>
              <a:rPr lang="en">
                <a:latin typeface="Cairo"/>
                <a:ea typeface="Cairo"/>
                <a:cs typeface="Cairo"/>
                <a:sym typeface="Cairo"/>
              </a:rPr>
            </a:br>
            <a:r>
              <a:rPr lang="en">
                <a:latin typeface="Cairo"/>
                <a:ea typeface="Cairo"/>
                <a:cs typeface="Cairo"/>
                <a:sym typeface="Cairo"/>
              </a:rPr>
              <a:t>▪ Poisons/toxins</a:t>
            </a:r>
            <a:endParaRPr>
              <a:latin typeface="Cairo"/>
              <a:ea typeface="Cairo"/>
              <a:cs typeface="Cairo"/>
              <a:sym typeface="Cairo"/>
            </a:endParaRPr>
          </a:p>
        </p:txBody>
      </p:sp>
      <p:sp>
        <p:nvSpPr>
          <p:cNvPr id="335" name="Google Shape;335;p53"/>
          <p:cNvSpPr txBox="1"/>
          <p:nvPr/>
        </p:nvSpPr>
        <p:spPr>
          <a:xfrm>
            <a:off x="698675" y="6339037"/>
            <a:ext cx="5486400" cy="51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Electroencephalogram ( EEG)</a:t>
            </a:r>
            <a:endParaRPr sz="1800">
              <a:solidFill>
                <a:srgbClr val="134F5C"/>
              </a:solidFill>
              <a:highlight>
                <a:srgbClr val="EFEFEF"/>
              </a:highlight>
              <a:latin typeface="Josefin Sans"/>
              <a:ea typeface="Josefin Sans"/>
              <a:cs typeface="Josefin Sans"/>
              <a:sym typeface="Josefin Sans"/>
            </a:endParaRPr>
          </a:p>
        </p:txBody>
      </p:sp>
      <p:sp>
        <p:nvSpPr>
          <p:cNvPr id="336" name="Google Shape;336;p53"/>
          <p:cNvSpPr txBox="1"/>
          <p:nvPr/>
        </p:nvSpPr>
        <p:spPr>
          <a:xfrm>
            <a:off x="263525" y="6699000"/>
            <a:ext cx="6356700" cy="3037200"/>
          </a:xfrm>
          <a:prstGeom prst="rect">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Cairo"/>
              <a:buChar char="●"/>
            </a:pPr>
            <a:r>
              <a:rPr lang="en">
                <a:latin typeface="Cairo"/>
                <a:ea typeface="Cairo"/>
                <a:cs typeface="Cairo"/>
                <a:sym typeface="Cairo"/>
              </a:rPr>
              <a:t>EEG is helpful for establishing the diagnosis, classifying seizures correctly, and making therapeutic decisions.</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In combination with appropriate clinical findings, epileptiform EEG patterns termed </a:t>
            </a:r>
            <a:r>
              <a:rPr b="1" lang="en">
                <a:latin typeface="Cairo"/>
                <a:ea typeface="Cairo"/>
                <a:cs typeface="Cairo"/>
                <a:sym typeface="Cairo"/>
              </a:rPr>
              <a:t>spikes</a:t>
            </a:r>
            <a:r>
              <a:rPr lang="en">
                <a:latin typeface="Cairo"/>
                <a:ea typeface="Cairo"/>
                <a:cs typeface="Cairo"/>
                <a:sym typeface="Cairo"/>
              </a:rPr>
              <a:t> or </a:t>
            </a:r>
            <a:r>
              <a:rPr b="1" lang="en">
                <a:latin typeface="Cairo"/>
                <a:ea typeface="Cairo"/>
                <a:cs typeface="Cairo"/>
                <a:sym typeface="Cairo"/>
              </a:rPr>
              <a:t>sharp</a:t>
            </a:r>
            <a:r>
              <a:rPr lang="en">
                <a:latin typeface="Cairo"/>
                <a:ea typeface="Cairo"/>
                <a:cs typeface="Cairo"/>
                <a:sym typeface="Cairo"/>
              </a:rPr>
              <a:t> waves strongly support a diagnosis of epilepsy</a:t>
            </a:r>
            <a:endParaRPr>
              <a:latin typeface="Cairo"/>
              <a:ea typeface="Cairo"/>
              <a:cs typeface="Cairo"/>
              <a:sym typeface="Cairo"/>
            </a:endParaRPr>
          </a:p>
          <a:p>
            <a:pPr indent="-317500" lvl="1" marL="914400" rtl="0" algn="l">
              <a:spcBef>
                <a:spcPts val="0"/>
              </a:spcBef>
              <a:spcAft>
                <a:spcPts val="0"/>
              </a:spcAft>
              <a:buSzPts val="1400"/>
              <a:buFont typeface="Cairo"/>
              <a:buChar char="○"/>
            </a:pPr>
            <a:r>
              <a:rPr lang="en">
                <a:solidFill>
                  <a:srgbClr val="A64D79"/>
                </a:solidFill>
                <a:latin typeface="Cairo"/>
                <a:ea typeface="Cairo"/>
                <a:cs typeface="Cairo"/>
                <a:sym typeface="Cairo"/>
              </a:rPr>
              <a:t>Focal epileptiform </a:t>
            </a:r>
            <a:r>
              <a:rPr lang="en">
                <a:latin typeface="Cairo"/>
                <a:ea typeface="Cairo"/>
                <a:cs typeface="Cairo"/>
                <a:sym typeface="Cairo"/>
              </a:rPr>
              <a:t>discharges indicate </a:t>
            </a:r>
            <a:r>
              <a:rPr lang="en">
                <a:solidFill>
                  <a:srgbClr val="A64D79"/>
                </a:solidFill>
                <a:latin typeface="Cairo"/>
                <a:ea typeface="Cairo"/>
                <a:cs typeface="Cairo"/>
                <a:sym typeface="Cairo"/>
              </a:rPr>
              <a:t>focal epilepsy</a:t>
            </a:r>
            <a:endParaRPr>
              <a:solidFill>
                <a:srgbClr val="A64D79"/>
              </a:solidFill>
              <a:latin typeface="Cairo"/>
              <a:ea typeface="Cairo"/>
              <a:cs typeface="Cairo"/>
              <a:sym typeface="Cairo"/>
            </a:endParaRPr>
          </a:p>
          <a:p>
            <a:pPr indent="-317500" lvl="1" marL="914400" rtl="0" algn="l">
              <a:spcBef>
                <a:spcPts val="0"/>
              </a:spcBef>
              <a:spcAft>
                <a:spcPts val="0"/>
              </a:spcAft>
              <a:buSzPts val="1400"/>
              <a:buFont typeface="Cairo"/>
              <a:buChar char="○"/>
            </a:pPr>
            <a:r>
              <a:rPr lang="en">
                <a:solidFill>
                  <a:srgbClr val="674EA7"/>
                </a:solidFill>
                <a:latin typeface="Cairo"/>
                <a:ea typeface="Cairo"/>
                <a:cs typeface="Cairo"/>
                <a:sym typeface="Cairo"/>
              </a:rPr>
              <a:t>Generalized epileptiform</a:t>
            </a:r>
            <a:r>
              <a:rPr lang="en">
                <a:latin typeface="Cairo"/>
                <a:ea typeface="Cairo"/>
                <a:cs typeface="Cairo"/>
                <a:sym typeface="Cairo"/>
              </a:rPr>
              <a:t> activity indicates a </a:t>
            </a:r>
            <a:r>
              <a:rPr lang="en">
                <a:solidFill>
                  <a:srgbClr val="674EA7"/>
                </a:solidFill>
                <a:latin typeface="Cairo"/>
                <a:ea typeface="Cairo"/>
                <a:cs typeface="Cairo"/>
                <a:sym typeface="Cairo"/>
              </a:rPr>
              <a:t>generalized epilepsy.</a:t>
            </a:r>
            <a:endParaRPr>
              <a:solidFill>
                <a:srgbClr val="674EA7"/>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Most EEGs are obtained between seizures, and interictal abnormalities alone can never prove or eliminate a diagnosis of epilepsy. </a:t>
            </a:r>
            <a:endParaRPr>
              <a:solidFill>
                <a:schemeClr val="dk1"/>
              </a:solidFill>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Epilepsy can be definitely established only by recording a characteristic ictal discharge during a clinical attack.</a:t>
            </a:r>
            <a:br>
              <a:rPr lang="en">
                <a:latin typeface="Cairo"/>
                <a:ea typeface="Cairo"/>
                <a:cs typeface="Cairo"/>
                <a:sym typeface="Cairo"/>
              </a:rPr>
            </a:br>
            <a:r>
              <a:rPr lang="en">
                <a:latin typeface="Cairo"/>
                <a:ea typeface="Cairo"/>
                <a:cs typeface="Cairo"/>
                <a:sym typeface="Cairo"/>
              </a:rPr>
              <a:t>❖ </a:t>
            </a:r>
            <a:r>
              <a:rPr lang="en">
                <a:solidFill>
                  <a:srgbClr val="FF0000"/>
                </a:solidFill>
                <a:latin typeface="Cairo"/>
                <a:ea typeface="Cairo"/>
                <a:cs typeface="Cairo"/>
                <a:sym typeface="Cairo"/>
              </a:rPr>
              <a:t>3Hz</a:t>
            </a:r>
            <a:r>
              <a:rPr lang="en">
                <a:latin typeface="Cairo"/>
                <a:ea typeface="Cairo"/>
                <a:cs typeface="Cairo"/>
                <a:sym typeface="Cairo"/>
              </a:rPr>
              <a:t> spike-and-wave activity occurs specifically in </a:t>
            </a:r>
            <a:r>
              <a:rPr lang="en">
                <a:solidFill>
                  <a:srgbClr val="FF0000"/>
                </a:solidFill>
                <a:latin typeface="Cairo"/>
                <a:ea typeface="Cairo"/>
                <a:cs typeface="Cairo"/>
                <a:sym typeface="Cairo"/>
              </a:rPr>
              <a:t>petit mal</a:t>
            </a:r>
            <a:r>
              <a:rPr lang="en">
                <a:latin typeface="Cairo"/>
                <a:ea typeface="Cairo"/>
                <a:cs typeface="Cairo"/>
                <a:sym typeface="Cairo"/>
              </a:rPr>
              <a:t>.</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 </a:t>
            </a:r>
            <a:r>
              <a:rPr lang="en" sz="1200">
                <a:solidFill>
                  <a:schemeClr val="dk2"/>
                </a:solidFill>
                <a:latin typeface="Cairo"/>
                <a:ea typeface="Cairo"/>
                <a:cs typeface="Cairo"/>
                <a:sym typeface="Cairo"/>
              </a:rPr>
              <a:t>(If you find 3Hz wave -&gt; it is typical absent; there’s no 3Hz wave -&gt; Atypical absent)</a:t>
            </a:r>
            <a:endParaRPr sz="1200">
              <a:solidFill>
                <a:schemeClr val="dk2"/>
              </a:solidFill>
              <a:latin typeface="Cairo"/>
              <a:ea typeface="Cairo"/>
              <a:cs typeface="Cairo"/>
              <a:sym typeface="Cairo"/>
            </a:endParaRPr>
          </a:p>
          <a:p>
            <a:pPr indent="0" lvl="0" marL="0" rtl="0" algn="l">
              <a:spcBef>
                <a:spcPts val="0"/>
              </a:spcBef>
              <a:spcAft>
                <a:spcPts val="0"/>
              </a:spcAft>
              <a:buNone/>
            </a:pPr>
            <a:r>
              <a:rPr lang="en" sz="1200">
                <a:solidFill>
                  <a:schemeClr val="dk2"/>
                </a:solidFill>
                <a:latin typeface="Cairo"/>
                <a:ea typeface="Cairo"/>
                <a:cs typeface="Cairo"/>
                <a:sym typeface="Cairo"/>
              </a:rPr>
              <a:t>See the pictures in the next page. </a:t>
            </a:r>
            <a:endParaRPr sz="1200">
              <a:solidFill>
                <a:schemeClr val="dk2"/>
              </a:solidFill>
              <a:latin typeface="Cairo"/>
              <a:ea typeface="Cairo"/>
              <a:cs typeface="Cairo"/>
              <a:sym typeface="Cairo"/>
            </a:endParaRPr>
          </a:p>
        </p:txBody>
      </p:sp>
      <p:sp>
        <p:nvSpPr>
          <p:cNvPr id="337" name="Google Shape;337;p53"/>
          <p:cNvSpPr txBox="1"/>
          <p:nvPr/>
        </p:nvSpPr>
        <p:spPr>
          <a:xfrm>
            <a:off x="3429000" y="1811430"/>
            <a:ext cx="2809800" cy="5118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2"/>
              </a:buClr>
              <a:buSzPts val="1200"/>
              <a:buFont typeface="Cairo"/>
              <a:buChar char="★"/>
            </a:pPr>
            <a:r>
              <a:rPr lang="en" sz="1200">
                <a:solidFill>
                  <a:schemeClr val="dk2"/>
                </a:solidFill>
                <a:latin typeface="Cairo"/>
                <a:ea typeface="Cairo"/>
                <a:cs typeface="Cairo"/>
                <a:sym typeface="Cairo"/>
              </a:rPr>
              <a:t>The manifestation depends on the site of seizure. </a:t>
            </a:r>
            <a:endParaRPr sz="12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sp>
        <p:nvSpPr>
          <p:cNvPr id="342" name="Google Shape;342;p5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43" name="Google Shape;343;p54"/>
          <p:cNvSpPr txBox="1"/>
          <p:nvPr/>
        </p:nvSpPr>
        <p:spPr>
          <a:xfrm>
            <a:off x="778338" y="2825772"/>
            <a:ext cx="5486400" cy="75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Pathophysiology of Epilepsy</a:t>
            </a:r>
            <a:endParaRPr sz="1800">
              <a:solidFill>
                <a:srgbClr val="134F5C"/>
              </a:solidFill>
              <a:highlight>
                <a:srgbClr val="EFEFEF"/>
              </a:highlight>
              <a:latin typeface="Josefin Sans"/>
              <a:ea typeface="Josefin Sans"/>
              <a:cs typeface="Josefin Sans"/>
              <a:sym typeface="Josefin Sans"/>
            </a:endParaRPr>
          </a:p>
          <a:p>
            <a:pPr indent="0" lvl="0" marL="0" rtl="0" algn="ctr">
              <a:spcBef>
                <a:spcPts val="0"/>
              </a:spcBef>
              <a:spcAft>
                <a:spcPts val="0"/>
              </a:spcAft>
              <a:buNone/>
            </a:pPr>
            <a:r>
              <a:rPr lang="en" sz="1500">
                <a:solidFill>
                  <a:srgbClr val="134F5C"/>
                </a:solidFill>
                <a:highlight>
                  <a:srgbClr val="EFEFEF"/>
                </a:highlight>
                <a:latin typeface="Josefin Sans"/>
                <a:ea typeface="Josefin Sans"/>
                <a:cs typeface="Josefin Sans"/>
                <a:sym typeface="Josefin Sans"/>
              </a:rPr>
              <a:t>(at molecular level)</a:t>
            </a:r>
            <a:endParaRPr sz="1500">
              <a:solidFill>
                <a:srgbClr val="134F5C"/>
              </a:solidFill>
              <a:highlight>
                <a:srgbClr val="EFEFEF"/>
              </a:highlight>
              <a:latin typeface="Josefin Sans"/>
              <a:ea typeface="Josefin Sans"/>
              <a:cs typeface="Josefin Sans"/>
              <a:sym typeface="Josefin Sans"/>
            </a:endParaRPr>
          </a:p>
        </p:txBody>
      </p:sp>
      <p:sp>
        <p:nvSpPr>
          <p:cNvPr id="344" name="Google Shape;344;p54"/>
          <p:cNvSpPr txBox="1"/>
          <p:nvPr/>
        </p:nvSpPr>
        <p:spPr>
          <a:xfrm>
            <a:off x="365138" y="3297999"/>
            <a:ext cx="6303900" cy="143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airo"/>
                <a:ea typeface="Cairo"/>
                <a:cs typeface="Cairo"/>
                <a:sym typeface="Cairo"/>
              </a:rPr>
              <a:t>Cortical cell membrane level</a:t>
            </a:r>
            <a:br>
              <a:rPr lang="en">
                <a:latin typeface="Cairo"/>
                <a:ea typeface="Cairo"/>
                <a:cs typeface="Cairo"/>
                <a:sym typeface="Cairo"/>
              </a:rPr>
            </a:br>
            <a:r>
              <a:rPr lang="en">
                <a:latin typeface="Cairo"/>
                <a:ea typeface="Cairo"/>
                <a:cs typeface="Cairo"/>
                <a:sym typeface="Cairo"/>
              </a:rPr>
              <a:t>➢ Instability of the nerve cell membrane → Polarization abnormalities (excessive polarization, hypopolarization, or lapses in repolarization), allowing the cell to be more susceptible to activation → </a:t>
            </a:r>
            <a:r>
              <a:rPr lang="en">
                <a:solidFill>
                  <a:srgbClr val="FF0000"/>
                </a:solidFill>
                <a:latin typeface="Cairo"/>
                <a:ea typeface="Cairo"/>
                <a:cs typeface="Cairo"/>
                <a:sym typeface="Cairo"/>
              </a:rPr>
              <a:t>Hypersensitive neurons</a:t>
            </a:r>
            <a:r>
              <a:rPr lang="en">
                <a:latin typeface="Cairo"/>
                <a:ea typeface="Cairo"/>
                <a:cs typeface="Cairo"/>
                <a:sym typeface="Cairo"/>
              </a:rPr>
              <a:t> with </a:t>
            </a:r>
            <a:r>
              <a:rPr lang="en">
                <a:solidFill>
                  <a:srgbClr val="FF0000"/>
                </a:solidFill>
                <a:latin typeface="Cairo"/>
                <a:ea typeface="Cairo"/>
                <a:cs typeface="Cairo"/>
                <a:sym typeface="Cairo"/>
              </a:rPr>
              <a:t>lowered thresholds for firing and firing excessively</a:t>
            </a:r>
            <a:r>
              <a:rPr lang="en">
                <a:latin typeface="Cairo"/>
                <a:ea typeface="Cairo"/>
                <a:cs typeface="Cairo"/>
                <a:sym typeface="Cairo"/>
              </a:rPr>
              <a:t>, related to →</a:t>
            </a:r>
            <a:endParaRPr>
              <a:latin typeface="Cairo"/>
              <a:ea typeface="Cairo"/>
              <a:cs typeface="Cairo"/>
              <a:sym typeface="Cairo"/>
            </a:endParaRPr>
          </a:p>
        </p:txBody>
      </p:sp>
      <p:sp>
        <p:nvSpPr>
          <p:cNvPr id="345" name="Google Shape;345;p54"/>
          <p:cNvSpPr txBox="1"/>
          <p:nvPr/>
        </p:nvSpPr>
        <p:spPr>
          <a:xfrm>
            <a:off x="441038" y="4882200"/>
            <a:ext cx="6152100" cy="1596300"/>
          </a:xfrm>
          <a:prstGeom prst="rect">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Cairo"/>
              <a:buAutoNum type="arabicParenR"/>
            </a:pPr>
            <a:r>
              <a:rPr lang="en">
                <a:solidFill>
                  <a:srgbClr val="FF0000"/>
                </a:solidFill>
                <a:latin typeface="Cairo"/>
                <a:ea typeface="Cairo"/>
                <a:cs typeface="Cairo"/>
                <a:sym typeface="Cairo"/>
              </a:rPr>
              <a:t>Excess of </a:t>
            </a:r>
            <a:r>
              <a:rPr lang="en">
                <a:solidFill>
                  <a:srgbClr val="FF0000"/>
                </a:solidFill>
                <a:latin typeface="Cairo"/>
                <a:ea typeface="Cairo"/>
                <a:cs typeface="Cairo"/>
                <a:sym typeface="Cairo"/>
              </a:rPr>
              <a:t>Excitatory</a:t>
            </a:r>
            <a:r>
              <a:rPr lang="en">
                <a:latin typeface="Cairo"/>
                <a:ea typeface="Cairo"/>
                <a:cs typeface="Cairo"/>
                <a:sym typeface="Cairo"/>
              </a:rPr>
              <a:t> (A</a:t>
            </a:r>
            <a:r>
              <a:rPr lang="en">
                <a:latin typeface="Cairo"/>
                <a:ea typeface="Cairo"/>
                <a:cs typeface="Cairo"/>
                <a:sym typeface="Cairo"/>
              </a:rPr>
              <a:t>cetylcholine -</a:t>
            </a:r>
            <a:r>
              <a:rPr lang="en">
                <a:latin typeface="Cairo"/>
                <a:ea typeface="Cairo"/>
                <a:cs typeface="Cairo"/>
                <a:sym typeface="Cairo"/>
              </a:rPr>
              <a:t>or Glutamate- related activity)</a:t>
            </a:r>
            <a:endParaRPr>
              <a:latin typeface="Cairo"/>
              <a:ea typeface="Cairo"/>
              <a:cs typeface="Cairo"/>
              <a:sym typeface="Cairo"/>
            </a:endParaRPr>
          </a:p>
          <a:p>
            <a:pPr indent="-317500" lvl="0" marL="457200" rtl="0" algn="l">
              <a:spcBef>
                <a:spcPts val="0"/>
              </a:spcBef>
              <a:spcAft>
                <a:spcPts val="0"/>
              </a:spcAft>
              <a:buSzPts val="1400"/>
              <a:buFont typeface="Cairo"/>
              <a:buAutoNum type="arabicParenR"/>
            </a:pPr>
            <a:r>
              <a:rPr lang="en">
                <a:solidFill>
                  <a:srgbClr val="FF0000"/>
                </a:solidFill>
                <a:latin typeface="Cairo"/>
                <a:ea typeface="Cairo"/>
                <a:cs typeface="Cairo"/>
                <a:sym typeface="Cairo"/>
              </a:rPr>
              <a:t>Decreased inhibitory</a:t>
            </a:r>
            <a:r>
              <a:rPr lang="en">
                <a:latin typeface="Cairo"/>
                <a:ea typeface="Cairo"/>
                <a:cs typeface="Cairo"/>
                <a:sym typeface="Cairo"/>
              </a:rPr>
              <a:t> (GABA –related activity)</a:t>
            </a:r>
            <a:endParaRPr>
              <a:latin typeface="Cairo"/>
              <a:ea typeface="Cairo"/>
              <a:cs typeface="Cairo"/>
              <a:sym typeface="Cairo"/>
            </a:endParaRPr>
          </a:p>
          <a:p>
            <a:pPr indent="-317500" lvl="1" marL="914400" rtl="0" algn="l">
              <a:spcBef>
                <a:spcPts val="0"/>
              </a:spcBef>
              <a:spcAft>
                <a:spcPts val="0"/>
              </a:spcAft>
              <a:buSzPts val="1400"/>
              <a:buFont typeface="Cairo"/>
              <a:buChar char="○"/>
            </a:pPr>
            <a:r>
              <a:rPr lang="en">
                <a:latin typeface="Cairo"/>
                <a:ea typeface="Cairo"/>
                <a:cs typeface="Cairo"/>
                <a:sym typeface="Cairo"/>
              </a:rPr>
              <a:t>Together and/or (2) above → leading to instability of cell membrane &amp; lowered threshold for </a:t>
            </a:r>
            <a:r>
              <a:rPr lang="en">
                <a:latin typeface="Cairo"/>
                <a:ea typeface="Cairo"/>
                <a:cs typeface="Cairo"/>
                <a:sym typeface="Cairo"/>
              </a:rPr>
              <a:t>excitation</a:t>
            </a:r>
            <a:r>
              <a:rPr lang="en">
                <a:latin typeface="Cairo"/>
                <a:ea typeface="Cairo"/>
                <a:cs typeface="Cairo"/>
                <a:sym typeface="Cairo"/>
              </a:rPr>
              <a:t> → excessive polarization, hypopolarization allowing the cell to be more susceptible to activation spontaneously or by any ionic imbalances in the immediate chemical environment of neurons. </a:t>
            </a:r>
            <a:endParaRPr>
              <a:latin typeface="Cairo"/>
              <a:ea typeface="Cairo"/>
              <a:cs typeface="Cairo"/>
              <a:sym typeface="Cairo"/>
            </a:endParaRPr>
          </a:p>
        </p:txBody>
      </p:sp>
      <p:sp>
        <p:nvSpPr>
          <p:cNvPr id="346" name="Google Shape;346;p54"/>
          <p:cNvSpPr txBox="1"/>
          <p:nvPr/>
        </p:nvSpPr>
        <p:spPr>
          <a:xfrm>
            <a:off x="188956" y="4595470"/>
            <a:ext cx="2073900" cy="387600"/>
          </a:xfrm>
          <a:prstGeom prst="rect">
            <a:avLst/>
          </a:prstGeom>
          <a:noFill/>
          <a:ln>
            <a:noFill/>
          </a:ln>
        </p:spPr>
        <p:txBody>
          <a:bodyPr anchorCtr="0" anchor="t" bIns="91425" lIns="91425" spcFirstLastPara="1" rIns="91425" wrap="square" tIns="91425">
            <a:noAutofit/>
          </a:bodyPr>
          <a:lstStyle/>
          <a:p>
            <a:pPr indent="-292100" lvl="0" marL="457200" rtl="0" algn="ctr">
              <a:spcBef>
                <a:spcPts val="0"/>
              </a:spcBef>
              <a:spcAft>
                <a:spcPts val="0"/>
              </a:spcAft>
              <a:buClr>
                <a:srgbClr val="FF0000"/>
              </a:buClr>
              <a:buSzPts val="1000"/>
              <a:buFont typeface="Cairo"/>
              <a:buChar char="★"/>
            </a:pPr>
            <a:r>
              <a:rPr lang="en" sz="1000">
                <a:solidFill>
                  <a:srgbClr val="FF0000"/>
                </a:solidFill>
                <a:highlight>
                  <a:srgbClr val="F4CCCC"/>
                </a:highlight>
                <a:latin typeface="Cairo"/>
                <a:ea typeface="Cairo"/>
                <a:cs typeface="Cairo"/>
                <a:sym typeface="Cairo"/>
              </a:rPr>
              <a:t>Very important </a:t>
            </a:r>
            <a:endParaRPr sz="1000">
              <a:solidFill>
                <a:srgbClr val="FF0000"/>
              </a:solidFill>
              <a:highlight>
                <a:srgbClr val="F4CCCC"/>
              </a:highlight>
              <a:latin typeface="Cairo"/>
              <a:ea typeface="Cairo"/>
              <a:cs typeface="Cairo"/>
              <a:sym typeface="Cairo"/>
            </a:endParaRPr>
          </a:p>
        </p:txBody>
      </p:sp>
      <p:sp>
        <p:nvSpPr>
          <p:cNvPr id="347" name="Google Shape;347;p54"/>
          <p:cNvSpPr txBox="1"/>
          <p:nvPr/>
        </p:nvSpPr>
        <p:spPr>
          <a:xfrm>
            <a:off x="685800" y="6599878"/>
            <a:ext cx="5486400" cy="51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Genetic &amp; Epilepsy</a:t>
            </a:r>
            <a:endParaRPr sz="1800">
              <a:solidFill>
                <a:srgbClr val="134F5C"/>
              </a:solidFill>
              <a:highlight>
                <a:srgbClr val="EFEFEF"/>
              </a:highlight>
              <a:latin typeface="Josefin Sans"/>
              <a:ea typeface="Josefin Sans"/>
              <a:cs typeface="Josefin Sans"/>
              <a:sym typeface="Josefin Sans"/>
            </a:endParaRPr>
          </a:p>
        </p:txBody>
      </p:sp>
      <p:sp>
        <p:nvSpPr>
          <p:cNvPr id="348" name="Google Shape;348;p54"/>
          <p:cNvSpPr txBox="1"/>
          <p:nvPr/>
        </p:nvSpPr>
        <p:spPr>
          <a:xfrm>
            <a:off x="277050" y="7111675"/>
            <a:ext cx="6489000" cy="2493300"/>
          </a:xfrm>
          <a:prstGeom prst="rect">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Cairo"/>
              <a:buChar char="●"/>
            </a:pPr>
            <a:r>
              <a:rPr lang="en">
                <a:latin typeface="Cairo"/>
                <a:ea typeface="Cairo"/>
                <a:cs typeface="Cairo"/>
                <a:sym typeface="Cairo"/>
              </a:rPr>
              <a:t>Some types linked to genes (run in families).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Genetic abnormalities ›››› increasing a person's susceptibility to</a:t>
            </a:r>
            <a:br>
              <a:rPr lang="en">
                <a:latin typeface="Cairo"/>
                <a:ea typeface="Cairo"/>
                <a:cs typeface="Cairo"/>
                <a:sym typeface="Cairo"/>
              </a:rPr>
            </a:br>
            <a:r>
              <a:rPr lang="en">
                <a:latin typeface="Cairo"/>
                <a:ea typeface="Cairo"/>
                <a:cs typeface="Cairo"/>
                <a:sym typeface="Cairo"/>
              </a:rPr>
              <a:t>seizures that are triggered by an environmental factor.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Several types of epilepsy have now been linked to defective genes for ion channels, the "gates" that control the flow of ions in to and out of cells and that regulate neuron signaling.</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Example:</a:t>
            </a:r>
            <a:endParaRPr>
              <a:latin typeface="Cairo"/>
              <a:ea typeface="Cairo"/>
              <a:cs typeface="Cairo"/>
              <a:sym typeface="Cairo"/>
            </a:endParaRPr>
          </a:p>
          <a:p>
            <a:pPr indent="-317500" lvl="1" marL="914400" rtl="0" algn="l">
              <a:spcBef>
                <a:spcPts val="0"/>
              </a:spcBef>
              <a:spcAft>
                <a:spcPts val="0"/>
              </a:spcAft>
              <a:buSzPts val="1400"/>
              <a:buFont typeface="Cairo"/>
              <a:buChar char="○"/>
            </a:pPr>
            <a:r>
              <a:rPr lang="en">
                <a:solidFill>
                  <a:srgbClr val="FF0000"/>
                </a:solidFill>
                <a:latin typeface="Cairo"/>
                <a:ea typeface="Cairo"/>
                <a:cs typeface="Cairo"/>
                <a:sym typeface="Cairo"/>
              </a:rPr>
              <a:t>Lafora's disease,</a:t>
            </a:r>
            <a:r>
              <a:rPr lang="en">
                <a:latin typeface="Cairo"/>
                <a:ea typeface="Cairo"/>
                <a:cs typeface="Cairo"/>
                <a:sym typeface="Cairo"/>
              </a:rPr>
              <a:t> has been </a:t>
            </a:r>
            <a:r>
              <a:rPr lang="en" u="sng">
                <a:latin typeface="Cairo"/>
                <a:ea typeface="Cairo"/>
                <a:cs typeface="Cairo"/>
                <a:sym typeface="Cairo"/>
              </a:rPr>
              <a:t>linked to a gene that helps to break down carbohydrates.</a:t>
            </a:r>
            <a:endParaRPr u="sng">
              <a:latin typeface="Cairo"/>
              <a:ea typeface="Cairo"/>
              <a:cs typeface="Cairo"/>
              <a:sym typeface="Cairo"/>
            </a:endParaRPr>
          </a:p>
          <a:p>
            <a:pPr indent="-317500" lvl="1" marL="914400" rtl="0" algn="l">
              <a:spcBef>
                <a:spcPts val="0"/>
              </a:spcBef>
              <a:spcAft>
                <a:spcPts val="0"/>
              </a:spcAft>
              <a:buSzPts val="1400"/>
              <a:buFont typeface="Cairo"/>
              <a:buChar char="○"/>
            </a:pPr>
            <a:r>
              <a:rPr lang="en">
                <a:latin typeface="Cairo"/>
                <a:ea typeface="Cairo"/>
                <a:cs typeface="Cairo"/>
                <a:sym typeface="Cairo"/>
              </a:rPr>
              <a:t>Benign neonatal convulsions -&gt; 20q and 8q  </a:t>
            </a:r>
            <a:endParaRPr>
              <a:latin typeface="Cairo"/>
              <a:ea typeface="Cairo"/>
              <a:cs typeface="Cairo"/>
              <a:sym typeface="Cairo"/>
            </a:endParaRPr>
          </a:p>
          <a:p>
            <a:pPr indent="-317500" lvl="1" marL="914400" rtl="0" algn="l">
              <a:spcBef>
                <a:spcPts val="0"/>
              </a:spcBef>
              <a:spcAft>
                <a:spcPts val="0"/>
              </a:spcAft>
              <a:buSzPts val="1400"/>
              <a:buFont typeface="Cairo"/>
              <a:buChar char="○"/>
            </a:pPr>
            <a:r>
              <a:rPr lang="en">
                <a:latin typeface="Cairo"/>
                <a:ea typeface="Cairo"/>
                <a:cs typeface="Cairo"/>
                <a:sym typeface="Cairo"/>
              </a:rPr>
              <a:t>Juvenile myoclonic epilepsy -&gt; 6p  </a:t>
            </a:r>
            <a:endParaRPr>
              <a:latin typeface="Cairo"/>
              <a:ea typeface="Cairo"/>
              <a:cs typeface="Cairo"/>
              <a:sym typeface="Cairo"/>
            </a:endParaRPr>
          </a:p>
          <a:p>
            <a:pPr indent="-317500" lvl="1" marL="914400" rtl="0" algn="l">
              <a:spcBef>
                <a:spcPts val="0"/>
              </a:spcBef>
              <a:spcAft>
                <a:spcPts val="0"/>
              </a:spcAft>
              <a:buSzPts val="1400"/>
              <a:buFont typeface="Cairo"/>
              <a:buChar char="○"/>
            </a:pPr>
            <a:r>
              <a:rPr lang="en">
                <a:latin typeface="Cairo"/>
                <a:ea typeface="Cairo"/>
                <a:cs typeface="Cairo"/>
                <a:sym typeface="Cairo"/>
              </a:rPr>
              <a:t>Progressive myoclonic epilepsy -&gt; 21q22.3</a:t>
            </a:r>
            <a:endParaRPr>
              <a:latin typeface="Cairo"/>
              <a:ea typeface="Cairo"/>
              <a:cs typeface="Cairo"/>
              <a:sym typeface="Cairo"/>
            </a:endParaRPr>
          </a:p>
        </p:txBody>
      </p:sp>
      <p:pic>
        <p:nvPicPr>
          <p:cNvPr id="349" name="Google Shape;349;p54"/>
          <p:cNvPicPr preferRelativeResize="0"/>
          <p:nvPr/>
        </p:nvPicPr>
        <p:blipFill rotWithShape="1">
          <a:blip r:embed="rId3">
            <a:alphaModFix/>
          </a:blip>
          <a:srcRect b="0" l="0" r="47545" t="0"/>
          <a:stretch/>
        </p:blipFill>
        <p:spPr>
          <a:xfrm>
            <a:off x="123628" y="474850"/>
            <a:ext cx="1798701" cy="2350926"/>
          </a:xfrm>
          <a:prstGeom prst="rect">
            <a:avLst/>
          </a:prstGeom>
          <a:noFill/>
          <a:ln>
            <a:noFill/>
          </a:ln>
        </p:spPr>
      </p:pic>
      <p:pic>
        <p:nvPicPr>
          <p:cNvPr id="350" name="Google Shape;350;p54"/>
          <p:cNvPicPr preferRelativeResize="0"/>
          <p:nvPr/>
        </p:nvPicPr>
        <p:blipFill rotWithShape="1">
          <a:blip r:embed="rId3">
            <a:alphaModFix/>
          </a:blip>
          <a:srcRect b="0" l="54115" r="0" t="9706"/>
          <a:stretch/>
        </p:blipFill>
        <p:spPr>
          <a:xfrm>
            <a:off x="1977613" y="1484823"/>
            <a:ext cx="1310050" cy="1340951"/>
          </a:xfrm>
          <a:prstGeom prst="rect">
            <a:avLst/>
          </a:prstGeom>
          <a:noFill/>
          <a:ln>
            <a:noFill/>
          </a:ln>
        </p:spPr>
      </p:pic>
      <p:pic>
        <p:nvPicPr>
          <p:cNvPr id="351" name="Google Shape;351;p54"/>
          <p:cNvPicPr preferRelativeResize="0"/>
          <p:nvPr/>
        </p:nvPicPr>
        <p:blipFill rotWithShape="1">
          <a:blip r:embed="rId4">
            <a:alphaModFix/>
          </a:blip>
          <a:srcRect b="69744" l="52691" r="9531" t="8372"/>
          <a:stretch/>
        </p:blipFill>
        <p:spPr>
          <a:xfrm>
            <a:off x="1922325" y="387525"/>
            <a:ext cx="1420615" cy="1097299"/>
          </a:xfrm>
          <a:prstGeom prst="rect">
            <a:avLst/>
          </a:prstGeom>
          <a:noFill/>
          <a:ln>
            <a:noFill/>
          </a:ln>
        </p:spPr>
      </p:pic>
      <p:pic>
        <p:nvPicPr>
          <p:cNvPr id="352" name="Google Shape;352;p54"/>
          <p:cNvPicPr preferRelativeResize="0"/>
          <p:nvPr/>
        </p:nvPicPr>
        <p:blipFill rotWithShape="1">
          <a:blip r:embed="rId5">
            <a:alphaModFix/>
          </a:blip>
          <a:srcRect b="15434" l="34421" r="4580" t="31942"/>
          <a:stretch/>
        </p:blipFill>
        <p:spPr>
          <a:xfrm>
            <a:off x="3428999" y="583334"/>
            <a:ext cx="3098177" cy="2004711"/>
          </a:xfrm>
          <a:prstGeom prst="rect">
            <a:avLst/>
          </a:prstGeom>
          <a:noFill/>
          <a:ln>
            <a:noFill/>
          </a:ln>
        </p:spPr>
      </p:pic>
      <p:sp>
        <p:nvSpPr>
          <p:cNvPr id="353" name="Google Shape;353;p54"/>
          <p:cNvSpPr/>
          <p:nvPr/>
        </p:nvSpPr>
        <p:spPr>
          <a:xfrm>
            <a:off x="4355775" y="743450"/>
            <a:ext cx="522000" cy="16299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54"/>
          <p:cNvSpPr txBox="1"/>
          <p:nvPr/>
        </p:nvSpPr>
        <p:spPr>
          <a:xfrm>
            <a:off x="4240125" y="474850"/>
            <a:ext cx="753300" cy="64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0000"/>
                </a:solidFill>
                <a:latin typeface="Cairo"/>
                <a:ea typeface="Cairo"/>
                <a:cs typeface="Cairo"/>
                <a:sym typeface="Cairo"/>
              </a:rPr>
              <a:t>3 Hz wave</a:t>
            </a:r>
            <a:endParaRPr sz="1000">
              <a:solidFill>
                <a:srgbClr val="FF0000"/>
              </a:solidFill>
              <a:latin typeface="Cairo"/>
              <a:ea typeface="Cairo"/>
              <a:cs typeface="Cairo"/>
              <a:sym typeface="Cairo"/>
            </a:endParaRPr>
          </a:p>
        </p:txBody>
      </p:sp>
      <p:sp>
        <p:nvSpPr>
          <p:cNvPr id="355" name="Google Shape;355;p54"/>
          <p:cNvSpPr txBox="1"/>
          <p:nvPr/>
        </p:nvSpPr>
        <p:spPr>
          <a:xfrm>
            <a:off x="3186225" y="2412699"/>
            <a:ext cx="2861100" cy="5118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2"/>
              </a:buClr>
              <a:buSzPts val="1200"/>
              <a:buFont typeface="Cairo"/>
              <a:buChar char="★"/>
            </a:pPr>
            <a:r>
              <a:rPr lang="en" sz="1200">
                <a:solidFill>
                  <a:schemeClr val="dk2"/>
                </a:solidFill>
                <a:latin typeface="Cairo"/>
                <a:ea typeface="Cairo"/>
                <a:cs typeface="Cairo"/>
                <a:sym typeface="Cairo"/>
              </a:rPr>
              <a:t>The most important thing that you have to do EEG during the attack. </a:t>
            </a:r>
            <a:endParaRPr sz="12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Google Shape;360;p55"/>
          <p:cNvSpPr txBox="1"/>
          <p:nvPr/>
        </p:nvSpPr>
        <p:spPr>
          <a:xfrm>
            <a:off x="2317038" y="759494"/>
            <a:ext cx="2223900" cy="565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400">
                <a:solidFill>
                  <a:srgbClr val="134F5C"/>
                </a:solidFill>
                <a:highlight>
                  <a:srgbClr val="EFEFEF"/>
                </a:highlight>
                <a:latin typeface="Josefin Sans"/>
                <a:ea typeface="Josefin Sans"/>
                <a:cs typeface="Josefin Sans"/>
                <a:sym typeface="Josefin Sans"/>
              </a:rPr>
              <a:t>Test yourself </a:t>
            </a:r>
            <a:endParaRPr sz="2400">
              <a:solidFill>
                <a:srgbClr val="134F5C"/>
              </a:solidFill>
              <a:highlight>
                <a:srgbClr val="EFEFEF"/>
              </a:highlight>
              <a:latin typeface="Josefin Sans"/>
              <a:ea typeface="Josefin Sans"/>
              <a:cs typeface="Josefin Sans"/>
              <a:sym typeface="Josefin Sans"/>
            </a:endParaRPr>
          </a:p>
          <a:p>
            <a:pPr indent="0" lvl="0" marL="0" rtl="0" algn="ctr">
              <a:spcBef>
                <a:spcPts val="0"/>
              </a:spcBef>
              <a:spcAft>
                <a:spcPts val="0"/>
              </a:spcAft>
              <a:buNone/>
            </a:pPr>
            <a:r>
              <a:t/>
            </a:r>
            <a:endParaRPr sz="2400">
              <a:solidFill>
                <a:srgbClr val="134F5C"/>
              </a:solidFill>
              <a:highlight>
                <a:srgbClr val="EFEFEF"/>
              </a:highlight>
              <a:latin typeface="Josefin Sans"/>
              <a:ea typeface="Josefin Sans"/>
              <a:cs typeface="Josefin Sans"/>
              <a:sym typeface="Josefin Sans"/>
            </a:endParaRPr>
          </a:p>
          <a:p>
            <a:pPr indent="0" lvl="0" marL="0" rtl="0" algn="ctr">
              <a:spcBef>
                <a:spcPts val="0"/>
              </a:spcBef>
              <a:spcAft>
                <a:spcPts val="0"/>
              </a:spcAft>
              <a:buNone/>
            </a:pPr>
            <a:r>
              <a:t/>
            </a:r>
            <a:endParaRPr sz="2400">
              <a:solidFill>
                <a:srgbClr val="134F5C"/>
              </a:solidFill>
              <a:highlight>
                <a:srgbClr val="EFEFEF"/>
              </a:highlight>
              <a:latin typeface="Josefin Sans"/>
              <a:ea typeface="Josefin Sans"/>
              <a:cs typeface="Josefin Sans"/>
              <a:sym typeface="Josefin Sans"/>
            </a:endParaRPr>
          </a:p>
        </p:txBody>
      </p:sp>
      <p:sp>
        <p:nvSpPr>
          <p:cNvPr id="361" name="Google Shape;361;p5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62" name="Google Shape;362;p55"/>
          <p:cNvSpPr txBox="1"/>
          <p:nvPr/>
        </p:nvSpPr>
        <p:spPr>
          <a:xfrm>
            <a:off x="304350" y="5"/>
            <a:ext cx="5486400" cy="30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134F5C"/>
                </a:solidFill>
                <a:latin typeface="Josefin Sans"/>
                <a:ea typeface="Josefin Sans"/>
                <a:cs typeface="Josefin Sans"/>
                <a:sym typeface="Josefin Sans"/>
              </a:rPr>
              <a:t>Important points you should focus on:</a:t>
            </a:r>
            <a:endParaRPr sz="1200">
              <a:solidFill>
                <a:srgbClr val="134F5C"/>
              </a:solidFill>
              <a:latin typeface="Josefin Sans"/>
              <a:ea typeface="Josefin Sans"/>
              <a:cs typeface="Josefin Sans"/>
              <a:sym typeface="Josefin Sans"/>
            </a:endParaRPr>
          </a:p>
        </p:txBody>
      </p:sp>
      <p:sp>
        <p:nvSpPr>
          <p:cNvPr id="363" name="Google Shape;363;p55"/>
          <p:cNvSpPr txBox="1"/>
          <p:nvPr/>
        </p:nvSpPr>
        <p:spPr>
          <a:xfrm>
            <a:off x="506400" y="1324700"/>
            <a:ext cx="5845200" cy="2757000"/>
          </a:xfrm>
          <a:prstGeom prst="rect">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Cairo"/>
              <a:buAutoNum type="arabicPeriod"/>
            </a:pPr>
            <a:r>
              <a:rPr lang="en">
                <a:latin typeface="Cairo"/>
                <a:ea typeface="Cairo"/>
                <a:cs typeface="Cairo"/>
                <a:sym typeface="Cairo"/>
              </a:rPr>
              <a:t>What are the </a:t>
            </a:r>
            <a:r>
              <a:rPr lang="en">
                <a:latin typeface="Cairo"/>
                <a:ea typeface="Cairo"/>
                <a:cs typeface="Cairo"/>
                <a:sym typeface="Cairo"/>
              </a:rPr>
              <a:t>cause of seizures?</a:t>
            </a:r>
            <a:endParaRPr>
              <a:latin typeface="Cairo"/>
              <a:ea typeface="Cairo"/>
              <a:cs typeface="Cairo"/>
              <a:sym typeface="Cairo"/>
            </a:endParaRPr>
          </a:p>
          <a:p>
            <a:pPr indent="-317500" lvl="0" marL="457200" rtl="0" algn="l">
              <a:spcBef>
                <a:spcPts val="0"/>
              </a:spcBef>
              <a:spcAft>
                <a:spcPts val="0"/>
              </a:spcAft>
              <a:buSzPts val="1400"/>
              <a:buFont typeface="Cairo"/>
              <a:buAutoNum type="arabicPeriod"/>
            </a:pPr>
            <a:r>
              <a:rPr lang="en">
                <a:latin typeface="Cairo"/>
                <a:ea typeface="Cairo"/>
                <a:cs typeface="Cairo"/>
                <a:sym typeface="Cairo"/>
              </a:rPr>
              <a:t>What is epilepsy?</a:t>
            </a:r>
            <a:endParaRPr>
              <a:latin typeface="Cairo"/>
              <a:ea typeface="Cairo"/>
              <a:cs typeface="Cairo"/>
              <a:sym typeface="Cairo"/>
            </a:endParaRPr>
          </a:p>
          <a:p>
            <a:pPr indent="-317500" lvl="0" marL="457200" rtl="0" algn="l">
              <a:spcBef>
                <a:spcPts val="0"/>
              </a:spcBef>
              <a:spcAft>
                <a:spcPts val="0"/>
              </a:spcAft>
              <a:buClr>
                <a:schemeClr val="dk1"/>
              </a:buClr>
              <a:buSzPts val="1400"/>
              <a:buFont typeface="Cairo"/>
              <a:buAutoNum type="arabicPeriod"/>
            </a:pPr>
            <a:r>
              <a:rPr lang="en">
                <a:solidFill>
                  <a:schemeClr val="dk1"/>
                </a:solidFill>
                <a:latin typeface="Cairo"/>
                <a:ea typeface="Cairo"/>
                <a:cs typeface="Cairo"/>
                <a:sym typeface="Cairo"/>
              </a:rPr>
              <a:t>Is it a disease or symptom?</a:t>
            </a:r>
            <a:endParaRPr>
              <a:latin typeface="Cairo"/>
              <a:ea typeface="Cairo"/>
              <a:cs typeface="Cairo"/>
              <a:sym typeface="Cairo"/>
            </a:endParaRPr>
          </a:p>
          <a:p>
            <a:pPr indent="-317500" lvl="0" marL="457200" rtl="0" algn="l">
              <a:spcBef>
                <a:spcPts val="0"/>
              </a:spcBef>
              <a:spcAft>
                <a:spcPts val="0"/>
              </a:spcAft>
              <a:buSzPts val="1400"/>
              <a:buFont typeface="Cairo"/>
              <a:buAutoNum type="arabicPeriod"/>
            </a:pPr>
            <a:r>
              <a:rPr lang="en">
                <a:latin typeface="Cairo"/>
                <a:ea typeface="Cairo"/>
                <a:cs typeface="Cairo"/>
                <a:sym typeface="Cairo"/>
              </a:rPr>
              <a:t>What are the classification of epilepsy</a:t>
            </a:r>
            <a:r>
              <a:rPr lang="en">
                <a:latin typeface="Cairo"/>
                <a:ea typeface="Cairo"/>
                <a:cs typeface="Cairo"/>
                <a:sym typeface="Cairo"/>
              </a:rPr>
              <a:t>?</a:t>
            </a:r>
            <a:endParaRPr>
              <a:latin typeface="Cairo"/>
              <a:ea typeface="Cairo"/>
              <a:cs typeface="Cairo"/>
              <a:sym typeface="Cairo"/>
            </a:endParaRPr>
          </a:p>
          <a:p>
            <a:pPr indent="-317500" lvl="0" marL="457200" rtl="0" algn="l">
              <a:spcBef>
                <a:spcPts val="0"/>
              </a:spcBef>
              <a:spcAft>
                <a:spcPts val="0"/>
              </a:spcAft>
              <a:buSzPts val="1400"/>
              <a:buFont typeface="Cairo"/>
              <a:buAutoNum type="arabicPeriod"/>
            </a:pPr>
            <a:r>
              <a:rPr lang="en">
                <a:latin typeface="Cairo"/>
                <a:ea typeface="Cairo"/>
                <a:cs typeface="Cairo"/>
                <a:sym typeface="Cairo"/>
              </a:rPr>
              <a:t>What are the phases of grand mal seizures?</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Remember not all the seizures are motor</a:t>
            </a:r>
            <a:endParaRPr>
              <a:latin typeface="Cairo"/>
              <a:ea typeface="Cairo"/>
              <a:cs typeface="Cairo"/>
              <a:sym typeface="Cairo"/>
            </a:endParaRPr>
          </a:p>
        </p:txBody>
      </p:sp>
      <p:pic>
        <p:nvPicPr>
          <p:cNvPr id="364" name="Google Shape;364;p55"/>
          <p:cNvPicPr preferRelativeResize="0"/>
          <p:nvPr/>
        </p:nvPicPr>
        <p:blipFill>
          <a:blip r:embed="rId3">
            <a:alphaModFix/>
          </a:blip>
          <a:stretch>
            <a:fillRect/>
          </a:stretch>
        </p:blipFill>
        <p:spPr>
          <a:xfrm>
            <a:off x="339597" y="5652663"/>
            <a:ext cx="6191250" cy="3971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Google Shape;369;p5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70" name="Google Shape;370;p56"/>
          <p:cNvSpPr txBox="1"/>
          <p:nvPr/>
        </p:nvSpPr>
        <p:spPr>
          <a:xfrm>
            <a:off x="91350" y="83375"/>
            <a:ext cx="6675300" cy="46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134F5C"/>
                </a:solidFill>
                <a:latin typeface="Josefin Sans"/>
                <a:ea typeface="Josefin Sans"/>
                <a:cs typeface="Josefin Sans"/>
                <a:sym typeface="Josefin Sans"/>
              </a:rPr>
              <a:t>Questions </a:t>
            </a:r>
            <a:endParaRPr sz="1200">
              <a:solidFill>
                <a:srgbClr val="134F5C"/>
              </a:solidFill>
              <a:latin typeface="Josefin Sans"/>
              <a:ea typeface="Josefin Sans"/>
              <a:cs typeface="Josefin Sans"/>
              <a:sym typeface="Josefin Sans"/>
            </a:endParaRPr>
          </a:p>
        </p:txBody>
      </p:sp>
      <p:sp>
        <p:nvSpPr>
          <p:cNvPr id="371" name="Google Shape;371;p56"/>
          <p:cNvSpPr txBox="1"/>
          <p:nvPr/>
        </p:nvSpPr>
        <p:spPr>
          <a:xfrm>
            <a:off x="239025" y="1263475"/>
            <a:ext cx="3070500" cy="6592800"/>
          </a:xfrm>
          <a:prstGeom prst="rect">
            <a:avLst/>
          </a:prstGeom>
          <a:noFill/>
          <a:ln cap="flat" cmpd="sng" w="9525">
            <a:solidFill>
              <a:srgbClr val="A2C4C9"/>
            </a:solidFill>
            <a:prstDash val="lg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Josefin Sans"/>
                <a:ea typeface="Josefin Sans"/>
                <a:cs typeface="Josefin Sans"/>
                <a:sym typeface="Josefin Sans"/>
              </a:rPr>
              <a:t>1</a:t>
            </a:r>
            <a:r>
              <a:rPr lang="en" sz="1200">
                <a:solidFill>
                  <a:srgbClr val="76A5AF"/>
                </a:solidFill>
                <a:latin typeface="Josefin Sans"/>
                <a:ea typeface="Josefin Sans"/>
                <a:cs typeface="Josefin Sans"/>
                <a:sym typeface="Josefin Sans"/>
              </a:rPr>
              <a:t>.</a:t>
            </a:r>
            <a:r>
              <a:rPr lang="en" sz="1200">
                <a:solidFill>
                  <a:srgbClr val="45818E"/>
                </a:solidFill>
                <a:latin typeface="Josefin Sans"/>
                <a:ea typeface="Josefin Sans"/>
                <a:cs typeface="Josefin Sans"/>
                <a:sym typeface="Josefin Sans"/>
              </a:rPr>
              <a:t>sclerosis</a:t>
            </a:r>
            <a:r>
              <a:rPr lang="en" sz="1200">
                <a:solidFill>
                  <a:srgbClr val="45818E"/>
                </a:solidFill>
                <a:latin typeface="Josefin Sans"/>
                <a:ea typeface="Josefin Sans"/>
                <a:cs typeface="Josefin Sans"/>
                <a:sym typeface="Josefin Sans"/>
              </a:rPr>
              <a:t> of the </a:t>
            </a:r>
            <a:r>
              <a:rPr lang="en" sz="1200">
                <a:solidFill>
                  <a:srgbClr val="45818E"/>
                </a:solidFill>
                <a:latin typeface="Josefin Sans"/>
                <a:ea typeface="Josefin Sans"/>
                <a:cs typeface="Josefin Sans"/>
                <a:sym typeface="Josefin Sans"/>
              </a:rPr>
              <a:t>hippocampus</a:t>
            </a:r>
            <a:r>
              <a:rPr lang="en" sz="1200">
                <a:solidFill>
                  <a:srgbClr val="45818E"/>
                </a:solidFill>
                <a:latin typeface="Josefin Sans"/>
                <a:ea typeface="Josefin Sans"/>
                <a:cs typeface="Josefin Sans"/>
                <a:sym typeface="Josefin Sans"/>
              </a:rPr>
              <a:t> cause </a:t>
            </a:r>
            <a:r>
              <a:rPr lang="en" sz="1200">
                <a:solidFill>
                  <a:srgbClr val="45818E"/>
                </a:solidFill>
                <a:latin typeface="Josefin Sans"/>
                <a:ea typeface="Josefin Sans"/>
                <a:cs typeface="Josefin Sans"/>
                <a:sym typeface="Josefin Sans"/>
              </a:rPr>
              <a:t>which</a:t>
            </a:r>
            <a:r>
              <a:rPr lang="en" sz="1200">
                <a:solidFill>
                  <a:srgbClr val="45818E"/>
                </a:solidFill>
                <a:latin typeface="Josefin Sans"/>
                <a:ea typeface="Josefin Sans"/>
                <a:cs typeface="Josefin Sans"/>
                <a:sym typeface="Josefin Sans"/>
              </a:rPr>
              <a:t> one of the following condition?</a:t>
            </a:r>
            <a:endParaRPr sz="1200">
              <a:solidFill>
                <a:srgbClr val="45818E"/>
              </a:solidFill>
              <a:latin typeface="Josefin Sans"/>
              <a:ea typeface="Josefin Sans"/>
              <a:cs typeface="Josefin Sans"/>
              <a:sym typeface="Josefin Sans"/>
            </a:endParaRPr>
          </a:p>
          <a:p>
            <a:pPr indent="-304800" lvl="0" marL="457200" rtl="0" algn="l">
              <a:spcBef>
                <a:spcPts val="0"/>
              </a:spcBef>
              <a:spcAft>
                <a:spcPts val="0"/>
              </a:spcAft>
              <a:buSzPts val="1200"/>
              <a:buFont typeface="Josefin Sans"/>
              <a:buAutoNum type="alphaUcPeriod"/>
            </a:pPr>
            <a:r>
              <a:rPr lang="en" sz="1200">
                <a:latin typeface="Josefin Sans"/>
                <a:ea typeface="Josefin Sans"/>
                <a:cs typeface="Josefin Sans"/>
                <a:sym typeface="Josefin Sans"/>
              </a:rPr>
              <a:t>Temporal lobe </a:t>
            </a:r>
            <a:r>
              <a:rPr lang="en" sz="1200">
                <a:latin typeface="Josefin Sans"/>
                <a:ea typeface="Josefin Sans"/>
                <a:cs typeface="Josefin Sans"/>
                <a:sym typeface="Josefin Sans"/>
              </a:rPr>
              <a:t>seizures</a:t>
            </a:r>
            <a:endParaRPr sz="1200">
              <a:latin typeface="Josefin Sans"/>
              <a:ea typeface="Josefin Sans"/>
              <a:cs typeface="Josefin Sans"/>
              <a:sym typeface="Josefin Sans"/>
            </a:endParaRPr>
          </a:p>
          <a:p>
            <a:pPr indent="-304800" lvl="0" marL="457200" rtl="0" algn="l">
              <a:spcBef>
                <a:spcPts val="0"/>
              </a:spcBef>
              <a:spcAft>
                <a:spcPts val="0"/>
              </a:spcAft>
              <a:buSzPts val="1200"/>
              <a:buFont typeface="Josefin Sans"/>
              <a:buAutoNum type="alphaUcPeriod"/>
            </a:pPr>
            <a:r>
              <a:rPr lang="en" sz="1200">
                <a:latin typeface="Josefin Sans"/>
                <a:ea typeface="Josefin Sans"/>
                <a:cs typeface="Josefin Sans"/>
                <a:sym typeface="Josefin Sans"/>
              </a:rPr>
              <a:t>Jacksonian</a:t>
            </a:r>
            <a:r>
              <a:rPr lang="en" sz="1200">
                <a:latin typeface="Josefin Sans"/>
                <a:ea typeface="Josefin Sans"/>
                <a:cs typeface="Josefin Sans"/>
                <a:sym typeface="Josefin Sans"/>
              </a:rPr>
              <a:t> epilepsy</a:t>
            </a:r>
            <a:endParaRPr sz="1200">
              <a:latin typeface="Josefin Sans"/>
              <a:ea typeface="Josefin Sans"/>
              <a:cs typeface="Josefin Sans"/>
              <a:sym typeface="Josefin Sans"/>
            </a:endParaRPr>
          </a:p>
          <a:p>
            <a:pPr indent="-304800" lvl="0" marL="457200" rtl="0" algn="l">
              <a:spcBef>
                <a:spcPts val="0"/>
              </a:spcBef>
              <a:spcAft>
                <a:spcPts val="0"/>
              </a:spcAft>
              <a:buSzPts val="1200"/>
              <a:buFont typeface="Josefin Sans"/>
              <a:buAutoNum type="alphaUcPeriod"/>
            </a:pPr>
            <a:r>
              <a:rPr lang="en" sz="1200">
                <a:solidFill>
                  <a:schemeClr val="dk1"/>
                </a:solidFill>
                <a:latin typeface="Josefin Sans"/>
                <a:ea typeface="Josefin Sans"/>
                <a:cs typeface="Josefin Sans"/>
                <a:sym typeface="Josefin Sans"/>
              </a:rPr>
              <a:t>Complex seizures</a:t>
            </a:r>
            <a:endParaRPr sz="1200">
              <a:solidFill>
                <a:schemeClr val="dk1"/>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eriod"/>
            </a:pPr>
            <a:r>
              <a:rPr lang="en" sz="1200">
                <a:solidFill>
                  <a:schemeClr val="dk1"/>
                </a:solidFill>
                <a:latin typeface="Josefin Sans"/>
                <a:ea typeface="Josefin Sans"/>
                <a:cs typeface="Josefin Sans"/>
                <a:sym typeface="Josefin Sans"/>
              </a:rPr>
              <a:t>Grand mal epileptic seizures</a:t>
            </a:r>
            <a:endParaRPr sz="1200">
              <a:solidFill>
                <a:schemeClr val="dk1"/>
              </a:solidFill>
              <a:latin typeface="Josefin Sans"/>
              <a:ea typeface="Josefin Sans"/>
              <a:cs typeface="Josefin Sans"/>
              <a:sym typeface="Josefin Sans"/>
            </a:endParaRPr>
          </a:p>
          <a:p>
            <a:pPr indent="0" lvl="0" marL="0" rtl="0" algn="l">
              <a:spcBef>
                <a:spcPts val="0"/>
              </a:spcBef>
              <a:spcAft>
                <a:spcPts val="0"/>
              </a:spcAft>
              <a:buNone/>
            </a:pPr>
            <a:r>
              <a:rPr lang="en" sz="1200">
                <a:solidFill>
                  <a:schemeClr val="dk1"/>
                </a:solidFill>
                <a:latin typeface="Josefin Sans"/>
                <a:ea typeface="Josefin Sans"/>
                <a:cs typeface="Josefin Sans"/>
                <a:sym typeface="Josefin Sans"/>
              </a:rPr>
              <a:t>2</a:t>
            </a:r>
            <a:r>
              <a:rPr lang="en" sz="1200">
                <a:solidFill>
                  <a:srgbClr val="45818E"/>
                </a:solidFill>
                <a:latin typeface="Josefin Sans"/>
                <a:ea typeface="Josefin Sans"/>
                <a:cs typeface="Josefin Sans"/>
                <a:sym typeface="Josefin Sans"/>
              </a:rPr>
              <a:t>.which one of the following grand-mal phases is characterized with jerk contraction and all muscle relaxation? </a:t>
            </a:r>
            <a:endParaRPr sz="1200">
              <a:solidFill>
                <a:srgbClr val="45818E"/>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eriod"/>
            </a:pPr>
            <a:r>
              <a:rPr lang="en" sz="1200">
                <a:solidFill>
                  <a:schemeClr val="dk1"/>
                </a:solidFill>
                <a:latin typeface="Josefin Sans"/>
                <a:ea typeface="Josefin Sans"/>
                <a:cs typeface="Josefin Sans"/>
                <a:sym typeface="Josefin Sans"/>
              </a:rPr>
              <a:t>Tonic phase</a:t>
            </a:r>
            <a:endParaRPr sz="1200">
              <a:solidFill>
                <a:schemeClr val="dk1"/>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eriod"/>
            </a:pPr>
            <a:r>
              <a:rPr lang="en" sz="1200">
                <a:solidFill>
                  <a:schemeClr val="dk1"/>
                </a:solidFill>
                <a:latin typeface="Josefin Sans"/>
                <a:ea typeface="Josefin Sans"/>
                <a:cs typeface="Josefin Sans"/>
                <a:sym typeface="Josefin Sans"/>
              </a:rPr>
              <a:t>Clonic phase</a:t>
            </a:r>
            <a:endParaRPr sz="1200">
              <a:solidFill>
                <a:schemeClr val="dk1"/>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eriod"/>
            </a:pPr>
            <a:r>
              <a:rPr lang="en" sz="1200">
                <a:solidFill>
                  <a:schemeClr val="dk1"/>
                </a:solidFill>
                <a:latin typeface="Josefin Sans"/>
                <a:ea typeface="Josefin Sans"/>
                <a:cs typeface="Josefin Sans"/>
                <a:sym typeface="Josefin Sans"/>
              </a:rPr>
              <a:t>Absence seizure</a:t>
            </a:r>
            <a:endParaRPr sz="1200">
              <a:solidFill>
                <a:schemeClr val="dk1"/>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eriod"/>
            </a:pPr>
            <a:r>
              <a:rPr lang="en" sz="1200">
                <a:solidFill>
                  <a:schemeClr val="dk1"/>
                </a:solidFill>
                <a:latin typeface="Josefin Sans"/>
                <a:ea typeface="Josefin Sans"/>
                <a:cs typeface="Josefin Sans"/>
                <a:sym typeface="Josefin Sans"/>
              </a:rPr>
              <a:t>Non convulsive</a:t>
            </a:r>
            <a:endParaRPr sz="1200">
              <a:solidFill>
                <a:schemeClr val="dk1"/>
              </a:solidFill>
              <a:latin typeface="Josefin Sans"/>
              <a:ea typeface="Josefin Sans"/>
              <a:cs typeface="Josefin Sans"/>
              <a:sym typeface="Josefin Sans"/>
            </a:endParaRPr>
          </a:p>
          <a:p>
            <a:pPr indent="0" lvl="0" marL="0" rtl="0" algn="l">
              <a:spcBef>
                <a:spcPts val="0"/>
              </a:spcBef>
              <a:spcAft>
                <a:spcPts val="0"/>
              </a:spcAft>
              <a:buNone/>
            </a:pPr>
            <a:r>
              <a:rPr lang="en" sz="1200">
                <a:solidFill>
                  <a:schemeClr val="dk1"/>
                </a:solidFill>
                <a:latin typeface="Josefin Sans"/>
                <a:ea typeface="Josefin Sans"/>
                <a:cs typeface="Josefin Sans"/>
                <a:sym typeface="Josefin Sans"/>
              </a:rPr>
              <a:t>3</a:t>
            </a:r>
            <a:r>
              <a:rPr lang="en" sz="1200">
                <a:solidFill>
                  <a:srgbClr val="45818E"/>
                </a:solidFill>
                <a:latin typeface="Josefin Sans"/>
                <a:ea typeface="Josefin Sans"/>
                <a:cs typeface="Josefin Sans"/>
                <a:sym typeface="Josefin Sans"/>
              </a:rPr>
              <a:t>.which one of the following is a clinical manifestation of seizures?</a:t>
            </a:r>
            <a:endParaRPr sz="1200">
              <a:solidFill>
                <a:srgbClr val="45818E"/>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eriod"/>
            </a:pPr>
            <a:r>
              <a:rPr lang="en" sz="1200">
                <a:solidFill>
                  <a:schemeClr val="dk1"/>
                </a:solidFill>
                <a:latin typeface="Josefin Sans"/>
                <a:ea typeface="Josefin Sans"/>
                <a:cs typeface="Josefin Sans"/>
                <a:sym typeface="Josefin Sans"/>
              </a:rPr>
              <a:t>Pins and needle sensation</a:t>
            </a:r>
            <a:endParaRPr sz="1200">
              <a:solidFill>
                <a:schemeClr val="dk1"/>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eriod"/>
            </a:pPr>
            <a:r>
              <a:rPr lang="en" sz="1200">
                <a:solidFill>
                  <a:schemeClr val="dk1"/>
                </a:solidFill>
                <a:latin typeface="Josefin Sans"/>
                <a:ea typeface="Josefin Sans"/>
                <a:cs typeface="Josefin Sans"/>
                <a:sym typeface="Josefin Sans"/>
              </a:rPr>
              <a:t>Hallucination</a:t>
            </a:r>
            <a:endParaRPr sz="1200">
              <a:solidFill>
                <a:schemeClr val="dk1"/>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eriod"/>
            </a:pPr>
            <a:r>
              <a:rPr lang="en" sz="1200">
                <a:solidFill>
                  <a:schemeClr val="dk1"/>
                </a:solidFill>
                <a:latin typeface="Josefin Sans"/>
                <a:ea typeface="Josefin Sans"/>
                <a:cs typeface="Josefin Sans"/>
                <a:sym typeface="Josefin Sans"/>
              </a:rPr>
              <a:t> Convulsion</a:t>
            </a:r>
            <a:endParaRPr sz="1200">
              <a:solidFill>
                <a:schemeClr val="dk1"/>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eriod"/>
            </a:pPr>
            <a:r>
              <a:rPr lang="en" sz="1200">
                <a:solidFill>
                  <a:schemeClr val="dk1"/>
                </a:solidFill>
                <a:latin typeface="Josefin Sans"/>
                <a:ea typeface="Josefin Sans"/>
                <a:cs typeface="Josefin Sans"/>
                <a:sym typeface="Josefin Sans"/>
              </a:rPr>
              <a:t>All above</a:t>
            </a:r>
            <a:endParaRPr sz="1200">
              <a:solidFill>
                <a:schemeClr val="dk1"/>
              </a:solidFill>
              <a:latin typeface="Josefin Sans"/>
              <a:ea typeface="Josefin Sans"/>
              <a:cs typeface="Josefin Sans"/>
              <a:sym typeface="Josefin Sans"/>
            </a:endParaRPr>
          </a:p>
          <a:p>
            <a:pPr indent="0" lvl="0" marL="0" rtl="0" algn="l">
              <a:spcBef>
                <a:spcPts val="0"/>
              </a:spcBef>
              <a:spcAft>
                <a:spcPts val="0"/>
              </a:spcAft>
              <a:buNone/>
            </a:pPr>
            <a:r>
              <a:rPr lang="en" sz="1200">
                <a:solidFill>
                  <a:schemeClr val="dk1"/>
                </a:solidFill>
                <a:latin typeface="Josefin Sans"/>
                <a:ea typeface="Josefin Sans"/>
                <a:cs typeface="Josefin Sans"/>
                <a:sym typeface="Josefin Sans"/>
              </a:rPr>
              <a:t>4.</a:t>
            </a:r>
            <a:r>
              <a:rPr lang="en" sz="1200">
                <a:solidFill>
                  <a:srgbClr val="45818E"/>
                </a:solidFill>
                <a:latin typeface="Josefin Sans"/>
                <a:ea typeface="Josefin Sans"/>
                <a:cs typeface="Josefin Sans"/>
                <a:sym typeface="Josefin Sans"/>
              </a:rPr>
              <a:t>which one of the following types of seizures is associated with spike and dome EEG pattern during seizures activity?</a:t>
            </a:r>
            <a:endParaRPr sz="1200">
              <a:solidFill>
                <a:srgbClr val="45818E"/>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eriod"/>
            </a:pPr>
            <a:r>
              <a:rPr lang="en" sz="1200">
                <a:solidFill>
                  <a:schemeClr val="dk1"/>
                </a:solidFill>
                <a:latin typeface="Josefin Sans"/>
                <a:ea typeface="Josefin Sans"/>
                <a:cs typeface="Josefin Sans"/>
                <a:sym typeface="Josefin Sans"/>
              </a:rPr>
              <a:t>Grand mal seizures</a:t>
            </a:r>
            <a:endParaRPr sz="1200">
              <a:solidFill>
                <a:schemeClr val="dk1"/>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eriod"/>
            </a:pPr>
            <a:r>
              <a:rPr lang="en" sz="1200">
                <a:solidFill>
                  <a:schemeClr val="dk1"/>
                </a:solidFill>
                <a:latin typeface="Josefin Sans"/>
                <a:ea typeface="Josefin Sans"/>
                <a:cs typeface="Josefin Sans"/>
                <a:sym typeface="Josefin Sans"/>
              </a:rPr>
              <a:t>Temporal seizures</a:t>
            </a:r>
            <a:endParaRPr sz="1200">
              <a:solidFill>
                <a:schemeClr val="dk1"/>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eriod"/>
            </a:pPr>
            <a:r>
              <a:rPr lang="en" sz="1200">
                <a:solidFill>
                  <a:schemeClr val="dk1"/>
                </a:solidFill>
                <a:latin typeface="Josefin Sans"/>
                <a:ea typeface="Josefin Sans"/>
                <a:cs typeface="Josefin Sans"/>
                <a:sym typeface="Josefin Sans"/>
              </a:rPr>
              <a:t>Jacksonian seizures</a:t>
            </a:r>
            <a:endParaRPr sz="1200">
              <a:solidFill>
                <a:schemeClr val="dk1"/>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eriod"/>
            </a:pPr>
            <a:r>
              <a:rPr lang="en" sz="1200">
                <a:solidFill>
                  <a:schemeClr val="dk1"/>
                </a:solidFill>
                <a:latin typeface="Josefin Sans"/>
                <a:ea typeface="Josefin Sans"/>
                <a:cs typeface="Josefin Sans"/>
                <a:sym typeface="Josefin Sans"/>
              </a:rPr>
              <a:t>Petit mal seizures</a:t>
            </a:r>
            <a:endParaRPr sz="1200">
              <a:solidFill>
                <a:schemeClr val="dk1"/>
              </a:solidFill>
              <a:latin typeface="Josefin Sans"/>
              <a:ea typeface="Josefin Sans"/>
              <a:cs typeface="Josefin Sans"/>
              <a:sym typeface="Josefin Sans"/>
            </a:endParaRPr>
          </a:p>
          <a:p>
            <a:pPr indent="0" lvl="0" marL="0" rtl="0" algn="l">
              <a:spcBef>
                <a:spcPts val="0"/>
              </a:spcBef>
              <a:spcAft>
                <a:spcPts val="0"/>
              </a:spcAft>
              <a:buNone/>
            </a:pPr>
            <a:r>
              <a:rPr lang="en" sz="1200">
                <a:solidFill>
                  <a:schemeClr val="dk1"/>
                </a:solidFill>
                <a:latin typeface="Josefin Sans"/>
                <a:ea typeface="Josefin Sans"/>
                <a:cs typeface="Josefin Sans"/>
                <a:sym typeface="Josefin Sans"/>
              </a:rPr>
              <a:t>5.</a:t>
            </a:r>
            <a:r>
              <a:rPr lang="en" sz="1200">
                <a:solidFill>
                  <a:srgbClr val="45818E"/>
                </a:solidFill>
                <a:latin typeface="Josefin Sans"/>
                <a:ea typeface="Josefin Sans"/>
                <a:cs typeface="Josefin Sans"/>
                <a:sym typeface="Josefin Sans"/>
              </a:rPr>
              <a:t>Epilepsy is characterized by.</a:t>
            </a:r>
            <a:endParaRPr sz="1200">
              <a:solidFill>
                <a:srgbClr val="45818E"/>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eriod"/>
            </a:pPr>
            <a:r>
              <a:rPr lang="en" sz="1200">
                <a:solidFill>
                  <a:schemeClr val="dk1"/>
                </a:solidFill>
                <a:latin typeface="Josefin Sans"/>
                <a:ea typeface="Josefin Sans"/>
                <a:cs typeface="Josefin Sans"/>
                <a:sym typeface="Josefin Sans"/>
              </a:rPr>
              <a:t>Increase excitatory activity of the neuron.</a:t>
            </a:r>
            <a:endParaRPr sz="1200">
              <a:solidFill>
                <a:schemeClr val="dk1"/>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eriod"/>
            </a:pPr>
            <a:r>
              <a:rPr lang="en" sz="1200">
                <a:solidFill>
                  <a:schemeClr val="dk1"/>
                </a:solidFill>
                <a:latin typeface="Josefin Sans"/>
                <a:ea typeface="Josefin Sans"/>
                <a:cs typeface="Josefin Sans"/>
                <a:sym typeface="Josefin Sans"/>
              </a:rPr>
              <a:t>Decrease excitatory activity of the neuron</a:t>
            </a:r>
            <a:endParaRPr sz="1200">
              <a:solidFill>
                <a:schemeClr val="dk1"/>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eriod"/>
            </a:pPr>
            <a:r>
              <a:rPr lang="en" sz="1200">
                <a:solidFill>
                  <a:schemeClr val="dk1"/>
                </a:solidFill>
                <a:latin typeface="Josefin Sans"/>
                <a:ea typeface="Josefin Sans"/>
                <a:cs typeface="Josefin Sans"/>
                <a:sym typeface="Josefin Sans"/>
              </a:rPr>
              <a:t>Increase inhibitory activity of the neuron</a:t>
            </a:r>
            <a:endParaRPr sz="1200">
              <a:solidFill>
                <a:schemeClr val="dk1"/>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eriod"/>
            </a:pPr>
            <a:r>
              <a:rPr lang="en" sz="1200">
                <a:solidFill>
                  <a:schemeClr val="dk1"/>
                </a:solidFill>
                <a:latin typeface="Josefin Sans"/>
                <a:ea typeface="Josefin Sans"/>
                <a:cs typeface="Josefin Sans"/>
                <a:sym typeface="Josefin Sans"/>
              </a:rPr>
              <a:t>Increase the threshold </a:t>
            </a:r>
            <a:endParaRPr sz="1200">
              <a:solidFill>
                <a:schemeClr val="dk1"/>
              </a:solidFill>
              <a:latin typeface="Josefin Sans"/>
              <a:ea typeface="Josefin Sans"/>
              <a:cs typeface="Josefin Sans"/>
              <a:sym typeface="Josefin Sans"/>
            </a:endParaRPr>
          </a:p>
          <a:p>
            <a:pPr indent="0" lvl="0" marL="0" rtl="0" algn="l">
              <a:spcBef>
                <a:spcPts val="0"/>
              </a:spcBef>
              <a:spcAft>
                <a:spcPts val="0"/>
              </a:spcAft>
              <a:buNone/>
            </a:pPr>
            <a:r>
              <a:t/>
            </a:r>
            <a:endParaRPr sz="1200">
              <a:solidFill>
                <a:schemeClr val="dk1"/>
              </a:solidFill>
              <a:latin typeface="Josefin Sans"/>
              <a:ea typeface="Josefin Sans"/>
              <a:cs typeface="Josefin Sans"/>
              <a:sym typeface="Josefin Sans"/>
            </a:endParaRPr>
          </a:p>
        </p:txBody>
      </p:sp>
      <p:sp>
        <p:nvSpPr>
          <p:cNvPr id="372" name="Google Shape;372;p56"/>
          <p:cNvSpPr txBox="1"/>
          <p:nvPr/>
        </p:nvSpPr>
        <p:spPr>
          <a:xfrm>
            <a:off x="3429000" y="1273072"/>
            <a:ext cx="3070500" cy="6573600"/>
          </a:xfrm>
          <a:prstGeom prst="rect">
            <a:avLst/>
          </a:prstGeom>
          <a:noFill/>
          <a:ln cap="flat" cmpd="sng" w="9525">
            <a:solidFill>
              <a:srgbClr val="A2C4C9"/>
            </a:solidFill>
            <a:prstDash val="lg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Josefin Sans"/>
                <a:ea typeface="Josefin Sans"/>
                <a:cs typeface="Josefin Sans"/>
                <a:sym typeface="Josefin Sans"/>
              </a:rPr>
              <a:t>6.</a:t>
            </a:r>
            <a:r>
              <a:rPr lang="en" sz="1200">
                <a:solidFill>
                  <a:srgbClr val="45818E"/>
                </a:solidFill>
                <a:latin typeface="Josefin Sans"/>
                <a:ea typeface="Josefin Sans"/>
                <a:cs typeface="Josefin Sans"/>
                <a:sym typeface="Josefin Sans"/>
              </a:rPr>
              <a:t>which epileptic condition involves a postictal depression period lasting from several minutes to perhaps as long as several hour?</a:t>
            </a:r>
            <a:endParaRPr sz="1200">
              <a:solidFill>
                <a:srgbClr val="45818E"/>
              </a:solidFill>
              <a:latin typeface="Josefin Sans"/>
              <a:ea typeface="Josefin Sans"/>
              <a:cs typeface="Josefin Sans"/>
              <a:sym typeface="Josefin Sans"/>
            </a:endParaRPr>
          </a:p>
          <a:p>
            <a:pPr indent="0" lvl="0" marL="0" rtl="0" algn="l">
              <a:spcBef>
                <a:spcPts val="0"/>
              </a:spcBef>
              <a:spcAft>
                <a:spcPts val="0"/>
              </a:spcAft>
              <a:buNone/>
            </a:pPr>
            <a:r>
              <a:rPr lang="en" sz="1200">
                <a:solidFill>
                  <a:srgbClr val="999999"/>
                </a:solidFill>
                <a:latin typeface="Josefin Sans"/>
                <a:ea typeface="Josefin Sans"/>
                <a:cs typeface="Josefin Sans"/>
                <a:sym typeface="Josefin Sans"/>
              </a:rPr>
              <a:t>Gal mal seizures</a:t>
            </a:r>
            <a:endParaRPr sz="1200">
              <a:solidFill>
                <a:srgbClr val="999999"/>
              </a:solidFill>
              <a:latin typeface="Josefin Sans"/>
              <a:ea typeface="Josefin Sans"/>
              <a:cs typeface="Josefin Sans"/>
              <a:sym typeface="Josefin Sans"/>
            </a:endParaRPr>
          </a:p>
          <a:p>
            <a:pPr indent="0" lvl="0" marL="0" rtl="0" algn="l">
              <a:spcBef>
                <a:spcPts val="0"/>
              </a:spcBef>
              <a:spcAft>
                <a:spcPts val="0"/>
              </a:spcAft>
              <a:buNone/>
            </a:pPr>
            <a:r>
              <a:t/>
            </a:r>
            <a:endParaRPr sz="1200">
              <a:solidFill>
                <a:srgbClr val="45818E"/>
              </a:solidFill>
              <a:latin typeface="Josefin Sans"/>
              <a:ea typeface="Josefin Sans"/>
              <a:cs typeface="Josefin Sans"/>
              <a:sym typeface="Josefin Sans"/>
            </a:endParaRPr>
          </a:p>
          <a:p>
            <a:pPr indent="0" lvl="0" marL="0" rtl="0" algn="l">
              <a:spcBef>
                <a:spcPts val="0"/>
              </a:spcBef>
              <a:spcAft>
                <a:spcPts val="0"/>
              </a:spcAft>
              <a:buNone/>
            </a:pPr>
            <a:r>
              <a:t/>
            </a:r>
            <a:endParaRPr sz="1200">
              <a:solidFill>
                <a:srgbClr val="45818E"/>
              </a:solidFill>
              <a:latin typeface="Josefin Sans"/>
              <a:ea typeface="Josefin Sans"/>
              <a:cs typeface="Josefin Sans"/>
              <a:sym typeface="Josefin Sans"/>
            </a:endParaRPr>
          </a:p>
          <a:p>
            <a:pPr indent="0" lvl="0" marL="0" rtl="0" algn="l">
              <a:spcBef>
                <a:spcPts val="0"/>
              </a:spcBef>
              <a:spcAft>
                <a:spcPts val="0"/>
              </a:spcAft>
              <a:buNone/>
            </a:pPr>
            <a:r>
              <a:rPr lang="en" sz="1200">
                <a:latin typeface="Josefin Sans"/>
                <a:ea typeface="Josefin Sans"/>
                <a:cs typeface="Josefin Sans"/>
                <a:sym typeface="Josefin Sans"/>
              </a:rPr>
              <a:t>7.</a:t>
            </a:r>
            <a:r>
              <a:rPr lang="en" sz="1200">
                <a:solidFill>
                  <a:srgbClr val="45818E"/>
                </a:solidFill>
                <a:latin typeface="Josefin Sans"/>
                <a:ea typeface="Josefin Sans"/>
                <a:cs typeface="Josefin Sans"/>
                <a:sym typeface="Josefin Sans"/>
              </a:rPr>
              <a:t>Classifi seizures.</a:t>
            </a:r>
            <a:endParaRPr sz="1200">
              <a:solidFill>
                <a:srgbClr val="45818E"/>
              </a:solidFill>
              <a:latin typeface="Josefin Sans"/>
              <a:ea typeface="Josefin Sans"/>
              <a:cs typeface="Josefin Sans"/>
              <a:sym typeface="Josefin Sans"/>
            </a:endParaRPr>
          </a:p>
          <a:p>
            <a:pPr indent="-304800" lvl="0" marL="457200" rtl="0" algn="l">
              <a:spcBef>
                <a:spcPts val="0"/>
              </a:spcBef>
              <a:spcAft>
                <a:spcPts val="0"/>
              </a:spcAft>
              <a:buClr>
                <a:srgbClr val="999999"/>
              </a:buClr>
              <a:buSzPts val="1200"/>
              <a:buFont typeface="Josefin Sans"/>
              <a:buAutoNum type="arabicPeriod"/>
            </a:pPr>
            <a:r>
              <a:rPr lang="en" sz="1200">
                <a:solidFill>
                  <a:srgbClr val="999999"/>
                </a:solidFill>
                <a:latin typeface="Josefin Sans"/>
                <a:ea typeface="Josefin Sans"/>
                <a:cs typeface="Josefin Sans"/>
                <a:sym typeface="Josefin Sans"/>
              </a:rPr>
              <a:t>Partial seizures</a:t>
            </a:r>
            <a:endParaRPr sz="1200">
              <a:solidFill>
                <a:srgbClr val="999999"/>
              </a:solidFill>
              <a:latin typeface="Josefin Sans"/>
              <a:ea typeface="Josefin Sans"/>
              <a:cs typeface="Josefin Sans"/>
              <a:sym typeface="Josefin Sans"/>
            </a:endParaRPr>
          </a:p>
          <a:p>
            <a:pPr indent="-304800" lvl="0" marL="457200" rtl="0" algn="l">
              <a:spcBef>
                <a:spcPts val="0"/>
              </a:spcBef>
              <a:spcAft>
                <a:spcPts val="0"/>
              </a:spcAft>
              <a:buClr>
                <a:srgbClr val="999999"/>
              </a:buClr>
              <a:buSzPts val="1200"/>
              <a:buFont typeface="Josefin Sans"/>
              <a:buAutoNum type="arabicPeriod"/>
            </a:pPr>
            <a:r>
              <a:rPr lang="en" sz="1200">
                <a:solidFill>
                  <a:srgbClr val="999999"/>
                </a:solidFill>
                <a:latin typeface="Josefin Sans"/>
                <a:ea typeface="Josefin Sans"/>
                <a:cs typeface="Josefin Sans"/>
                <a:sym typeface="Josefin Sans"/>
              </a:rPr>
              <a:t>Generalized seizures</a:t>
            </a:r>
            <a:endParaRPr sz="1200">
              <a:solidFill>
                <a:srgbClr val="999999"/>
              </a:solidFill>
              <a:latin typeface="Josefin Sans"/>
              <a:ea typeface="Josefin Sans"/>
              <a:cs typeface="Josefin Sans"/>
              <a:sym typeface="Josefin Sans"/>
            </a:endParaRPr>
          </a:p>
          <a:p>
            <a:pPr indent="0" lvl="0" marL="0" rtl="0" algn="l">
              <a:spcBef>
                <a:spcPts val="0"/>
              </a:spcBef>
              <a:spcAft>
                <a:spcPts val="0"/>
              </a:spcAft>
              <a:buNone/>
            </a:pPr>
            <a:r>
              <a:t/>
            </a:r>
            <a:endParaRPr sz="1200">
              <a:solidFill>
                <a:srgbClr val="999999"/>
              </a:solidFill>
              <a:latin typeface="Josefin Sans"/>
              <a:ea typeface="Josefin Sans"/>
              <a:cs typeface="Josefin Sans"/>
              <a:sym typeface="Josefin Sans"/>
            </a:endParaRPr>
          </a:p>
          <a:p>
            <a:pPr indent="0" lvl="0" marL="0" rtl="0" algn="l">
              <a:spcBef>
                <a:spcPts val="0"/>
              </a:spcBef>
              <a:spcAft>
                <a:spcPts val="0"/>
              </a:spcAft>
              <a:buNone/>
            </a:pPr>
            <a:r>
              <a:t/>
            </a:r>
            <a:endParaRPr sz="1200">
              <a:solidFill>
                <a:srgbClr val="999999"/>
              </a:solidFill>
              <a:latin typeface="Josefin Sans"/>
              <a:ea typeface="Josefin Sans"/>
              <a:cs typeface="Josefin Sans"/>
              <a:sym typeface="Josefin Sans"/>
            </a:endParaRPr>
          </a:p>
          <a:p>
            <a:pPr indent="0" lvl="0" marL="0" rtl="0" algn="l">
              <a:spcBef>
                <a:spcPts val="0"/>
              </a:spcBef>
              <a:spcAft>
                <a:spcPts val="0"/>
              </a:spcAft>
              <a:buNone/>
            </a:pPr>
            <a:r>
              <a:rPr lang="en" sz="1200">
                <a:latin typeface="Josefin Sans"/>
                <a:ea typeface="Josefin Sans"/>
                <a:cs typeface="Josefin Sans"/>
                <a:sym typeface="Josefin Sans"/>
              </a:rPr>
              <a:t>8.</a:t>
            </a:r>
            <a:r>
              <a:rPr lang="en" sz="1200">
                <a:solidFill>
                  <a:srgbClr val="45818E"/>
                </a:solidFill>
                <a:latin typeface="Josefin Sans"/>
                <a:ea typeface="Josefin Sans"/>
                <a:cs typeface="Josefin Sans"/>
                <a:sym typeface="Josefin Sans"/>
              </a:rPr>
              <a:t>Write 3 non-epileptic etiology of seizures</a:t>
            </a:r>
            <a:endParaRPr sz="1200">
              <a:solidFill>
                <a:srgbClr val="45818E"/>
              </a:solidFill>
              <a:latin typeface="Josefin Sans"/>
              <a:ea typeface="Josefin Sans"/>
              <a:cs typeface="Josefin Sans"/>
              <a:sym typeface="Josefin Sans"/>
            </a:endParaRPr>
          </a:p>
          <a:p>
            <a:pPr indent="-304800" lvl="0" marL="457200" rtl="0" algn="l">
              <a:spcBef>
                <a:spcPts val="0"/>
              </a:spcBef>
              <a:spcAft>
                <a:spcPts val="0"/>
              </a:spcAft>
              <a:buClr>
                <a:srgbClr val="999999"/>
              </a:buClr>
              <a:buSzPts val="1200"/>
              <a:buFont typeface="Josefin Sans"/>
              <a:buAutoNum type="arabicPeriod"/>
            </a:pPr>
            <a:r>
              <a:rPr lang="en" sz="1200">
                <a:solidFill>
                  <a:srgbClr val="999999"/>
                </a:solidFill>
                <a:latin typeface="Josefin Sans"/>
                <a:ea typeface="Josefin Sans"/>
                <a:cs typeface="Josefin Sans"/>
                <a:sym typeface="Josefin Sans"/>
              </a:rPr>
              <a:t>Meningitis</a:t>
            </a:r>
            <a:endParaRPr sz="1200">
              <a:solidFill>
                <a:srgbClr val="999999"/>
              </a:solidFill>
              <a:latin typeface="Josefin Sans"/>
              <a:ea typeface="Josefin Sans"/>
              <a:cs typeface="Josefin Sans"/>
              <a:sym typeface="Josefin Sans"/>
            </a:endParaRPr>
          </a:p>
          <a:p>
            <a:pPr indent="-304800" lvl="0" marL="457200" rtl="0" algn="l">
              <a:spcBef>
                <a:spcPts val="0"/>
              </a:spcBef>
              <a:spcAft>
                <a:spcPts val="0"/>
              </a:spcAft>
              <a:buClr>
                <a:srgbClr val="999999"/>
              </a:buClr>
              <a:buSzPts val="1200"/>
              <a:buFont typeface="Josefin Sans"/>
              <a:buAutoNum type="arabicPeriod"/>
            </a:pPr>
            <a:r>
              <a:rPr lang="en" sz="1200">
                <a:solidFill>
                  <a:srgbClr val="999999"/>
                </a:solidFill>
                <a:latin typeface="Josefin Sans"/>
                <a:ea typeface="Josefin Sans"/>
                <a:cs typeface="Josefin Sans"/>
                <a:sym typeface="Josefin Sans"/>
              </a:rPr>
              <a:t>Hypoglycemia</a:t>
            </a:r>
            <a:endParaRPr sz="1200">
              <a:solidFill>
                <a:srgbClr val="999999"/>
              </a:solidFill>
              <a:latin typeface="Josefin Sans"/>
              <a:ea typeface="Josefin Sans"/>
              <a:cs typeface="Josefin Sans"/>
              <a:sym typeface="Josefin Sans"/>
            </a:endParaRPr>
          </a:p>
          <a:p>
            <a:pPr indent="-304800" lvl="0" marL="457200" rtl="0" algn="l">
              <a:spcBef>
                <a:spcPts val="0"/>
              </a:spcBef>
              <a:spcAft>
                <a:spcPts val="0"/>
              </a:spcAft>
              <a:buClr>
                <a:srgbClr val="999999"/>
              </a:buClr>
              <a:buSzPts val="1200"/>
              <a:buFont typeface="Josefin Sans"/>
              <a:buAutoNum type="arabicPeriod"/>
            </a:pPr>
            <a:r>
              <a:rPr lang="en" sz="1200">
                <a:solidFill>
                  <a:srgbClr val="999999"/>
                </a:solidFill>
                <a:latin typeface="Josefin Sans"/>
                <a:ea typeface="Josefin Sans"/>
                <a:cs typeface="Josefin Sans"/>
                <a:sym typeface="Josefin Sans"/>
              </a:rPr>
              <a:t>Head trauma</a:t>
            </a:r>
            <a:endParaRPr sz="1200">
              <a:solidFill>
                <a:srgbClr val="999999"/>
              </a:solidFill>
              <a:latin typeface="Josefin Sans"/>
              <a:ea typeface="Josefin Sans"/>
              <a:cs typeface="Josefin Sans"/>
              <a:sym typeface="Josefin Sans"/>
            </a:endParaRPr>
          </a:p>
          <a:p>
            <a:pPr indent="0" lvl="0" marL="0" rtl="0" algn="l">
              <a:spcBef>
                <a:spcPts val="0"/>
              </a:spcBef>
              <a:spcAft>
                <a:spcPts val="0"/>
              </a:spcAft>
              <a:buNone/>
            </a:pPr>
            <a:r>
              <a:t/>
            </a:r>
            <a:endParaRPr sz="1200">
              <a:solidFill>
                <a:srgbClr val="45818E"/>
              </a:solidFill>
              <a:latin typeface="Josefin Sans"/>
              <a:ea typeface="Josefin Sans"/>
              <a:cs typeface="Josefin Sans"/>
              <a:sym typeface="Josefin Sans"/>
            </a:endParaRPr>
          </a:p>
          <a:p>
            <a:pPr indent="0" lvl="0" marL="0" rtl="0" algn="l">
              <a:spcBef>
                <a:spcPts val="0"/>
              </a:spcBef>
              <a:spcAft>
                <a:spcPts val="0"/>
              </a:spcAft>
              <a:buNone/>
            </a:pPr>
            <a:r>
              <a:t/>
            </a:r>
            <a:endParaRPr sz="1200">
              <a:solidFill>
                <a:srgbClr val="45818E"/>
              </a:solidFill>
              <a:latin typeface="Josefin Sans"/>
              <a:ea typeface="Josefin Sans"/>
              <a:cs typeface="Josefin Sans"/>
              <a:sym typeface="Josefin Sans"/>
            </a:endParaRPr>
          </a:p>
          <a:p>
            <a:pPr indent="0" lvl="0" marL="0" rtl="0" algn="l">
              <a:spcBef>
                <a:spcPts val="0"/>
              </a:spcBef>
              <a:spcAft>
                <a:spcPts val="0"/>
              </a:spcAft>
              <a:buNone/>
            </a:pPr>
            <a:r>
              <a:t/>
            </a:r>
            <a:endParaRPr sz="1200">
              <a:solidFill>
                <a:srgbClr val="45818E"/>
              </a:solidFill>
              <a:latin typeface="Josefin Sans"/>
              <a:ea typeface="Josefin Sans"/>
              <a:cs typeface="Josefin Sans"/>
              <a:sym typeface="Josefin Sans"/>
            </a:endParaRPr>
          </a:p>
          <a:p>
            <a:pPr indent="0" lvl="0" marL="0" rtl="0" algn="l">
              <a:spcBef>
                <a:spcPts val="0"/>
              </a:spcBef>
              <a:spcAft>
                <a:spcPts val="0"/>
              </a:spcAft>
              <a:buNone/>
            </a:pPr>
            <a:r>
              <a:rPr lang="en" sz="1200">
                <a:latin typeface="Josefin Sans"/>
                <a:ea typeface="Josefin Sans"/>
                <a:cs typeface="Josefin Sans"/>
                <a:sym typeface="Josefin Sans"/>
              </a:rPr>
              <a:t>9.</a:t>
            </a:r>
            <a:r>
              <a:rPr lang="en" sz="1200">
                <a:solidFill>
                  <a:srgbClr val="45818E"/>
                </a:solidFill>
                <a:latin typeface="Josefin Sans"/>
                <a:ea typeface="Josefin Sans"/>
                <a:cs typeface="Josefin Sans"/>
                <a:sym typeface="Josefin Sans"/>
              </a:rPr>
              <a:t>Explain how epilepsy happens at molecular level.</a:t>
            </a:r>
            <a:endParaRPr sz="1200">
              <a:solidFill>
                <a:srgbClr val="45818E"/>
              </a:solidFill>
              <a:latin typeface="Josefin Sans"/>
              <a:ea typeface="Josefin Sans"/>
              <a:cs typeface="Josefin Sans"/>
              <a:sym typeface="Josefin Sans"/>
            </a:endParaRPr>
          </a:p>
          <a:p>
            <a:pPr indent="0" lvl="0" marL="0" rtl="0" algn="l">
              <a:spcBef>
                <a:spcPts val="0"/>
              </a:spcBef>
              <a:spcAft>
                <a:spcPts val="0"/>
              </a:spcAft>
              <a:buNone/>
            </a:pPr>
            <a:r>
              <a:rPr lang="en" sz="1200">
                <a:solidFill>
                  <a:srgbClr val="999999"/>
                </a:solidFill>
                <a:latin typeface="Josefin Sans"/>
                <a:ea typeface="Josefin Sans"/>
                <a:cs typeface="Josefin Sans"/>
                <a:sym typeface="Josefin Sans"/>
              </a:rPr>
              <a:t>Increase excitatory activity of the neuron </a:t>
            </a:r>
            <a:endParaRPr sz="1200">
              <a:solidFill>
                <a:srgbClr val="999999"/>
              </a:solidFill>
              <a:latin typeface="Josefin Sans"/>
              <a:ea typeface="Josefin Sans"/>
              <a:cs typeface="Josefin Sans"/>
              <a:sym typeface="Josefin Sans"/>
            </a:endParaRPr>
          </a:p>
          <a:p>
            <a:pPr indent="0" lvl="0" marL="0" rtl="0" algn="l">
              <a:spcBef>
                <a:spcPts val="0"/>
              </a:spcBef>
              <a:spcAft>
                <a:spcPts val="0"/>
              </a:spcAft>
              <a:buNone/>
            </a:pPr>
            <a:r>
              <a:rPr lang="en" sz="1200">
                <a:solidFill>
                  <a:srgbClr val="999999"/>
                </a:solidFill>
                <a:latin typeface="Josefin Sans"/>
                <a:ea typeface="Josefin Sans"/>
                <a:cs typeface="Josefin Sans"/>
                <a:sym typeface="Josefin Sans"/>
              </a:rPr>
              <a:t>and/or decrease inhibition which lead to lowering threshold and that lead to the cell more susceptible to activation by any ion imbalance.</a:t>
            </a:r>
            <a:endParaRPr sz="1200">
              <a:solidFill>
                <a:srgbClr val="999999"/>
              </a:solidFill>
              <a:latin typeface="Josefin Sans"/>
              <a:ea typeface="Josefin Sans"/>
              <a:cs typeface="Josefin Sans"/>
              <a:sym typeface="Josefin Sans"/>
            </a:endParaRPr>
          </a:p>
          <a:p>
            <a:pPr indent="0" lvl="0" marL="0" rtl="0" algn="l">
              <a:spcBef>
                <a:spcPts val="0"/>
              </a:spcBef>
              <a:spcAft>
                <a:spcPts val="0"/>
              </a:spcAft>
              <a:buNone/>
            </a:pPr>
            <a:r>
              <a:t/>
            </a:r>
            <a:endParaRPr sz="1200">
              <a:solidFill>
                <a:srgbClr val="45818E"/>
              </a:solidFill>
              <a:latin typeface="Josefin Sans"/>
              <a:ea typeface="Josefin Sans"/>
              <a:cs typeface="Josefin Sans"/>
              <a:sym typeface="Josefin Sans"/>
            </a:endParaRPr>
          </a:p>
          <a:p>
            <a:pPr indent="0" lvl="0" marL="0" rtl="0" algn="l">
              <a:spcBef>
                <a:spcPts val="0"/>
              </a:spcBef>
              <a:spcAft>
                <a:spcPts val="0"/>
              </a:spcAft>
              <a:buNone/>
            </a:pPr>
            <a:r>
              <a:t/>
            </a:r>
            <a:endParaRPr sz="1200">
              <a:solidFill>
                <a:srgbClr val="45818E"/>
              </a:solidFill>
              <a:latin typeface="Josefin Sans"/>
              <a:ea typeface="Josefin Sans"/>
              <a:cs typeface="Josefin Sans"/>
              <a:sym typeface="Josefin Sans"/>
            </a:endParaRPr>
          </a:p>
          <a:p>
            <a:pPr indent="0" lvl="0" marL="0" rtl="0" algn="l">
              <a:spcBef>
                <a:spcPts val="0"/>
              </a:spcBef>
              <a:spcAft>
                <a:spcPts val="0"/>
              </a:spcAft>
              <a:buNone/>
            </a:pPr>
            <a:r>
              <a:t/>
            </a:r>
            <a:endParaRPr sz="1200">
              <a:solidFill>
                <a:srgbClr val="45818E"/>
              </a:solidFill>
              <a:latin typeface="Josefin Sans"/>
              <a:ea typeface="Josefin Sans"/>
              <a:cs typeface="Josefin Sans"/>
              <a:sym typeface="Josefin Sans"/>
            </a:endParaRPr>
          </a:p>
          <a:p>
            <a:pPr indent="0" lvl="0" marL="0" rtl="0" algn="l">
              <a:spcBef>
                <a:spcPts val="0"/>
              </a:spcBef>
              <a:spcAft>
                <a:spcPts val="0"/>
              </a:spcAft>
              <a:buNone/>
            </a:pPr>
            <a:r>
              <a:t/>
            </a:r>
            <a:endParaRPr sz="1200">
              <a:solidFill>
                <a:srgbClr val="45818E"/>
              </a:solidFill>
              <a:latin typeface="Josefin Sans"/>
              <a:ea typeface="Josefin Sans"/>
              <a:cs typeface="Josefin Sans"/>
              <a:sym typeface="Josefin Sans"/>
            </a:endParaRPr>
          </a:p>
        </p:txBody>
      </p:sp>
      <p:sp>
        <p:nvSpPr>
          <p:cNvPr id="373" name="Google Shape;373;p56"/>
          <p:cNvSpPr txBox="1"/>
          <p:nvPr/>
        </p:nvSpPr>
        <p:spPr>
          <a:xfrm rot="5400000">
            <a:off x="388425" y="8664750"/>
            <a:ext cx="921900" cy="1220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B7B7B7"/>
              </a:buClr>
              <a:buSzPts val="1200"/>
              <a:buFont typeface="Cairo"/>
              <a:buAutoNum type="arabicPeriod"/>
            </a:pPr>
            <a:r>
              <a:rPr lang="en" sz="1200">
                <a:solidFill>
                  <a:srgbClr val="B7B7B7"/>
                </a:solidFill>
                <a:latin typeface="Cairo"/>
                <a:ea typeface="Cairo"/>
                <a:cs typeface="Cairo"/>
                <a:sym typeface="Cairo"/>
              </a:rPr>
              <a:t>A</a:t>
            </a:r>
            <a:endParaRPr sz="1200">
              <a:solidFill>
                <a:srgbClr val="B7B7B7"/>
              </a:solidFill>
              <a:latin typeface="Cairo"/>
              <a:ea typeface="Cairo"/>
              <a:cs typeface="Cairo"/>
              <a:sym typeface="Cairo"/>
            </a:endParaRPr>
          </a:p>
          <a:p>
            <a:pPr indent="-304800" lvl="0" marL="457200" rtl="0" algn="l">
              <a:spcBef>
                <a:spcPts val="0"/>
              </a:spcBef>
              <a:spcAft>
                <a:spcPts val="0"/>
              </a:spcAft>
              <a:buClr>
                <a:srgbClr val="B7B7B7"/>
              </a:buClr>
              <a:buSzPts val="1200"/>
              <a:buFont typeface="Cairo"/>
              <a:buAutoNum type="arabicPeriod"/>
            </a:pPr>
            <a:r>
              <a:rPr lang="en" sz="1200">
                <a:solidFill>
                  <a:srgbClr val="B7B7B7"/>
                </a:solidFill>
                <a:latin typeface="Cairo"/>
                <a:ea typeface="Cairo"/>
                <a:cs typeface="Cairo"/>
                <a:sym typeface="Cairo"/>
              </a:rPr>
              <a:t>B</a:t>
            </a:r>
            <a:endParaRPr sz="1200">
              <a:solidFill>
                <a:srgbClr val="B7B7B7"/>
              </a:solidFill>
              <a:latin typeface="Cairo"/>
              <a:ea typeface="Cairo"/>
              <a:cs typeface="Cairo"/>
              <a:sym typeface="Cairo"/>
            </a:endParaRPr>
          </a:p>
          <a:p>
            <a:pPr indent="-304800" lvl="0" marL="457200" rtl="0" algn="l">
              <a:spcBef>
                <a:spcPts val="0"/>
              </a:spcBef>
              <a:spcAft>
                <a:spcPts val="0"/>
              </a:spcAft>
              <a:buClr>
                <a:srgbClr val="B7B7B7"/>
              </a:buClr>
              <a:buSzPts val="1200"/>
              <a:buFont typeface="Cairo"/>
              <a:buAutoNum type="arabicPeriod"/>
            </a:pPr>
            <a:r>
              <a:rPr lang="en" sz="1200">
                <a:solidFill>
                  <a:srgbClr val="B7B7B7"/>
                </a:solidFill>
                <a:latin typeface="Cairo"/>
                <a:ea typeface="Cairo"/>
                <a:cs typeface="Cairo"/>
                <a:sym typeface="Cairo"/>
              </a:rPr>
              <a:t>D</a:t>
            </a:r>
            <a:endParaRPr sz="1200">
              <a:solidFill>
                <a:srgbClr val="B7B7B7"/>
              </a:solidFill>
              <a:latin typeface="Cairo"/>
              <a:ea typeface="Cairo"/>
              <a:cs typeface="Cairo"/>
              <a:sym typeface="Cairo"/>
            </a:endParaRPr>
          </a:p>
          <a:p>
            <a:pPr indent="-304800" lvl="0" marL="457200" rtl="0" algn="l">
              <a:spcBef>
                <a:spcPts val="0"/>
              </a:spcBef>
              <a:spcAft>
                <a:spcPts val="0"/>
              </a:spcAft>
              <a:buClr>
                <a:srgbClr val="B7B7B7"/>
              </a:buClr>
              <a:buSzPts val="1200"/>
              <a:buFont typeface="Cairo"/>
              <a:buAutoNum type="arabicPeriod"/>
            </a:pPr>
            <a:r>
              <a:rPr lang="en" sz="1200">
                <a:solidFill>
                  <a:srgbClr val="B7B7B7"/>
                </a:solidFill>
                <a:latin typeface="Cairo"/>
                <a:ea typeface="Cairo"/>
                <a:cs typeface="Cairo"/>
                <a:sym typeface="Cairo"/>
              </a:rPr>
              <a:t>D</a:t>
            </a:r>
            <a:endParaRPr sz="1200">
              <a:solidFill>
                <a:srgbClr val="B7B7B7"/>
              </a:solidFill>
              <a:latin typeface="Cairo"/>
              <a:ea typeface="Cairo"/>
              <a:cs typeface="Cairo"/>
              <a:sym typeface="Cairo"/>
            </a:endParaRPr>
          </a:p>
          <a:p>
            <a:pPr indent="-304800" lvl="0" marL="457200" rtl="0" algn="l">
              <a:spcBef>
                <a:spcPts val="0"/>
              </a:spcBef>
              <a:spcAft>
                <a:spcPts val="0"/>
              </a:spcAft>
              <a:buClr>
                <a:srgbClr val="B7B7B7"/>
              </a:buClr>
              <a:buSzPts val="1200"/>
              <a:buFont typeface="Cairo"/>
              <a:buAutoNum type="arabicPeriod"/>
            </a:pPr>
            <a:r>
              <a:rPr lang="en" sz="1200">
                <a:solidFill>
                  <a:srgbClr val="B7B7B7"/>
                </a:solidFill>
                <a:latin typeface="Cairo"/>
                <a:ea typeface="Cairo"/>
                <a:cs typeface="Cairo"/>
                <a:sym typeface="Cairo"/>
              </a:rPr>
              <a:t>A</a:t>
            </a:r>
            <a:endParaRPr sz="1200">
              <a:solidFill>
                <a:srgbClr val="B7B7B7"/>
              </a:solidFill>
              <a:latin typeface="Cairo"/>
              <a:ea typeface="Cairo"/>
              <a:cs typeface="Cairo"/>
              <a:sym typeface="Cairo"/>
            </a:endParaRPr>
          </a:p>
        </p:txBody>
      </p:sp>
      <p:sp>
        <p:nvSpPr>
          <p:cNvPr id="374" name="Google Shape;374;p56"/>
          <p:cNvSpPr txBox="1"/>
          <p:nvPr/>
        </p:nvSpPr>
        <p:spPr>
          <a:xfrm>
            <a:off x="392725" y="652425"/>
            <a:ext cx="1673100" cy="50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rgbClr val="76A5AF"/>
                </a:solidFill>
                <a:latin typeface="Josefin Sans"/>
                <a:ea typeface="Josefin Sans"/>
                <a:cs typeface="Josefin Sans"/>
                <a:sym typeface="Josefin Sans"/>
              </a:rPr>
              <a:t>MCQs</a:t>
            </a:r>
            <a:endParaRPr sz="2200">
              <a:solidFill>
                <a:srgbClr val="76A5AF"/>
              </a:solidFill>
              <a:latin typeface="Josefin Sans"/>
              <a:ea typeface="Josefin Sans"/>
              <a:cs typeface="Josefin Sans"/>
              <a:sym typeface="Josefin Sans"/>
            </a:endParaRPr>
          </a:p>
        </p:txBody>
      </p:sp>
      <p:sp>
        <p:nvSpPr>
          <p:cNvPr id="375" name="Google Shape;375;p56"/>
          <p:cNvSpPr txBox="1"/>
          <p:nvPr/>
        </p:nvSpPr>
        <p:spPr>
          <a:xfrm>
            <a:off x="3735689" y="652425"/>
            <a:ext cx="1673100" cy="75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rgbClr val="76A5AF"/>
                </a:solidFill>
                <a:latin typeface="Josefin Sans"/>
                <a:ea typeface="Josefin Sans"/>
                <a:cs typeface="Josefin Sans"/>
                <a:sym typeface="Josefin Sans"/>
              </a:rPr>
              <a:t>SAQ</a:t>
            </a:r>
            <a:endParaRPr sz="2200">
              <a:solidFill>
                <a:srgbClr val="76A5AF"/>
              </a:solidFill>
              <a:latin typeface="Josefin Sans"/>
              <a:ea typeface="Josefin Sans"/>
              <a:cs typeface="Josefin Sans"/>
              <a:sym typeface="Josefin Sans"/>
            </a:endParaRPr>
          </a:p>
        </p:txBody>
      </p:sp>
      <p:pic>
        <p:nvPicPr>
          <p:cNvPr id="376" name="Google Shape;376;p56"/>
          <p:cNvPicPr preferRelativeResize="0"/>
          <p:nvPr/>
        </p:nvPicPr>
        <p:blipFill>
          <a:blip r:embed="rId3">
            <a:alphaModFix/>
          </a:blip>
          <a:stretch>
            <a:fillRect/>
          </a:stretch>
        </p:blipFill>
        <p:spPr>
          <a:xfrm>
            <a:off x="2685400" y="8116149"/>
            <a:ext cx="1487200" cy="1546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