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embeddedFontLst>
    <p:embeddedFont>
      <p:font typeface="Muli"/>
      <p:regular r:id="rId29"/>
      <p:bold r:id="rId30"/>
      <p:italic r:id="rId31"/>
      <p:boldItalic r:id="rId32"/>
    </p:embeddedFont>
    <p:embeddedFont>
      <p:font typeface="Caveat"/>
      <p:regular r:id="rId33"/>
      <p:bold r:id="rId34"/>
    </p:embeddedFont>
    <p:embeddedFont>
      <p:font typeface="Nunito"/>
      <p:regular r:id="rId35"/>
      <p:bold r:id="rId36"/>
      <p:italic r:id="rId37"/>
      <p:boldItalic r:id="rId38"/>
    </p:embeddedFont>
    <p:embeddedFont>
      <p:font typeface="Cabin"/>
      <p:regular r:id="rId39"/>
      <p:bold r:id="rId40"/>
      <p:italic r:id="rId41"/>
      <p:boldItalic r:id="rId42"/>
    </p:embeddedFont>
    <p:embeddedFont>
      <p:font typeface="Arial Black"/>
      <p:regular r:id="rId43"/>
    </p:embeddedFont>
    <p:embeddedFont>
      <p:font typeface="Oswald"/>
      <p:regular r:id="rId44"/>
      <p:bold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B07617F-259C-4878-8839-0D9E685910E4}">
  <a:tblStyle styleId="{DB07617F-259C-4878-8839-0D9E685910E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AF0EF"/>
          </a:solidFill>
        </a:fill>
      </a:tcStyle>
    </a:wholeTbl>
    <a:band1H>
      <a:tcTxStyle/>
      <a:tcStyle>
        <a:fill>
          <a:solidFill>
            <a:srgbClr val="D1E0DF"/>
          </a:solidFill>
        </a:fill>
      </a:tcStyle>
    </a:band1H>
    <a:band2H>
      <a:tcTxStyle/>
    </a:band2H>
    <a:band1V>
      <a:tcTxStyle/>
      <a:tcStyle>
        <a:fill>
          <a:solidFill>
            <a:srgbClr val="D1E0DF"/>
          </a:solidFill>
        </a:fill>
      </a:tcStyle>
    </a:band1V>
    <a:band2V>
      <a:tcTxStyle/>
    </a:band2V>
    <a:lastCol>
      <a:tcTxStyle b="on" i="off">
        <a:font>
          <a:latin typeface="Calibri"/>
          <a:ea typeface="Calibri"/>
          <a:cs typeface="Calibri"/>
        </a:font>
        <a:schemeClr val="lt1"/>
      </a:tcTxStyle>
      <a:tcStyle>
        <a:fill>
          <a:solidFill>
            <a:schemeClr val="accent6"/>
          </a:solidFill>
        </a:fill>
      </a:tcStyle>
    </a:lastCol>
    <a:firstCol>
      <a:tcTxStyle b="on" i="off">
        <a:font>
          <a:latin typeface="Calibri"/>
          <a:ea typeface="Calibri"/>
          <a:cs typeface="Calibri"/>
        </a:font>
        <a:schemeClr val="lt1"/>
      </a:tcTxStyle>
      <a:tcStyle>
        <a:fill>
          <a:solidFill>
            <a:schemeClr val="accent6"/>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 styleId="{876242C4-79B6-4C52-A63F-37BFCADE80E1}"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2FA"/>
          </a:solidFill>
        </a:fill>
      </a:tcStyle>
    </a:wholeTbl>
    <a:band1H>
      <a:tcTxStyle/>
      <a:tcStyle>
        <a:fill>
          <a:solidFill>
            <a:srgbClr val="D5E5F5"/>
          </a:solidFill>
        </a:fill>
      </a:tcStyle>
    </a:band1H>
    <a:band2H>
      <a:tcTxStyle/>
    </a:band2H>
    <a:band1V>
      <a:tcTxStyle/>
      <a:tcStyle>
        <a:fill>
          <a:solidFill>
            <a:srgbClr val="D5E5F5"/>
          </a:solidFill>
        </a:fill>
      </a:tcStyle>
    </a:band1V>
    <a:band2V>
      <a:tcTxStyle/>
    </a:band2V>
    <a:lastCol>
      <a:tcTxStyle b="on" i="off">
        <a:font>
          <a:latin typeface="Calibri"/>
          <a:ea typeface="Calibri"/>
          <a:cs typeface="Calibri"/>
        </a:font>
        <a:schemeClr val="lt1"/>
      </a:tcTxStyle>
      <a:tcStyle>
        <a:fill>
          <a:solidFill>
            <a:schemeClr val="accent4"/>
          </a:solidFill>
        </a:fill>
      </a:tcStyle>
    </a:lastCol>
    <a:firstCol>
      <a:tcTxStyle b="on" i="off">
        <a:font>
          <a:latin typeface="Calibri"/>
          <a:ea typeface="Calibri"/>
          <a:cs typeface="Calibri"/>
        </a:font>
        <a:schemeClr val="lt1"/>
      </a:tcTxStyle>
      <a:tcStyle>
        <a:fill>
          <a:solidFill>
            <a:schemeClr val="accent4"/>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a:neCell>
    <a:nwCell>
      <a:tcTxStyle/>
    </a:nwCell>
  </a:tblStyle>
  <a:tblStyle styleId="{CD4B77D2-00AA-47DF-B5C8-5B0D6167B65A}" styleName="Table_2">
    <a:wholeTbl>
      <a:tcTxStyle b="off" i="off">
        <a:font>
          <a:latin typeface="Calibri"/>
          <a:ea typeface="Calibri"/>
          <a:cs typeface="Calibri"/>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2EEB6602-DD8B-4A33-A80A-DB3B2369CFB5}" styleName="Table_3">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bin-bold.fntdata"/><Relationship Id="rId20" Type="http://schemas.openxmlformats.org/officeDocument/2006/relationships/slide" Target="slides/slide13.xml"/><Relationship Id="rId42" Type="http://schemas.openxmlformats.org/officeDocument/2006/relationships/font" Target="fonts/Cabin-boldItalic.fntdata"/><Relationship Id="rId41" Type="http://schemas.openxmlformats.org/officeDocument/2006/relationships/font" Target="fonts/Cabin-italic.fntdata"/><Relationship Id="rId22" Type="http://schemas.openxmlformats.org/officeDocument/2006/relationships/slide" Target="slides/slide15.xml"/><Relationship Id="rId44" Type="http://schemas.openxmlformats.org/officeDocument/2006/relationships/font" Target="fonts/Oswald-regular.fntdata"/><Relationship Id="rId21" Type="http://schemas.openxmlformats.org/officeDocument/2006/relationships/slide" Target="slides/slide14.xml"/><Relationship Id="rId43" Type="http://schemas.openxmlformats.org/officeDocument/2006/relationships/font" Target="fonts/ArialBlack-regular.fntdata"/><Relationship Id="rId24" Type="http://schemas.openxmlformats.org/officeDocument/2006/relationships/slide" Target="slides/slide17.xml"/><Relationship Id="rId23" Type="http://schemas.openxmlformats.org/officeDocument/2006/relationships/slide" Target="slides/slide16.xml"/><Relationship Id="rId45" Type="http://schemas.openxmlformats.org/officeDocument/2006/relationships/font" Target="fonts/Oswa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uli-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uli-italic.fntdata"/><Relationship Id="rId30" Type="http://schemas.openxmlformats.org/officeDocument/2006/relationships/font" Target="fonts/Muli-bold.fntdata"/><Relationship Id="rId11" Type="http://schemas.openxmlformats.org/officeDocument/2006/relationships/slide" Target="slides/slide4.xml"/><Relationship Id="rId33" Type="http://schemas.openxmlformats.org/officeDocument/2006/relationships/font" Target="fonts/Caveat-regular.fntdata"/><Relationship Id="rId10" Type="http://schemas.openxmlformats.org/officeDocument/2006/relationships/slide" Target="slides/slide3.xml"/><Relationship Id="rId32" Type="http://schemas.openxmlformats.org/officeDocument/2006/relationships/font" Target="fonts/Muli-boldItalic.fntdata"/><Relationship Id="rId13" Type="http://schemas.openxmlformats.org/officeDocument/2006/relationships/slide" Target="slides/slide6.xml"/><Relationship Id="rId35" Type="http://schemas.openxmlformats.org/officeDocument/2006/relationships/font" Target="fonts/Nunito-regular.fntdata"/><Relationship Id="rId12" Type="http://schemas.openxmlformats.org/officeDocument/2006/relationships/slide" Target="slides/slide5.xml"/><Relationship Id="rId34" Type="http://schemas.openxmlformats.org/officeDocument/2006/relationships/font" Target="fonts/Caveat-bold.fntdata"/><Relationship Id="rId15" Type="http://schemas.openxmlformats.org/officeDocument/2006/relationships/slide" Target="slides/slide8.xml"/><Relationship Id="rId37" Type="http://schemas.openxmlformats.org/officeDocument/2006/relationships/font" Target="fonts/Nunito-italic.fntdata"/><Relationship Id="rId14" Type="http://schemas.openxmlformats.org/officeDocument/2006/relationships/slide" Target="slides/slide7.xml"/><Relationship Id="rId36" Type="http://schemas.openxmlformats.org/officeDocument/2006/relationships/font" Target="fonts/Nunito-bold.fntdata"/><Relationship Id="rId17" Type="http://schemas.openxmlformats.org/officeDocument/2006/relationships/slide" Target="slides/slide10.xml"/><Relationship Id="rId39" Type="http://schemas.openxmlformats.org/officeDocument/2006/relationships/font" Target="fonts/Cabin-regular.fntdata"/><Relationship Id="rId16" Type="http://schemas.openxmlformats.org/officeDocument/2006/relationships/slide" Target="slides/slide9.xml"/><Relationship Id="rId38" Type="http://schemas.openxmlformats.org/officeDocument/2006/relationships/font" Target="fonts/Nunito-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3c4e17335_2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43c4e17335_2_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32" name="Google Shape;132;g43c4e17335_2_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3c4e17335_2_19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43c4e17335_2_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43c4e17335_2_19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43c4e17335_2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43c4e17335_2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43c4e17335_2_2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3" name="Google Shape;283;g43c4e17335_2_2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43c4e17335_2_21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43c4e17335_2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43c4e17335_2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43c4e17335_2_2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07" name="Google Shape;307;g43c4e17335_2_2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43c4e17335_2_2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43c4e17335_2_2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18" name="Google Shape;318;g43c4e17335_2_2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43c4e17335_2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43c4e17335_2_2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29" name="Google Shape;329;g43c4e17335_2_2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43c4e17335_2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43c4e17335_2_2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50" name="Google Shape;350;g43c4e17335_2_2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43c4e17335_2_26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43c4e17335_2_2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7002109868f85ceb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7002109868f85ceb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43c4e17335_2_9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43c4e17335_2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43c4e17335_2_27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43c4e17335_2_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43c4e17335_2_28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43c4e17335_2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43c4e17335_2_11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43c4e17335_2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43c4e17335_2_15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43c4e17335_2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3c4e17335_2_10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43c4e17335_2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43c4e17335_2_16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43c4e17335_2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43c4e17335_2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43c4e17335_2_1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4" name="Google Shape;234;g43c4e17335_2_1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43c4e17335_2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43c4e17335_2_1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1" name="Google Shape;251;g43c4e17335_2_1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43c4e17335_2_18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43c4e17335_2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7" name="Shape 57"/>
        <p:cNvGrpSpPr/>
        <p:nvPr/>
      </p:nvGrpSpPr>
      <p:grpSpPr>
        <a:xfrm>
          <a:off x="0" y="0"/>
          <a:ext cx="0" cy="0"/>
          <a:chOff x="0" y="0"/>
          <a:chExt cx="0" cy="0"/>
        </a:xfrm>
      </p:grpSpPr>
      <p:sp>
        <p:nvSpPr>
          <p:cNvPr id="58" name="Google Shape;58;p14"/>
          <p:cNvSpPr txBox="1"/>
          <p:nvPr>
            <p:ph type="title"/>
          </p:nvPr>
        </p:nvSpPr>
        <p:spPr>
          <a:xfrm>
            <a:off x="857250" y="457200"/>
            <a:ext cx="7406640" cy="1017270"/>
          </a:xfrm>
          <a:prstGeom prst="rect">
            <a:avLst/>
          </a:prstGeom>
          <a:noFill/>
          <a:ln>
            <a:noFill/>
          </a:ln>
        </p:spPr>
        <p:txBody>
          <a:bodyPr anchorCtr="0" anchor="ctr" bIns="34275" lIns="68575" spcFirstLastPara="1" rIns="68575" wrap="square" tIns="34275"/>
          <a:lstStyle>
            <a:lvl1pPr lvl="0" marR="0" rtl="1" algn="l">
              <a:lnSpc>
                <a:spcPct val="90000"/>
              </a:lnSpc>
              <a:spcBef>
                <a:spcPts val="0"/>
              </a:spcBef>
              <a:spcAft>
                <a:spcPts val="0"/>
              </a:spcAft>
              <a:buClr>
                <a:schemeClr val="accent1"/>
              </a:buClr>
              <a:buSzPts val="3300"/>
              <a:buFont typeface="Calibri"/>
              <a:buNone/>
              <a:defRPr b="0" i="0" sz="33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9" name="Google Shape;59;p14"/>
          <p:cNvSpPr txBox="1"/>
          <p:nvPr>
            <p:ph idx="1" type="body"/>
          </p:nvPr>
        </p:nvSpPr>
        <p:spPr>
          <a:xfrm>
            <a:off x="857250" y="1543050"/>
            <a:ext cx="7404653" cy="3028950"/>
          </a:xfrm>
          <a:prstGeom prst="rect">
            <a:avLst/>
          </a:prstGeom>
          <a:noFill/>
          <a:ln>
            <a:noFill/>
          </a:ln>
        </p:spPr>
        <p:txBody>
          <a:bodyPr anchorCtr="0" anchor="t" bIns="34275" lIns="68575" spcFirstLastPara="1" rIns="68575" wrap="square" tIns="34275"/>
          <a:lstStyle>
            <a:lvl1pPr indent="-311150" lvl="0" marL="457200" marR="0" rtl="1" algn="r">
              <a:lnSpc>
                <a:spcPct val="90000"/>
              </a:lnSpc>
              <a:spcBef>
                <a:spcPts val="1100"/>
              </a:spcBef>
              <a:spcAft>
                <a:spcPts val="0"/>
              </a:spcAft>
              <a:buClr>
                <a:schemeClr val="accent1"/>
              </a:buClr>
              <a:buSzPts val="1300"/>
              <a:buFont typeface="Corbel"/>
              <a:buChar char="•"/>
              <a:defRPr b="0" i="0" sz="1700" u="none" cap="none" strike="noStrike">
                <a:solidFill>
                  <a:schemeClr val="accent1"/>
                </a:solidFill>
                <a:latin typeface="Calibri"/>
                <a:ea typeface="Calibri"/>
                <a:cs typeface="Calibri"/>
                <a:sym typeface="Calibri"/>
              </a:defRPr>
            </a:lvl1pPr>
            <a:lvl2pPr indent="-304800" lvl="1" marL="914400" marR="0" rtl="1" algn="r">
              <a:lnSpc>
                <a:spcPct val="90000"/>
              </a:lnSpc>
              <a:spcBef>
                <a:spcPts val="200"/>
              </a:spcBef>
              <a:spcAft>
                <a:spcPts val="0"/>
              </a:spcAft>
              <a:buClr>
                <a:schemeClr val="accent1"/>
              </a:buClr>
              <a:buSzPts val="1200"/>
              <a:buFont typeface="Corbel"/>
              <a:buChar char="•"/>
              <a:defRPr b="0" i="0" sz="1500" u="none" cap="none" strike="noStrike">
                <a:solidFill>
                  <a:schemeClr val="accent1"/>
                </a:solidFill>
                <a:latin typeface="Calibri"/>
                <a:ea typeface="Calibri"/>
                <a:cs typeface="Calibri"/>
                <a:sym typeface="Calibri"/>
              </a:defRPr>
            </a:lvl2pPr>
            <a:lvl3pPr indent="-298450" lvl="2" marL="1371600" marR="0" rtl="1" algn="r">
              <a:lnSpc>
                <a:spcPct val="90000"/>
              </a:lnSpc>
              <a:spcBef>
                <a:spcPts val="300"/>
              </a:spcBef>
              <a:spcAft>
                <a:spcPts val="0"/>
              </a:spcAft>
              <a:buClr>
                <a:schemeClr val="accent1"/>
              </a:buClr>
              <a:buSzPts val="1100"/>
              <a:buFont typeface="Corbel"/>
              <a:buChar char="•"/>
              <a:defRPr b="0" i="0" sz="1400" u="none" cap="none" strike="noStrike">
                <a:solidFill>
                  <a:schemeClr val="accent1"/>
                </a:solidFill>
                <a:latin typeface="Calibri"/>
                <a:ea typeface="Calibri"/>
                <a:cs typeface="Calibri"/>
                <a:sym typeface="Calibri"/>
              </a:defRPr>
            </a:lvl3pPr>
            <a:lvl4pPr indent="-292100" lvl="3" marL="18288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4pPr>
            <a:lvl5pPr indent="-292100" lvl="4" marL="22860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5pPr>
            <a:lvl6pPr indent="-292100" lvl="5" marL="27432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6pPr>
            <a:lvl7pPr indent="-292100" lvl="6" marL="32004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7pPr>
            <a:lvl8pPr indent="-292100" lvl="7" marL="36576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8pPr>
            <a:lvl9pPr indent="-292100" lvl="8" marL="4114800" marR="0" rtl="1" algn="r">
              <a:lnSpc>
                <a:spcPct val="90000"/>
              </a:lnSpc>
              <a:spcBef>
                <a:spcPts val="300"/>
              </a:spcBef>
              <a:spcAft>
                <a:spcPts val="30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9pPr>
          </a:lstStyle>
          <a:p/>
        </p:txBody>
      </p:sp>
      <p:sp>
        <p:nvSpPr>
          <p:cNvPr id="60" name="Google Shape;60;p14"/>
          <p:cNvSpPr txBox="1"/>
          <p:nvPr>
            <p:ph idx="10" type="dt"/>
          </p:nvPr>
        </p:nvSpPr>
        <p:spPr>
          <a:xfrm>
            <a:off x="857247" y="4667871"/>
            <a:ext cx="1746806" cy="273844"/>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1" type="ftr"/>
          </p:nvPr>
        </p:nvSpPr>
        <p:spPr>
          <a:xfrm>
            <a:off x="2961861" y="4667871"/>
            <a:ext cx="3538330" cy="273844"/>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2" name="Google Shape;62;p14"/>
          <p:cNvSpPr txBox="1"/>
          <p:nvPr>
            <p:ph idx="12" type="sldNum"/>
          </p:nvPr>
        </p:nvSpPr>
        <p:spPr>
          <a:xfrm>
            <a:off x="6997147" y="4667871"/>
            <a:ext cx="1279663"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chemeClr val="accent1"/>
                </a:solidFill>
                <a:latin typeface="Calibri"/>
                <a:ea typeface="Calibri"/>
                <a:cs typeface="Calibri"/>
                <a:sym typeface="Calibri"/>
              </a:defRPr>
            </a:lvl1pPr>
            <a:lvl2pPr indent="0" lvl="1" marL="0" marR="0" rtl="0" algn="r">
              <a:spcBef>
                <a:spcPts val="0"/>
              </a:spcBef>
              <a:buNone/>
              <a:defRPr b="0" i="0" sz="900" u="none" cap="none" strike="noStrike">
                <a:solidFill>
                  <a:schemeClr val="accent1"/>
                </a:solidFill>
                <a:latin typeface="Calibri"/>
                <a:ea typeface="Calibri"/>
                <a:cs typeface="Calibri"/>
                <a:sym typeface="Calibri"/>
              </a:defRPr>
            </a:lvl2pPr>
            <a:lvl3pPr indent="0" lvl="2" marL="0" marR="0" rtl="0" algn="r">
              <a:spcBef>
                <a:spcPts val="0"/>
              </a:spcBef>
              <a:buNone/>
              <a:defRPr b="0" i="0" sz="900" u="none" cap="none" strike="noStrike">
                <a:solidFill>
                  <a:schemeClr val="accent1"/>
                </a:solidFill>
                <a:latin typeface="Calibri"/>
                <a:ea typeface="Calibri"/>
                <a:cs typeface="Calibri"/>
                <a:sym typeface="Calibri"/>
              </a:defRPr>
            </a:lvl3pPr>
            <a:lvl4pPr indent="0" lvl="3" marL="0" marR="0" rtl="0" algn="r">
              <a:spcBef>
                <a:spcPts val="0"/>
              </a:spcBef>
              <a:buNone/>
              <a:defRPr b="0" i="0" sz="900" u="none" cap="none" strike="noStrike">
                <a:solidFill>
                  <a:schemeClr val="accent1"/>
                </a:solidFill>
                <a:latin typeface="Calibri"/>
                <a:ea typeface="Calibri"/>
                <a:cs typeface="Calibri"/>
                <a:sym typeface="Calibri"/>
              </a:defRPr>
            </a:lvl4pPr>
            <a:lvl5pPr indent="0" lvl="4" marL="0" marR="0" rtl="0" algn="r">
              <a:spcBef>
                <a:spcPts val="0"/>
              </a:spcBef>
              <a:buNone/>
              <a:defRPr b="0" i="0" sz="900" u="none" cap="none" strike="noStrike">
                <a:solidFill>
                  <a:schemeClr val="accent1"/>
                </a:solidFill>
                <a:latin typeface="Calibri"/>
                <a:ea typeface="Calibri"/>
                <a:cs typeface="Calibri"/>
                <a:sym typeface="Calibri"/>
              </a:defRPr>
            </a:lvl5pPr>
            <a:lvl6pPr indent="0" lvl="5" marL="0" marR="0" rtl="0" algn="r">
              <a:spcBef>
                <a:spcPts val="0"/>
              </a:spcBef>
              <a:buNone/>
              <a:defRPr b="0" i="0" sz="900" u="none" cap="none" strike="noStrike">
                <a:solidFill>
                  <a:schemeClr val="accent1"/>
                </a:solidFill>
                <a:latin typeface="Calibri"/>
                <a:ea typeface="Calibri"/>
                <a:cs typeface="Calibri"/>
                <a:sym typeface="Calibri"/>
              </a:defRPr>
            </a:lvl6pPr>
            <a:lvl7pPr indent="0" lvl="6" marL="0" marR="0" rtl="0" algn="r">
              <a:spcBef>
                <a:spcPts val="0"/>
              </a:spcBef>
              <a:buNone/>
              <a:defRPr b="0" i="0" sz="900" u="none" cap="none" strike="noStrike">
                <a:solidFill>
                  <a:schemeClr val="accent1"/>
                </a:solidFill>
                <a:latin typeface="Calibri"/>
                <a:ea typeface="Calibri"/>
                <a:cs typeface="Calibri"/>
                <a:sym typeface="Calibri"/>
              </a:defRPr>
            </a:lvl7pPr>
            <a:lvl8pPr indent="0" lvl="7" marL="0" marR="0" rtl="0" algn="r">
              <a:spcBef>
                <a:spcPts val="0"/>
              </a:spcBef>
              <a:buNone/>
              <a:defRPr b="0" i="0" sz="900" u="none" cap="none" strike="noStrike">
                <a:solidFill>
                  <a:schemeClr val="accent1"/>
                </a:solidFill>
                <a:latin typeface="Calibri"/>
                <a:ea typeface="Calibri"/>
                <a:cs typeface="Calibri"/>
                <a:sym typeface="Calibri"/>
              </a:defRPr>
            </a:lvl8pPr>
            <a:lvl9pPr indent="0" lvl="8" marL="0" marR="0" rtl="0" algn="r">
              <a:spcBef>
                <a:spcPts val="0"/>
              </a:spcBef>
              <a:buNone/>
              <a:defRPr b="0" i="0" sz="9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3" name="Shape 63"/>
        <p:cNvGrpSpPr/>
        <p:nvPr/>
      </p:nvGrpSpPr>
      <p:grpSpPr>
        <a:xfrm>
          <a:off x="0" y="0"/>
          <a:ext cx="0" cy="0"/>
          <a:chOff x="0" y="0"/>
          <a:chExt cx="0" cy="0"/>
        </a:xfrm>
      </p:grpSpPr>
      <p:sp>
        <p:nvSpPr>
          <p:cNvPr id="64" name="Google Shape;64;p15"/>
          <p:cNvSpPr/>
          <p:nvPr/>
        </p:nvSpPr>
        <p:spPr>
          <a:xfrm>
            <a:off x="173355" y="182880"/>
            <a:ext cx="8793480" cy="4783454"/>
          </a:xfrm>
          <a:prstGeom prst="rect">
            <a:avLst/>
          </a:prstGeom>
          <a:solidFill>
            <a:schemeClr val="accent1"/>
          </a:solidFill>
          <a:ln cap="flat" cmpd="sng" w="1270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 name="Google Shape;65;p15"/>
          <p:cNvSpPr txBox="1"/>
          <p:nvPr>
            <p:ph type="ctrTitle"/>
          </p:nvPr>
        </p:nvSpPr>
        <p:spPr>
          <a:xfrm>
            <a:off x="832485" y="661782"/>
            <a:ext cx="7475220" cy="2194560"/>
          </a:xfrm>
          <a:prstGeom prst="rect">
            <a:avLst/>
          </a:prstGeom>
          <a:noFill/>
          <a:ln>
            <a:noFill/>
          </a:ln>
        </p:spPr>
        <p:txBody>
          <a:bodyPr anchorCtr="0" anchor="b" bIns="34275" lIns="68575" spcFirstLastPara="1" rIns="68575" wrap="square" tIns="34275"/>
          <a:lstStyle>
            <a:lvl1pPr lvl="0" marR="0" rtl="1" algn="ctr">
              <a:lnSpc>
                <a:spcPct val="85000"/>
              </a:lnSpc>
              <a:spcBef>
                <a:spcPts val="0"/>
              </a:spcBef>
              <a:spcAft>
                <a:spcPts val="0"/>
              </a:spcAft>
              <a:buClr>
                <a:srgbClr val="FFFFFF"/>
              </a:buClr>
              <a:buSzPts val="5400"/>
              <a:buFont typeface="Calibri"/>
              <a:buNone/>
              <a:defRPr b="1" i="0" sz="5400" u="none" cap="none" strike="noStrike">
                <a:solidFill>
                  <a:srgbClr val="FFFFFF"/>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66" name="Google Shape;66;p15"/>
          <p:cNvSpPr txBox="1"/>
          <p:nvPr>
            <p:ph idx="1" type="subTitle"/>
          </p:nvPr>
        </p:nvSpPr>
        <p:spPr>
          <a:xfrm>
            <a:off x="1282148" y="2902225"/>
            <a:ext cx="6575895" cy="1041124"/>
          </a:xfrm>
          <a:prstGeom prst="rect">
            <a:avLst/>
          </a:prstGeom>
          <a:noFill/>
          <a:ln>
            <a:noFill/>
          </a:ln>
        </p:spPr>
        <p:txBody>
          <a:bodyPr anchorCtr="0" anchor="t" bIns="34275" lIns="68575" spcFirstLastPara="1" rIns="68575" wrap="square" tIns="34275"/>
          <a:lstStyle>
            <a:lvl1pPr lvl="0" marR="0" rtl="1" algn="ctr">
              <a:lnSpc>
                <a:spcPct val="90000"/>
              </a:lnSpc>
              <a:spcBef>
                <a:spcPts val="1100"/>
              </a:spcBef>
              <a:spcAft>
                <a:spcPts val="0"/>
              </a:spcAft>
              <a:buClr>
                <a:schemeClr val="accent1"/>
              </a:buClr>
              <a:buSzPts val="1300"/>
              <a:buFont typeface="Corbel"/>
              <a:buNone/>
              <a:defRPr b="0" i="0" sz="1700" u="none" cap="none" strike="noStrike">
                <a:solidFill>
                  <a:srgbClr val="FFFFFF"/>
                </a:solidFill>
                <a:latin typeface="Calibri"/>
                <a:ea typeface="Calibri"/>
                <a:cs typeface="Calibri"/>
                <a:sym typeface="Calibri"/>
              </a:defRPr>
            </a:lvl1pPr>
            <a:lvl2pPr lvl="1" marR="0" rtl="1" algn="ctr">
              <a:lnSpc>
                <a:spcPct val="90000"/>
              </a:lnSpc>
              <a:spcBef>
                <a:spcPts val="200"/>
              </a:spcBef>
              <a:spcAft>
                <a:spcPts val="0"/>
              </a:spcAft>
              <a:buClr>
                <a:schemeClr val="accent1"/>
              </a:buClr>
              <a:buSzPts val="1300"/>
              <a:buFont typeface="Corbel"/>
              <a:buNone/>
              <a:defRPr b="0" i="0" sz="1700" u="none" cap="none" strike="noStrike">
                <a:solidFill>
                  <a:schemeClr val="accent1"/>
                </a:solidFill>
                <a:latin typeface="Calibri"/>
                <a:ea typeface="Calibri"/>
                <a:cs typeface="Calibri"/>
                <a:sym typeface="Calibri"/>
              </a:defRPr>
            </a:lvl2pPr>
            <a:lvl3pPr lvl="2" marR="0" rtl="1" algn="ctr">
              <a:lnSpc>
                <a:spcPct val="90000"/>
              </a:lnSpc>
              <a:spcBef>
                <a:spcPts val="300"/>
              </a:spcBef>
              <a:spcAft>
                <a:spcPts val="0"/>
              </a:spcAft>
              <a:buClr>
                <a:schemeClr val="accent1"/>
              </a:buClr>
              <a:buSzPts val="1300"/>
              <a:buFont typeface="Corbel"/>
              <a:buNone/>
              <a:defRPr b="0" i="0" sz="1700" u="none" cap="none" strike="noStrike">
                <a:solidFill>
                  <a:schemeClr val="accent1"/>
                </a:solidFill>
                <a:latin typeface="Calibri"/>
                <a:ea typeface="Calibri"/>
                <a:cs typeface="Calibri"/>
                <a:sym typeface="Calibri"/>
              </a:defRPr>
            </a:lvl3pPr>
            <a:lvl4pPr lvl="3" marR="0" rtl="1" algn="ctr">
              <a:lnSpc>
                <a:spcPct val="90000"/>
              </a:lnSpc>
              <a:spcBef>
                <a:spcPts val="300"/>
              </a:spcBef>
              <a:spcAft>
                <a:spcPts val="0"/>
              </a:spcAft>
              <a:buClr>
                <a:schemeClr val="accent1"/>
              </a:buClr>
              <a:buSzPts val="1200"/>
              <a:buFont typeface="Corbel"/>
              <a:buNone/>
              <a:defRPr b="0" i="0" sz="1500" u="none" cap="none" strike="noStrike">
                <a:solidFill>
                  <a:schemeClr val="accent1"/>
                </a:solidFill>
                <a:latin typeface="Calibri"/>
                <a:ea typeface="Calibri"/>
                <a:cs typeface="Calibri"/>
                <a:sym typeface="Calibri"/>
              </a:defRPr>
            </a:lvl4pPr>
            <a:lvl5pPr lvl="4" marR="0" rtl="1" algn="ctr">
              <a:lnSpc>
                <a:spcPct val="90000"/>
              </a:lnSpc>
              <a:spcBef>
                <a:spcPts val="300"/>
              </a:spcBef>
              <a:spcAft>
                <a:spcPts val="0"/>
              </a:spcAft>
              <a:buClr>
                <a:schemeClr val="accent1"/>
              </a:buClr>
              <a:buSzPts val="1200"/>
              <a:buFont typeface="Corbel"/>
              <a:buNone/>
              <a:defRPr b="0" i="0" sz="1500" u="none" cap="none" strike="noStrike">
                <a:solidFill>
                  <a:schemeClr val="accent1"/>
                </a:solidFill>
                <a:latin typeface="Calibri"/>
                <a:ea typeface="Calibri"/>
                <a:cs typeface="Calibri"/>
                <a:sym typeface="Calibri"/>
              </a:defRPr>
            </a:lvl5pPr>
            <a:lvl6pPr lvl="5" marR="0" rtl="1" algn="ctr">
              <a:lnSpc>
                <a:spcPct val="90000"/>
              </a:lnSpc>
              <a:spcBef>
                <a:spcPts val="300"/>
              </a:spcBef>
              <a:spcAft>
                <a:spcPts val="0"/>
              </a:spcAft>
              <a:buClr>
                <a:schemeClr val="accent1"/>
              </a:buClr>
              <a:buSzPts val="1200"/>
              <a:buFont typeface="Corbel"/>
              <a:buNone/>
              <a:defRPr b="0" i="0" sz="1500" u="none" cap="none" strike="noStrike">
                <a:solidFill>
                  <a:schemeClr val="accent1"/>
                </a:solidFill>
                <a:latin typeface="Calibri"/>
                <a:ea typeface="Calibri"/>
                <a:cs typeface="Calibri"/>
                <a:sym typeface="Calibri"/>
              </a:defRPr>
            </a:lvl6pPr>
            <a:lvl7pPr lvl="6" marR="0" rtl="1" algn="ctr">
              <a:lnSpc>
                <a:spcPct val="90000"/>
              </a:lnSpc>
              <a:spcBef>
                <a:spcPts val="300"/>
              </a:spcBef>
              <a:spcAft>
                <a:spcPts val="0"/>
              </a:spcAft>
              <a:buClr>
                <a:schemeClr val="accent1"/>
              </a:buClr>
              <a:buSzPts val="1200"/>
              <a:buFont typeface="Corbel"/>
              <a:buNone/>
              <a:defRPr b="0" i="0" sz="1500" u="none" cap="none" strike="noStrike">
                <a:solidFill>
                  <a:schemeClr val="accent1"/>
                </a:solidFill>
                <a:latin typeface="Calibri"/>
                <a:ea typeface="Calibri"/>
                <a:cs typeface="Calibri"/>
                <a:sym typeface="Calibri"/>
              </a:defRPr>
            </a:lvl7pPr>
            <a:lvl8pPr lvl="7" marR="0" rtl="1" algn="ctr">
              <a:lnSpc>
                <a:spcPct val="90000"/>
              </a:lnSpc>
              <a:spcBef>
                <a:spcPts val="300"/>
              </a:spcBef>
              <a:spcAft>
                <a:spcPts val="0"/>
              </a:spcAft>
              <a:buClr>
                <a:schemeClr val="accent1"/>
              </a:buClr>
              <a:buSzPts val="1200"/>
              <a:buFont typeface="Corbel"/>
              <a:buNone/>
              <a:defRPr b="0" i="0" sz="1500" u="none" cap="none" strike="noStrike">
                <a:solidFill>
                  <a:schemeClr val="accent1"/>
                </a:solidFill>
                <a:latin typeface="Calibri"/>
                <a:ea typeface="Calibri"/>
                <a:cs typeface="Calibri"/>
                <a:sym typeface="Calibri"/>
              </a:defRPr>
            </a:lvl8pPr>
            <a:lvl9pPr lvl="8" marR="0" rtl="1" algn="ctr">
              <a:lnSpc>
                <a:spcPct val="90000"/>
              </a:lnSpc>
              <a:spcBef>
                <a:spcPts val="300"/>
              </a:spcBef>
              <a:spcAft>
                <a:spcPts val="300"/>
              </a:spcAft>
              <a:buClr>
                <a:schemeClr val="accent1"/>
              </a:buClr>
              <a:buSzPts val="1200"/>
              <a:buFont typeface="Corbel"/>
              <a:buNone/>
              <a:defRPr b="0" i="0" sz="1500" u="none" cap="none" strike="noStrike">
                <a:solidFill>
                  <a:schemeClr val="accent1"/>
                </a:solidFill>
                <a:latin typeface="Calibri"/>
                <a:ea typeface="Calibri"/>
                <a:cs typeface="Calibri"/>
                <a:sym typeface="Calibri"/>
              </a:defRPr>
            </a:lvl9pPr>
          </a:lstStyle>
          <a:p/>
        </p:txBody>
      </p:sp>
      <p:sp>
        <p:nvSpPr>
          <p:cNvPr id="67" name="Google Shape;67;p15"/>
          <p:cNvSpPr txBox="1"/>
          <p:nvPr>
            <p:ph idx="10" type="dt"/>
          </p:nvPr>
        </p:nvSpPr>
        <p:spPr>
          <a:xfrm>
            <a:off x="857247" y="4667871"/>
            <a:ext cx="1746806" cy="273844"/>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FFFFFF"/>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1" type="ftr"/>
          </p:nvPr>
        </p:nvSpPr>
        <p:spPr>
          <a:xfrm>
            <a:off x="2961861" y="4667871"/>
            <a:ext cx="3538330" cy="273844"/>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FFFFFF"/>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9" name="Google Shape;69;p15"/>
          <p:cNvSpPr txBox="1"/>
          <p:nvPr>
            <p:ph idx="12" type="sldNum"/>
          </p:nvPr>
        </p:nvSpPr>
        <p:spPr>
          <a:xfrm>
            <a:off x="6997147" y="4667871"/>
            <a:ext cx="1279663"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FFFFFF"/>
                </a:solidFill>
                <a:latin typeface="Calibri"/>
                <a:ea typeface="Calibri"/>
                <a:cs typeface="Calibri"/>
                <a:sym typeface="Calibri"/>
              </a:defRPr>
            </a:lvl1pPr>
            <a:lvl2pPr indent="0" lvl="1" marL="0" marR="0" rtl="0" algn="r">
              <a:spcBef>
                <a:spcPts val="0"/>
              </a:spcBef>
              <a:buNone/>
              <a:defRPr sz="900">
                <a:solidFill>
                  <a:srgbClr val="FFFFFF"/>
                </a:solidFill>
                <a:latin typeface="Calibri"/>
                <a:ea typeface="Calibri"/>
                <a:cs typeface="Calibri"/>
                <a:sym typeface="Calibri"/>
              </a:defRPr>
            </a:lvl2pPr>
            <a:lvl3pPr indent="0" lvl="2" marL="0" marR="0" rtl="0" algn="r">
              <a:spcBef>
                <a:spcPts val="0"/>
              </a:spcBef>
              <a:buNone/>
              <a:defRPr sz="900">
                <a:solidFill>
                  <a:srgbClr val="FFFFFF"/>
                </a:solidFill>
                <a:latin typeface="Calibri"/>
                <a:ea typeface="Calibri"/>
                <a:cs typeface="Calibri"/>
                <a:sym typeface="Calibri"/>
              </a:defRPr>
            </a:lvl3pPr>
            <a:lvl4pPr indent="0" lvl="3" marL="0" marR="0" rtl="0" algn="r">
              <a:spcBef>
                <a:spcPts val="0"/>
              </a:spcBef>
              <a:buNone/>
              <a:defRPr sz="900">
                <a:solidFill>
                  <a:srgbClr val="FFFFFF"/>
                </a:solidFill>
                <a:latin typeface="Calibri"/>
                <a:ea typeface="Calibri"/>
                <a:cs typeface="Calibri"/>
                <a:sym typeface="Calibri"/>
              </a:defRPr>
            </a:lvl4pPr>
            <a:lvl5pPr indent="0" lvl="4" marL="0" marR="0" rtl="0" algn="r">
              <a:spcBef>
                <a:spcPts val="0"/>
              </a:spcBef>
              <a:buNone/>
              <a:defRPr sz="900">
                <a:solidFill>
                  <a:srgbClr val="FFFFFF"/>
                </a:solidFill>
                <a:latin typeface="Calibri"/>
                <a:ea typeface="Calibri"/>
                <a:cs typeface="Calibri"/>
                <a:sym typeface="Calibri"/>
              </a:defRPr>
            </a:lvl5pPr>
            <a:lvl6pPr indent="0" lvl="5" marL="0" marR="0" rtl="0" algn="r">
              <a:spcBef>
                <a:spcPts val="0"/>
              </a:spcBef>
              <a:buNone/>
              <a:defRPr sz="900">
                <a:solidFill>
                  <a:srgbClr val="FFFFFF"/>
                </a:solidFill>
                <a:latin typeface="Calibri"/>
                <a:ea typeface="Calibri"/>
                <a:cs typeface="Calibri"/>
                <a:sym typeface="Calibri"/>
              </a:defRPr>
            </a:lvl6pPr>
            <a:lvl7pPr indent="0" lvl="6" marL="0" marR="0" rtl="0" algn="r">
              <a:spcBef>
                <a:spcPts val="0"/>
              </a:spcBef>
              <a:buNone/>
              <a:defRPr sz="900">
                <a:solidFill>
                  <a:srgbClr val="FFFFFF"/>
                </a:solidFill>
                <a:latin typeface="Calibri"/>
                <a:ea typeface="Calibri"/>
                <a:cs typeface="Calibri"/>
                <a:sym typeface="Calibri"/>
              </a:defRPr>
            </a:lvl7pPr>
            <a:lvl8pPr indent="0" lvl="7" marL="0" marR="0" rtl="0" algn="r">
              <a:spcBef>
                <a:spcPts val="0"/>
              </a:spcBef>
              <a:buNone/>
              <a:defRPr sz="900">
                <a:solidFill>
                  <a:srgbClr val="FFFFFF"/>
                </a:solidFill>
                <a:latin typeface="Calibri"/>
                <a:ea typeface="Calibri"/>
                <a:cs typeface="Calibri"/>
                <a:sym typeface="Calibri"/>
              </a:defRPr>
            </a:lvl8pPr>
            <a:lvl9pPr indent="0" lvl="8" marL="0" marR="0" rtl="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cxnSp>
        <p:nvCxnSpPr>
          <p:cNvPr id="70" name="Google Shape;70;p15"/>
          <p:cNvCxnSpPr/>
          <p:nvPr/>
        </p:nvCxnSpPr>
        <p:spPr>
          <a:xfrm>
            <a:off x="1483995" y="2800350"/>
            <a:ext cx="6172201" cy="0"/>
          </a:xfrm>
          <a:prstGeom prst="straightConnector1">
            <a:avLst/>
          </a:prstGeom>
          <a:noFill/>
          <a:ln cap="flat" cmpd="sng" w="10000">
            <a:solidFill>
              <a:srgbClr val="FFFFFF"/>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1" name="Shape 71"/>
        <p:cNvGrpSpPr/>
        <p:nvPr/>
      </p:nvGrpSpPr>
      <p:grpSpPr>
        <a:xfrm>
          <a:off x="0" y="0"/>
          <a:ext cx="0" cy="0"/>
          <a:chOff x="0" y="0"/>
          <a:chExt cx="0" cy="0"/>
        </a:xfrm>
      </p:grpSpPr>
      <p:sp>
        <p:nvSpPr>
          <p:cNvPr id="72" name="Google Shape;72;p16"/>
          <p:cNvSpPr txBox="1"/>
          <p:nvPr>
            <p:ph type="title"/>
          </p:nvPr>
        </p:nvSpPr>
        <p:spPr>
          <a:xfrm>
            <a:off x="829818" y="880181"/>
            <a:ext cx="7475220" cy="2194560"/>
          </a:xfrm>
          <a:prstGeom prst="rect">
            <a:avLst/>
          </a:prstGeom>
          <a:noFill/>
          <a:ln>
            <a:noFill/>
          </a:ln>
        </p:spPr>
        <p:txBody>
          <a:bodyPr anchorCtr="0" anchor="b" bIns="34275" lIns="68575" spcFirstLastPara="1" rIns="68575" wrap="square" tIns="34275"/>
          <a:lstStyle>
            <a:lvl1pPr lvl="0" marR="0" rtl="1" algn="ctr">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3" name="Google Shape;73;p16"/>
          <p:cNvSpPr txBox="1"/>
          <p:nvPr>
            <p:ph idx="1" type="body"/>
          </p:nvPr>
        </p:nvSpPr>
        <p:spPr>
          <a:xfrm>
            <a:off x="1282446" y="3115890"/>
            <a:ext cx="6576822" cy="1022855"/>
          </a:xfrm>
          <a:prstGeom prst="rect">
            <a:avLst/>
          </a:prstGeom>
          <a:noFill/>
          <a:ln>
            <a:noFill/>
          </a:ln>
        </p:spPr>
        <p:txBody>
          <a:bodyPr anchorCtr="0" anchor="t" bIns="34275" lIns="68575" spcFirstLastPara="1" rIns="68575" wrap="square" tIns="34275"/>
          <a:lstStyle>
            <a:lvl1pPr indent="-228600" lvl="0" marL="457200" marR="0" rtl="1" algn="ctr">
              <a:lnSpc>
                <a:spcPct val="90000"/>
              </a:lnSpc>
              <a:spcBef>
                <a:spcPts val="1100"/>
              </a:spcBef>
              <a:spcAft>
                <a:spcPts val="0"/>
              </a:spcAft>
              <a:buClr>
                <a:schemeClr val="accent1"/>
              </a:buClr>
              <a:buSzPts val="1300"/>
              <a:buFont typeface="Corbel"/>
              <a:buNone/>
              <a:defRPr b="0" i="0" sz="1700" u="none" cap="none" strike="noStrike">
                <a:solidFill>
                  <a:schemeClr val="accent1"/>
                </a:solidFill>
                <a:latin typeface="Calibri"/>
                <a:ea typeface="Calibri"/>
                <a:cs typeface="Calibri"/>
                <a:sym typeface="Calibri"/>
              </a:defRPr>
            </a:lvl1pPr>
            <a:lvl2pPr indent="-228600" lvl="1" marL="914400" marR="0" rtl="1" algn="r">
              <a:lnSpc>
                <a:spcPct val="90000"/>
              </a:lnSpc>
              <a:spcBef>
                <a:spcPts val="200"/>
              </a:spcBef>
              <a:spcAft>
                <a:spcPts val="0"/>
              </a:spcAft>
              <a:buClr>
                <a:schemeClr val="accent1"/>
              </a:buClr>
              <a:buSzPts val="1100"/>
              <a:buFont typeface="Corbel"/>
              <a:buNone/>
              <a:defRPr b="0" i="0" sz="1400" u="none" cap="none" strike="noStrike">
                <a:solidFill>
                  <a:srgbClr val="888888"/>
                </a:solidFill>
                <a:latin typeface="Calibri"/>
                <a:ea typeface="Calibri"/>
                <a:cs typeface="Calibri"/>
                <a:sym typeface="Calibri"/>
              </a:defRPr>
            </a:lvl2pPr>
            <a:lvl3pPr indent="-228600" lvl="2" marL="1371600" marR="0" rtl="1" algn="r">
              <a:lnSpc>
                <a:spcPct val="90000"/>
              </a:lnSpc>
              <a:spcBef>
                <a:spcPts val="300"/>
              </a:spcBef>
              <a:spcAft>
                <a:spcPts val="0"/>
              </a:spcAft>
              <a:buClr>
                <a:schemeClr val="accent1"/>
              </a:buClr>
              <a:buSzPts val="1000"/>
              <a:buFont typeface="Corbel"/>
              <a:buNone/>
              <a:defRPr b="0" i="0" sz="1200" u="none" cap="none" strike="noStrike">
                <a:solidFill>
                  <a:srgbClr val="888888"/>
                </a:solidFill>
                <a:latin typeface="Calibri"/>
                <a:ea typeface="Calibri"/>
                <a:cs typeface="Calibri"/>
                <a:sym typeface="Calibri"/>
              </a:defRPr>
            </a:lvl3pPr>
            <a:lvl4pPr indent="-228600" lvl="3" marL="1828800" marR="0" rtl="1" algn="r">
              <a:lnSpc>
                <a:spcPct val="90000"/>
              </a:lnSpc>
              <a:spcBef>
                <a:spcPts val="300"/>
              </a:spcBef>
              <a:spcAft>
                <a:spcPts val="0"/>
              </a:spcAft>
              <a:buClr>
                <a:schemeClr val="accent1"/>
              </a:buClr>
              <a:buSzPts val="800"/>
              <a:buFont typeface="Corbel"/>
              <a:buNone/>
              <a:defRPr b="0" i="0" sz="1100" u="none" cap="none" strike="noStrike">
                <a:solidFill>
                  <a:srgbClr val="888888"/>
                </a:solidFill>
                <a:latin typeface="Calibri"/>
                <a:ea typeface="Calibri"/>
                <a:cs typeface="Calibri"/>
                <a:sym typeface="Calibri"/>
              </a:defRPr>
            </a:lvl4pPr>
            <a:lvl5pPr indent="-228600" lvl="4" marL="2286000" marR="0" rtl="1" algn="r">
              <a:lnSpc>
                <a:spcPct val="90000"/>
              </a:lnSpc>
              <a:spcBef>
                <a:spcPts val="300"/>
              </a:spcBef>
              <a:spcAft>
                <a:spcPts val="0"/>
              </a:spcAft>
              <a:buClr>
                <a:schemeClr val="accent1"/>
              </a:buClr>
              <a:buSzPts val="800"/>
              <a:buFont typeface="Corbel"/>
              <a:buNone/>
              <a:defRPr b="0" i="0" sz="1100" u="none" cap="none" strike="noStrike">
                <a:solidFill>
                  <a:srgbClr val="888888"/>
                </a:solidFill>
                <a:latin typeface="Calibri"/>
                <a:ea typeface="Calibri"/>
                <a:cs typeface="Calibri"/>
                <a:sym typeface="Calibri"/>
              </a:defRPr>
            </a:lvl5pPr>
            <a:lvl6pPr indent="-228600" lvl="5" marL="2743200" marR="0" rtl="1" algn="r">
              <a:lnSpc>
                <a:spcPct val="90000"/>
              </a:lnSpc>
              <a:spcBef>
                <a:spcPts val="300"/>
              </a:spcBef>
              <a:spcAft>
                <a:spcPts val="0"/>
              </a:spcAft>
              <a:buClr>
                <a:schemeClr val="accent1"/>
              </a:buClr>
              <a:buSzPts val="800"/>
              <a:buFont typeface="Corbel"/>
              <a:buNone/>
              <a:defRPr b="0" i="0" sz="1100" u="none" cap="none" strike="noStrike">
                <a:solidFill>
                  <a:srgbClr val="888888"/>
                </a:solidFill>
                <a:latin typeface="Calibri"/>
                <a:ea typeface="Calibri"/>
                <a:cs typeface="Calibri"/>
                <a:sym typeface="Calibri"/>
              </a:defRPr>
            </a:lvl6pPr>
            <a:lvl7pPr indent="-228600" lvl="6" marL="3200400" marR="0" rtl="1" algn="r">
              <a:lnSpc>
                <a:spcPct val="90000"/>
              </a:lnSpc>
              <a:spcBef>
                <a:spcPts val="300"/>
              </a:spcBef>
              <a:spcAft>
                <a:spcPts val="0"/>
              </a:spcAft>
              <a:buClr>
                <a:schemeClr val="accent1"/>
              </a:buClr>
              <a:buSzPts val="800"/>
              <a:buFont typeface="Corbel"/>
              <a:buNone/>
              <a:defRPr b="0" i="0" sz="1100" u="none" cap="none" strike="noStrike">
                <a:solidFill>
                  <a:srgbClr val="888888"/>
                </a:solidFill>
                <a:latin typeface="Calibri"/>
                <a:ea typeface="Calibri"/>
                <a:cs typeface="Calibri"/>
                <a:sym typeface="Calibri"/>
              </a:defRPr>
            </a:lvl7pPr>
            <a:lvl8pPr indent="-228600" lvl="7" marL="3657600" marR="0" rtl="1" algn="r">
              <a:lnSpc>
                <a:spcPct val="90000"/>
              </a:lnSpc>
              <a:spcBef>
                <a:spcPts val="300"/>
              </a:spcBef>
              <a:spcAft>
                <a:spcPts val="0"/>
              </a:spcAft>
              <a:buClr>
                <a:schemeClr val="accent1"/>
              </a:buClr>
              <a:buSzPts val="800"/>
              <a:buFont typeface="Corbel"/>
              <a:buNone/>
              <a:defRPr b="0" i="0" sz="1100" u="none" cap="none" strike="noStrike">
                <a:solidFill>
                  <a:srgbClr val="888888"/>
                </a:solidFill>
                <a:latin typeface="Calibri"/>
                <a:ea typeface="Calibri"/>
                <a:cs typeface="Calibri"/>
                <a:sym typeface="Calibri"/>
              </a:defRPr>
            </a:lvl8pPr>
            <a:lvl9pPr indent="-228600" lvl="8" marL="4114800" marR="0" rtl="1" algn="r">
              <a:lnSpc>
                <a:spcPct val="90000"/>
              </a:lnSpc>
              <a:spcBef>
                <a:spcPts val="300"/>
              </a:spcBef>
              <a:spcAft>
                <a:spcPts val="300"/>
              </a:spcAft>
              <a:buClr>
                <a:schemeClr val="accent1"/>
              </a:buClr>
              <a:buSzPts val="800"/>
              <a:buFont typeface="Corbel"/>
              <a:buNone/>
              <a:defRPr b="0" i="0" sz="1100" u="none" cap="none" strike="noStrike">
                <a:solidFill>
                  <a:srgbClr val="888888"/>
                </a:solidFill>
                <a:latin typeface="Calibri"/>
                <a:ea typeface="Calibri"/>
                <a:cs typeface="Calibri"/>
                <a:sym typeface="Calibri"/>
              </a:defRPr>
            </a:lvl9pPr>
          </a:lstStyle>
          <a:p/>
        </p:txBody>
      </p:sp>
      <p:sp>
        <p:nvSpPr>
          <p:cNvPr id="74" name="Google Shape;74;p16"/>
          <p:cNvSpPr txBox="1"/>
          <p:nvPr>
            <p:ph idx="10" type="dt"/>
          </p:nvPr>
        </p:nvSpPr>
        <p:spPr>
          <a:xfrm>
            <a:off x="857247" y="4667871"/>
            <a:ext cx="1746806" cy="273844"/>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5" name="Google Shape;75;p16"/>
          <p:cNvSpPr txBox="1"/>
          <p:nvPr>
            <p:ph idx="11" type="ftr"/>
          </p:nvPr>
        </p:nvSpPr>
        <p:spPr>
          <a:xfrm>
            <a:off x="2961861" y="4667871"/>
            <a:ext cx="3538330" cy="273844"/>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6" name="Google Shape;76;p16"/>
          <p:cNvSpPr txBox="1"/>
          <p:nvPr>
            <p:ph idx="12" type="sldNum"/>
          </p:nvPr>
        </p:nvSpPr>
        <p:spPr>
          <a:xfrm>
            <a:off x="6997147" y="4667871"/>
            <a:ext cx="1279663"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accent1"/>
                </a:solidFill>
                <a:latin typeface="Calibri"/>
                <a:ea typeface="Calibri"/>
                <a:cs typeface="Calibri"/>
                <a:sym typeface="Calibri"/>
              </a:defRPr>
            </a:lvl1pPr>
            <a:lvl2pPr indent="0" lvl="1" marL="0" marR="0" rtl="0" algn="r">
              <a:spcBef>
                <a:spcPts val="0"/>
              </a:spcBef>
              <a:buNone/>
              <a:defRPr sz="900">
                <a:solidFill>
                  <a:schemeClr val="accent1"/>
                </a:solidFill>
                <a:latin typeface="Calibri"/>
                <a:ea typeface="Calibri"/>
                <a:cs typeface="Calibri"/>
                <a:sym typeface="Calibri"/>
              </a:defRPr>
            </a:lvl2pPr>
            <a:lvl3pPr indent="0" lvl="2" marL="0" marR="0" rtl="0" algn="r">
              <a:spcBef>
                <a:spcPts val="0"/>
              </a:spcBef>
              <a:buNone/>
              <a:defRPr sz="900">
                <a:solidFill>
                  <a:schemeClr val="accent1"/>
                </a:solidFill>
                <a:latin typeface="Calibri"/>
                <a:ea typeface="Calibri"/>
                <a:cs typeface="Calibri"/>
                <a:sym typeface="Calibri"/>
              </a:defRPr>
            </a:lvl3pPr>
            <a:lvl4pPr indent="0" lvl="3" marL="0" marR="0" rtl="0" algn="r">
              <a:spcBef>
                <a:spcPts val="0"/>
              </a:spcBef>
              <a:buNone/>
              <a:defRPr sz="900">
                <a:solidFill>
                  <a:schemeClr val="accent1"/>
                </a:solidFill>
                <a:latin typeface="Calibri"/>
                <a:ea typeface="Calibri"/>
                <a:cs typeface="Calibri"/>
                <a:sym typeface="Calibri"/>
              </a:defRPr>
            </a:lvl4pPr>
            <a:lvl5pPr indent="0" lvl="4" marL="0" marR="0" rtl="0" algn="r">
              <a:spcBef>
                <a:spcPts val="0"/>
              </a:spcBef>
              <a:buNone/>
              <a:defRPr sz="900">
                <a:solidFill>
                  <a:schemeClr val="accent1"/>
                </a:solidFill>
                <a:latin typeface="Calibri"/>
                <a:ea typeface="Calibri"/>
                <a:cs typeface="Calibri"/>
                <a:sym typeface="Calibri"/>
              </a:defRPr>
            </a:lvl5pPr>
            <a:lvl6pPr indent="0" lvl="5" marL="0" marR="0" rtl="0" algn="r">
              <a:spcBef>
                <a:spcPts val="0"/>
              </a:spcBef>
              <a:buNone/>
              <a:defRPr sz="900">
                <a:solidFill>
                  <a:schemeClr val="accent1"/>
                </a:solidFill>
                <a:latin typeface="Calibri"/>
                <a:ea typeface="Calibri"/>
                <a:cs typeface="Calibri"/>
                <a:sym typeface="Calibri"/>
              </a:defRPr>
            </a:lvl6pPr>
            <a:lvl7pPr indent="0" lvl="6" marL="0" marR="0" rtl="0" algn="r">
              <a:spcBef>
                <a:spcPts val="0"/>
              </a:spcBef>
              <a:buNone/>
              <a:defRPr sz="900">
                <a:solidFill>
                  <a:schemeClr val="accent1"/>
                </a:solidFill>
                <a:latin typeface="Calibri"/>
                <a:ea typeface="Calibri"/>
                <a:cs typeface="Calibri"/>
                <a:sym typeface="Calibri"/>
              </a:defRPr>
            </a:lvl7pPr>
            <a:lvl8pPr indent="0" lvl="7" marL="0" marR="0" rtl="0" algn="r">
              <a:spcBef>
                <a:spcPts val="0"/>
              </a:spcBef>
              <a:buNone/>
              <a:defRPr sz="900">
                <a:solidFill>
                  <a:schemeClr val="accent1"/>
                </a:solidFill>
                <a:latin typeface="Calibri"/>
                <a:ea typeface="Calibri"/>
                <a:cs typeface="Calibri"/>
                <a:sym typeface="Calibri"/>
              </a:defRPr>
            </a:lvl8pPr>
            <a:lvl9pPr indent="0" lvl="8" marL="0" marR="0" rtl="0" algn="r">
              <a:spcBef>
                <a:spcPts val="0"/>
              </a:spcBef>
              <a:buNone/>
              <a:defRPr sz="9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cxnSp>
        <p:nvCxnSpPr>
          <p:cNvPr id="77" name="Google Shape;77;p16"/>
          <p:cNvCxnSpPr/>
          <p:nvPr/>
        </p:nvCxnSpPr>
        <p:spPr>
          <a:xfrm>
            <a:off x="1485900" y="3015306"/>
            <a:ext cx="6172201" cy="0"/>
          </a:xfrm>
          <a:prstGeom prst="straightConnector1">
            <a:avLst/>
          </a:prstGeom>
          <a:noFill/>
          <a:ln cap="flat" cmpd="sng" w="10000">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8" name="Shape 78"/>
        <p:cNvGrpSpPr/>
        <p:nvPr/>
      </p:nvGrpSpPr>
      <p:grpSpPr>
        <a:xfrm>
          <a:off x="0" y="0"/>
          <a:ext cx="0" cy="0"/>
          <a:chOff x="0" y="0"/>
          <a:chExt cx="0" cy="0"/>
        </a:xfrm>
      </p:grpSpPr>
      <p:sp>
        <p:nvSpPr>
          <p:cNvPr id="79" name="Google Shape;79;p17"/>
          <p:cNvSpPr txBox="1"/>
          <p:nvPr>
            <p:ph type="title"/>
          </p:nvPr>
        </p:nvSpPr>
        <p:spPr>
          <a:xfrm>
            <a:off x="857250" y="457200"/>
            <a:ext cx="7406640" cy="1017270"/>
          </a:xfrm>
          <a:prstGeom prst="rect">
            <a:avLst/>
          </a:prstGeom>
          <a:noFill/>
          <a:ln>
            <a:noFill/>
          </a:ln>
        </p:spPr>
        <p:txBody>
          <a:bodyPr anchorCtr="0" anchor="ctr" bIns="34275" lIns="68575" spcFirstLastPara="1" rIns="68575" wrap="square" tIns="34275"/>
          <a:lstStyle>
            <a:lvl1pPr lvl="0" marR="0" rtl="1" algn="l">
              <a:lnSpc>
                <a:spcPct val="90000"/>
              </a:lnSpc>
              <a:spcBef>
                <a:spcPts val="0"/>
              </a:spcBef>
              <a:spcAft>
                <a:spcPts val="0"/>
              </a:spcAft>
              <a:buClr>
                <a:schemeClr val="accent1"/>
              </a:buClr>
              <a:buSzPts val="3300"/>
              <a:buFont typeface="Calibri"/>
              <a:buNone/>
              <a:defRPr b="0" i="0" sz="33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80" name="Google Shape;80;p17"/>
          <p:cNvSpPr txBox="1"/>
          <p:nvPr>
            <p:ph idx="1" type="body"/>
          </p:nvPr>
        </p:nvSpPr>
        <p:spPr>
          <a:xfrm>
            <a:off x="857250" y="1543049"/>
            <a:ext cx="3566160" cy="3017520"/>
          </a:xfrm>
          <a:prstGeom prst="rect">
            <a:avLst/>
          </a:prstGeom>
          <a:noFill/>
          <a:ln>
            <a:noFill/>
          </a:ln>
        </p:spPr>
        <p:txBody>
          <a:bodyPr anchorCtr="0" anchor="t" bIns="34275" lIns="68575" spcFirstLastPara="1" rIns="68575" wrap="square" tIns="34275"/>
          <a:lstStyle>
            <a:lvl1pPr indent="-311150" lvl="0" marL="457200" marR="0" rtl="1" algn="r">
              <a:lnSpc>
                <a:spcPct val="90000"/>
              </a:lnSpc>
              <a:spcBef>
                <a:spcPts val="1100"/>
              </a:spcBef>
              <a:spcAft>
                <a:spcPts val="0"/>
              </a:spcAft>
              <a:buClr>
                <a:schemeClr val="accent1"/>
              </a:buClr>
              <a:buSzPts val="1300"/>
              <a:buFont typeface="Corbel"/>
              <a:buChar char="•"/>
              <a:defRPr b="0" i="0" sz="1700" u="none" cap="none" strike="noStrike">
                <a:solidFill>
                  <a:schemeClr val="accent1"/>
                </a:solidFill>
                <a:latin typeface="Calibri"/>
                <a:ea typeface="Calibri"/>
                <a:cs typeface="Calibri"/>
                <a:sym typeface="Calibri"/>
              </a:defRPr>
            </a:lvl1pPr>
            <a:lvl2pPr indent="-304800" lvl="1" marL="914400" marR="0" rtl="1" algn="r">
              <a:lnSpc>
                <a:spcPct val="90000"/>
              </a:lnSpc>
              <a:spcBef>
                <a:spcPts val="200"/>
              </a:spcBef>
              <a:spcAft>
                <a:spcPts val="0"/>
              </a:spcAft>
              <a:buClr>
                <a:schemeClr val="accent1"/>
              </a:buClr>
              <a:buSzPts val="1200"/>
              <a:buFont typeface="Corbel"/>
              <a:buChar char="•"/>
              <a:defRPr b="0" i="0" sz="1500" u="none" cap="none" strike="noStrike">
                <a:solidFill>
                  <a:schemeClr val="accent1"/>
                </a:solidFill>
                <a:latin typeface="Calibri"/>
                <a:ea typeface="Calibri"/>
                <a:cs typeface="Calibri"/>
                <a:sym typeface="Calibri"/>
              </a:defRPr>
            </a:lvl2pPr>
            <a:lvl3pPr indent="-298450" lvl="2" marL="1371600" marR="0" rtl="1" algn="r">
              <a:lnSpc>
                <a:spcPct val="90000"/>
              </a:lnSpc>
              <a:spcBef>
                <a:spcPts val="300"/>
              </a:spcBef>
              <a:spcAft>
                <a:spcPts val="0"/>
              </a:spcAft>
              <a:buClr>
                <a:schemeClr val="accent1"/>
              </a:buClr>
              <a:buSzPts val="1100"/>
              <a:buFont typeface="Corbel"/>
              <a:buChar char="•"/>
              <a:defRPr b="0" i="0" sz="1400" u="none" cap="none" strike="noStrike">
                <a:solidFill>
                  <a:schemeClr val="accent1"/>
                </a:solidFill>
                <a:latin typeface="Calibri"/>
                <a:ea typeface="Calibri"/>
                <a:cs typeface="Calibri"/>
                <a:sym typeface="Calibri"/>
              </a:defRPr>
            </a:lvl3pPr>
            <a:lvl4pPr indent="-292100" lvl="3" marL="18288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4pPr>
            <a:lvl5pPr indent="-292100" lvl="4" marL="22860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5pPr>
            <a:lvl6pPr indent="-292100" lvl="5" marL="27432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6pPr>
            <a:lvl7pPr indent="-292100" lvl="6" marL="32004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7pPr>
            <a:lvl8pPr indent="-292100" lvl="7" marL="36576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8pPr>
            <a:lvl9pPr indent="-292100" lvl="8" marL="4114800" marR="0" rtl="1" algn="r">
              <a:lnSpc>
                <a:spcPct val="90000"/>
              </a:lnSpc>
              <a:spcBef>
                <a:spcPts val="300"/>
              </a:spcBef>
              <a:spcAft>
                <a:spcPts val="30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9pPr>
          </a:lstStyle>
          <a:p/>
        </p:txBody>
      </p:sp>
      <p:sp>
        <p:nvSpPr>
          <p:cNvPr id="81" name="Google Shape;81;p17"/>
          <p:cNvSpPr txBox="1"/>
          <p:nvPr>
            <p:ph idx="2" type="body"/>
          </p:nvPr>
        </p:nvSpPr>
        <p:spPr>
          <a:xfrm>
            <a:off x="4700709" y="1543050"/>
            <a:ext cx="3566160" cy="3017520"/>
          </a:xfrm>
          <a:prstGeom prst="rect">
            <a:avLst/>
          </a:prstGeom>
          <a:noFill/>
          <a:ln>
            <a:noFill/>
          </a:ln>
        </p:spPr>
        <p:txBody>
          <a:bodyPr anchorCtr="0" anchor="t" bIns="34275" lIns="68575" spcFirstLastPara="1" rIns="68575" wrap="square" tIns="34275"/>
          <a:lstStyle>
            <a:lvl1pPr indent="-311150" lvl="0" marL="457200" marR="0" rtl="1" algn="r">
              <a:lnSpc>
                <a:spcPct val="90000"/>
              </a:lnSpc>
              <a:spcBef>
                <a:spcPts val="1100"/>
              </a:spcBef>
              <a:spcAft>
                <a:spcPts val="0"/>
              </a:spcAft>
              <a:buClr>
                <a:schemeClr val="accent1"/>
              </a:buClr>
              <a:buSzPts val="1300"/>
              <a:buFont typeface="Corbel"/>
              <a:buChar char="•"/>
              <a:defRPr b="0" i="0" sz="1700" u="none" cap="none" strike="noStrike">
                <a:solidFill>
                  <a:schemeClr val="accent1"/>
                </a:solidFill>
                <a:latin typeface="Calibri"/>
                <a:ea typeface="Calibri"/>
                <a:cs typeface="Calibri"/>
                <a:sym typeface="Calibri"/>
              </a:defRPr>
            </a:lvl1pPr>
            <a:lvl2pPr indent="-304800" lvl="1" marL="914400" marR="0" rtl="1" algn="r">
              <a:lnSpc>
                <a:spcPct val="90000"/>
              </a:lnSpc>
              <a:spcBef>
                <a:spcPts val="200"/>
              </a:spcBef>
              <a:spcAft>
                <a:spcPts val="0"/>
              </a:spcAft>
              <a:buClr>
                <a:schemeClr val="accent1"/>
              </a:buClr>
              <a:buSzPts val="1200"/>
              <a:buFont typeface="Corbel"/>
              <a:buChar char="•"/>
              <a:defRPr b="0" i="0" sz="1500" u="none" cap="none" strike="noStrike">
                <a:solidFill>
                  <a:schemeClr val="accent1"/>
                </a:solidFill>
                <a:latin typeface="Calibri"/>
                <a:ea typeface="Calibri"/>
                <a:cs typeface="Calibri"/>
                <a:sym typeface="Calibri"/>
              </a:defRPr>
            </a:lvl2pPr>
            <a:lvl3pPr indent="-298450" lvl="2" marL="1371600" marR="0" rtl="1" algn="r">
              <a:lnSpc>
                <a:spcPct val="90000"/>
              </a:lnSpc>
              <a:spcBef>
                <a:spcPts val="300"/>
              </a:spcBef>
              <a:spcAft>
                <a:spcPts val="0"/>
              </a:spcAft>
              <a:buClr>
                <a:schemeClr val="accent1"/>
              </a:buClr>
              <a:buSzPts val="1100"/>
              <a:buFont typeface="Corbel"/>
              <a:buChar char="•"/>
              <a:defRPr b="0" i="0" sz="1400" u="none" cap="none" strike="noStrike">
                <a:solidFill>
                  <a:schemeClr val="accent1"/>
                </a:solidFill>
                <a:latin typeface="Calibri"/>
                <a:ea typeface="Calibri"/>
                <a:cs typeface="Calibri"/>
                <a:sym typeface="Calibri"/>
              </a:defRPr>
            </a:lvl3pPr>
            <a:lvl4pPr indent="-292100" lvl="3" marL="18288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4pPr>
            <a:lvl5pPr indent="-292100" lvl="4" marL="22860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5pPr>
            <a:lvl6pPr indent="-292100" lvl="5" marL="27432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6pPr>
            <a:lvl7pPr indent="-292100" lvl="6" marL="32004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7pPr>
            <a:lvl8pPr indent="-292100" lvl="7" marL="36576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8pPr>
            <a:lvl9pPr indent="-292100" lvl="8" marL="4114800" marR="0" rtl="1" algn="r">
              <a:lnSpc>
                <a:spcPct val="90000"/>
              </a:lnSpc>
              <a:spcBef>
                <a:spcPts val="300"/>
              </a:spcBef>
              <a:spcAft>
                <a:spcPts val="30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9pPr>
          </a:lstStyle>
          <a:p/>
        </p:txBody>
      </p:sp>
      <p:sp>
        <p:nvSpPr>
          <p:cNvPr id="82" name="Google Shape;82;p17"/>
          <p:cNvSpPr txBox="1"/>
          <p:nvPr>
            <p:ph idx="10" type="dt"/>
          </p:nvPr>
        </p:nvSpPr>
        <p:spPr>
          <a:xfrm>
            <a:off x="857247" y="4667871"/>
            <a:ext cx="1746806" cy="273844"/>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3" name="Google Shape;83;p17"/>
          <p:cNvSpPr txBox="1"/>
          <p:nvPr>
            <p:ph idx="11" type="ftr"/>
          </p:nvPr>
        </p:nvSpPr>
        <p:spPr>
          <a:xfrm>
            <a:off x="2961861" y="4667871"/>
            <a:ext cx="3538330" cy="273844"/>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4" name="Google Shape;84;p17"/>
          <p:cNvSpPr txBox="1"/>
          <p:nvPr>
            <p:ph idx="12" type="sldNum"/>
          </p:nvPr>
        </p:nvSpPr>
        <p:spPr>
          <a:xfrm>
            <a:off x="6997147" y="4667871"/>
            <a:ext cx="1279663"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accent1"/>
                </a:solidFill>
                <a:latin typeface="Calibri"/>
                <a:ea typeface="Calibri"/>
                <a:cs typeface="Calibri"/>
                <a:sym typeface="Calibri"/>
              </a:defRPr>
            </a:lvl1pPr>
            <a:lvl2pPr indent="0" lvl="1" marL="0" marR="0" rtl="0" algn="r">
              <a:spcBef>
                <a:spcPts val="0"/>
              </a:spcBef>
              <a:buNone/>
              <a:defRPr sz="900">
                <a:solidFill>
                  <a:schemeClr val="accent1"/>
                </a:solidFill>
                <a:latin typeface="Calibri"/>
                <a:ea typeface="Calibri"/>
                <a:cs typeface="Calibri"/>
                <a:sym typeface="Calibri"/>
              </a:defRPr>
            </a:lvl2pPr>
            <a:lvl3pPr indent="0" lvl="2" marL="0" marR="0" rtl="0" algn="r">
              <a:spcBef>
                <a:spcPts val="0"/>
              </a:spcBef>
              <a:buNone/>
              <a:defRPr sz="900">
                <a:solidFill>
                  <a:schemeClr val="accent1"/>
                </a:solidFill>
                <a:latin typeface="Calibri"/>
                <a:ea typeface="Calibri"/>
                <a:cs typeface="Calibri"/>
                <a:sym typeface="Calibri"/>
              </a:defRPr>
            </a:lvl3pPr>
            <a:lvl4pPr indent="0" lvl="3" marL="0" marR="0" rtl="0" algn="r">
              <a:spcBef>
                <a:spcPts val="0"/>
              </a:spcBef>
              <a:buNone/>
              <a:defRPr sz="900">
                <a:solidFill>
                  <a:schemeClr val="accent1"/>
                </a:solidFill>
                <a:latin typeface="Calibri"/>
                <a:ea typeface="Calibri"/>
                <a:cs typeface="Calibri"/>
                <a:sym typeface="Calibri"/>
              </a:defRPr>
            </a:lvl4pPr>
            <a:lvl5pPr indent="0" lvl="4" marL="0" marR="0" rtl="0" algn="r">
              <a:spcBef>
                <a:spcPts val="0"/>
              </a:spcBef>
              <a:buNone/>
              <a:defRPr sz="900">
                <a:solidFill>
                  <a:schemeClr val="accent1"/>
                </a:solidFill>
                <a:latin typeface="Calibri"/>
                <a:ea typeface="Calibri"/>
                <a:cs typeface="Calibri"/>
                <a:sym typeface="Calibri"/>
              </a:defRPr>
            </a:lvl5pPr>
            <a:lvl6pPr indent="0" lvl="5" marL="0" marR="0" rtl="0" algn="r">
              <a:spcBef>
                <a:spcPts val="0"/>
              </a:spcBef>
              <a:buNone/>
              <a:defRPr sz="900">
                <a:solidFill>
                  <a:schemeClr val="accent1"/>
                </a:solidFill>
                <a:latin typeface="Calibri"/>
                <a:ea typeface="Calibri"/>
                <a:cs typeface="Calibri"/>
                <a:sym typeface="Calibri"/>
              </a:defRPr>
            </a:lvl6pPr>
            <a:lvl7pPr indent="0" lvl="6" marL="0" marR="0" rtl="0" algn="r">
              <a:spcBef>
                <a:spcPts val="0"/>
              </a:spcBef>
              <a:buNone/>
              <a:defRPr sz="900">
                <a:solidFill>
                  <a:schemeClr val="accent1"/>
                </a:solidFill>
                <a:latin typeface="Calibri"/>
                <a:ea typeface="Calibri"/>
                <a:cs typeface="Calibri"/>
                <a:sym typeface="Calibri"/>
              </a:defRPr>
            </a:lvl7pPr>
            <a:lvl8pPr indent="0" lvl="7" marL="0" marR="0" rtl="0" algn="r">
              <a:spcBef>
                <a:spcPts val="0"/>
              </a:spcBef>
              <a:buNone/>
              <a:defRPr sz="900">
                <a:solidFill>
                  <a:schemeClr val="accent1"/>
                </a:solidFill>
                <a:latin typeface="Calibri"/>
                <a:ea typeface="Calibri"/>
                <a:cs typeface="Calibri"/>
                <a:sym typeface="Calibri"/>
              </a:defRPr>
            </a:lvl8pPr>
            <a:lvl9pPr indent="0" lvl="8" marL="0" marR="0" rtl="0" algn="r">
              <a:spcBef>
                <a:spcPts val="0"/>
              </a:spcBef>
              <a:buNone/>
              <a:defRPr sz="9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5" name="Shape 85"/>
        <p:cNvGrpSpPr/>
        <p:nvPr/>
      </p:nvGrpSpPr>
      <p:grpSpPr>
        <a:xfrm>
          <a:off x="0" y="0"/>
          <a:ext cx="0" cy="0"/>
          <a:chOff x="0" y="0"/>
          <a:chExt cx="0" cy="0"/>
        </a:xfrm>
      </p:grpSpPr>
      <p:sp>
        <p:nvSpPr>
          <p:cNvPr id="86" name="Google Shape;86;p18"/>
          <p:cNvSpPr txBox="1"/>
          <p:nvPr>
            <p:ph type="title"/>
          </p:nvPr>
        </p:nvSpPr>
        <p:spPr>
          <a:xfrm>
            <a:off x="857250" y="457200"/>
            <a:ext cx="7406640" cy="1017270"/>
          </a:xfrm>
          <a:prstGeom prst="rect">
            <a:avLst/>
          </a:prstGeom>
          <a:noFill/>
          <a:ln>
            <a:noFill/>
          </a:ln>
        </p:spPr>
        <p:txBody>
          <a:bodyPr anchorCtr="0" anchor="ctr" bIns="34275" lIns="68575" spcFirstLastPara="1" rIns="68575" wrap="square" tIns="34275"/>
          <a:lstStyle>
            <a:lvl1pPr lvl="0" marR="0" rtl="1" algn="l">
              <a:lnSpc>
                <a:spcPct val="90000"/>
              </a:lnSpc>
              <a:spcBef>
                <a:spcPts val="0"/>
              </a:spcBef>
              <a:spcAft>
                <a:spcPts val="0"/>
              </a:spcAft>
              <a:buClr>
                <a:schemeClr val="accent1"/>
              </a:buClr>
              <a:buSzPts val="3300"/>
              <a:buFont typeface="Calibri"/>
              <a:buNone/>
              <a:defRPr b="0" i="0" sz="33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87" name="Google Shape;87;p18"/>
          <p:cNvSpPr txBox="1"/>
          <p:nvPr>
            <p:ph idx="1" type="body"/>
          </p:nvPr>
        </p:nvSpPr>
        <p:spPr>
          <a:xfrm>
            <a:off x="857250" y="1501133"/>
            <a:ext cx="3566160" cy="582930"/>
          </a:xfrm>
          <a:prstGeom prst="rect">
            <a:avLst/>
          </a:prstGeom>
          <a:noFill/>
          <a:ln>
            <a:noFill/>
          </a:ln>
        </p:spPr>
        <p:txBody>
          <a:bodyPr anchorCtr="0" anchor="ctr" bIns="34275" lIns="68575" spcFirstLastPara="1" rIns="68575" wrap="square" tIns="34275"/>
          <a:lstStyle>
            <a:lvl1pPr indent="-228600" lvl="0" marL="457200" marR="0" rtl="1" algn="r">
              <a:lnSpc>
                <a:spcPct val="90000"/>
              </a:lnSpc>
              <a:spcBef>
                <a:spcPts val="0"/>
              </a:spcBef>
              <a:spcAft>
                <a:spcPts val="0"/>
              </a:spcAft>
              <a:buClr>
                <a:schemeClr val="accent1"/>
              </a:buClr>
              <a:buSzPts val="1400"/>
              <a:buFont typeface="Corbel"/>
              <a:buNone/>
              <a:defRPr b="1" i="0" sz="1800" u="none" cap="none" strike="noStrike">
                <a:solidFill>
                  <a:schemeClr val="accent1"/>
                </a:solidFill>
                <a:latin typeface="Calibri"/>
                <a:ea typeface="Calibri"/>
                <a:cs typeface="Calibri"/>
                <a:sym typeface="Calibri"/>
              </a:defRPr>
            </a:lvl1pPr>
            <a:lvl2pPr indent="-228600" lvl="1" marL="914400" marR="0" rtl="1" algn="r">
              <a:lnSpc>
                <a:spcPct val="90000"/>
              </a:lnSpc>
              <a:spcBef>
                <a:spcPts val="200"/>
              </a:spcBef>
              <a:spcAft>
                <a:spcPts val="0"/>
              </a:spcAft>
              <a:buClr>
                <a:schemeClr val="accent1"/>
              </a:buClr>
              <a:buSzPts val="1200"/>
              <a:buFont typeface="Corbel"/>
              <a:buNone/>
              <a:defRPr b="1" i="0" sz="1500" u="none" cap="none" strike="noStrike">
                <a:solidFill>
                  <a:schemeClr val="accent1"/>
                </a:solidFill>
                <a:latin typeface="Calibri"/>
                <a:ea typeface="Calibri"/>
                <a:cs typeface="Calibri"/>
                <a:sym typeface="Calibri"/>
              </a:defRPr>
            </a:lvl2pPr>
            <a:lvl3pPr indent="-228600" lvl="2" marL="1371600" marR="0" rtl="1" algn="r">
              <a:lnSpc>
                <a:spcPct val="90000"/>
              </a:lnSpc>
              <a:spcBef>
                <a:spcPts val="300"/>
              </a:spcBef>
              <a:spcAft>
                <a:spcPts val="0"/>
              </a:spcAft>
              <a:buClr>
                <a:schemeClr val="accent1"/>
              </a:buClr>
              <a:buSzPts val="1100"/>
              <a:buFont typeface="Corbel"/>
              <a:buNone/>
              <a:defRPr b="1" i="0" sz="1400" u="none" cap="none" strike="noStrike">
                <a:solidFill>
                  <a:schemeClr val="accent1"/>
                </a:solidFill>
                <a:latin typeface="Calibri"/>
                <a:ea typeface="Calibri"/>
                <a:cs typeface="Calibri"/>
                <a:sym typeface="Calibri"/>
              </a:defRPr>
            </a:lvl3pPr>
            <a:lvl4pPr indent="-228600" lvl="3" marL="1828800" marR="0" rtl="1" algn="r">
              <a:lnSpc>
                <a:spcPct val="90000"/>
              </a:lnSpc>
              <a:spcBef>
                <a:spcPts val="300"/>
              </a:spcBef>
              <a:spcAft>
                <a:spcPts val="0"/>
              </a:spcAft>
              <a:buClr>
                <a:schemeClr val="accent1"/>
              </a:buClr>
              <a:buSzPts val="1000"/>
              <a:buFont typeface="Corbel"/>
              <a:buNone/>
              <a:defRPr b="1" i="0" sz="1200" u="none" cap="none" strike="noStrike">
                <a:solidFill>
                  <a:schemeClr val="accent1"/>
                </a:solidFill>
                <a:latin typeface="Calibri"/>
                <a:ea typeface="Calibri"/>
                <a:cs typeface="Calibri"/>
                <a:sym typeface="Calibri"/>
              </a:defRPr>
            </a:lvl4pPr>
            <a:lvl5pPr indent="-228600" lvl="4" marL="2286000" marR="0" rtl="1" algn="r">
              <a:lnSpc>
                <a:spcPct val="90000"/>
              </a:lnSpc>
              <a:spcBef>
                <a:spcPts val="300"/>
              </a:spcBef>
              <a:spcAft>
                <a:spcPts val="0"/>
              </a:spcAft>
              <a:buClr>
                <a:schemeClr val="accent1"/>
              </a:buClr>
              <a:buSzPts val="1000"/>
              <a:buFont typeface="Corbel"/>
              <a:buNone/>
              <a:defRPr b="1" i="0" sz="1200" u="none" cap="none" strike="noStrike">
                <a:solidFill>
                  <a:schemeClr val="accent1"/>
                </a:solidFill>
                <a:latin typeface="Calibri"/>
                <a:ea typeface="Calibri"/>
                <a:cs typeface="Calibri"/>
                <a:sym typeface="Calibri"/>
              </a:defRPr>
            </a:lvl5pPr>
            <a:lvl6pPr indent="-228600" lvl="5" marL="2743200" marR="0" rtl="1" algn="r">
              <a:lnSpc>
                <a:spcPct val="90000"/>
              </a:lnSpc>
              <a:spcBef>
                <a:spcPts val="300"/>
              </a:spcBef>
              <a:spcAft>
                <a:spcPts val="0"/>
              </a:spcAft>
              <a:buClr>
                <a:schemeClr val="accent1"/>
              </a:buClr>
              <a:buSzPts val="1000"/>
              <a:buFont typeface="Corbel"/>
              <a:buNone/>
              <a:defRPr b="1" i="0" sz="1200" u="none" cap="none" strike="noStrike">
                <a:solidFill>
                  <a:schemeClr val="accent1"/>
                </a:solidFill>
                <a:latin typeface="Calibri"/>
                <a:ea typeface="Calibri"/>
                <a:cs typeface="Calibri"/>
                <a:sym typeface="Calibri"/>
              </a:defRPr>
            </a:lvl6pPr>
            <a:lvl7pPr indent="-228600" lvl="6" marL="3200400" marR="0" rtl="1" algn="r">
              <a:lnSpc>
                <a:spcPct val="90000"/>
              </a:lnSpc>
              <a:spcBef>
                <a:spcPts val="300"/>
              </a:spcBef>
              <a:spcAft>
                <a:spcPts val="0"/>
              </a:spcAft>
              <a:buClr>
                <a:schemeClr val="accent1"/>
              </a:buClr>
              <a:buSzPts val="1000"/>
              <a:buFont typeface="Corbel"/>
              <a:buNone/>
              <a:defRPr b="1" i="0" sz="1200" u="none" cap="none" strike="noStrike">
                <a:solidFill>
                  <a:schemeClr val="accent1"/>
                </a:solidFill>
                <a:latin typeface="Calibri"/>
                <a:ea typeface="Calibri"/>
                <a:cs typeface="Calibri"/>
                <a:sym typeface="Calibri"/>
              </a:defRPr>
            </a:lvl7pPr>
            <a:lvl8pPr indent="-228600" lvl="7" marL="3657600" marR="0" rtl="1" algn="r">
              <a:lnSpc>
                <a:spcPct val="90000"/>
              </a:lnSpc>
              <a:spcBef>
                <a:spcPts val="300"/>
              </a:spcBef>
              <a:spcAft>
                <a:spcPts val="0"/>
              </a:spcAft>
              <a:buClr>
                <a:schemeClr val="accent1"/>
              </a:buClr>
              <a:buSzPts val="1000"/>
              <a:buFont typeface="Corbel"/>
              <a:buNone/>
              <a:defRPr b="1" i="0" sz="1200" u="none" cap="none" strike="noStrike">
                <a:solidFill>
                  <a:schemeClr val="accent1"/>
                </a:solidFill>
                <a:latin typeface="Calibri"/>
                <a:ea typeface="Calibri"/>
                <a:cs typeface="Calibri"/>
                <a:sym typeface="Calibri"/>
              </a:defRPr>
            </a:lvl8pPr>
            <a:lvl9pPr indent="-228600" lvl="8" marL="4114800" marR="0" rtl="1" algn="r">
              <a:lnSpc>
                <a:spcPct val="90000"/>
              </a:lnSpc>
              <a:spcBef>
                <a:spcPts val="300"/>
              </a:spcBef>
              <a:spcAft>
                <a:spcPts val="300"/>
              </a:spcAft>
              <a:buClr>
                <a:schemeClr val="accent1"/>
              </a:buClr>
              <a:buSzPts val="1000"/>
              <a:buFont typeface="Corbel"/>
              <a:buNone/>
              <a:defRPr b="1" i="0" sz="1200" u="none" cap="none" strike="noStrike">
                <a:solidFill>
                  <a:schemeClr val="accent1"/>
                </a:solidFill>
                <a:latin typeface="Calibri"/>
                <a:ea typeface="Calibri"/>
                <a:cs typeface="Calibri"/>
                <a:sym typeface="Calibri"/>
              </a:defRPr>
            </a:lvl9pPr>
          </a:lstStyle>
          <a:p/>
        </p:txBody>
      </p:sp>
      <p:sp>
        <p:nvSpPr>
          <p:cNvPr id="88" name="Google Shape;88;p18"/>
          <p:cNvSpPr txBox="1"/>
          <p:nvPr>
            <p:ph idx="2" type="body"/>
          </p:nvPr>
        </p:nvSpPr>
        <p:spPr>
          <a:xfrm>
            <a:off x="857250" y="2041112"/>
            <a:ext cx="3566160" cy="2537460"/>
          </a:xfrm>
          <a:prstGeom prst="rect">
            <a:avLst/>
          </a:prstGeom>
          <a:noFill/>
          <a:ln>
            <a:noFill/>
          </a:ln>
        </p:spPr>
        <p:txBody>
          <a:bodyPr anchorCtr="0" anchor="t" bIns="34275" lIns="68575" spcFirstLastPara="1" rIns="68575" wrap="square" tIns="34275"/>
          <a:lstStyle>
            <a:lvl1pPr indent="-311150" lvl="0" marL="457200" marR="0" rtl="1" algn="r">
              <a:lnSpc>
                <a:spcPct val="90000"/>
              </a:lnSpc>
              <a:spcBef>
                <a:spcPts val="1100"/>
              </a:spcBef>
              <a:spcAft>
                <a:spcPts val="0"/>
              </a:spcAft>
              <a:buClr>
                <a:schemeClr val="accent1"/>
              </a:buClr>
              <a:buSzPts val="1300"/>
              <a:buFont typeface="Corbel"/>
              <a:buChar char="•"/>
              <a:defRPr b="0" i="0" sz="1700" u="none" cap="none" strike="noStrike">
                <a:solidFill>
                  <a:schemeClr val="accent1"/>
                </a:solidFill>
                <a:latin typeface="Calibri"/>
                <a:ea typeface="Calibri"/>
                <a:cs typeface="Calibri"/>
                <a:sym typeface="Calibri"/>
              </a:defRPr>
            </a:lvl1pPr>
            <a:lvl2pPr indent="-304800" lvl="1" marL="914400" marR="0" rtl="1" algn="r">
              <a:lnSpc>
                <a:spcPct val="90000"/>
              </a:lnSpc>
              <a:spcBef>
                <a:spcPts val="200"/>
              </a:spcBef>
              <a:spcAft>
                <a:spcPts val="0"/>
              </a:spcAft>
              <a:buClr>
                <a:schemeClr val="accent1"/>
              </a:buClr>
              <a:buSzPts val="1200"/>
              <a:buFont typeface="Corbel"/>
              <a:buChar char="•"/>
              <a:defRPr b="0" i="0" sz="1500" u="none" cap="none" strike="noStrike">
                <a:solidFill>
                  <a:schemeClr val="accent1"/>
                </a:solidFill>
                <a:latin typeface="Calibri"/>
                <a:ea typeface="Calibri"/>
                <a:cs typeface="Calibri"/>
                <a:sym typeface="Calibri"/>
              </a:defRPr>
            </a:lvl2pPr>
            <a:lvl3pPr indent="-298450" lvl="2" marL="1371600" marR="0" rtl="1" algn="r">
              <a:lnSpc>
                <a:spcPct val="90000"/>
              </a:lnSpc>
              <a:spcBef>
                <a:spcPts val="300"/>
              </a:spcBef>
              <a:spcAft>
                <a:spcPts val="0"/>
              </a:spcAft>
              <a:buClr>
                <a:schemeClr val="accent1"/>
              </a:buClr>
              <a:buSzPts val="1100"/>
              <a:buFont typeface="Corbel"/>
              <a:buChar char="•"/>
              <a:defRPr b="0" i="0" sz="1400" u="none" cap="none" strike="noStrike">
                <a:solidFill>
                  <a:schemeClr val="accent1"/>
                </a:solidFill>
                <a:latin typeface="Calibri"/>
                <a:ea typeface="Calibri"/>
                <a:cs typeface="Calibri"/>
                <a:sym typeface="Calibri"/>
              </a:defRPr>
            </a:lvl3pPr>
            <a:lvl4pPr indent="-292100" lvl="3" marL="18288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4pPr>
            <a:lvl5pPr indent="-292100" lvl="4" marL="22860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5pPr>
            <a:lvl6pPr indent="-292100" lvl="5" marL="27432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6pPr>
            <a:lvl7pPr indent="-292100" lvl="6" marL="32004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7pPr>
            <a:lvl8pPr indent="-292100" lvl="7" marL="36576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8pPr>
            <a:lvl9pPr indent="-292100" lvl="8" marL="4114800" marR="0" rtl="1" algn="r">
              <a:lnSpc>
                <a:spcPct val="90000"/>
              </a:lnSpc>
              <a:spcBef>
                <a:spcPts val="300"/>
              </a:spcBef>
              <a:spcAft>
                <a:spcPts val="30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9pPr>
          </a:lstStyle>
          <a:p/>
        </p:txBody>
      </p:sp>
      <p:sp>
        <p:nvSpPr>
          <p:cNvPr id="89" name="Google Shape;89;p18"/>
          <p:cNvSpPr txBox="1"/>
          <p:nvPr>
            <p:ph idx="3" type="body"/>
          </p:nvPr>
        </p:nvSpPr>
        <p:spPr>
          <a:xfrm>
            <a:off x="4701880" y="1499274"/>
            <a:ext cx="3566160" cy="582930"/>
          </a:xfrm>
          <a:prstGeom prst="rect">
            <a:avLst/>
          </a:prstGeom>
          <a:noFill/>
          <a:ln>
            <a:noFill/>
          </a:ln>
        </p:spPr>
        <p:txBody>
          <a:bodyPr anchorCtr="0" anchor="ctr" bIns="34275" lIns="68575" spcFirstLastPara="1" rIns="68575" wrap="square" tIns="34275"/>
          <a:lstStyle>
            <a:lvl1pPr indent="-228600" lvl="0" marL="457200" marR="0" rtl="1" algn="r">
              <a:lnSpc>
                <a:spcPct val="90000"/>
              </a:lnSpc>
              <a:spcBef>
                <a:spcPts val="0"/>
              </a:spcBef>
              <a:spcAft>
                <a:spcPts val="0"/>
              </a:spcAft>
              <a:buClr>
                <a:schemeClr val="accent1"/>
              </a:buClr>
              <a:buSzPts val="1400"/>
              <a:buFont typeface="Corbel"/>
              <a:buNone/>
              <a:defRPr b="1" i="0" sz="1800" u="none" cap="none" strike="noStrike">
                <a:solidFill>
                  <a:schemeClr val="accent1"/>
                </a:solidFill>
                <a:latin typeface="Calibri"/>
                <a:ea typeface="Calibri"/>
                <a:cs typeface="Calibri"/>
                <a:sym typeface="Calibri"/>
              </a:defRPr>
            </a:lvl1pPr>
            <a:lvl2pPr indent="-228600" lvl="1" marL="914400" marR="0" rtl="1" algn="r">
              <a:lnSpc>
                <a:spcPct val="90000"/>
              </a:lnSpc>
              <a:spcBef>
                <a:spcPts val="200"/>
              </a:spcBef>
              <a:spcAft>
                <a:spcPts val="0"/>
              </a:spcAft>
              <a:buClr>
                <a:schemeClr val="accent1"/>
              </a:buClr>
              <a:buSzPts val="1200"/>
              <a:buFont typeface="Corbel"/>
              <a:buNone/>
              <a:defRPr b="1" i="0" sz="1500" u="none" cap="none" strike="noStrike">
                <a:solidFill>
                  <a:schemeClr val="accent1"/>
                </a:solidFill>
                <a:latin typeface="Calibri"/>
                <a:ea typeface="Calibri"/>
                <a:cs typeface="Calibri"/>
                <a:sym typeface="Calibri"/>
              </a:defRPr>
            </a:lvl2pPr>
            <a:lvl3pPr indent="-228600" lvl="2" marL="1371600" marR="0" rtl="1" algn="r">
              <a:lnSpc>
                <a:spcPct val="90000"/>
              </a:lnSpc>
              <a:spcBef>
                <a:spcPts val="300"/>
              </a:spcBef>
              <a:spcAft>
                <a:spcPts val="0"/>
              </a:spcAft>
              <a:buClr>
                <a:schemeClr val="accent1"/>
              </a:buClr>
              <a:buSzPts val="1100"/>
              <a:buFont typeface="Corbel"/>
              <a:buNone/>
              <a:defRPr b="1" i="0" sz="1400" u="none" cap="none" strike="noStrike">
                <a:solidFill>
                  <a:schemeClr val="accent1"/>
                </a:solidFill>
                <a:latin typeface="Calibri"/>
                <a:ea typeface="Calibri"/>
                <a:cs typeface="Calibri"/>
                <a:sym typeface="Calibri"/>
              </a:defRPr>
            </a:lvl3pPr>
            <a:lvl4pPr indent="-228600" lvl="3" marL="1828800" marR="0" rtl="1" algn="r">
              <a:lnSpc>
                <a:spcPct val="90000"/>
              </a:lnSpc>
              <a:spcBef>
                <a:spcPts val="300"/>
              </a:spcBef>
              <a:spcAft>
                <a:spcPts val="0"/>
              </a:spcAft>
              <a:buClr>
                <a:schemeClr val="accent1"/>
              </a:buClr>
              <a:buSzPts val="1000"/>
              <a:buFont typeface="Corbel"/>
              <a:buNone/>
              <a:defRPr b="1" i="0" sz="1200" u="none" cap="none" strike="noStrike">
                <a:solidFill>
                  <a:schemeClr val="accent1"/>
                </a:solidFill>
                <a:latin typeface="Calibri"/>
                <a:ea typeface="Calibri"/>
                <a:cs typeface="Calibri"/>
                <a:sym typeface="Calibri"/>
              </a:defRPr>
            </a:lvl4pPr>
            <a:lvl5pPr indent="-228600" lvl="4" marL="2286000" marR="0" rtl="1" algn="r">
              <a:lnSpc>
                <a:spcPct val="90000"/>
              </a:lnSpc>
              <a:spcBef>
                <a:spcPts val="300"/>
              </a:spcBef>
              <a:spcAft>
                <a:spcPts val="0"/>
              </a:spcAft>
              <a:buClr>
                <a:schemeClr val="accent1"/>
              </a:buClr>
              <a:buSzPts val="1000"/>
              <a:buFont typeface="Corbel"/>
              <a:buNone/>
              <a:defRPr b="1" i="0" sz="1200" u="none" cap="none" strike="noStrike">
                <a:solidFill>
                  <a:schemeClr val="accent1"/>
                </a:solidFill>
                <a:latin typeface="Calibri"/>
                <a:ea typeface="Calibri"/>
                <a:cs typeface="Calibri"/>
                <a:sym typeface="Calibri"/>
              </a:defRPr>
            </a:lvl5pPr>
            <a:lvl6pPr indent="-228600" lvl="5" marL="2743200" marR="0" rtl="1" algn="r">
              <a:lnSpc>
                <a:spcPct val="90000"/>
              </a:lnSpc>
              <a:spcBef>
                <a:spcPts val="300"/>
              </a:spcBef>
              <a:spcAft>
                <a:spcPts val="0"/>
              </a:spcAft>
              <a:buClr>
                <a:schemeClr val="accent1"/>
              </a:buClr>
              <a:buSzPts val="1000"/>
              <a:buFont typeface="Corbel"/>
              <a:buNone/>
              <a:defRPr b="1" i="0" sz="1200" u="none" cap="none" strike="noStrike">
                <a:solidFill>
                  <a:schemeClr val="accent1"/>
                </a:solidFill>
                <a:latin typeface="Calibri"/>
                <a:ea typeface="Calibri"/>
                <a:cs typeface="Calibri"/>
                <a:sym typeface="Calibri"/>
              </a:defRPr>
            </a:lvl6pPr>
            <a:lvl7pPr indent="-228600" lvl="6" marL="3200400" marR="0" rtl="1" algn="r">
              <a:lnSpc>
                <a:spcPct val="90000"/>
              </a:lnSpc>
              <a:spcBef>
                <a:spcPts val="300"/>
              </a:spcBef>
              <a:spcAft>
                <a:spcPts val="0"/>
              </a:spcAft>
              <a:buClr>
                <a:schemeClr val="accent1"/>
              </a:buClr>
              <a:buSzPts val="1000"/>
              <a:buFont typeface="Corbel"/>
              <a:buNone/>
              <a:defRPr b="1" i="0" sz="1200" u="none" cap="none" strike="noStrike">
                <a:solidFill>
                  <a:schemeClr val="accent1"/>
                </a:solidFill>
                <a:latin typeface="Calibri"/>
                <a:ea typeface="Calibri"/>
                <a:cs typeface="Calibri"/>
                <a:sym typeface="Calibri"/>
              </a:defRPr>
            </a:lvl7pPr>
            <a:lvl8pPr indent="-228600" lvl="7" marL="3657600" marR="0" rtl="1" algn="r">
              <a:lnSpc>
                <a:spcPct val="90000"/>
              </a:lnSpc>
              <a:spcBef>
                <a:spcPts val="300"/>
              </a:spcBef>
              <a:spcAft>
                <a:spcPts val="0"/>
              </a:spcAft>
              <a:buClr>
                <a:schemeClr val="accent1"/>
              </a:buClr>
              <a:buSzPts val="1000"/>
              <a:buFont typeface="Corbel"/>
              <a:buNone/>
              <a:defRPr b="1" i="0" sz="1200" u="none" cap="none" strike="noStrike">
                <a:solidFill>
                  <a:schemeClr val="accent1"/>
                </a:solidFill>
                <a:latin typeface="Calibri"/>
                <a:ea typeface="Calibri"/>
                <a:cs typeface="Calibri"/>
                <a:sym typeface="Calibri"/>
              </a:defRPr>
            </a:lvl8pPr>
            <a:lvl9pPr indent="-228600" lvl="8" marL="4114800" marR="0" rtl="1" algn="r">
              <a:lnSpc>
                <a:spcPct val="90000"/>
              </a:lnSpc>
              <a:spcBef>
                <a:spcPts val="300"/>
              </a:spcBef>
              <a:spcAft>
                <a:spcPts val="300"/>
              </a:spcAft>
              <a:buClr>
                <a:schemeClr val="accent1"/>
              </a:buClr>
              <a:buSzPts val="1000"/>
              <a:buFont typeface="Corbel"/>
              <a:buNone/>
              <a:defRPr b="1" i="0" sz="1200" u="none" cap="none" strike="noStrike">
                <a:solidFill>
                  <a:schemeClr val="accent1"/>
                </a:solidFill>
                <a:latin typeface="Calibri"/>
                <a:ea typeface="Calibri"/>
                <a:cs typeface="Calibri"/>
                <a:sym typeface="Calibri"/>
              </a:defRPr>
            </a:lvl9pPr>
          </a:lstStyle>
          <a:p/>
        </p:txBody>
      </p:sp>
      <p:sp>
        <p:nvSpPr>
          <p:cNvPr id="90" name="Google Shape;90;p18"/>
          <p:cNvSpPr txBox="1"/>
          <p:nvPr>
            <p:ph idx="4" type="body"/>
          </p:nvPr>
        </p:nvSpPr>
        <p:spPr>
          <a:xfrm>
            <a:off x="4701880" y="2039492"/>
            <a:ext cx="3566160" cy="2537460"/>
          </a:xfrm>
          <a:prstGeom prst="rect">
            <a:avLst/>
          </a:prstGeom>
          <a:noFill/>
          <a:ln>
            <a:noFill/>
          </a:ln>
        </p:spPr>
        <p:txBody>
          <a:bodyPr anchorCtr="0" anchor="t" bIns="34275" lIns="68575" spcFirstLastPara="1" rIns="68575" wrap="square" tIns="34275"/>
          <a:lstStyle>
            <a:lvl1pPr indent="-311150" lvl="0" marL="457200" marR="0" rtl="1" algn="r">
              <a:lnSpc>
                <a:spcPct val="90000"/>
              </a:lnSpc>
              <a:spcBef>
                <a:spcPts val="1100"/>
              </a:spcBef>
              <a:spcAft>
                <a:spcPts val="0"/>
              </a:spcAft>
              <a:buClr>
                <a:schemeClr val="accent1"/>
              </a:buClr>
              <a:buSzPts val="1300"/>
              <a:buFont typeface="Corbel"/>
              <a:buChar char="•"/>
              <a:defRPr b="0" i="0" sz="1700" u="none" cap="none" strike="noStrike">
                <a:solidFill>
                  <a:schemeClr val="accent1"/>
                </a:solidFill>
                <a:latin typeface="Calibri"/>
                <a:ea typeface="Calibri"/>
                <a:cs typeface="Calibri"/>
                <a:sym typeface="Calibri"/>
              </a:defRPr>
            </a:lvl1pPr>
            <a:lvl2pPr indent="-304800" lvl="1" marL="914400" marR="0" rtl="1" algn="r">
              <a:lnSpc>
                <a:spcPct val="90000"/>
              </a:lnSpc>
              <a:spcBef>
                <a:spcPts val="200"/>
              </a:spcBef>
              <a:spcAft>
                <a:spcPts val="0"/>
              </a:spcAft>
              <a:buClr>
                <a:schemeClr val="accent1"/>
              </a:buClr>
              <a:buSzPts val="1200"/>
              <a:buFont typeface="Corbel"/>
              <a:buChar char="•"/>
              <a:defRPr b="0" i="0" sz="1500" u="none" cap="none" strike="noStrike">
                <a:solidFill>
                  <a:schemeClr val="accent1"/>
                </a:solidFill>
                <a:latin typeface="Calibri"/>
                <a:ea typeface="Calibri"/>
                <a:cs typeface="Calibri"/>
                <a:sym typeface="Calibri"/>
              </a:defRPr>
            </a:lvl2pPr>
            <a:lvl3pPr indent="-298450" lvl="2" marL="1371600" marR="0" rtl="1" algn="r">
              <a:lnSpc>
                <a:spcPct val="90000"/>
              </a:lnSpc>
              <a:spcBef>
                <a:spcPts val="300"/>
              </a:spcBef>
              <a:spcAft>
                <a:spcPts val="0"/>
              </a:spcAft>
              <a:buClr>
                <a:schemeClr val="accent1"/>
              </a:buClr>
              <a:buSzPts val="1100"/>
              <a:buFont typeface="Corbel"/>
              <a:buChar char="•"/>
              <a:defRPr b="0" i="0" sz="1400" u="none" cap="none" strike="noStrike">
                <a:solidFill>
                  <a:schemeClr val="accent1"/>
                </a:solidFill>
                <a:latin typeface="Calibri"/>
                <a:ea typeface="Calibri"/>
                <a:cs typeface="Calibri"/>
                <a:sym typeface="Calibri"/>
              </a:defRPr>
            </a:lvl3pPr>
            <a:lvl4pPr indent="-292100" lvl="3" marL="18288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4pPr>
            <a:lvl5pPr indent="-292100" lvl="4" marL="22860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5pPr>
            <a:lvl6pPr indent="-292100" lvl="5" marL="27432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6pPr>
            <a:lvl7pPr indent="-292100" lvl="6" marL="32004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7pPr>
            <a:lvl8pPr indent="-292100" lvl="7" marL="36576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8pPr>
            <a:lvl9pPr indent="-292100" lvl="8" marL="4114800" marR="0" rtl="1" algn="r">
              <a:lnSpc>
                <a:spcPct val="90000"/>
              </a:lnSpc>
              <a:spcBef>
                <a:spcPts val="300"/>
              </a:spcBef>
              <a:spcAft>
                <a:spcPts val="30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9pPr>
          </a:lstStyle>
          <a:p/>
        </p:txBody>
      </p:sp>
      <p:sp>
        <p:nvSpPr>
          <p:cNvPr id="91" name="Google Shape;91;p18"/>
          <p:cNvSpPr txBox="1"/>
          <p:nvPr>
            <p:ph idx="10" type="dt"/>
          </p:nvPr>
        </p:nvSpPr>
        <p:spPr>
          <a:xfrm>
            <a:off x="857247" y="4667871"/>
            <a:ext cx="1746806" cy="273844"/>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2" name="Google Shape;92;p18"/>
          <p:cNvSpPr txBox="1"/>
          <p:nvPr>
            <p:ph idx="11" type="ftr"/>
          </p:nvPr>
        </p:nvSpPr>
        <p:spPr>
          <a:xfrm>
            <a:off x="2961861" y="4667871"/>
            <a:ext cx="3538330" cy="273844"/>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3" name="Google Shape;93;p18"/>
          <p:cNvSpPr txBox="1"/>
          <p:nvPr>
            <p:ph idx="12" type="sldNum"/>
          </p:nvPr>
        </p:nvSpPr>
        <p:spPr>
          <a:xfrm>
            <a:off x="6997147" y="4667871"/>
            <a:ext cx="1279663"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accent1"/>
                </a:solidFill>
                <a:latin typeface="Calibri"/>
                <a:ea typeface="Calibri"/>
                <a:cs typeface="Calibri"/>
                <a:sym typeface="Calibri"/>
              </a:defRPr>
            </a:lvl1pPr>
            <a:lvl2pPr indent="0" lvl="1" marL="0" marR="0" rtl="0" algn="r">
              <a:spcBef>
                <a:spcPts val="0"/>
              </a:spcBef>
              <a:buNone/>
              <a:defRPr sz="900">
                <a:solidFill>
                  <a:schemeClr val="accent1"/>
                </a:solidFill>
                <a:latin typeface="Calibri"/>
                <a:ea typeface="Calibri"/>
                <a:cs typeface="Calibri"/>
                <a:sym typeface="Calibri"/>
              </a:defRPr>
            </a:lvl2pPr>
            <a:lvl3pPr indent="0" lvl="2" marL="0" marR="0" rtl="0" algn="r">
              <a:spcBef>
                <a:spcPts val="0"/>
              </a:spcBef>
              <a:buNone/>
              <a:defRPr sz="900">
                <a:solidFill>
                  <a:schemeClr val="accent1"/>
                </a:solidFill>
                <a:latin typeface="Calibri"/>
                <a:ea typeface="Calibri"/>
                <a:cs typeface="Calibri"/>
                <a:sym typeface="Calibri"/>
              </a:defRPr>
            </a:lvl3pPr>
            <a:lvl4pPr indent="0" lvl="3" marL="0" marR="0" rtl="0" algn="r">
              <a:spcBef>
                <a:spcPts val="0"/>
              </a:spcBef>
              <a:buNone/>
              <a:defRPr sz="900">
                <a:solidFill>
                  <a:schemeClr val="accent1"/>
                </a:solidFill>
                <a:latin typeface="Calibri"/>
                <a:ea typeface="Calibri"/>
                <a:cs typeface="Calibri"/>
                <a:sym typeface="Calibri"/>
              </a:defRPr>
            </a:lvl4pPr>
            <a:lvl5pPr indent="0" lvl="4" marL="0" marR="0" rtl="0" algn="r">
              <a:spcBef>
                <a:spcPts val="0"/>
              </a:spcBef>
              <a:buNone/>
              <a:defRPr sz="900">
                <a:solidFill>
                  <a:schemeClr val="accent1"/>
                </a:solidFill>
                <a:latin typeface="Calibri"/>
                <a:ea typeface="Calibri"/>
                <a:cs typeface="Calibri"/>
                <a:sym typeface="Calibri"/>
              </a:defRPr>
            </a:lvl5pPr>
            <a:lvl6pPr indent="0" lvl="5" marL="0" marR="0" rtl="0" algn="r">
              <a:spcBef>
                <a:spcPts val="0"/>
              </a:spcBef>
              <a:buNone/>
              <a:defRPr sz="900">
                <a:solidFill>
                  <a:schemeClr val="accent1"/>
                </a:solidFill>
                <a:latin typeface="Calibri"/>
                <a:ea typeface="Calibri"/>
                <a:cs typeface="Calibri"/>
                <a:sym typeface="Calibri"/>
              </a:defRPr>
            </a:lvl6pPr>
            <a:lvl7pPr indent="0" lvl="6" marL="0" marR="0" rtl="0" algn="r">
              <a:spcBef>
                <a:spcPts val="0"/>
              </a:spcBef>
              <a:buNone/>
              <a:defRPr sz="900">
                <a:solidFill>
                  <a:schemeClr val="accent1"/>
                </a:solidFill>
                <a:latin typeface="Calibri"/>
                <a:ea typeface="Calibri"/>
                <a:cs typeface="Calibri"/>
                <a:sym typeface="Calibri"/>
              </a:defRPr>
            </a:lvl7pPr>
            <a:lvl8pPr indent="0" lvl="7" marL="0" marR="0" rtl="0" algn="r">
              <a:spcBef>
                <a:spcPts val="0"/>
              </a:spcBef>
              <a:buNone/>
              <a:defRPr sz="900">
                <a:solidFill>
                  <a:schemeClr val="accent1"/>
                </a:solidFill>
                <a:latin typeface="Calibri"/>
                <a:ea typeface="Calibri"/>
                <a:cs typeface="Calibri"/>
                <a:sym typeface="Calibri"/>
              </a:defRPr>
            </a:lvl8pPr>
            <a:lvl9pPr indent="0" lvl="8" marL="0" marR="0" rtl="0" algn="r">
              <a:spcBef>
                <a:spcPts val="0"/>
              </a:spcBef>
              <a:buNone/>
              <a:defRPr sz="9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4" name="Shape 94"/>
        <p:cNvGrpSpPr/>
        <p:nvPr/>
      </p:nvGrpSpPr>
      <p:grpSpPr>
        <a:xfrm>
          <a:off x="0" y="0"/>
          <a:ext cx="0" cy="0"/>
          <a:chOff x="0" y="0"/>
          <a:chExt cx="0" cy="0"/>
        </a:xfrm>
      </p:grpSpPr>
      <p:sp>
        <p:nvSpPr>
          <p:cNvPr id="95" name="Google Shape;95;p19"/>
          <p:cNvSpPr txBox="1"/>
          <p:nvPr>
            <p:ph type="title"/>
          </p:nvPr>
        </p:nvSpPr>
        <p:spPr>
          <a:xfrm>
            <a:off x="857250" y="457200"/>
            <a:ext cx="7406640" cy="1017270"/>
          </a:xfrm>
          <a:prstGeom prst="rect">
            <a:avLst/>
          </a:prstGeom>
          <a:noFill/>
          <a:ln>
            <a:noFill/>
          </a:ln>
        </p:spPr>
        <p:txBody>
          <a:bodyPr anchorCtr="0" anchor="ctr" bIns="34275" lIns="68575" spcFirstLastPara="1" rIns="68575" wrap="square" tIns="34275"/>
          <a:lstStyle>
            <a:lvl1pPr lvl="0" marR="0" rtl="1" algn="l">
              <a:lnSpc>
                <a:spcPct val="90000"/>
              </a:lnSpc>
              <a:spcBef>
                <a:spcPts val="0"/>
              </a:spcBef>
              <a:spcAft>
                <a:spcPts val="0"/>
              </a:spcAft>
              <a:buClr>
                <a:schemeClr val="accent1"/>
              </a:buClr>
              <a:buSzPts val="3300"/>
              <a:buFont typeface="Calibri"/>
              <a:buNone/>
              <a:defRPr b="0" i="0" sz="33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96" name="Google Shape;96;p19"/>
          <p:cNvSpPr txBox="1"/>
          <p:nvPr>
            <p:ph idx="10" type="dt"/>
          </p:nvPr>
        </p:nvSpPr>
        <p:spPr>
          <a:xfrm>
            <a:off x="857247" y="4667871"/>
            <a:ext cx="1746806" cy="273844"/>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7" name="Google Shape;97;p19"/>
          <p:cNvSpPr txBox="1"/>
          <p:nvPr>
            <p:ph idx="11" type="ftr"/>
          </p:nvPr>
        </p:nvSpPr>
        <p:spPr>
          <a:xfrm>
            <a:off x="2961861" y="4667871"/>
            <a:ext cx="3538330" cy="273844"/>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8" name="Google Shape;98;p19"/>
          <p:cNvSpPr txBox="1"/>
          <p:nvPr>
            <p:ph idx="12" type="sldNum"/>
          </p:nvPr>
        </p:nvSpPr>
        <p:spPr>
          <a:xfrm>
            <a:off x="6997147" y="4667871"/>
            <a:ext cx="1279663"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accent1"/>
                </a:solidFill>
                <a:latin typeface="Calibri"/>
                <a:ea typeface="Calibri"/>
                <a:cs typeface="Calibri"/>
                <a:sym typeface="Calibri"/>
              </a:defRPr>
            </a:lvl1pPr>
            <a:lvl2pPr indent="0" lvl="1" marL="0" marR="0" rtl="0" algn="r">
              <a:spcBef>
                <a:spcPts val="0"/>
              </a:spcBef>
              <a:buNone/>
              <a:defRPr sz="900">
                <a:solidFill>
                  <a:schemeClr val="accent1"/>
                </a:solidFill>
                <a:latin typeface="Calibri"/>
                <a:ea typeface="Calibri"/>
                <a:cs typeface="Calibri"/>
                <a:sym typeface="Calibri"/>
              </a:defRPr>
            </a:lvl2pPr>
            <a:lvl3pPr indent="0" lvl="2" marL="0" marR="0" rtl="0" algn="r">
              <a:spcBef>
                <a:spcPts val="0"/>
              </a:spcBef>
              <a:buNone/>
              <a:defRPr sz="900">
                <a:solidFill>
                  <a:schemeClr val="accent1"/>
                </a:solidFill>
                <a:latin typeface="Calibri"/>
                <a:ea typeface="Calibri"/>
                <a:cs typeface="Calibri"/>
                <a:sym typeface="Calibri"/>
              </a:defRPr>
            </a:lvl3pPr>
            <a:lvl4pPr indent="0" lvl="3" marL="0" marR="0" rtl="0" algn="r">
              <a:spcBef>
                <a:spcPts val="0"/>
              </a:spcBef>
              <a:buNone/>
              <a:defRPr sz="900">
                <a:solidFill>
                  <a:schemeClr val="accent1"/>
                </a:solidFill>
                <a:latin typeface="Calibri"/>
                <a:ea typeface="Calibri"/>
                <a:cs typeface="Calibri"/>
                <a:sym typeface="Calibri"/>
              </a:defRPr>
            </a:lvl4pPr>
            <a:lvl5pPr indent="0" lvl="4" marL="0" marR="0" rtl="0" algn="r">
              <a:spcBef>
                <a:spcPts val="0"/>
              </a:spcBef>
              <a:buNone/>
              <a:defRPr sz="900">
                <a:solidFill>
                  <a:schemeClr val="accent1"/>
                </a:solidFill>
                <a:latin typeface="Calibri"/>
                <a:ea typeface="Calibri"/>
                <a:cs typeface="Calibri"/>
                <a:sym typeface="Calibri"/>
              </a:defRPr>
            </a:lvl5pPr>
            <a:lvl6pPr indent="0" lvl="5" marL="0" marR="0" rtl="0" algn="r">
              <a:spcBef>
                <a:spcPts val="0"/>
              </a:spcBef>
              <a:buNone/>
              <a:defRPr sz="900">
                <a:solidFill>
                  <a:schemeClr val="accent1"/>
                </a:solidFill>
                <a:latin typeface="Calibri"/>
                <a:ea typeface="Calibri"/>
                <a:cs typeface="Calibri"/>
                <a:sym typeface="Calibri"/>
              </a:defRPr>
            </a:lvl6pPr>
            <a:lvl7pPr indent="0" lvl="6" marL="0" marR="0" rtl="0" algn="r">
              <a:spcBef>
                <a:spcPts val="0"/>
              </a:spcBef>
              <a:buNone/>
              <a:defRPr sz="900">
                <a:solidFill>
                  <a:schemeClr val="accent1"/>
                </a:solidFill>
                <a:latin typeface="Calibri"/>
                <a:ea typeface="Calibri"/>
                <a:cs typeface="Calibri"/>
                <a:sym typeface="Calibri"/>
              </a:defRPr>
            </a:lvl7pPr>
            <a:lvl8pPr indent="0" lvl="7" marL="0" marR="0" rtl="0" algn="r">
              <a:spcBef>
                <a:spcPts val="0"/>
              </a:spcBef>
              <a:buNone/>
              <a:defRPr sz="900">
                <a:solidFill>
                  <a:schemeClr val="accent1"/>
                </a:solidFill>
                <a:latin typeface="Calibri"/>
                <a:ea typeface="Calibri"/>
                <a:cs typeface="Calibri"/>
                <a:sym typeface="Calibri"/>
              </a:defRPr>
            </a:lvl8pPr>
            <a:lvl9pPr indent="0" lvl="8" marL="0" marR="0" rtl="0" algn="r">
              <a:spcBef>
                <a:spcPts val="0"/>
              </a:spcBef>
              <a:buNone/>
              <a:defRPr sz="9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9" name="Shape 99"/>
        <p:cNvGrpSpPr/>
        <p:nvPr/>
      </p:nvGrpSpPr>
      <p:grpSpPr>
        <a:xfrm>
          <a:off x="0" y="0"/>
          <a:ext cx="0" cy="0"/>
          <a:chOff x="0" y="0"/>
          <a:chExt cx="0" cy="0"/>
        </a:xfrm>
      </p:grpSpPr>
      <p:sp>
        <p:nvSpPr>
          <p:cNvPr id="100" name="Google Shape;100;p20"/>
          <p:cNvSpPr txBox="1"/>
          <p:nvPr>
            <p:ph idx="10" type="dt"/>
          </p:nvPr>
        </p:nvSpPr>
        <p:spPr>
          <a:xfrm>
            <a:off x="857247" y="4667871"/>
            <a:ext cx="1746806" cy="273844"/>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1" name="Google Shape;101;p20"/>
          <p:cNvSpPr txBox="1"/>
          <p:nvPr>
            <p:ph idx="11" type="ftr"/>
          </p:nvPr>
        </p:nvSpPr>
        <p:spPr>
          <a:xfrm>
            <a:off x="2961861" y="4667871"/>
            <a:ext cx="3538330" cy="273844"/>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2" name="Google Shape;102;p20"/>
          <p:cNvSpPr txBox="1"/>
          <p:nvPr>
            <p:ph idx="12" type="sldNum"/>
          </p:nvPr>
        </p:nvSpPr>
        <p:spPr>
          <a:xfrm>
            <a:off x="6997147" y="4667871"/>
            <a:ext cx="1279663"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accent1"/>
                </a:solidFill>
                <a:latin typeface="Calibri"/>
                <a:ea typeface="Calibri"/>
                <a:cs typeface="Calibri"/>
                <a:sym typeface="Calibri"/>
              </a:defRPr>
            </a:lvl1pPr>
            <a:lvl2pPr indent="0" lvl="1" marL="0" marR="0" rtl="0" algn="r">
              <a:spcBef>
                <a:spcPts val="0"/>
              </a:spcBef>
              <a:buNone/>
              <a:defRPr sz="900">
                <a:solidFill>
                  <a:schemeClr val="accent1"/>
                </a:solidFill>
                <a:latin typeface="Calibri"/>
                <a:ea typeface="Calibri"/>
                <a:cs typeface="Calibri"/>
                <a:sym typeface="Calibri"/>
              </a:defRPr>
            </a:lvl2pPr>
            <a:lvl3pPr indent="0" lvl="2" marL="0" marR="0" rtl="0" algn="r">
              <a:spcBef>
                <a:spcPts val="0"/>
              </a:spcBef>
              <a:buNone/>
              <a:defRPr sz="900">
                <a:solidFill>
                  <a:schemeClr val="accent1"/>
                </a:solidFill>
                <a:latin typeface="Calibri"/>
                <a:ea typeface="Calibri"/>
                <a:cs typeface="Calibri"/>
                <a:sym typeface="Calibri"/>
              </a:defRPr>
            </a:lvl3pPr>
            <a:lvl4pPr indent="0" lvl="3" marL="0" marR="0" rtl="0" algn="r">
              <a:spcBef>
                <a:spcPts val="0"/>
              </a:spcBef>
              <a:buNone/>
              <a:defRPr sz="900">
                <a:solidFill>
                  <a:schemeClr val="accent1"/>
                </a:solidFill>
                <a:latin typeface="Calibri"/>
                <a:ea typeface="Calibri"/>
                <a:cs typeface="Calibri"/>
                <a:sym typeface="Calibri"/>
              </a:defRPr>
            </a:lvl4pPr>
            <a:lvl5pPr indent="0" lvl="4" marL="0" marR="0" rtl="0" algn="r">
              <a:spcBef>
                <a:spcPts val="0"/>
              </a:spcBef>
              <a:buNone/>
              <a:defRPr sz="900">
                <a:solidFill>
                  <a:schemeClr val="accent1"/>
                </a:solidFill>
                <a:latin typeface="Calibri"/>
                <a:ea typeface="Calibri"/>
                <a:cs typeface="Calibri"/>
                <a:sym typeface="Calibri"/>
              </a:defRPr>
            </a:lvl5pPr>
            <a:lvl6pPr indent="0" lvl="5" marL="0" marR="0" rtl="0" algn="r">
              <a:spcBef>
                <a:spcPts val="0"/>
              </a:spcBef>
              <a:buNone/>
              <a:defRPr sz="900">
                <a:solidFill>
                  <a:schemeClr val="accent1"/>
                </a:solidFill>
                <a:latin typeface="Calibri"/>
                <a:ea typeface="Calibri"/>
                <a:cs typeface="Calibri"/>
                <a:sym typeface="Calibri"/>
              </a:defRPr>
            </a:lvl6pPr>
            <a:lvl7pPr indent="0" lvl="6" marL="0" marR="0" rtl="0" algn="r">
              <a:spcBef>
                <a:spcPts val="0"/>
              </a:spcBef>
              <a:buNone/>
              <a:defRPr sz="900">
                <a:solidFill>
                  <a:schemeClr val="accent1"/>
                </a:solidFill>
                <a:latin typeface="Calibri"/>
                <a:ea typeface="Calibri"/>
                <a:cs typeface="Calibri"/>
                <a:sym typeface="Calibri"/>
              </a:defRPr>
            </a:lvl7pPr>
            <a:lvl8pPr indent="0" lvl="7" marL="0" marR="0" rtl="0" algn="r">
              <a:spcBef>
                <a:spcPts val="0"/>
              </a:spcBef>
              <a:buNone/>
              <a:defRPr sz="900">
                <a:solidFill>
                  <a:schemeClr val="accent1"/>
                </a:solidFill>
                <a:latin typeface="Calibri"/>
                <a:ea typeface="Calibri"/>
                <a:cs typeface="Calibri"/>
                <a:sym typeface="Calibri"/>
              </a:defRPr>
            </a:lvl8pPr>
            <a:lvl9pPr indent="0" lvl="8" marL="0" marR="0" rtl="0" algn="r">
              <a:spcBef>
                <a:spcPts val="0"/>
              </a:spcBef>
              <a:buNone/>
              <a:defRPr sz="9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03" name="Shape 103"/>
        <p:cNvGrpSpPr/>
        <p:nvPr/>
      </p:nvGrpSpPr>
      <p:grpSpPr>
        <a:xfrm>
          <a:off x="0" y="0"/>
          <a:ext cx="0" cy="0"/>
          <a:chOff x="0" y="0"/>
          <a:chExt cx="0" cy="0"/>
        </a:xfrm>
      </p:grpSpPr>
      <p:sp>
        <p:nvSpPr>
          <p:cNvPr id="104" name="Google Shape;104;p21"/>
          <p:cNvSpPr txBox="1"/>
          <p:nvPr>
            <p:ph type="title"/>
          </p:nvPr>
        </p:nvSpPr>
        <p:spPr>
          <a:xfrm>
            <a:off x="857250" y="822960"/>
            <a:ext cx="2948940" cy="1303020"/>
          </a:xfrm>
          <a:prstGeom prst="rect">
            <a:avLst/>
          </a:prstGeom>
          <a:noFill/>
          <a:ln>
            <a:noFill/>
          </a:ln>
        </p:spPr>
        <p:txBody>
          <a:bodyPr anchorCtr="0" anchor="b" bIns="34275" lIns="68575" spcFirstLastPara="1" rIns="68575" wrap="square" tIns="34275"/>
          <a:lstStyle>
            <a:lvl1pPr lvl="0" marR="0" rtl="1" algn="l">
              <a:lnSpc>
                <a:spcPct val="90000"/>
              </a:lnSpc>
              <a:spcBef>
                <a:spcPts val="0"/>
              </a:spcBef>
              <a:spcAft>
                <a:spcPts val="0"/>
              </a:spcAft>
              <a:buClr>
                <a:schemeClr val="accent1"/>
              </a:buClr>
              <a:buSzPts val="3000"/>
              <a:buFont typeface="Calibri"/>
              <a:buNone/>
              <a:defRPr b="0" i="0" sz="30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05" name="Google Shape;105;p21"/>
          <p:cNvSpPr txBox="1"/>
          <p:nvPr>
            <p:ph idx="1" type="body"/>
          </p:nvPr>
        </p:nvSpPr>
        <p:spPr>
          <a:xfrm>
            <a:off x="4389119" y="822960"/>
            <a:ext cx="3909060" cy="3497580"/>
          </a:xfrm>
          <a:prstGeom prst="rect">
            <a:avLst/>
          </a:prstGeom>
          <a:noFill/>
          <a:ln>
            <a:noFill/>
          </a:ln>
        </p:spPr>
        <p:txBody>
          <a:bodyPr anchorCtr="0" anchor="t" bIns="34275" lIns="68575" spcFirstLastPara="1" rIns="68575" wrap="square" tIns="34275"/>
          <a:lstStyle>
            <a:lvl1pPr indent="-349250" lvl="0" marL="457200" marR="0" rtl="1" algn="r">
              <a:lnSpc>
                <a:spcPct val="90000"/>
              </a:lnSpc>
              <a:spcBef>
                <a:spcPts val="1100"/>
              </a:spcBef>
              <a:spcAft>
                <a:spcPts val="0"/>
              </a:spcAft>
              <a:buClr>
                <a:schemeClr val="accent1"/>
              </a:buClr>
              <a:buSzPts val="1900"/>
              <a:buFont typeface="Corbel"/>
              <a:buChar char="•"/>
              <a:defRPr b="0" i="0" sz="2400" u="none" cap="none" strike="noStrike">
                <a:solidFill>
                  <a:schemeClr val="accent1"/>
                </a:solidFill>
                <a:latin typeface="Calibri"/>
                <a:ea typeface="Calibri"/>
                <a:cs typeface="Calibri"/>
                <a:sym typeface="Calibri"/>
              </a:defRPr>
            </a:lvl1pPr>
            <a:lvl2pPr indent="-336550" lvl="1" marL="914400" marR="0" rtl="1" algn="r">
              <a:lnSpc>
                <a:spcPct val="90000"/>
              </a:lnSpc>
              <a:spcBef>
                <a:spcPts val="200"/>
              </a:spcBef>
              <a:spcAft>
                <a:spcPts val="0"/>
              </a:spcAft>
              <a:buClr>
                <a:schemeClr val="accent1"/>
              </a:buClr>
              <a:buSzPts val="1700"/>
              <a:buFont typeface="Corbel"/>
              <a:buChar char="•"/>
              <a:defRPr b="0" i="0" sz="2100" u="none" cap="none" strike="noStrike">
                <a:solidFill>
                  <a:schemeClr val="accent1"/>
                </a:solidFill>
                <a:latin typeface="Calibri"/>
                <a:ea typeface="Calibri"/>
                <a:cs typeface="Calibri"/>
                <a:sym typeface="Calibri"/>
              </a:defRPr>
            </a:lvl2pPr>
            <a:lvl3pPr indent="-317500" lvl="2" marL="1371600" marR="0" rtl="1" algn="r">
              <a:lnSpc>
                <a:spcPct val="90000"/>
              </a:lnSpc>
              <a:spcBef>
                <a:spcPts val="300"/>
              </a:spcBef>
              <a:spcAft>
                <a:spcPts val="0"/>
              </a:spcAft>
              <a:buClr>
                <a:schemeClr val="accent1"/>
              </a:buClr>
              <a:buSzPts val="1400"/>
              <a:buFont typeface="Corbel"/>
              <a:buChar char="•"/>
              <a:defRPr b="0" i="0" sz="1800" u="none" cap="none" strike="noStrike">
                <a:solidFill>
                  <a:schemeClr val="accent1"/>
                </a:solidFill>
                <a:latin typeface="Calibri"/>
                <a:ea typeface="Calibri"/>
                <a:cs typeface="Calibri"/>
                <a:sym typeface="Calibri"/>
              </a:defRPr>
            </a:lvl3pPr>
            <a:lvl4pPr indent="-304800" lvl="3" marL="1828800" marR="0" rtl="1" algn="r">
              <a:lnSpc>
                <a:spcPct val="90000"/>
              </a:lnSpc>
              <a:spcBef>
                <a:spcPts val="300"/>
              </a:spcBef>
              <a:spcAft>
                <a:spcPts val="0"/>
              </a:spcAft>
              <a:buClr>
                <a:schemeClr val="accent1"/>
              </a:buClr>
              <a:buSzPts val="1200"/>
              <a:buFont typeface="Corbel"/>
              <a:buChar char="•"/>
              <a:defRPr b="0" i="0" sz="1500" u="none" cap="none" strike="noStrike">
                <a:solidFill>
                  <a:schemeClr val="accent1"/>
                </a:solidFill>
                <a:latin typeface="Calibri"/>
                <a:ea typeface="Calibri"/>
                <a:cs typeface="Calibri"/>
                <a:sym typeface="Calibri"/>
              </a:defRPr>
            </a:lvl4pPr>
            <a:lvl5pPr indent="-304800" lvl="4" marL="2286000" marR="0" rtl="1" algn="r">
              <a:lnSpc>
                <a:spcPct val="90000"/>
              </a:lnSpc>
              <a:spcBef>
                <a:spcPts val="300"/>
              </a:spcBef>
              <a:spcAft>
                <a:spcPts val="0"/>
              </a:spcAft>
              <a:buClr>
                <a:schemeClr val="accent1"/>
              </a:buClr>
              <a:buSzPts val="1200"/>
              <a:buFont typeface="Corbel"/>
              <a:buChar char="•"/>
              <a:defRPr b="0" i="0" sz="1500" u="none" cap="none" strike="noStrike">
                <a:solidFill>
                  <a:schemeClr val="accent1"/>
                </a:solidFill>
                <a:latin typeface="Calibri"/>
                <a:ea typeface="Calibri"/>
                <a:cs typeface="Calibri"/>
                <a:sym typeface="Calibri"/>
              </a:defRPr>
            </a:lvl5pPr>
            <a:lvl6pPr indent="-304800" lvl="5" marL="2743200" marR="0" rtl="1" algn="r">
              <a:lnSpc>
                <a:spcPct val="90000"/>
              </a:lnSpc>
              <a:spcBef>
                <a:spcPts val="300"/>
              </a:spcBef>
              <a:spcAft>
                <a:spcPts val="0"/>
              </a:spcAft>
              <a:buClr>
                <a:schemeClr val="accent1"/>
              </a:buClr>
              <a:buSzPts val="1200"/>
              <a:buFont typeface="Corbel"/>
              <a:buChar char="•"/>
              <a:defRPr b="0" i="0" sz="1500" u="none" cap="none" strike="noStrike">
                <a:solidFill>
                  <a:schemeClr val="accent1"/>
                </a:solidFill>
                <a:latin typeface="Calibri"/>
                <a:ea typeface="Calibri"/>
                <a:cs typeface="Calibri"/>
                <a:sym typeface="Calibri"/>
              </a:defRPr>
            </a:lvl6pPr>
            <a:lvl7pPr indent="-304800" lvl="6" marL="3200400" marR="0" rtl="1" algn="r">
              <a:lnSpc>
                <a:spcPct val="90000"/>
              </a:lnSpc>
              <a:spcBef>
                <a:spcPts val="300"/>
              </a:spcBef>
              <a:spcAft>
                <a:spcPts val="0"/>
              </a:spcAft>
              <a:buClr>
                <a:schemeClr val="accent1"/>
              </a:buClr>
              <a:buSzPts val="1200"/>
              <a:buFont typeface="Corbel"/>
              <a:buChar char="•"/>
              <a:defRPr b="0" i="0" sz="1500" u="none" cap="none" strike="noStrike">
                <a:solidFill>
                  <a:schemeClr val="accent1"/>
                </a:solidFill>
                <a:latin typeface="Calibri"/>
                <a:ea typeface="Calibri"/>
                <a:cs typeface="Calibri"/>
                <a:sym typeface="Calibri"/>
              </a:defRPr>
            </a:lvl7pPr>
            <a:lvl8pPr indent="-304800" lvl="7" marL="3657600" marR="0" rtl="1" algn="r">
              <a:lnSpc>
                <a:spcPct val="90000"/>
              </a:lnSpc>
              <a:spcBef>
                <a:spcPts val="300"/>
              </a:spcBef>
              <a:spcAft>
                <a:spcPts val="0"/>
              </a:spcAft>
              <a:buClr>
                <a:schemeClr val="accent1"/>
              </a:buClr>
              <a:buSzPts val="1200"/>
              <a:buFont typeface="Corbel"/>
              <a:buChar char="•"/>
              <a:defRPr b="0" i="0" sz="1500" u="none" cap="none" strike="noStrike">
                <a:solidFill>
                  <a:schemeClr val="accent1"/>
                </a:solidFill>
                <a:latin typeface="Calibri"/>
                <a:ea typeface="Calibri"/>
                <a:cs typeface="Calibri"/>
                <a:sym typeface="Calibri"/>
              </a:defRPr>
            </a:lvl8pPr>
            <a:lvl9pPr indent="-304800" lvl="8" marL="4114800" marR="0" rtl="1" algn="r">
              <a:lnSpc>
                <a:spcPct val="90000"/>
              </a:lnSpc>
              <a:spcBef>
                <a:spcPts val="300"/>
              </a:spcBef>
              <a:spcAft>
                <a:spcPts val="300"/>
              </a:spcAft>
              <a:buClr>
                <a:schemeClr val="accent1"/>
              </a:buClr>
              <a:buSzPts val="1200"/>
              <a:buFont typeface="Corbel"/>
              <a:buChar char="•"/>
              <a:defRPr b="0" i="0" sz="1500" u="none" cap="none" strike="noStrike">
                <a:solidFill>
                  <a:schemeClr val="accent1"/>
                </a:solidFill>
                <a:latin typeface="Calibri"/>
                <a:ea typeface="Calibri"/>
                <a:cs typeface="Calibri"/>
                <a:sym typeface="Calibri"/>
              </a:defRPr>
            </a:lvl9pPr>
          </a:lstStyle>
          <a:p/>
        </p:txBody>
      </p:sp>
      <p:sp>
        <p:nvSpPr>
          <p:cNvPr id="106" name="Google Shape;106;p21"/>
          <p:cNvSpPr txBox="1"/>
          <p:nvPr>
            <p:ph idx="2" type="body"/>
          </p:nvPr>
        </p:nvSpPr>
        <p:spPr>
          <a:xfrm>
            <a:off x="857250" y="2125980"/>
            <a:ext cx="2948940" cy="2263140"/>
          </a:xfrm>
          <a:prstGeom prst="rect">
            <a:avLst/>
          </a:prstGeom>
          <a:noFill/>
          <a:ln>
            <a:noFill/>
          </a:ln>
        </p:spPr>
        <p:txBody>
          <a:bodyPr anchorCtr="0" anchor="t" bIns="34275" lIns="68575" spcFirstLastPara="1" rIns="68575" wrap="square" tIns="34275"/>
          <a:lstStyle>
            <a:lvl1pPr indent="-228600" lvl="0" marL="457200" marR="0" rtl="1" algn="r">
              <a:lnSpc>
                <a:spcPct val="100000"/>
              </a:lnSpc>
              <a:spcBef>
                <a:spcPts val="800"/>
              </a:spcBef>
              <a:spcAft>
                <a:spcPts val="0"/>
              </a:spcAft>
              <a:buClr>
                <a:schemeClr val="accent1"/>
              </a:buClr>
              <a:buSzPts val="1000"/>
              <a:buFont typeface="Corbel"/>
              <a:buNone/>
              <a:defRPr b="0" i="0" sz="1300" u="none" cap="none" strike="noStrike">
                <a:solidFill>
                  <a:schemeClr val="accent1"/>
                </a:solidFill>
                <a:latin typeface="Calibri"/>
                <a:ea typeface="Calibri"/>
                <a:cs typeface="Calibri"/>
                <a:sym typeface="Calibri"/>
              </a:defRPr>
            </a:lvl1pPr>
            <a:lvl2pPr indent="-228600" lvl="1" marL="914400" marR="0" rtl="1" algn="r">
              <a:lnSpc>
                <a:spcPct val="90000"/>
              </a:lnSpc>
              <a:spcBef>
                <a:spcPts val="200"/>
              </a:spcBef>
              <a:spcAft>
                <a:spcPts val="0"/>
              </a:spcAft>
              <a:buClr>
                <a:schemeClr val="accent1"/>
              </a:buClr>
              <a:buSzPts val="700"/>
              <a:buFont typeface="Corbel"/>
              <a:buNone/>
              <a:defRPr b="0" i="0" sz="900" u="none" cap="none" strike="noStrike">
                <a:solidFill>
                  <a:schemeClr val="accent1"/>
                </a:solidFill>
                <a:latin typeface="Calibri"/>
                <a:ea typeface="Calibri"/>
                <a:cs typeface="Calibri"/>
                <a:sym typeface="Calibri"/>
              </a:defRPr>
            </a:lvl2pPr>
            <a:lvl3pPr indent="-228600" lvl="2" marL="1371600" marR="0" rtl="1" algn="r">
              <a:lnSpc>
                <a:spcPct val="90000"/>
              </a:lnSpc>
              <a:spcBef>
                <a:spcPts val="300"/>
              </a:spcBef>
              <a:spcAft>
                <a:spcPts val="0"/>
              </a:spcAft>
              <a:buClr>
                <a:schemeClr val="accent1"/>
              </a:buClr>
              <a:buSzPts val="600"/>
              <a:buFont typeface="Corbel"/>
              <a:buNone/>
              <a:defRPr b="0" i="0" sz="800" u="none" cap="none" strike="noStrike">
                <a:solidFill>
                  <a:schemeClr val="accent1"/>
                </a:solidFill>
                <a:latin typeface="Calibri"/>
                <a:ea typeface="Calibri"/>
                <a:cs typeface="Calibri"/>
                <a:sym typeface="Calibri"/>
              </a:defRPr>
            </a:lvl3pPr>
            <a:lvl4pPr indent="-228600" lvl="3" marL="1828800" marR="0" rtl="1" algn="r">
              <a:lnSpc>
                <a:spcPct val="90000"/>
              </a:lnSpc>
              <a:spcBef>
                <a:spcPts val="300"/>
              </a:spcBef>
              <a:spcAft>
                <a:spcPts val="0"/>
              </a:spcAft>
              <a:buClr>
                <a:schemeClr val="accent1"/>
              </a:buClr>
              <a:buSzPts val="500"/>
              <a:buFont typeface="Corbel"/>
              <a:buNone/>
              <a:defRPr b="0" i="0" sz="700" u="none" cap="none" strike="noStrike">
                <a:solidFill>
                  <a:schemeClr val="accent1"/>
                </a:solidFill>
                <a:latin typeface="Calibri"/>
                <a:ea typeface="Calibri"/>
                <a:cs typeface="Calibri"/>
                <a:sym typeface="Calibri"/>
              </a:defRPr>
            </a:lvl4pPr>
            <a:lvl5pPr indent="-228600" lvl="4" marL="2286000" marR="0" rtl="1" algn="r">
              <a:lnSpc>
                <a:spcPct val="90000"/>
              </a:lnSpc>
              <a:spcBef>
                <a:spcPts val="300"/>
              </a:spcBef>
              <a:spcAft>
                <a:spcPts val="0"/>
              </a:spcAft>
              <a:buClr>
                <a:schemeClr val="accent1"/>
              </a:buClr>
              <a:buSzPts val="500"/>
              <a:buFont typeface="Corbel"/>
              <a:buNone/>
              <a:defRPr b="0" i="0" sz="700" u="none" cap="none" strike="noStrike">
                <a:solidFill>
                  <a:schemeClr val="accent1"/>
                </a:solidFill>
                <a:latin typeface="Calibri"/>
                <a:ea typeface="Calibri"/>
                <a:cs typeface="Calibri"/>
                <a:sym typeface="Calibri"/>
              </a:defRPr>
            </a:lvl5pPr>
            <a:lvl6pPr indent="-228600" lvl="5" marL="2743200" marR="0" rtl="1" algn="r">
              <a:lnSpc>
                <a:spcPct val="90000"/>
              </a:lnSpc>
              <a:spcBef>
                <a:spcPts val="300"/>
              </a:spcBef>
              <a:spcAft>
                <a:spcPts val="0"/>
              </a:spcAft>
              <a:buClr>
                <a:schemeClr val="accent1"/>
              </a:buClr>
              <a:buSzPts val="500"/>
              <a:buFont typeface="Corbel"/>
              <a:buNone/>
              <a:defRPr b="0" i="0" sz="700" u="none" cap="none" strike="noStrike">
                <a:solidFill>
                  <a:schemeClr val="accent1"/>
                </a:solidFill>
                <a:latin typeface="Calibri"/>
                <a:ea typeface="Calibri"/>
                <a:cs typeface="Calibri"/>
                <a:sym typeface="Calibri"/>
              </a:defRPr>
            </a:lvl6pPr>
            <a:lvl7pPr indent="-228600" lvl="6" marL="3200400" marR="0" rtl="1" algn="r">
              <a:lnSpc>
                <a:spcPct val="90000"/>
              </a:lnSpc>
              <a:spcBef>
                <a:spcPts val="300"/>
              </a:spcBef>
              <a:spcAft>
                <a:spcPts val="0"/>
              </a:spcAft>
              <a:buClr>
                <a:schemeClr val="accent1"/>
              </a:buClr>
              <a:buSzPts val="500"/>
              <a:buFont typeface="Corbel"/>
              <a:buNone/>
              <a:defRPr b="0" i="0" sz="700" u="none" cap="none" strike="noStrike">
                <a:solidFill>
                  <a:schemeClr val="accent1"/>
                </a:solidFill>
                <a:latin typeface="Calibri"/>
                <a:ea typeface="Calibri"/>
                <a:cs typeface="Calibri"/>
                <a:sym typeface="Calibri"/>
              </a:defRPr>
            </a:lvl7pPr>
            <a:lvl8pPr indent="-228600" lvl="7" marL="3657600" marR="0" rtl="1" algn="r">
              <a:lnSpc>
                <a:spcPct val="90000"/>
              </a:lnSpc>
              <a:spcBef>
                <a:spcPts val="300"/>
              </a:spcBef>
              <a:spcAft>
                <a:spcPts val="0"/>
              </a:spcAft>
              <a:buClr>
                <a:schemeClr val="accent1"/>
              </a:buClr>
              <a:buSzPts val="500"/>
              <a:buFont typeface="Corbel"/>
              <a:buNone/>
              <a:defRPr b="0" i="0" sz="700" u="none" cap="none" strike="noStrike">
                <a:solidFill>
                  <a:schemeClr val="accent1"/>
                </a:solidFill>
                <a:latin typeface="Calibri"/>
                <a:ea typeface="Calibri"/>
                <a:cs typeface="Calibri"/>
                <a:sym typeface="Calibri"/>
              </a:defRPr>
            </a:lvl8pPr>
            <a:lvl9pPr indent="-228600" lvl="8" marL="4114800" marR="0" rtl="1" algn="r">
              <a:lnSpc>
                <a:spcPct val="90000"/>
              </a:lnSpc>
              <a:spcBef>
                <a:spcPts val="300"/>
              </a:spcBef>
              <a:spcAft>
                <a:spcPts val="300"/>
              </a:spcAft>
              <a:buClr>
                <a:schemeClr val="accent1"/>
              </a:buClr>
              <a:buSzPts val="500"/>
              <a:buFont typeface="Corbel"/>
              <a:buNone/>
              <a:defRPr b="0" i="0" sz="700" u="none" cap="none" strike="noStrike">
                <a:solidFill>
                  <a:schemeClr val="accent1"/>
                </a:solidFill>
                <a:latin typeface="Calibri"/>
                <a:ea typeface="Calibri"/>
                <a:cs typeface="Calibri"/>
                <a:sym typeface="Calibri"/>
              </a:defRPr>
            </a:lvl9pPr>
          </a:lstStyle>
          <a:p/>
        </p:txBody>
      </p:sp>
      <p:sp>
        <p:nvSpPr>
          <p:cNvPr id="107" name="Google Shape;107;p21"/>
          <p:cNvSpPr txBox="1"/>
          <p:nvPr>
            <p:ph idx="10" type="dt"/>
          </p:nvPr>
        </p:nvSpPr>
        <p:spPr>
          <a:xfrm>
            <a:off x="857247" y="4667871"/>
            <a:ext cx="1746806" cy="273844"/>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8" name="Google Shape;108;p21"/>
          <p:cNvSpPr txBox="1"/>
          <p:nvPr>
            <p:ph idx="11" type="ftr"/>
          </p:nvPr>
        </p:nvSpPr>
        <p:spPr>
          <a:xfrm>
            <a:off x="2961861" y="4667871"/>
            <a:ext cx="3538330" cy="273844"/>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9" name="Google Shape;109;p21"/>
          <p:cNvSpPr txBox="1"/>
          <p:nvPr>
            <p:ph idx="12" type="sldNum"/>
          </p:nvPr>
        </p:nvSpPr>
        <p:spPr>
          <a:xfrm>
            <a:off x="6997147" y="4667871"/>
            <a:ext cx="1279663"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accent1"/>
                </a:solidFill>
                <a:latin typeface="Calibri"/>
                <a:ea typeface="Calibri"/>
                <a:cs typeface="Calibri"/>
                <a:sym typeface="Calibri"/>
              </a:defRPr>
            </a:lvl1pPr>
            <a:lvl2pPr indent="0" lvl="1" marL="0" marR="0" rtl="0" algn="r">
              <a:spcBef>
                <a:spcPts val="0"/>
              </a:spcBef>
              <a:buNone/>
              <a:defRPr sz="900">
                <a:solidFill>
                  <a:schemeClr val="accent1"/>
                </a:solidFill>
                <a:latin typeface="Calibri"/>
                <a:ea typeface="Calibri"/>
                <a:cs typeface="Calibri"/>
                <a:sym typeface="Calibri"/>
              </a:defRPr>
            </a:lvl2pPr>
            <a:lvl3pPr indent="0" lvl="2" marL="0" marR="0" rtl="0" algn="r">
              <a:spcBef>
                <a:spcPts val="0"/>
              </a:spcBef>
              <a:buNone/>
              <a:defRPr sz="900">
                <a:solidFill>
                  <a:schemeClr val="accent1"/>
                </a:solidFill>
                <a:latin typeface="Calibri"/>
                <a:ea typeface="Calibri"/>
                <a:cs typeface="Calibri"/>
                <a:sym typeface="Calibri"/>
              </a:defRPr>
            </a:lvl3pPr>
            <a:lvl4pPr indent="0" lvl="3" marL="0" marR="0" rtl="0" algn="r">
              <a:spcBef>
                <a:spcPts val="0"/>
              </a:spcBef>
              <a:buNone/>
              <a:defRPr sz="900">
                <a:solidFill>
                  <a:schemeClr val="accent1"/>
                </a:solidFill>
                <a:latin typeface="Calibri"/>
                <a:ea typeface="Calibri"/>
                <a:cs typeface="Calibri"/>
                <a:sym typeface="Calibri"/>
              </a:defRPr>
            </a:lvl4pPr>
            <a:lvl5pPr indent="0" lvl="4" marL="0" marR="0" rtl="0" algn="r">
              <a:spcBef>
                <a:spcPts val="0"/>
              </a:spcBef>
              <a:buNone/>
              <a:defRPr sz="900">
                <a:solidFill>
                  <a:schemeClr val="accent1"/>
                </a:solidFill>
                <a:latin typeface="Calibri"/>
                <a:ea typeface="Calibri"/>
                <a:cs typeface="Calibri"/>
                <a:sym typeface="Calibri"/>
              </a:defRPr>
            </a:lvl5pPr>
            <a:lvl6pPr indent="0" lvl="5" marL="0" marR="0" rtl="0" algn="r">
              <a:spcBef>
                <a:spcPts val="0"/>
              </a:spcBef>
              <a:buNone/>
              <a:defRPr sz="900">
                <a:solidFill>
                  <a:schemeClr val="accent1"/>
                </a:solidFill>
                <a:latin typeface="Calibri"/>
                <a:ea typeface="Calibri"/>
                <a:cs typeface="Calibri"/>
                <a:sym typeface="Calibri"/>
              </a:defRPr>
            </a:lvl6pPr>
            <a:lvl7pPr indent="0" lvl="6" marL="0" marR="0" rtl="0" algn="r">
              <a:spcBef>
                <a:spcPts val="0"/>
              </a:spcBef>
              <a:buNone/>
              <a:defRPr sz="900">
                <a:solidFill>
                  <a:schemeClr val="accent1"/>
                </a:solidFill>
                <a:latin typeface="Calibri"/>
                <a:ea typeface="Calibri"/>
                <a:cs typeface="Calibri"/>
                <a:sym typeface="Calibri"/>
              </a:defRPr>
            </a:lvl7pPr>
            <a:lvl8pPr indent="0" lvl="7" marL="0" marR="0" rtl="0" algn="r">
              <a:spcBef>
                <a:spcPts val="0"/>
              </a:spcBef>
              <a:buNone/>
              <a:defRPr sz="900">
                <a:solidFill>
                  <a:schemeClr val="accent1"/>
                </a:solidFill>
                <a:latin typeface="Calibri"/>
                <a:ea typeface="Calibri"/>
                <a:cs typeface="Calibri"/>
                <a:sym typeface="Calibri"/>
              </a:defRPr>
            </a:lvl8pPr>
            <a:lvl9pPr indent="0" lvl="8" marL="0" marR="0" rtl="0" algn="r">
              <a:spcBef>
                <a:spcPts val="0"/>
              </a:spcBef>
              <a:buNone/>
              <a:defRPr sz="9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10" name="Shape 110"/>
        <p:cNvGrpSpPr/>
        <p:nvPr/>
      </p:nvGrpSpPr>
      <p:grpSpPr>
        <a:xfrm>
          <a:off x="0" y="0"/>
          <a:ext cx="0" cy="0"/>
          <a:chOff x="0" y="0"/>
          <a:chExt cx="0" cy="0"/>
        </a:xfrm>
      </p:grpSpPr>
      <p:sp>
        <p:nvSpPr>
          <p:cNvPr id="111" name="Google Shape;111;p22"/>
          <p:cNvSpPr txBox="1"/>
          <p:nvPr>
            <p:ph type="title"/>
          </p:nvPr>
        </p:nvSpPr>
        <p:spPr>
          <a:xfrm>
            <a:off x="857250" y="822960"/>
            <a:ext cx="2948940" cy="1303020"/>
          </a:xfrm>
          <a:prstGeom prst="rect">
            <a:avLst/>
          </a:prstGeom>
          <a:noFill/>
          <a:ln>
            <a:noFill/>
          </a:ln>
        </p:spPr>
        <p:txBody>
          <a:bodyPr anchorCtr="0" anchor="b" bIns="34275" lIns="68575" spcFirstLastPara="1" rIns="68575" wrap="square" tIns="34275"/>
          <a:lstStyle>
            <a:lvl1pPr lvl="0" marR="0" rtl="1" algn="l">
              <a:lnSpc>
                <a:spcPct val="90000"/>
              </a:lnSpc>
              <a:spcBef>
                <a:spcPts val="0"/>
              </a:spcBef>
              <a:spcAft>
                <a:spcPts val="0"/>
              </a:spcAft>
              <a:buClr>
                <a:schemeClr val="accent1"/>
              </a:buClr>
              <a:buSzPts val="3000"/>
              <a:buFont typeface="Calibri"/>
              <a:buNone/>
              <a:defRPr b="0" i="0" sz="30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2" name="Google Shape;112;p22"/>
          <p:cNvSpPr/>
          <p:nvPr>
            <p:ph idx="2" type="pic"/>
          </p:nvPr>
        </p:nvSpPr>
        <p:spPr>
          <a:xfrm>
            <a:off x="4059936" y="802385"/>
            <a:ext cx="4574286" cy="3600450"/>
          </a:xfrm>
          <a:prstGeom prst="rect">
            <a:avLst/>
          </a:prstGeom>
          <a:noFill/>
          <a:ln>
            <a:noFill/>
          </a:ln>
        </p:spPr>
        <p:txBody>
          <a:bodyPr anchorCtr="0" anchor="t" bIns="34275" lIns="205725" spcFirstLastPara="1" rIns="68575" wrap="square" tIns="137150"/>
          <a:lstStyle>
            <a:lvl1pPr lvl="0" marR="0" rtl="1" algn="r">
              <a:lnSpc>
                <a:spcPct val="90000"/>
              </a:lnSpc>
              <a:spcBef>
                <a:spcPts val="1100"/>
              </a:spcBef>
              <a:spcAft>
                <a:spcPts val="0"/>
              </a:spcAft>
              <a:buClr>
                <a:schemeClr val="accent1"/>
              </a:buClr>
              <a:buSzPts val="1700"/>
              <a:buFont typeface="Corbel"/>
              <a:buNone/>
              <a:defRPr b="0" i="0" sz="2100" u="none" cap="none" strike="noStrike">
                <a:solidFill>
                  <a:schemeClr val="accent1"/>
                </a:solidFill>
                <a:latin typeface="Calibri"/>
                <a:ea typeface="Calibri"/>
                <a:cs typeface="Calibri"/>
                <a:sym typeface="Calibri"/>
              </a:defRPr>
            </a:lvl1pPr>
            <a:lvl2pPr lvl="1" marR="0" rtl="1" algn="r">
              <a:lnSpc>
                <a:spcPct val="90000"/>
              </a:lnSpc>
              <a:spcBef>
                <a:spcPts val="200"/>
              </a:spcBef>
              <a:spcAft>
                <a:spcPts val="0"/>
              </a:spcAft>
              <a:buClr>
                <a:schemeClr val="accent1"/>
              </a:buClr>
              <a:buSzPts val="1700"/>
              <a:buFont typeface="Corbel"/>
              <a:buNone/>
              <a:defRPr b="0" i="0" sz="2100" u="none" cap="none" strike="noStrike">
                <a:solidFill>
                  <a:schemeClr val="accent1"/>
                </a:solidFill>
                <a:latin typeface="Calibri"/>
                <a:ea typeface="Calibri"/>
                <a:cs typeface="Calibri"/>
                <a:sym typeface="Calibri"/>
              </a:defRPr>
            </a:lvl2pPr>
            <a:lvl3pPr lvl="2" marR="0" rtl="1" algn="r">
              <a:lnSpc>
                <a:spcPct val="90000"/>
              </a:lnSpc>
              <a:spcBef>
                <a:spcPts val="300"/>
              </a:spcBef>
              <a:spcAft>
                <a:spcPts val="0"/>
              </a:spcAft>
              <a:buClr>
                <a:schemeClr val="accent1"/>
              </a:buClr>
              <a:buSzPts val="1400"/>
              <a:buFont typeface="Corbel"/>
              <a:buNone/>
              <a:defRPr b="0" i="0" sz="1800" u="none" cap="none" strike="noStrike">
                <a:solidFill>
                  <a:schemeClr val="accent1"/>
                </a:solidFill>
                <a:latin typeface="Calibri"/>
                <a:ea typeface="Calibri"/>
                <a:cs typeface="Calibri"/>
                <a:sym typeface="Calibri"/>
              </a:defRPr>
            </a:lvl3pPr>
            <a:lvl4pPr lvl="3" marR="0" rtl="1" algn="r">
              <a:lnSpc>
                <a:spcPct val="90000"/>
              </a:lnSpc>
              <a:spcBef>
                <a:spcPts val="300"/>
              </a:spcBef>
              <a:spcAft>
                <a:spcPts val="0"/>
              </a:spcAft>
              <a:buClr>
                <a:schemeClr val="accent1"/>
              </a:buClr>
              <a:buSzPts val="1200"/>
              <a:buFont typeface="Corbel"/>
              <a:buNone/>
              <a:defRPr b="0" i="0" sz="1500" u="none" cap="none" strike="noStrike">
                <a:solidFill>
                  <a:schemeClr val="accent1"/>
                </a:solidFill>
                <a:latin typeface="Calibri"/>
                <a:ea typeface="Calibri"/>
                <a:cs typeface="Calibri"/>
                <a:sym typeface="Calibri"/>
              </a:defRPr>
            </a:lvl4pPr>
            <a:lvl5pPr lvl="4" marR="0" rtl="1" algn="r">
              <a:lnSpc>
                <a:spcPct val="90000"/>
              </a:lnSpc>
              <a:spcBef>
                <a:spcPts val="300"/>
              </a:spcBef>
              <a:spcAft>
                <a:spcPts val="0"/>
              </a:spcAft>
              <a:buClr>
                <a:schemeClr val="accent1"/>
              </a:buClr>
              <a:buSzPts val="1200"/>
              <a:buFont typeface="Corbel"/>
              <a:buNone/>
              <a:defRPr b="0" i="0" sz="1500" u="none" cap="none" strike="noStrike">
                <a:solidFill>
                  <a:schemeClr val="accent1"/>
                </a:solidFill>
                <a:latin typeface="Calibri"/>
                <a:ea typeface="Calibri"/>
                <a:cs typeface="Calibri"/>
                <a:sym typeface="Calibri"/>
              </a:defRPr>
            </a:lvl5pPr>
            <a:lvl6pPr lvl="5" marR="0" rtl="1" algn="r">
              <a:lnSpc>
                <a:spcPct val="90000"/>
              </a:lnSpc>
              <a:spcBef>
                <a:spcPts val="300"/>
              </a:spcBef>
              <a:spcAft>
                <a:spcPts val="0"/>
              </a:spcAft>
              <a:buClr>
                <a:schemeClr val="accent1"/>
              </a:buClr>
              <a:buSzPts val="1200"/>
              <a:buFont typeface="Corbel"/>
              <a:buNone/>
              <a:defRPr b="0" i="0" sz="1500" u="none" cap="none" strike="noStrike">
                <a:solidFill>
                  <a:schemeClr val="accent1"/>
                </a:solidFill>
                <a:latin typeface="Calibri"/>
                <a:ea typeface="Calibri"/>
                <a:cs typeface="Calibri"/>
                <a:sym typeface="Calibri"/>
              </a:defRPr>
            </a:lvl6pPr>
            <a:lvl7pPr lvl="6" marR="0" rtl="1" algn="r">
              <a:lnSpc>
                <a:spcPct val="90000"/>
              </a:lnSpc>
              <a:spcBef>
                <a:spcPts val="300"/>
              </a:spcBef>
              <a:spcAft>
                <a:spcPts val="0"/>
              </a:spcAft>
              <a:buClr>
                <a:schemeClr val="accent1"/>
              </a:buClr>
              <a:buSzPts val="1200"/>
              <a:buFont typeface="Corbel"/>
              <a:buNone/>
              <a:defRPr b="0" i="0" sz="1500" u="none" cap="none" strike="noStrike">
                <a:solidFill>
                  <a:schemeClr val="accent1"/>
                </a:solidFill>
                <a:latin typeface="Calibri"/>
                <a:ea typeface="Calibri"/>
                <a:cs typeface="Calibri"/>
                <a:sym typeface="Calibri"/>
              </a:defRPr>
            </a:lvl7pPr>
            <a:lvl8pPr lvl="7" marR="0" rtl="1" algn="r">
              <a:lnSpc>
                <a:spcPct val="90000"/>
              </a:lnSpc>
              <a:spcBef>
                <a:spcPts val="300"/>
              </a:spcBef>
              <a:spcAft>
                <a:spcPts val="0"/>
              </a:spcAft>
              <a:buClr>
                <a:schemeClr val="accent1"/>
              </a:buClr>
              <a:buSzPts val="1200"/>
              <a:buFont typeface="Corbel"/>
              <a:buNone/>
              <a:defRPr b="0" i="0" sz="1500" u="none" cap="none" strike="noStrike">
                <a:solidFill>
                  <a:schemeClr val="accent1"/>
                </a:solidFill>
                <a:latin typeface="Calibri"/>
                <a:ea typeface="Calibri"/>
                <a:cs typeface="Calibri"/>
                <a:sym typeface="Calibri"/>
              </a:defRPr>
            </a:lvl8pPr>
            <a:lvl9pPr lvl="8" marR="0" rtl="1" algn="r">
              <a:lnSpc>
                <a:spcPct val="90000"/>
              </a:lnSpc>
              <a:spcBef>
                <a:spcPts val="300"/>
              </a:spcBef>
              <a:spcAft>
                <a:spcPts val="300"/>
              </a:spcAft>
              <a:buClr>
                <a:schemeClr val="accent1"/>
              </a:buClr>
              <a:buSzPts val="1200"/>
              <a:buFont typeface="Corbel"/>
              <a:buNone/>
              <a:defRPr b="0" i="0" sz="1500" u="none" cap="none" strike="noStrike">
                <a:solidFill>
                  <a:schemeClr val="accent1"/>
                </a:solidFill>
                <a:latin typeface="Calibri"/>
                <a:ea typeface="Calibri"/>
                <a:cs typeface="Calibri"/>
                <a:sym typeface="Calibri"/>
              </a:defRPr>
            </a:lvl9pPr>
          </a:lstStyle>
          <a:p/>
        </p:txBody>
      </p:sp>
      <p:sp>
        <p:nvSpPr>
          <p:cNvPr id="113" name="Google Shape;113;p22"/>
          <p:cNvSpPr txBox="1"/>
          <p:nvPr>
            <p:ph idx="1" type="body"/>
          </p:nvPr>
        </p:nvSpPr>
        <p:spPr>
          <a:xfrm>
            <a:off x="857250" y="2125980"/>
            <a:ext cx="2948940" cy="2160270"/>
          </a:xfrm>
          <a:prstGeom prst="rect">
            <a:avLst/>
          </a:prstGeom>
          <a:noFill/>
          <a:ln>
            <a:noFill/>
          </a:ln>
        </p:spPr>
        <p:txBody>
          <a:bodyPr anchorCtr="0" anchor="t" bIns="34275" lIns="68575" spcFirstLastPara="1" rIns="68575" wrap="square" tIns="34275"/>
          <a:lstStyle>
            <a:lvl1pPr indent="-228600" lvl="0" marL="457200" marR="0" rtl="1" algn="r">
              <a:lnSpc>
                <a:spcPct val="100000"/>
              </a:lnSpc>
              <a:spcBef>
                <a:spcPts val="800"/>
              </a:spcBef>
              <a:spcAft>
                <a:spcPts val="0"/>
              </a:spcAft>
              <a:buClr>
                <a:schemeClr val="accent1"/>
              </a:buClr>
              <a:buSzPts val="1000"/>
              <a:buFont typeface="Corbel"/>
              <a:buNone/>
              <a:defRPr b="0" i="0" sz="1300" u="none" cap="none" strike="noStrike">
                <a:solidFill>
                  <a:schemeClr val="accent1"/>
                </a:solidFill>
                <a:latin typeface="Calibri"/>
                <a:ea typeface="Calibri"/>
                <a:cs typeface="Calibri"/>
                <a:sym typeface="Calibri"/>
              </a:defRPr>
            </a:lvl1pPr>
            <a:lvl2pPr indent="-228600" lvl="1" marL="914400" marR="0" rtl="1" algn="r">
              <a:lnSpc>
                <a:spcPct val="90000"/>
              </a:lnSpc>
              <a:spcBef>
                <a:spcPts val="200"/>
              </a:spcBef>
              <a:spcAft>
                <a:spcPts val="0"/>
              </a:spcAft>
              <a:buClr>
                <a:schemeClr val="accent1"/>
              </a:buClr>
              <a:buSzPts val="700"/>
              <a:buFont typeface="Corbel"/>
              <a:buNone/>
              <a:defRPr b="0" i="0" sz="900" u="none" cap="none" strike="noStrike">
                <a:solidFill>
                  <a:schemeClr val="accent1"/>
                </a:solidFill>
                <a:latin typeface="Calibri"/>
                <a:ea typeface="Calibri"/>
                <a:cs typeface="Calibri"/>
                <a:sym typeface="Calibri"/>
              </a:defRPr>
            </a:lvl2pPr>
            <a:lvl3pPr indent="-228600" lvl="2" marL="1371600" marR="0" rtl="1" algn="r">
              <a:lnSpc>
                <a:spcPct val="90000"/>
              </a:lnSpc>
              <a:spcBef>
                <a:spcPts val="300"/>
              </a:spcBef>
              <a:spcAft>
                <a:spcPts val="0"/>
              </a:spcAft>
              <a:buClr>
                <a:schemeClr val="accent1"/>
              </a:buClr>
              <a:buSzPts val="600"/>
              <a:buFont typeface="Corbel"/>
              <a:buNone/>
              <a:defRPr b="0" i="0" sz="800" u="none" cap="none" strike="noStrike">
                <a:solidFill>
                  <a:schemeClr val="accent1"/>
                </a:solidFill>
                <a:latin typeface="Calibri"/>
                <a:ea typeface="Calibri"/>
                <a:cs typeface="Calibri"/>
                <a:sym typeface="Calibri"/>
              </a:defRPr>
            </a:lvl3pPr>
            <a:lvl4pPr indent="-228600" lvl="3" marL="1828800" marR="0" rtl="1" algn="r">
              <a:lnSpc>
                <a:spcPct val="90000"/>
              </a:lnSpc>
              <a:spcBef>
                <a:spcPts val="300"/>
              </a:spcBef>
              <a:spcAft>
                <a:spcPts val="0"/>
              </a:spcAft>
              <a:buClr>
                <a:schemeClr val="accent1"/>
              </a:buClr>
              <a:buSzPts val="500"/>
              <a:buFont typeface="Corbel"/>
              <a:buNone/>
              <a:defRPr b="0" i="0" sz="700" u="none" cap="none" strike="noStrike">
                <a:solidFill>
                  <a:schemeClr val="accent1"/>
                </a:solidFill>
                <a:latin typeface="Calibri"/>
                <a:ea typeface="Calibri"/>
                <a:cs typeface="Calibri"/>
                <a:sym typeface="Calibri"/>
              </a:defRPr>
            </a:lvl4pPr>
            <a:lvl5pPr indent="-228600" lvl="4" marL="2286000" marR="0" rtl="1" algn="r">
              <a:lnSpc>
                <a:spcPct val="90000"/>
              </a:lnSpc>
              <a:spcBef>
                <a:spcPts val="300"/>
              </a:spcBef>
              <a:spcAft>
                <a:spcPts val="0"/>
              </a:spcAft>
              <a:buClr>
                <a:schemeClr val="accent1"/>
              </a:buClr>
              <a:buSzPts val="500"/>
              <a:buFont typeface="Corbel"/>
              <a:buNone/>
              <a:defRPr b="0" i="0" sz="700" u="none" cap="none" strike="noStrike">
                <a:solidFill>
                  <a:schemeClr val="accent1"/>
                </a:solidFill>
                <a:latin typeface="Calibri"/>
                <a:ea typeface="Calibri"/>
                <a:cs typeface="Calibri"/>
                <a:sym typeface="Calibri"/>
              </a:defRPr>
            </a:lvl5pPr>
            <a:lvl6pPr indent="-228600" lvl="5" marL="2743200" marR="0" rtl="1" algn="r">
              <a:lnSpc>
                <a:spcPct val="90000"/>
              </a:lnSpc>
              <a:spcBef>
                <a:spcPts val="300"/>
              </a:spcBef>
              <a:spcAft>
                <a:spcPts val="0"/>
              </a:spcAft>
              <a:buClr>
                <a:schemeClr val="accent1"/>
              </a:buClr>
              <a:buSzPts val="500"/>
              <a:buFont typeface="Corbel"/>
              <a:buNone/>
              <a:defRPr b="0" i="0" sz="700" u="none" cap="none" strike="noStrike">
                <a:solidFill>
                  <a:schemeClr val="accent1"/>
                </a:solidFill>
                <a:latin typeface="Calibri"/>
                <a:ea typeface="Calibri"/>
                <a:cs typeface="Calibri"/>
                <a:sym typeface="Calibri"/>
              </a:defRPr>
            </a:lvl6pPr>
            <a:lvl7pPr indent="-228600" lvl="6" marL="3200400" marR="0" rtl="1" algn="r">
              <a:lnSpc>
                <a:spcPct val="90000"/>
              </a:lnSpc>
              <a:spcBef>
                <a:spcPts val="300"/>
              </a:spcBef>
              <a:spcAft>
                <a:spcPts val="0"/>
              </a:spcAft>
              <a:buClr>
                <a:schemeClr val="accent1"/>
              </a:buClr>
              <a:buSzPts val="500"/>
              <a:buFont typeface="Corbel"/>
              <a:buNone/>
              <a:defRPr b="0" i="0" sz="700" u="none" cap="none" strike="noStrike">
                <a:solidFill>
                  <a:schemeClr val="accent1"/>
                </a:solidFill>
                <a:latin typeface="Calibri"/>
                <a:ea typeface="Calibri"/>
                <a:cs typeface="Calibri"/>
                <a:sym typeface="Calibri"/>
              </a:defRPr>
            </a:lvl7pPr>
            <a:lvl8pPr indent="-228600" lvl="7" marL="3657600" marR="0" rtl="1" algn="r">
              <a:lnSpc>
                <a:spcPct val="90000"/>
              </a:lnSpc>
              <a:spcBef>
                <a:spcPts val="300"/>
              </a:spcBef>
              <a:spcAft>
                <a:spcPts val="0"/>
              </a:spcAft>
              <a:buClr>
                <a:schemeClr val="accent1"/>
              </a:buClr>
              <a:buSzPts val="500"/>
              <a:buFont typeface="Corbel"/>
              <a:buNone/>
              <a:defRPr b="0" i="0" sz="700" u="none" cap="none" strike="noStrike">
                <a:solidFill>
                  <a:schemeClr val="accent1"/>
                </a:solidFill>
                <a:latin typeface="Calibri"/>
                <a:ea typeface="Calibri"/>
                <a:cs typeface="Calibri"/>
                <a:sym typeface="Calibri"/>
              </a:defRPr>
            </a:lvl8pPr>
            <a:lvl9pPr indent="-228600" lvl="8" marL="4114800" marR="0" rtl="1" algn="r">
              <a:lnSpc>
                <a:spcPct val="90000"/>
              </a:lnSpc>
              <a:spcBef>
                <a:spcPts val="300"/>
              </a:spcBef>
              <a:spcAft>
                <a:spcPts val="300"/>
              </a:spcAft>
              <a:buClr>
                <a:schemeClr val="accent1"/>
              </a:buClr>
              <a:buSzPts val="500"/>
              <a:buFont typeface="Corbel"/>
              <a:buNone/>
              <a:defRPr b="0" i="0" sz="700" u="none" cap="none" strike="noStrike">
                <a:solidFill>
                  <a:schemeClr val="accent1"/>
                </a:solidFill>
                <a:latin typeface="Calibri"/>
                <a:ea typeface="Calibri"/>
                <a:cs typeface="Calibri"/>
                <a:sym typeface="Calibri"/>
              </a:defRPr>
            </a:lvl9pPr>
          </a:lstStyle>
          <a:p/>
        </p:txBody>
      </p:sp>
      <p:sp>
        <p:nvSpPr>
          <p:cNvPr id="114" name="Google Shape;114;p22"/>
          <p:cNvSpPr txBox="1"/>
          <p:nvPr>
            <p:ph idx="10" type="dt"/>
          </p:nvPr>
        </p:nvSpPr>
        <p:spPr>
          <a:xfrm>
            <a:off x="857247" y="4667871"/>
            <a:ext cx="1746806" cy="273844"/>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5" name="Google Shape;115;p22"/>
          <p:cNvSpPr txBox="1"/>
          <p:nvPr>
            <p:ph idx="11" type="ftr"/>
          </p:nvPr>
        </p:nvSpPr>
        <p:spPr>
          <a:xfrm>
            <a:off x="2961861" y="4667871"/>
            <a:ext cx="3538330" cy="273844"/>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6" name="Google Shape;116;p22"/>
          <p:cNvSpPr txBox="1"/>
          <p:nvPr>
            <p:ph idx="12" type="sldNum"/>
          </p:nvPr>
        </p:nvSpPr>
        <p:spPr>
          <a:xfrm>
            <a:off x="6997147" y="4667871"/>
            <a:ext cx="1279663"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accent1"/>
                </a:solidFill>
                <a:latin typeface="Calibri"/>
                <a:ea typeface="Calibri"/>
                <a:cs typeface="Calibri"/>
                <a:sym typeface="Calibri"/>
              </a:defRPr>
            </a:lvl1pPr>
            <a:lvl2pPr indent="0" lvl="1" marL="0" marR="0" rtl="0" algn="r">
              <a:spcBef>
                <a:spcPts val="0"/>
              </a:spcBef>
              <a:buNone/>
              <a:defRPr sz="900">
                <a:solidFill>
                  <a:schemeClr val="accent1"/>
                </a:solidFill>
                <a:latin typeface="Calibri"/>
                <a:ea typeface="Calibri"/>
                <a:cs typeface="Calibri"/>
                <a:sym typeface="Calibri"/>
              </a:defRPr>
            </a:lvl2pPr>
            <a:lvl3pPr indent="0" lvl="2" marL="0" marR="0" rtl="0" algn="r">
              <a:spcBef>
                <a:spcPts val="0"/>
              </a:spcBef>
              <a:buNone/>
              <a:defRPr sz="900">
                <a:solidFill>
                  <a:schemeClr val="accent1"/>
                </a:solidFill>
                <a:latin typeface="Calibri"/>
                <a:ea typeface="Calibri"/>
                <a:cs typeface="Calibri"/>
                <a:sym typeface="Calibri"/>
              </a:defRPr>
            </a:lvl3pPr>
            <a:lvl4pPr indent="0" lvl="3" marL="0" marR="0" rtl="0" algn="r">
              <a:spcBef>
                <a:spcPts val="0"/>
              </a:spcBef>
              <a:buNone/>
              <a:defRPr sz="900">
                <a:solidFill>
                  <a:schemeClr val="accent1"/>
                </a:solidFill>
                <a:latin typeface="Calibri"/>
                <a:ea typeface="Calibri"/>
                <a:cs typeface="Calibri"/>
                <a:sym typeface="Calibri"/>
              </a:defRPr>
            </a:lvl4pPr>
            <a:lvl5pPr indent="0" lvl="4" marL="0" marR="0" rtl="0" algn="r">
              <a:spcBef>
                <a:spcPts val="0"/>
              </a:spcBef>
              <a:buNone/>
              <a:defRPr sz="900">
                <a:solidFill>
                  <a:schemeClr val="accent1"/>
                </a:solidFill>
                <a:latin typeface="Calibri"/>
                <a:ea typeface="Calibri"/>
                <a:cs typeface="Calibri"/>
                <a:sym typeface="Calibri"/>
              </a:defRPr>
            </a:lvl5pPr>
            <a:lvl6pPr indent="0" lvl="5" marL="0" marR="0" rtl="0" algn="r">
              <a:spcBef>
                <a:spcPts val="0"/>
              </a:spcBef>
              <a:buNone/>
              <a:defRPr sz="900">
                <a:solidFill>
                  <a:schemeClr val="accent1"/>
                </a:solidFill>
                <a:latin typeface="Calibri"/>
                <a:ea typeface="Calibri"/>
                <a:cs typeface="Calibri"/>
                <a:sym typeface="Calibri"/>
              </a:defRPr>
            </a:lvl6pPr>
            <a:lvl7pPr indent="0" lvl="6" marL="0" marR="0" rtl="0" algn="r">
              <a:spcBef>
                <a:spcPts val="0"/>
              </a:spcBef>
              <a:buNone/>
              <a:defRPr sz="900">
                <a:solidFill>
                  <a:schemeClr val="accent1"/>
                </a:solidFill>
                <a:latin typeface="Calibri"/>
                <a:ea typeface="Calibri"/>
                <a:cs typeface="Calibri"/>
                <a:sym typeface="Calibri"/>
              </a:defRPr>
            </a:lvl7pPr>
            <a:lvl8pPr indent="0" lvl="7" marL="0" marR="0" rtl="0" algn="r">
              <a:spcBef>
                <a:spcPts val="0"/>
              </a:spcBef>
              <a:buNone/>
              <a:defRPr sz="900">
                <a:solidFill>
                  <a:schemeClr val="accent1"/>
                </a:solidFill>
                <a:latin typeface="Calibri"/>
                <a:ea typeface="Calibri"/>
                <a:cs typeface="Calibri"/>
                <a:sym typeface="Calibri"/>
              </a:defRPr>
            </a:lvl8pPr>
            <a:lvl9pPr indent="0" lvl="8" marL="0" marR="0" rtl="0" algn="r">
              <a:spcBef>
                <a:spcPts val="0"/>
              </a:spcBef>
              <a:buNone/>
              <a:defRPr sz="9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7" name="Shape 117"/>
        <p:cNvGrpSpPr/>
        <p:nvPr/>
      </p:nvGrpSpPr>
      <p:grpSpPr>
        <a:xfrm>
          <a:off x="0" y="0"/>
          <a:ext cx="0" cy="0"/>
          <a:chOff x="0" y="0"/>
          <a:chExt cx="0" cy="0"/>
        </a:xfrm>
      </p:grpSpPr>
      <p:sp>
        <p:nvSpPr>
          <p:cNvPr id="118" name="Google Shape;118;p23"/>
          <p:cNvSpPr txBox="1"/>
          <p:nvPr>
            <p:ph type="title"/>
          </p:nvPr>
        </p:nvSpPr>
        <p:spPr>
          <a:xfrm>
            <a:off x="857250" y="457200"/>
            <a:ext cx="7406640" cy="1017270"/>
          </a:xfrm>
          <a:prstGeom prst="rect">
            <a:avLst/>
          </a:prstGeom>
          <a:noFill/>
          <a:ln>
            <a:noFill/>
          </a:ln>
        </p:spPr>
        <p:txBody>
          <a:bodyPr anchorCtr="0" anchor="ctr" bIns="34275" lIns="68575" spcFirstLastPara="1" rIns="68575" wrap="square" tIns="34275"/>
          <a:lstStyle>
            <a:lvl1pPr lvl="0" marR="0" rtl="1" algn="l">
              <a:lnSpc>
                <a:spcPct val="90000"/>
              </a:lnSpc>
              <a:spcBef>
                <a:spcPts val="0"/>
              </a:spcBef>
              <a:spcAft>
                <a:spcPts val="0"/>
              </a:spcAft>
              <a:buClr>
                <a:schemeClr val="accent1"/>
              </a:buClr>
              <a:buSzPts val="3300"/>
              <a:buFont typeface="Calibri"/>
              <a:buNone/>
              <a:defRPr b="0" i="0" sz="33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9" name="Google Shape;119;p23"/>
          <p:cNvSpPr txBox="1"/>
          <p:nvPr>
            <p:ph idx="1" type="body"/>
          </p:nvPr>
        </p:nvSpPr>
        <p:spPr>
          <a:xfrm rot="5400000">
            <a:off x="3045102" y="-644802"/>
            <a:ext cx="3028950" cy="7404653"/>
          </a:xfrm>
          <a:prstGeom prst="rect">
            <a:avLst/>
          </a:prstGeom>
          <a:noFill/>
          <a:ln>
            <a:noFill/>
          </a:ln>
        </p:spPr>
        <p:txBody>
          <a:bodyPr anchorCtr="0" anchor="t" bIns="34275" lIns="68575" spcFirstLastPara="1" rIns="68575" wrap="square" tIns="34275"/>
          <a:lstStyle>
            <a:lvl1pPr indent="-311150" lvl="0" marL="457200" marR="0" rtl="1" algn="r">
              <a:lnSpc>
                <a:spcPct val="90000"/>
              </a:lnSpc>
              <a:spcBef>
                <a:spcPts val="1100"/>
              </a:spcBef>
              <a:spcAft>
                <a:spcPts val="0"/>
              </a:spcAft>
              <a:buClr>
                <a:schemeClr val="accent1"/>
              </a:buClr>
              <a:buSzPts val="1300"/>
              <a:buFont typeface="Corbel"/>
              <a:buChar char="•"/>
              <a:defRPr b="0" i="0" sz="1700" u="none" cap="none" strike="noStrike">
                <a:solidFill>
                  <a:schemeClr val="accent1"/>
                </a:solidFill>
                <a:latin typeface="Calibri"/>
                <a:ea typeface="Calibri"/>
                <a:cs typeface="Calibri"/>
                <a:sym typeface="Calibri"/>
              </a:defRPr>
            </a:lvl1pPr>
            <a:lvl2pPr indent="-304800" lvl="1" marL="914400" marR="0" rtl="1" algn="r">
              <a:lnSpc>
                <a:spcPct val="90000"/>
              </a:lnSpc>
              <a:spcBef>
                <a:spcPts val="200"/>
              </a:spcBef>
              <a:spcAft>
                <a:spcPts val="0"/>
              </a:spcAft>
              <a:buClr>
                <a:schemeClr val="accent1"/>
              </a:buClr>
              <a:buSzPts val="1200"/>
              <a:buFont typeface="Corbel"/>
              <a:buChar char="•"/>
              <a:defRPr b="0" i="0" sz="1500" u="none" cap="none" strike="noStrike">
                <a:solidFill>
                  <a:schemeClr val="accent1"/>
                </a:solidFill>
                <a:latin typeface="Calibri"/>
                <a:ea typeface="Calibri"/>
                <a:cs typeface="Calibri"/>
                <a:sym typeface="Calibri"/>
              </a:defRPr>
            </a:lvl2pPr>
            <a:lvl3pPr indent="-298450" lvl="2" marL="1371600" marR="0" rtl="1" algn="r">
              <a:lnSpc>
                <a:spcPct val="90000"/>
              </a:lnSpc>
              <a:spcBef>
                <a:spcPts val="300"/>
              </a:spcBef>
              <a:spcAft>
                <a:spcPts val="0"/>
              </a:spcAft>
              <a:buClr>
                <a:schemeClr val="accent1"/>
              </a:buClr>
              <a:buSzPts val="1100"/>
              <a:buFont typeface="Corbel"/>
              <a:buChar char="•"/>
              <a:defRPr b="0" i="0" sz="1400" u="none" cap="none" strike="noStrike">
                <a:solidFill>
                  <a:schemeClr val="accent1"/>
                </a:solidFill>
                <a:latin typeface="Calibri"/>
                <a:ea typeface="Calibri"/>
                <a:cs typeface="Calibri"/>
                <a:sym typeface="Calibri"/>
              </a:defRPr>
            </a:lvl3pPr>
            <a:lvl4pPr indent="-292100" lvl="3" marL="18288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4pPr>
            <a:lvl5pPr indent="-292100" lvl="4" marL="22860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5pPr>
            <a:lvl6pPr indent="-292100" lvl="5" marL="27432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6pPr>
            <a:lvl7pPr indent="-292100" lvl="6" marL="32004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7pPr>
            <a:lvl8pPr indent="-292100" lvl="7" marL="36576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8pPr>
            <a:lvl9pPr indent="-292100" lvl="8" marL="4114800" marR="0" rtl="1" algn="r">
              <a:lnSpc>
                <a:spcPct val="90000"/>
              </a:lnSpc>
              <a:spcBef>
                <a:spcPts val="300"/>
              </a:spcBef>
              <a:spcAft>
                <a:spcPts val="30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9pPr>
          </a:lstStyle>
          <a:p/>
        </p:txBody>
      </p:sp>
      <p:sp>
        <p:nvSpPr>
          <p:cNvPr id="120" name="Google Shape;120;p23"/>
          <p:cNvSpPr txBox="1"/>
          <p:nvPr>
            <p:ph idx="10" type="dt"/>
          </p:nvPr>
        </p:nvSpPr>
        <p:spPr>
          <a:xfrm>
            <a:off x="857247" y="4667871"/>
            <a:ext cx="1746806" cy="273844"/>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1" name="Google Shape;121;p23"/>
          <p:cNvSpPr txBox="1"/>
          <p:nvPr>
            <p:ph idx="11" type="ftr"/>
          </p:nvPr>
        </p:nvSpPr>
        <p:spPr>
          <a:xfrm>
            <a:off x="2961861" y="4667871"/>
            <a:ext cx="3538330" cy="273844"/>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2" name="Google Shape;122;p23"/>
          <p:cNvSpPr txBox="1"/>
          <p:nvPr>
            <p:ph idx="12" type="sldNum"/>
          </p:nvPr>
        </p:nvSpPr>
        <p:spPr>
          <a:xfrm>
            <a:off x="6997147" y="4667871"/>
            <a:ext cx="1279663"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accent1"/>
                </a:solidFill>
                <a:latin typeface="Calibri"/>
                <a:ea typeface="Calibri"/>
                <a:cs typeface="Calibri"/>
                <a:sym typeface="Calibri"/>
              </a:defRPr>
            </a:lvl1pPr>
            <a:lvl2pPr indent="0" lvl="1" marL="0" marR="0" rtl="0" algn="r">
              <a:spcBef>
                <a:spcPts val="0"/>
              </a:spcBef>
              <a:buNone/>
              <a:defRPr sz="900">
                <a:solidFill>
                  <a:schemeClr val="accent1"/>
                </a:solidFill>
                <a:latin typeface="Calibri"/>
                <a:ea typeface="Calibri"/>
                <a:cs typeface="Calibri"/>
                <a:sym typeface="Calibri"/>
              </a:defRPr>
            </a:lvl2pPr>
            <a:lvl3pPr indent="0" lvl="2" marL="0" marR="0" rtl="0" algn="r">
              <a:spcBef>
                <a:spcPts val="0"/>
              </a:spcBef>
              <a:buNone/>
              <a:defRPr sz="900">
                <a:solidFill>
                  <a:schemeClr val="accent1"/>
                </a:solidFill>
                <a:latin typeface="Calibri"/>
                <a:ea typeface="Calibri"/>
                <a:cs typeface="Calibri"/>
                <a:sym typeface="Calibri"/>
              </a:defRPr>
            </a:lvl3pPr>
            <a:lvl4pPr indent="0" lvl="3" marL="0" marR="0" rtl="0" algn="r">
              <a:spcBef>
                <a:spcPts val="0"/>
              </a:spcBef>
              <a:buNone/>
              <a:defRPr sz="900">
                <a:solidFill>
                  <a:schemeClr val="accent1"/>
                </a:solidFill>
                <a:latin typeface="Calibri"/>
                <a:ea typeface="Calibri"/>
                <a:cs typeface="Calibri"/>
                <a:sym typeface="Calibri"/>
              </a:defRPr>
            </a:lvl4pPr>
            <a:lvl5pPr indent="0" lvl="4" marL="0" marR="0" rtl="0" algn="r">
              <a:spcBef>
                <a:spcPts val="0"/>
              </a:spcBef>
              <a:buNone/>
              <a:defRPr sz="900">
                <a:solidFill>
                  <a:schemeClr val="accent1"/>
                </a:solidFill>
                <a:latin typeface="Calibri"/>
                <a:ea typeface="Calibri"/>
                <a:cs typeface="Calibri"/>
                <a:sym typeface="Calibri"/>
              </a:defRPr>
            </a:lvl5pPr>
            <a:lvl6pPr indent="0" lvl="5" marL="0" marR="0" rtl="0" algn="r">
              <a:spcBef>
                <a:spcPts val="0"/>
              </a:spcBef>
              <a:buNone/>
              <a:defRPr sz="900">
                <a:solidFill>
                  <a:schemeClr val="accent1"/>
                </a:solidFill>
                <a:latin typeface="Calibri"/>
                <a:ea typeface="Calibri"/>
                <a:cs typeface="Calibri"/>
                <a:sym typeface="Calibri"/>
              </a:defRPr>
            </a:lvl6pPr>
            <a:lvl7pPr indent="0" lvl="6" marL="0" marR="0" rtl="0" algn="r">
              <a:spcBef>
                <a:spcPts val="0"/>
              </a:spcBef>
              <a:buNone/>
              <a:defRPr sz="900">
                <a:solidFill>
                  <a:schemeClr val="accent1"/>
                </a:solidFill>
                <a:latin typeface="Calibri"/>
                <a:ea typeface="Calibri"/>
                <a:cs typeface="Calibri"/>
                <a:sym typeface="Calibri"/>
              </a:defRPr>
            </a:lvl7pPr>
            <a:lvl8pPr indent="0" lvl="7" marL="0" marR="0" rtl="0" algn="r">
              <a:spcBef>
                <a:spcPts val="0"/>
              </a:spcBef>
              <a:buNone/>
              <a:defRPr sz="900">
                <a:solidFill>
                  <a:schemeClr val="accent1"/>
                </a:solidFill>
                <a:latin typeface="Calibri"/>
                <a:ea typeface="Calibri"/>
                <a:cs typeface="Calibri"/>
                <a:sym typeface="Calibri"/>
              </a:defRPr>
            </a:lvl8pPr>
            <a:lvl9pPr indent="0" lvl="8" marL="0" marR="0" rtl="0" algn="r">
              <a:spcBef>
                <a:spcPts val="0"/>
              </a:spcBef>
              <a:buNone/>
              <a:defRPr sz="9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23" name="Shape 123"/>
        <p:cNvGrpSpPr/>
        <p:nvPr/>
      </p:nvGrpSpPr>
      <p:grpSpPr>
        <a:xfrm>
          <a:off x="0" y="0"/>
          <a:ext cx="0" cy="0"/>
          <a:chOff x="0" y="0"/>
          <a:chExt cx="0" cy="0"/>
        </a:xfrm>
      </p:grpSpPr>
      <p:sp>
        <p:nvSpPr>
          <p:cNvPr id="124" name="Google Shape;124;p24"/>
          <p:cNvSpPr txBox="1"/>
          <p:nvPr>
            <p:ph type="title"/>
          </p:nvPr>
        </p:nvSpPr>
        <p:spPr>
          <a:xfrm rot="5400000">
            <a:off x="5386387" y="1728788"/>
            <a:ext cx="4057650" cy="1743075"/>
          </a:xfrm>
          <a:prstGeom prst="rect">
            <a:avLst/>
          </a:prstGeom>
          <a:noFill/>
          <a:ln>
            <a:noFill/>
          </a:ln>
        </p:spPr>
        <p:txBody>
          <a:bodyPr anchorCtr="0" anchor="ctr" bIns="34275" lIns="68575" spcFirstLastPara="1" rIns="68575" wrap="square" tIns="34275"/>
          <a:lstStyle>
            <a:lvl1pPr lvl="0" marR="0" rtl="1" algn="l">
              <a:lnSpc>
                <a:spcPct val="90000"/>
              </a:lnSpc>
              <a:spcBef>
                <a:spcPts val="0"/>
              </a:spcBef>
              <a:spcAft>
                <a:spcPts val="0"/>
              </a:spcAft>
              <a:buClr>
                <a:schemeClr val="accent1"/>
              </a:buClr>
              <a:buSzPts val="3300"/>
              <a:buFont typeface="Calibri"/>
              <a:buNone/>
              <a:defRPr b="0" i="0" sz="33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25" name="Google Shape;125;p24"/>
          <p:cNvSpPr txBox="1"/>
          <p:nvPr>
            <p:ph idx="1" type="body"/>
          </p:nvPr>
        </p:nvSpPr>
        <p:spPr>
          <a:xfrm rot="5400000">
            <a:off x="1614487" y="-185737"/>
            <a:ext cx="4057650" cy="5572125"/>
          </a:xfrm>
          <a:prstGeom prst="rect">
            <a:avLst/>
          </a:prstGeom>
          <a:noFill/>
          <a:ln>
            <a:noFill/>
          </a:ln>
        </p:spPr>
        <p:txBody>
          <a:bodyPr anchorCtr="0" anchor="t" bIns="34275" lIns="68575" spcFirstLastPara="1" rIns="68575" wrap="square" tIns="34275"/>
          <a:lstStyle>
            <a:lvl1pPr indent="-311150" lvl="0" marL="457200" marR="0" rtl="1" algn="r">
              <a:lnSpc>
                <a:spcPct val="90000"/>
              </a:lnSpc>
              <a:spcBef>
                <a:spcPts val="1100"/>
              </a:spcBef>
              <a:spcAft>
                <a:spcPts val="0"/>
              </a:spcAft>
              <a:buClr>
                <a:schemeClr val="accent1"/>
              </a:buClr>
              <a:buSzPts val="1300"/>
              <a:buFont typeface="Corbel"/>
              <a:buChar char="•"/>
              <a:defRPr b="0" i="0" sz="1700" u="none" cap="none" strike="noStrike">
                <a:solidFill>
                  <a:schemeClr val="accent1"/>
                </a:solidFill>
                <a:latin typeface="Calibri"/>
                <a:ea typeface="Calibri"/>
                <a:cs typeface="Calibri"/>
                <a:sym typeface="Calibri"/>
              </a:defRPr>
            </a:lvl1pPr>
            <a:lvl2pPr indent="-304800" lvl="1" marL="914400" marR="0" rtl="1" algn="r">
              <a:lnSpc>
                <a:spcPct val="90000"/>
              </a:lnSpc>
              <a:spcBef>
                <a:spcPts val="200"/>
              </a:spcBef>
              <a:spcAft>
                <a:spcPts val="0"/>
              </a:spcAft>
              <a:buClr>
                <a:schemeClr val="accent1"/>
              </a:buClr>
              <a:buSzPts val="1200"/>
              <a:buFont typeface="Corbel"/>
              <a:buChar char="•"/>
              <a:defRPr b="0" i="0" sz="1500" u="none" cap="none" strike="noStrike">
                <a:solidFill>
                  <a:schemeClr val="accent1"/>
                </a:solidFill>
                <a:latin typeface="Calibri"/>
                <a:ea typeface="Calibri"/>
                <a:cs typeface="Calibri"/>
                <a:sym typeface="Calibri"/>
              </a:defRPr>
            </a:lvl2pPr>
            <a:lvl3pPr indent="-298450" lvl="2" marL="1371600" marR="0" rtl="1" algn="r">
              <a:lnSpc>
                <a:spcPct val="90000"/>
              </a:lnSpc>
              <a:spcBef>
                <a:spcPts val="300"/>
              </a:spcBef>
              <a:spcAft>
                <a:spcPts val="0"/>
              </a:spcAft>
              <a:buClr>
                <a:schemeClr val="accent1"/>
              </a:buClr>
              <a:buSzPts val="1100"/>
              <a:buFont typeface="Corbel"/>
              <a:buChar char="•"/>
              <a:defRPr b="0" i="0" sz="1400" u="none" cap="none" strike="noStrike">
                <a:solidFill>
                  <a:schemeClr val="accent1"/>
                </a:solidFill>
                <a:latin typeface="Calibri"/>
                <a:ea typeface="Calibri"/>
                <a:cs typeface="Calibri"/>
                <a:sym typeface="Calibri"/>
              </a:defRPr>
            </a:lvl3pPr>
            <a:lvl4pPr indent="-292100" lvl="3" marL="18288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4pPr>
            <a:lvl5pPr indent="-292100" lvl="4" marL="22860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5pPr>
            <a:lvl6pPr indent="-292100" lvl="5" marL="27432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6pPr>
            <a:lvl7pPr indent="-292100" lvl="6" marL="32004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7pPr>
            <a:lvl8pPr indent="-292100" lvl="7" marL="36576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8pPr>
            <a:lvl9pPr indent="-292100" lvl="8" marL="4114800" marR="0" rtl="1" algn="r">
              <a:lnSpc>
                <a:spcPct val="90000"/>
              </a:lnSpc>
              <a:spcBef>
                <a:spcPts val="300"/>
              </a:spcBef>
              <a:spcAft>
                <a:spcPts val="30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9pPr>
          </a:lstStyle>
          <a:p/>
        </p:txBody>
      </p:sp>
      <p:sp>
        <p:nvSpPr>
          <p:cNvPr id="126" name="Google Shape;126;p24"/>
          <p:cNvSpPr txBox="1"/>
          <p:nvPr>
            <p:ph idx="10" type="dt"/>
          </p:nvPr>
        </p:nvSpPr>
        <p:spPr>
          <a:xfrm>
            <a:off x="857247" y="4667871"/>
            <a:ext cx="1746806" cy="273844"/>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7" name="Google Shape;127;p24"/>
          <p:cNvSpPr txBox="1"/>
          <p:nvPr>
            <p:ph idx="11" type="ftr"/>
          </p:nvPr>
        </p:nvSpPr>
        <p:spPr>
          <a:xfrm>
            <a:off x="2961861" y="4667871"/>
            <a:ext cx="3538330" cy="273844"/>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8" name="Google Shape;128;p24"/>
          <p:cNvSpPr txBox="1"/>
          <p:nvPr>
            <p:ph idx="12" type="sldNum"/>
          </p:nvPr>
        </p:nvSpPr>
        <p:spPr>
          <a:xfrm>
            <a:off x="6997147" y="4667871"/>
            <a:ext cx="1279663"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chemeClr val="accent1"/>
                </a:solidFill>
                <a:latin typeface="Calibri"/>
                <a:ea typeface="Calibri"/>
                <a:cs typeface="Calibri"/>
                <a:sym typeface="Calibri"/>
              </a:defRPr>
            </a:lvl1pPr>
            <a:lvl2pPr indent="0" lvl="1" marL="0" marR="0" rtl="0" algn="r">
              <a:spcBef>
                <a:spcPts val="0"/>
              </a:spcBef>
              <a:buNone/>
              <a:defRPr sz="900">
                <a:solidFill>
                  <a:schemeClr val="accent1"/>
                </a:solidFill>
                <a:latin typeface="Calibri"/>
                <a:ea typeface="Calibri"/>
                <a:cs typeface="Calibri"/>
                <a:sym typeface="Calibri"/>
              </a:defRPr>
            </a:lvl2pPr>
            <a:lvl3pPr indent="0" lvl="2" marL="0" marR="0" rtl="0" algn="r">
              <a:spcBef>
                <a:spcPts val="0"/>
              </a:spcBef>
              <a:buNone/>
              <a:defRPr sz="900">
                <a:solidFill>
                  <a:schemeClr val="accent1"/>
                </a:solidFill>
                <a:latin typeface="Calibri"/>
                <a:ea typeface="Calibri"/>
                <a:cs typeface="Calibri"/>
                <a:sym typeface="Calibri"/>
              </a:defRPr>
            </a:lvl3pPr>
            <a:lvl4pPr indent="0" lvl="3" marL="0" marR="0" rtl="0" algn="r">
              <a:spcBef>
                <a:spcPts val="0"/>
              </a:spcBef>
              <a:buNone/>
              <a:defRPr sz="900">
                <a:solidFill>
                  <a:schemeClr val="accent1"/>
                </a:solidFill>
                <a:latin typeface="Calibri"/>
                <a:ea typeface="Calibri"/>
                <a:cs typeface="Calibri"/>
                <a:sym typeface="Calibri"/>
              </a:defRPr>
            </a:lvl4pPr>
            <a:lvl5pPr indent="0" lvl="4" marL="0" marR="0" rtl="0" algn="r">
              <a:spcBef>
                <a:spcPts val="0"/>
              </a:spcBef>
              <a:buNone/>
              <a:defRPr sz="900">
                <a:solidFill>
                  <a:schemeClr val="accent1"/>
                </a:solidFill>
                <a:latin typeface="Calibri"/>
                <a:ea typeface="Calibri"/>
                <a:cs typeface="Calibri"/>
                <a:sym typeface="Calibri"/>
              </a:defRPr>
            </a:lvl5pPr>
            <a:lvl6pPr indent="0" lvl="5" marL="0" marR="0" rtl="0" algn="r">
              <a:spcBef>
                <a:spcPts val="0"/>
              </a:spcBef>
              <a:buNone/>
              <a:defRPr sz="900">
                <a:solidFill>
                  <a:schemeClr val="accent1"/>
                </a:solidFill>
                <a:latin typeface="Calibri"/>
                <a:ea typeface="Calibri"/>
                <a:cs typeface="Calibri"/>
                <a:sym typeface="Calibri"/>
              </a:defRPr>
            </a:lvl6pPr>
            <a:lvl7pPr indent="0" lvl="6" marL="0" marR="0" rtl="0" algn="r">
              <a:spcBef>
                <a:spcPts val="0"/>
              </a:spcBef>
              <a:buNone/>
              <a:defRPr sz="900">
                <a:solidFill>
                  <a:schemeClr val="accent1"/>
                </a:solidFill>
                <a:latin typeface="Calibri"/>
                <a:ea typeface="Calibri"/>
                <a:cs typeface="Calibri"/>
                <a:sym typeface="Calibri"/>
              </a:defRPr>
            </a:lvl7pPr>
            <a:lvl8pPr indent="0" lvl="7" marL="0" marR="0" rtl="0" algn="r">
              <a:spcBef>
                <a:spcPts val="0"/>
              </a:spcBef>
              <a:buNone/>
              <a:defRPr sz="900">
                <a:solidFill>
                  <a:schemeClr val="accent1"/>
                </a:solidFill>
                <a:latin typeface="Calibri"/>
                <a:ea typeface="Calibri"/>
                <a:cs typeface="Calibri"/>
                <a:sym typeface="Calibri"/>
              </a:defRPr>
            </a:lvl8pPr>
            <a:lvl9pPr indent="0" lvl="8" marL="0" marR="0" rtl="0" algn="r">
              <a:spcBef>
                <a:spcPts val="0"/>
              </a:spcBef>
              <a:buNone/>
              <a:defRPr sz="9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50" name="Shape 50"/>
        <p:cNvGrpSpPr/>
        <p:nvPr/>
      </p:nvGrpSpPr>
      <p:grpSpPr>
        <a:xfrm>
          <a:off x="0" y="0"/>
          <a:ext cx="0" cy="0"/>
          <a:chOff x="0" y="0"/>
          <a:chExt cx="0" cy="0"/>
        </a:xfrm>
      </p:grpSpPr>
      <p:sp>
        <p:nvSpPr>
          <p:cNvPr id="51" name="Google Shape;51;p13"/>
          <p:cNvSpPr/>
          <p:nvPr/>
        </p:nvSpPr>
        <p:spPr>
          <a:xfrm>
            <a:off x="173355" y="182880"/>
            <a:ext cx="8793480" cy="4783454"/>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 name="Google Shape;52;p13"/>
          <p:cNvSpPr txBox="1"/>
          <p:nvPr>
            <p:ph type="title"/>
          </p:nvPr>
        </p:nvSpPr>
        <p:spPr>
          <a:xfrm>
            <a:off x="857250" y="457200"/>
            <a:ext cx="7406640" cy="1017270"/>
          </a:xfrm>
          <a:prstGeom prst="rect">
            <a:avLst/>
          </a:prstGeom>
          <a:noFill/>
          <a:ln>
            <a:noFill/>
          </a:ln>
        </p:spPr>
        <p:txBody>
          <a:bodyPr anchorCtr="0" anchor="ctr" bIns="34275" lIns="68575" spcFirstLastPara="1" rIns="68575" wrap="square" tIns="34275"/>
          <a:lstStyle>
            <a:lvl1pPr lvl="0" marR="0" rtl="1" algn="l">
              <a:lnSpc>
                <a:spcPct val="90000"/>
              </a:lnSpc>
              <a:spcBef>
                <a:spcPts val="0"/>
              </a:spcBef>
              <a:spcAft>
                <a:spcPts val="0"/>
              </a:spcAft>
              <a:buClr>
                <a:schemeClr val="accent1"/>
              </a:buClr>
              <a:buSzPts val="3300"/>
              <a:buFont typeface="Calibri"/>
              <a:buNone/>
              <a:defRPr b="0" i="0" sz="33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3" name="Google Shape;53;p13"/>
          <p:cNvSpPr txBox="1"/>
          <p:nvPr>
            <p:ph idx="1" type="body"/>
          </p:nvPr>
        </p:nvSpPr>
        <p:spPr>
          <a:xfrm>
            <a:off x="857250" y="1543050"/>
            <a:ext cx="7404653" cy="3028950"/>
          </a:xfrm>
          <a:prstGeom prst="rect">
            <a:avLst/>
          </a:prstGeom>
          <a:noFill/>
          <a:ln>
            <a:noFill/>
          </a:ln>
        </p:spPr>
        <p:txBody>
          <a:bodyPr anchorCtr="0" anchor="t" bIns="34275" lIns="68575" spcFirstLastPara="1" rIns="68575" wrap="square" tIns="34275"/>
          <a:lstStyle>
            <a:lvl1pPr indent="-311150" lvl="0" marL="457200" marR="0" rtl="1" algn="r">
              <a:lnSpc>
                <a:spcPct val="90000"/>
              </a:lnSpc>
              <a:spcBef>
                <a:spcPts val="1100"/>
              </a:spcBef>
              <a:spcAft>
                <a:spcPts val="0"/>
              </a:spcAft>
              <a:buClr>
                <a:schemeClr val="accent1"/>
              </a:buClr>
              <a:buSzPts val="1300"/>
              <a:buFont typeface="Corbel"/>
              <a:buChar char="•"/>
              <a:defRPr b="0" i="0" sz="1700" u="none" cap="none" strike="noStrike">
                <a:solidFill>
                  <a:schemeClr val="accent1"/>
                </a:solidFill>
                <a:latin typeface="Calibri"/>
                <a:ea typeface="Calibri"/>
                <a:cs typeface="Calibri"/>
                <a:sym typeface="Calibri"/>
              </a:defRPr>
            </a:lvl1pPr>
            <a:lvl2pPr indent="-304800" lvl="1" marL="914400" marR="0" rtl="1" algn="r">
              <a:lnSpc>
                <a:spcPct val="90000"/>
              </a:lnSpc>
              <a:spcBef>
                <a:spcPts val="200"/>
              </a:spcBef>
              <a:spcAft>
                <a:spcPts val="0"/>
              </a:spcAft>
              <a:buClr>
                <a:schemeClr val="accent1"/>
              </a:buClr>
              <a:buSzPts val="1200"/>
              <a:buFont typeface="Corbel"/>
              <a:buChar char="•"/>
              <a:defRPr b="0" i="0" sz="1500" u="none" cap="none" strike="noStrike">
                <a:solidFill>
                  <a:schemeClr val="accent1"/>
                </a:solidFill>
                <a:latin typeface="Calibri"/>
                <a:ea typeface="Calibri"/>
                <a:cs typeface="Calibri"/>
                <a:sym typeface="Calibri"/>
              </a:defRPr>
            </a:lvl2pPr>
            <a:lvl3pPr indent="-298450" lvl="2" marL="1371600" marR="0" rtl="1" algn="r">
              <a:lnSpc>
                <a:spcPct val="90000"/>
              </a:lnSpc>
              <a:spcBef>
                <a:spcPts val="300"/>
              </a:spcBef>
              <a:spcAft>
                <a:spcPts val="0"/>
              </a:spcAft>
              <a:buClr>
                <a:schemeClr val="accent1"/>
              </a:buClr>
              <a:buSzPts val="1100"/>
              <a:buFont typeface="Corbel"/>
              <a:buChar char="•"/>
              <a:defRPr b="0" i="0" sz="1400" u="none" cap="none" strike="noStrike">
                <a:solidFill>
                  <a:schemeClr val="accent1"/>
                </a:solidFill>
                <a:latin typeface="Calibri"/>
                <a:ea typeface="Calibri"/>
                <a:cs typeface="Calibri"/>
                <a:sym typeface="Calibri"/>
              </a:defRPr>
            </a:lvl3pPr>
            <a:lvl4pPr indent="-292100" lvl="3" marL="18288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4pPr>
            <a:lvl5pPr indent="-292100" lvl="4" marL="22860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5pPr>
            <a:lvl6pPr indent="-292100" lvl="5" marL="27432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6pPr>
            <a:lvl7pPr indent="-292100" lvl="6" marL="32004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7pPr>
            <a:lvl8pPr indent="-292100" lvl="7" marL="3657600" marR="0" rtl="1" algn="r">
              <a:lnSpc>
                <a:spcPct val="90000"/>
              </a:lnSpc>
              <a:spcBef>
                <a:spcPts val="300"/>
              </a:spcBef>
              <a:spcAft>
                <a:spcPts val="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8pPr>
            <a:lvl9pPr indent="-292100" lvl="8" marL="4114800" marR="0" rtl="1" algn="r">
              <a:lnSpc>
                <a:spcPct val="90000"/>
              </a:lnSpc>
              <a:spcBef>
                <a:spcPts val="300"/>
              </a:spcBef>
              <a:spcAft>
                <a:spcPts val="300"/>
              </a:spcAft>
              <a:buClr>
                <a:schemeClr val="accent1"/>
              </a:buClr>
              <a:buSzPts val="1000"/>
              <a:buFont typeface="Corbel"/>
              <a:buChar char="•"/>
              <a:defRPr b="0" i="0" sz="1200" u="none" cap="none" strike="noStrike">
                <a:solidFill>
                  <a:schemeClr val="accent1"/>
                </a:solidFill>
                <a:latin typeface="Calibri"/>
                <a:ea typeface="Calibri"/>
                <a:cs typeface="Calibri"/>
                <a:sym typeface="Calibri"/>
              </a:defRPr>
            </a:lvl9pPr>
          </a:lstStyle>
          <a:p/>
        </p:txBody>
      </p:sp>
      <p:sp>
        <p:nvSpPr>
          <p:cNvPr id="54" name="Google Shape;54;p13"/>
          <p:cNvSpPr txBox="1"/>
          <p:nvPr>
            <p:ph idx="10" type="dt"/>
          </p:nvPr>
        </p:nvSpPr>
        <p:spPr>
          <a:xfrm>
            <a:off x="857247" y="4667871"/>
            <a:ext cx="1746806" cy="273844"/>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1" type="ftr"/>
          </p:nvPr>
        </p:nvSpPr>
        <p:spPr>
          <a:xfrm>
            <a:off x="2961861" y="4667871"/>
            <a:ext cx="3538330" cy="273844"/>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chemeClr val="accen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6" name="Google Shape;56;p13"/>
          <p:cNvSpPr txBox="1"/>
          <p:nvPr>
            <p:ph idx="12" type="sldNum"/>
          </p:nvPr>
        </p:nvSpPr>
        <p:spPr>
          <a:xfrm>
            <a:off x="6997147" y="4667871"/>
            <a:ext cx="1279663"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chemeClr val="accent1"/>
                </a:solidFill>
                <a:latin typeface="Calibri"/>
                <a:ea typeface="Calibri"/>
                <a:cs typeface="Calibri"/>
                <a:sym typeface="Calibri"/>
              </a:defRPr>
            </a:lvl1pPr>
            <a:lvl2pPr indent="0" lvl="1" marL="0" marR="0" rtl="0" algn="r">
              <a:spcBef>
                <a:spcPts val="0"/>
              </a:spcBef>
              <a:buNone/>
              <a:defRPr b="0" i="0" sz="900" u="none" cap="none" strike="noStrike">
                <a:solidFill>
                  <a:schemeClr val="accent1"/>
                </a:solidFill>
                <a:latin typeface="Calibri"/>
                <a:ea typeface="Calibri"/>
                <a:cs typeface="Calibri"/>
                <a:sym typeface="Calibri"/>
              </a:defRPr>
            </a:lvl2pPr>
            <a:lvl3pPr indent="0" lvl="2" marL="0" marR="0" rtl="0" algn="r">
              <a:spcBef>
                <a:spcPts val="0"/>
              </a:spcBef>
              <a:buNone/>
              <a:defRPr b="0" i="0" sz="900" u="none" cap="none" strike="noStrike">
                <a:solidFill>
                  <a:schemeClr val="accent1"/>
                </a:solidFill>
                <a:latin typeface="Calibri"/>
                <a:ea typeface="Calibri"/>
                <a:cs typeface="Calibri"/>
                <a:sym typeface="Calibri"/>
              </a:defRPr>
            </a:lvl3pPr>
            <a:lvl4pPr indent="0" lvl="3" marL="0" marR="0" rtl="0" algn="r">
              <a:spcBef>
                <a:spcPts val="0"/>
              </a:spcBef>
              <a:buNone/>
              <a:defRPr b="0" i="0" sz="900" u="none" cap="none" strike="noStrike">
                <a:solidFill>
                  <a:schemeClr val="accent1"/>
                </a:solidFill>
                <a:latin typeface="Calibri"/>
                <a:ea typeface="Calibri"/>
                <a:cs typeface="Calibri"/>
                <a:sym typeface="Calibri"/>
              </a:defRPr>
            </a:lvl4pPr>
            <a:lvl5pPr indent="0" lvl="4" marL="0" marR="0" rtl="0" algn="r">
              <a:spcBef>
                <a:spcPts val="0"/>
              </a:spcBef>
              <a:buNone/>
              <a:defRPr b="0" i="0" sz="900" u="none" cap="none" strike="noStrike">
                <a:solidFill>
                  <a:schemeClr val="accent1"/>
                </a:solidFill>
                <a:latin typeface="Calibri"/>
                <a:ea typeface="Calibri"/>
                <a:cs typeface="Calibri"/>
                <a:sym typeface="Calibri"/>
              </a:defRPr>
            </a:lvl5pPr>
            <a:lvl6pPr indent="0" lvl="5" marL="0" marR="0" rtl="0" algn="r">
              <a:spcBef>
                <a:spcPts val="0"/>
              </a:spcBef>
              <a:buNone/>
              <a:defRPr b="0" i="0" sz="900" u="none" cap="none" strike="noStrike">
                <a:solidFill>
                  <a:schemeClr val="accent1"/>
                </a:solidFill>
                <a:latin typeface="Calibri"/>
                <a:ea typeface="Calibri"/>
                <a:cs typeface="Calibri"/>
                <a:sym typeface="Calibri"/>
              </a:defRPr>
            </a:lvl6pPr>
            <a:lvl7pPr indent="0" lvl="6" marL="0" marR="0" rtl="0" algn="r">
              <a:spcBef>
                <a:spcPts val="0"/>
              </a:spcBef>
              <a:buNone/>
              <a:defRPr b="0" i="0" sz="900" u="none" cap="none" strike="noStrike">
                <a:solidFill>
                  <a:schemeClr val="accent1"/>
                </a:solidFill>
                <a:latin typeface="Calibri"/>
                <a:ea typeface="Calibri"/>
                <a:cs typeface="Calibri"/>
                <a:sym typeface="Calibri"/>
              </a:defRPr>
            </a:lvl7pPr>
            <a:lvl8pPr indent="0" lvl="7" marL="0" marR="0" rtl="0" algn="r">
              <a:spcBef>
                <a:spcPts val="0"/>
              </a:spcBef>
              <a:buNone/>
              <a:defRPr b="0" i="0" sz="900" u="none" cap="none" strike="noStrike">
                <a:solidFill>
                  <a:schemeClr val="accent1"/>
                </a:solidFill>
                <a:latin typeface="Calibri"/>
                <a:ea typeface="Calibri"/>
                <a:cs typeface="Calibri"/>
                <a:sym typeface="Calibri"/>
              </a:defRPr>
            </a:lvl8pPr>
            <a:lvl9pPr indent="0" lvl="8" marL="0" marR="0" rtl="0" algn="r">
              <a:spcBef>
                <a:spcPts val="0"/>
              </a:spcBef>
              <a:buNone/>
              <a:defRPr b="0" i="0" sz="9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hyperlink" Target="https://goo.gl/forms/6kp6Y7JC6Elm1TND3" TargetMode="External"/><Relationship Id="rId5" Type="http://schemas.openxmlformats.org/officeDocument/2006/relationships/image" Target="../media/image10.png"/><Relationship Id="rId6" Type="http://schemas.openxmlformats.org/officeDocument/2006/relationships/hyperlink" Target="https://goo.gl/forms/e6A3vefrjUKHG4kY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s://youtu.be/QhukM33VLgo"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s://youtu.be/PbJB02Zlh4w"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5"/>
          <p:cNvSpPr txBox="1"/>
          <p:nvPr/>
        </p:nvSpPr>
        <p:spPr>
          <a:xfrm>
            <a:off x="155975" y="4398700"/>
            <a:ext cx="2034900" cy="5721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0000"/>
              </a:lnSpc>
              <a:spcBef>
                <a:spcPts val="0"/>
              </a:spcBef>
              <a:spcAft>
                <a:spcPts val="0"/>
              </a:spcAft>
              <a:buClr>
                <a:srgbClr val="CC0000"/>
              </a:buClr>
              <a:buSzPts val="1000"/>
              <a:buFont typeface="Nunito"/>
              <a:buChar char="•"/>
            </a:pPr>
            <a:r>
              <a:rPr b="1" i="0" lang="en-GB" sz="1000" u="none" cap="none" strike="noStrike">
                <a:solidFill>
                  <a:srgbClr val="CC0000"/>
                </a:solidFill>
                <a:latin typeface="Nunito"/>
                <a:ea typeface="Nunito"/>
                <a:cs typeface="Nunito"/>
                <a:sym typeface="Nunito"/>
              </a:rPr>
              <a:t>Important</a:t>
            </a:r>
            <a:endParaRPr sz="1100">
              <a:solidFill>
                <a:srgbClr val="6AA84F"/>
              </a:solidFill>
              <a:latin typeface="Nunito"/>
              <a:ea typeface="Nunito"/>
              <a:cs typeface="Nunito"/>
              <a:sym typeface="Nunito"/>
            </a:endParaRPr>
          </a:p>
          <a:p>
            <a:pPr indent="-254000" lvl="0" marL="254000" marR="0" rtl="0" algn="l">
              <a:lnSpc>
                <a:spcPct val="80000"/>
              </a:lnSpc>
              <a:spcBef>
                <a:spcPts val="0"/>
              </a:spcBef>
              <a:spcAft>
                <a:spcPts val="0"/>
              </a:spcAft>
              <a:buClr>
                <a:srgbClr val="6AA84F"/>
              </a:buClr>
              <a:buSzPts val="1000"/>
              <a:buFont typeface="Nunito"/>
              <a:buChar char="•"/>
            </a:pPr>
            <a:r>
              <a:rPr b="1" lang="en-GB" sz="1000">
                <a:solidFill>
                  <a:srgbClr val="6AA84F"/>
                </a:solidFill>
                <a:latin typeface="Nunito"/>
                <a:ea typeface="Nunito"/>
                <a:cs typeface="Nunito"/>
                <a:sym typeface="Nunito"/>
              </a:rPr>
              <a:t>Notes </a:t>
            </a:r>
            <a:endParaRPr sz="1100">
              <a:latin typeface="Nunito"/>
              <a:ea typeface="Nunito"/>
              <a:cs typeface="Nunito"/>
              <a:sym typeface="Nunito"/>
            </a:endParaRPr>
          </a:p>
          <a:p>
            <a:pPr indent="-254000" lvl="0" marL="254000" marR="0" rtl="0" algn="l">
              <a:lnSpc>
                <a:spcPct val="80000"/>
              </a:lnSpc>
              <a:spcBef>
                <a:spcPts val="0"/>
              </a:spcBef>
              <a:spcAft>
                <a:spcPts val="0"/>
              </a:spcAft>
              <a:buClr>
                <a:srgbClr val="0070C0"/>
              </a:buClr>
              <a:buSzPts val="1000"/>
              <a:buFont typeface="Nunito"/>
              <a:buChar char="•"/>
            </a:pPr>
            <a:r>
              <a:rPr b="1" i="0" lang="en-GB" sz="1000" u="none" cap="none" strike="noStrike">
                <a:solidFill>
                  <a:srgbClr val="0070C0"/>
                </a:solidFill>
                <a:latin typeface="Nunito"/>
                <a:ea typeface="Nunito"/>
                <a:cs typeface="Nunito"/>
                <a:sym typeface="Nunito"/>
              </a:rPr>
              <a:t>Boys’ slides only</a:t>
            </a:r>
            <a:endParaRPr sz="1100">
              <a:latin typeface="Nunito"/>
              <a:ea typeface="Nunito"/>
              <a:cs typeface="Nunito"/>
              <a:sym typeface="Nunito"/>
            </a:endParaRPr>
          </a:p>
          <a:p>
            <a:pPr indent="-190500" lvl="0" marL="254000" marR="0" rtl="0" algn="l">
              <a:lnSpc>
                <a:spcPct val="80000"/>
              </a:lnSpc>
              <a:spcBef>
                <a:spcPts val="0"/>
              </a:spcBef>
              <a:spcAft>
                <a:spcPts val="0"/>
              </a:spcAft>
              <a:buClr>
                <a:schemeClr val="dk1"/>
              </a:buClr>
              <a:buSzPts val="1000"/>
              <a:buFont typeface="Arial"/>
              <a:buNone/>
            </a:pPr>
            <a:r>
              <a:t/>
            </a:r>
            <a:endParaRPr b="1" i="0" sz="1000" u="none" cap="none" strike="noStrike">
              <a:solidFill>
                <a:schemeClr val="dk1"/>
              </a:solidFill>
              <a:latin typeface="Nunito"/>
              <a:ea typeface="Nunito"/>
              <a:cs typeface="Nunito"/>
              <a:sym typeface="Nunito"/>
            </a:endParaRPr>
          </a:p>
        </p:txBody>
      </p:sp>
      <p:pic>
        <p:nvPicPr>
          <p:cNvPr id="135" name="Google Shape;135;p25"/>
          <p:cNvPicPr preferRelativeResize="0"/>
          <p:nvPr/>
        </p:nvPicPr>
        <p:blipFill rotWithShape="1">
          <a:blip r:embed="rId3">
            <a:alphaModFix/>
          </a:blip>
          <a:srcRect b="0" l="0" r="0" t="0"/>
          <a:stretch/>
        </p:blipFill>
        <p:spPr>
          <a:xfrm>
            <a:off x="220438" y="222312"/>
            <a:ext cx="1231438" cy="1100582"/>
          </a:xfrm>
          <a:prstGeom prst="rect">
            <a:avLst/>
          </a:prstGeom>
          <a:noFill/>
          <a:ln>
            <a:noFill/>
          </a:ln>
        </p:spPr>
      </p:pic>
      <p:sp>
        <p:nvSpPr>
          <p:cNvPr id="136" name="Google Shape;136;p25"/>
          <p:cNvSpPr/>
          <p:nvPr/>
        </p:nvSpPr>
        <p:spPr>
          <a:xfrm>
            <a:off x="8206223" y="4774231"/>
            <a:ext cx="160953" cy="146957"/>
          </a:xfrm>
          <a:prstGeom prst="rect">
            <a:avLst/>
          </a:prstGeom>
          <a:solidFill>
            <a:srgbClr val="123D5C"/>
          </a:solidFill>
          <a:ln cap="flat" cmpd="sng" w="19050">
            <a:solidFill>
              <a:srgbClr val="123D5C"/>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37" name="Google Shape;137;p25"/>
          <p:cNvSpPr/>
          <p:nvPr/>
        </p:nvSpPr>
        <p:spPr>
          <a:xfrm>
            <a:off x="8679134" y="4774231"/>
            <a:ext cx="160953" cy="146957"/>
          </a:xfrm>
          <a:prstGeom prst="rect">
            <a:avLst/>
          </a:prstGeom>
          <a:solidFill>
            <a:schemeClr val="accent4"/>
          </a:solidFill>
          <a:ln cap="flat" cmpd="sng" w="19050">
            <a:solidFill>
              <a:schemeClr val="accent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38" name="Google Shape;138;p25"/>
          <p:cNvSpPr/>
          <p:nvPr/>
        </p:nvSpPr>
        <p:spPr>
          <a:xfrm>
            <a:off x="8442679" y="4774231"/>
            <a:ext cx="160953" cy="146957"/>
          </a:xfrm>
          <a:prstGeom prst="rect">
            <a:avLst/>
          </a:prstGeom>
          <a:solidFill>
            <a:srgbClr val="206EA7"/>
          </a:solidFill>
          <a:ln cap="flat" cmpd="sng" w="19050">
            <a:solidFill>
              <a:srgbClr val="206EA7"/>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39" name="Google Shape;139;p25"/>
          <p:cNvPicPr preferRelativeResize="0"/>
          <p:nvPr/>
        </p:nvPicPr>
        <p:blipFill rotWithShape="1">
          <a:blip r:embed="rId4">
            <a:alphaModFix/>
          </a:blip>
          <a:srcRect b="0" l="0" r="0" t="0"/>
          <a:stretch/>
        </p:blipFill>
        <p:spPr>
          <a:xfrm>
            <a:off x="1740383" y="294126"/>
            <a:ext cx="5100638" cy="2800350"/>
          </a:xfrm>
          <a:prstGeom prst="rect">
            <a:avLst/>
          </a:prstGeom>
          <a:noFill/>
          <a:ln>
            <a:noFill/>
          </a:ln>
        </p:spPr>
      </p:pic>
      <p:sp>
        <p:nvSpPr>
          <p:cNvPr id="140" name="Google Shape;140;p25"/>
          <p:cNvSpPr txBox="1"/>
          <p:nvPr>
            <p:ph type="title"/>
          </p:nvPr>
        </p:nvSpPr>
        <p:spPr>
          <a:xfrm>
            <a:off x="1618623" y="3595418"/>
            <a:ext cx="1726200" cy="572100"/>
          </a:xfrm>
          <a:prstGeom prst="rect">
            <a:avLst/>
          </a:prstGeom>
          <a:noFill/>
          <a:ln>
            <a:noFill/>
          </a:ln>
        </p:spPr>
        <p:txBody>
          <a:bodyPr anchorCtr="0" anchor="ctr" bIns="34275" lIns="68575" spcFirstLastPara="1" rIns="68575" wrap="square" tIns="34275">
            <a:noAutofit/>
          </a:bodyPr>
          <a:lstStyle/>
          <a:p>
            <a:pPr indent="0" lvl="0" marL="0" marR="0" rtl="1" algn="l">
              <a:lnSpc>
                <a:spcPct val="90000"/>
              </a:lnSpc>
              <a:spcBef>
                <a:spcPts val="0"/>
              </a:spcBef>
              <a:spcAft>
                <a:spcPts val="0"/>
              </a:spcAft>
              <a:buClr>
                <a:srgbClr val="6AAFE1"/>
              </a:buClr>
              <a:buSzPts val="1400"/>
              <a:buFont typeface="Arial"/>
              <a:buNone/>
            </a:pPr>
            <a:r>
              <a:rPr b="1" i="0" lang="en-GB" sz="1400" u="none" cap="none" strike="noStrike">
                <a:solidFill>
                  <a:srgbClr val="6AAFE1"/>
                </a:solidFill>
                <a:latin typeface="Oswald"/>
                <a:ea typeface="Oswald"/>
                <a:cs typeface="Oswald"/>
                <a:sym typeface="Oswald"/>
              </a:rPr>
              <a:t>Objectives</a:t>
            </a:r>
            <a:endParaRPr sz="1100">
              <a:latin typeface="Oswald"/>
              <a:ea typeface="Oswald"/>
              <a:cs typeface="Oswald"/>
              <a:sym typeface="Oswald"/>
            </a:endParaRPr>
          </a:p>
        </p:txBody>
      </p:sp>
      <p:sp>
        <p:nvSpPr>
          <p:cNvPr id="141" name="Google Shape;141;p25"/>
          <p:cNvSpPr txBox="1"/>
          <p:nvPr>
            <p:ph idx="1" type="body"/>
          </p:nvPr>
        </p:nvSpPr>
        <p:spPr>
          <a:xfrm>
            <a:off x="2546725" y="3870149"/>
            <a:ext cx="3537300" cy="1100700"/>
          </a:xfrm>
          <a:prstGeom prst="rect">
            <a:avLst/>
          </a:prstGeom>
          <a:noFill/>
          <a:ln>
            <a:noFill/>
          </a:ln>
        </p:spPr>
        <p:txBody>
          <a:bodyPr anchorCtr="0" anchor="t" bIns="34275" lIns="68575" spcFirstLastPara="1" rIns="68575" wrap="square" tIns="34275">
            <a:noAutofit/>
          </a:bodyPr>
          <a:lstStyle/>
          <a:p>
            <a:pPr indent="0" lvl="0" marL="38100" marR="0" rtl="0" algn="l">
              <a:lnSpc>
                <a:spcPct val="90000"/>
              </a:lnSpc>
              <a:spcBef>
                <a:spcPts val="0"/>
              </a:spcBef>
              <a:spcAft>
                <a:spcPts val="0"/>
              </a:spcAft>
              <a:buClr>
                <a:schemeClr val="accent1"/>
              </a:buClr>
              <a:buSzPts val="700"/>
              <a:buFont typeface="Corbel"/>
              <a:buNone/>
            </a:pPr>
            <a:r>
              <a:rPr i="0" lang="en-GB" sz="900" u="none" cap="none" strike="noStrike">
                <a:solidFill>
                  <a:schemeClr val="dk1"/>
                </a:solidFill>
                <a:latin typeface="Cabin"/>
                <a:ea typeface="Cabin"/>
                <a:cs typeface="Cabin"/>
                <a:sym typeface="Cabin"/>
              </a:rPr>
              <a:t>To understand what depression is.</a:t>
            </a:r>
            <a:endParaRPr sz="900">
              <a:latin typeface="Cabin"/>
              <a:ea typeface="Cabin"/>
              <a:cs typeface="Cabin"/>
              <a:sym typeface="Cabin"/>
            </a:endParaRPr>
          </a:p>
          <a:p>
            <a:pPr indent="0" lvl="0" marL="38100" marR="0" rtl="0" algn="l">
              <a:lnSpc>
                <a:spcPct val="90000"/>
              </a:lnSpc>
              <a:spcBef>
                <a:spcPts val="1100"/>
              </a:spcBef>
              <a:spcAft>
                <a:spcPts val="0"/>
              </a:spcAft>
              <a:buClr>
                <a:schemeClr val="accent1"/>
              </a:buClr>
              <a:buSzPts val="700"/>
              <a:buFont typeface="Corbel"/>
              <a:buNone/>
            </a:pPr>
            <a:r>
              <a:rPr i="0" lang="en-GB" sz="900" u="none" cap="none" strike="noStrike">
                <a:solidFill>
                  <a:schemeClr val="dk1"/>
                </a:solidFill>
                <a:latin typeface="Cabin"/>
                <a:ea typeface="Cabin"/>
                <a:cs typeface="Cabin"/>
                <a:sym typeface="Cabin"/>
              </a:rPr>
              <a:t>To know the various types of depression. </a:t>
            </a:r>
            <a:endParaRPr sz="900">
              <a:latin typeface="Cabin"/>
              <a:ea typeface="Cabin"/>
              <a:cs typeface="Cabin"/>
              <a:sym typeface="Cabin"/>
            </a:endParaRPr>
          </a:p>
          <a:p>
            <a:pPr indent="0" lvl="0" marL="38100" marR="0" rtl="0" algn="l">
              <a:lnSpc>
                <a:spcPct val="90000"/>
              </a:lnSpc>
              <a:spcBef>
                <a:spcPts val="1100"/>
              </a:spcBef>
              <a:spcAft>
                <a:spcPts val="0"/>
              </a:spcAft>
              <a:buClr>
                <a:schemeClr val="accent1"/>
              </a:buClr>
              <a:buSzPts val="700"/>
              <a:buFont typeface="Corbel"/>
              <a:buNone/>
            </a:pPr>
            <a:r>
              <a:rPr i="0" lang="en-GB" sz="900" u="none" cap="none" strike="noStrike">
                <a:solidFill>
                  <a:schemeClr val="dk1"/>
                </a:solidFill>
                <a:latin typeface="Cabin"/>
                <a:ea typeface="Cabin"/>
                <a:cs typeface="Cabin"/>
                <a:sym typeface="Cabin"/>
              </a:rPr>
              <a:t>To recognize features of depression.</a:t>
            </a:r>
            <a:endParaRPr sz="900">
              <a:latin typeface="Cabin"/>
              <a:ea typeface="Cabin"/>
              <a:cs typeface="Cabin"/>
              <a:sym typeface="Cabin"/>
            </a:endParaRPr>
          </a:p>
          <a:p>
            <a:pPr indent="0" lvl="0" marL="38100" marR="0" rtl="0" algn="l">
              <a:lnSpc>
                <a:spcPct val="90000"/>
              </a:lnSpc>
              <a:spcBef>
                <a:spcPts val="1100"/>
              </a:spcBef>
              <a:spcAft>
                <a:spcPts val="0"/>
              </a:spcAft>
              <a:buClr>
                <a:schemeClr val="accent1"/>
              </a:buClr>
              <a:buSzPts val="700"/>
              <a:buFont typeface="Corbel"/>
              <a:buNone/>
            </a:pPr>
            <a:r>
              <a:rPr i="0" lang="en-GB" sz="900" u="none" cap="none" strike="noStrike">
                <a:solidFill>
                  <a:schemeClr val="dk1"/>
                </a:solidFill>
                <a:latin typeface="Cabin"/>
                <a:ea typeface="Cabin"/>
                <a:cs typeface="Cabin"/>
                <a:sym typeface="Cabin"/>
              </a:rPr>
              <a:t>To be aware of pathophysiology/etiology of depression. </a:t>
            </a:r>
            <a:endParaRPr i="0" sz="900" u="none" cap="none" strike="noStrike">
              <a:solidFill>
                <a:schemeClr val="dk1"/>
              </a:solidFill>
              <a:latin typeface="Cabin"/>
              <a:ea typeface="Cabin"/>
              <a:cs typeface="Cabin"/>
              <a:sym typeface="Cabin"/>
            </a:endParaRPr>
          </a:p>
        </p:txBody>
      </p:sp>
      <p:sp>
        <p:nvSpPr>
          <p:cNvPr id="142" name="Google Shape;142;p25"/>
          <p:cNvSpPr txBox="1"/>
          <p:nvPr/>
        </p:nvSpPr>
        <p:spPr>
          <a:xfrm>
            <a:off x="1092031" y="3124523"/>
            <a:ext cx="6717600" cy="715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b="1" i="0" sz="3000" u="none" cap="none" strike="noStrike">
              <a:solidFill>
                <a:schemeClr val="dk2"/>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pic>
        <p:nvPicPr>
          <p:cNvPr descr="A close up of a sign&#10;&#10;Description generated with very high confidence" id="143" name="Google Shape;143;p25"/>
          <p:cNvPicPr preferRelativeResize="0"/>
          <p:nvPr/>
        </p:nvPicPr>
        <p:blipFill rotWithShape="1">
          <a:blip r:embed="rId5">
            <a:alphaModFix/>
          </a:blip>
          <a:srcRect b="0" l="0" r="0" t="0"/>
          <a:stretch/>
        </p:blipFill>
        <p:spPr>
          <a:xfrm>
            <a:off x="7833945" y="222312"/>
            <a:ext cx="1066463" cy="1327189"/>
          </a:xfrm>
          <a:prstGeom prst="rect">
            <a:avLst/>
          </a:prstGeom>
          <a:noFill/>
          <a:ln>
            <a:noFill/>
          </a:ln>
        </p:spPr>
      </p:pic>
      <p:sp>
        <p:nvSpPr>
          <p:cNvPr id="144" name="Google Shape;144;p25"/>
          <p:cNvSpPr txBox="1"/>
          <p:nvPr/>
        </p:nvSpPr>
        <p:spPr>
          <a:xfrm>
            <a:off x="1169634" y="3086996"/>
            <a:ext cx="6804600" cy="623100"/>
          </a:xfrm>
          <a:prstGeom prst="rect">
            <a:avLst/>
          </a:prstGeom>
          <a:gradFill>
            <a:gsLst>
              <a:gs pos="0">
                <a:schemeClr val="accent4"/>
              </a:gs>
              <a:gs pos="90000">
                <a:srgbClr val="72B5E6"/>
              </a:gs>
              <a:gs pos="100000">
                <a:srgbClr val="5EA4D8"/>
              </a:gs>
            </a:gsLst>
            <a:path path="circle">
              <a:fillToRect b="50%" l="50%" r="50%" t="50%"/>
            </a:path>
            <a:tileRect/>
          </a:gradFill>
          <a:ln cap="flat" cmpd="sng" w="10000">
            <a:solidFill>
              <a:schemeClr val="accent4"/>
            </a:solidFill>
            <a:prstDash val="solid"/>
            <a:round/>
            <a:headEnd len="sm" w="sm" type="none"/>
            <a:tailEnd len="sm" w="sm" type="none"/>
          </a:ln>
          <a:effectLst>
            <a:outerShdw blurRad="38100" rotWithShape="0" dir="5400000" dist="25400">
              <a:srgbClr val="000000">
                <a:alpha val="44705"/>
              </a:srgbClr>
            </a:outerShdw>
          </a:effectLst>
        </p:spPr>
        <p:txBody>
          <a:bodyPr anchorCtr="0" anchor="t" bIns="34275" lIns="68575" spcFirstLastPara="1" rIns="68575" wrap="square" tIns="34275">
            <a:noAutofit/>
          </a:bodyPr>
          <a:lstStyle/>
          <a:p>
            <a:pPr indent="0" lvl="0" marL="0" marR="0" rtl="0" algn="ctr">
              <a:spcBef>
                <a:spcPts val="0"/>
              </a:spcBef>
              <a:spcAft>
                <a:spcPts val="0"/>
              </a:spcAft>
              <a:buNone/>
            </a:pPr>
            <a:r>
              <a:rPr b="1" lang="en-GB" sz="2800">
                <a:solidFill>
                  <a:schemeClr val="lt1"/>
                </a:solidFill>
                <a:latin typeface="Oswald"/>
                <a:ea typeface="Oswald"/>
                <a:cs typeface="Oswald"/>
                <a:sym typeface="Oswald"/>
              </a:rPr>
              <a:t>Depressive disorders</a:t>
            </a:r>
            <a:endParaRPr sz="2800">
              <a:latin typeface="Oswald"/>
              <a:ea typeface="Oswald"/>
              <a:cs typeface="Oswald"/>
              <a:sym typeface="Oswald"/>
            </a:endParaRPr>
          </a:p>
        </p:txBody>
      </p:sp>
      <p:pic>
        <p:nvPicPr>
          <p:cNvPr id="145" name="Google Shape;145;p25"/>
          <p:cNvPicPr preferRelativeResize="0"/>
          <p:nvPr/>
        </p:nvPicPr>
        <p:blipFill>
          <a:blip r:embed="rId6">
            <a:alphaModFix/>
          </a:blip>
          <a:stretch>
            <a:fillRect/>
          </a:stretch>
        </p:blipFill>
        <p:spPr>
          <a:xfrm>
            <a:off x="278482" y="1401700"/>
            <a:ext cx="1043769" cy="10489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4"/>
          <p:cNvSpPr txBox="1"/>
          <p:nvPr/>
        </p:nvSpPr>
        <p:spPr>
          <a:xfrm>
            <a:off x="520200" y="995639"/>
            <a:ext cx="8103600" cy="2331600"/>
          </a:xfrm>
          <a:prstGeom prst="rect">
            <a:avLst/>
          </a:prstGeom>
          <a:noFill/>
          <a:ln cap="flat" cmpd="sng" w="9525">
            <a:solidFill>
              <a:srgbClr val="000000"/>
            </a:solidFill>
            <a:prstDash val="dashDot"/>
            <a:round/>
            <a:headEnd len="sm" w="sm" type="none"/>
            <a:tailEnd len="sm" w="sm" type="none"/>
          </a:ln>
        </p:spPr>
        <p:txBody>
          <a:bodyPr anchorCtr="0" anchor="t" bIns="68575" lIns="68575" spcFirstLastPara="1" rIns="68575" wrap="square" tIns="68575">
            <a:noAutofit/>
          </a:bodyPr>
          <a:lstStyle/>
          <a:p>
            <a:pPr indent="-88900" lvl="0" marL="177800" marR="0" rtl="0" algn="l">
              <a:lnSpc>
                <a:spcPct val="90000"/>
              </a:lnSpc>
              <a:spcBef>
                <a:spcPts val="800"/>
              </a:spcBef>
              <a:spcAft>
                <a:spcPts val="0"/>
              </a:spcAft>
              <a:buClr>
                <a:schemeClr val="dk1"/>
              </a:buClr>
              <a:buSzPts val="1400"/>
              <a:buFont typeface="Arial"/>
              <a:buNone/>
            </a:pPr>
            <a:r>
              <a:t/>
            </a:r>
            <a:endParaRPr sz="1400">
              <a:solidFill>
                <a:schemeClr val="dk1"/>
              </a:solidFill>
              <a:latin typeface="Cabin"/>
              <a:ea typeface="Cabin"/>
              <a:cs typeface="Cabin"/>
              <a:sym typeface="Cabin"/>
            </a:endParaRPr>
          </a:p>
        </p:txBody>
      </p:sp>
      <p:sp>
        <p:nvSpPr>
          <p:cNvPr id="271" name="Google Shape;271;p34"/>
          <p:cNvSpPr/>
          <p:nvPr/>
        </p:nvSpPr>
        <p:spPr>
          <a:xfrm>
            <a:off x="746950" y="1066100"/>
            <a:ext cx="7876800" cy="2664300"/>
          </a:xfrm>
          <a:prstGeom prst="rect">
            <a:avLst/>
          </a:prstGeom>
          <a:noFill/>
          <a:ln>
            <a:noFill/>
          </a:ln>
        </p:spPr>
        <p:txBody>
          <a:bodyPr anchorCtr="0" anchor="t" bIns="34275" lIns="68575" spcFirstLastPara="1" rIns="68575" wrap="square" tIns="34275">
            <a:noAutofit/>
          </a:bodyPr>
          <a:lstStyle/>
          <a:p>
            <a:pPr indent="-342900" lvl="0" marL="3429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A depressive episode may begin either suddenly or gradually </a:t>
            </a:r>
            <a:endParaRPr sz="1100">
              <a:latin typeface="Cabin"/>
              <a:ea typeface="Cabin"/>
              <a:cs typeface="Cabin"/>
              <a:sym typeface="Cabin"/>
            </a:endParaRPr>
          </a:p>
          <a:p>
            <a:pPr indent="-342900" lvl="0" marL="3429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Duration of an untreated episode may range from a few weeks to months or even years ( 6-9 months )</a:t>
            </a:r>
            <a:endParaRPr sz="1100">
              <a:latin typeface="Cabin"/>
              <a:ea typeface="Cabin"/>
              <a:cs typeface="Cabin"/>
              <a:sym typeface="Cabin"/>
            </a:endParaRPr>
          </a:p>
          <a:p>
            <a:pPr indent="-342900" lvl="0" marL="3429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20% will develop a chronic form of depression.</a:t>
            </a:r>
            <a:endParaRPr sz="1100">
              <a:latin typeface="Cabin"/>
              <a:ea typeface="Cabin"/>
              <a:cs typeface="Cabin"/>
              <a:sym typeface="Cabin"/>
            </a:endParaRPr>
          </a:p>
          <a:p>
            <a:pPr indent="-342900" lvl="0" marL="3429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suicidal risk increases with:</a:t>
            </a:r>
            <a:endParaRPr sz="1100">
              <a:latin typeface="Cabin"/>
              <a:ea typeface="Cabin"/>
              <a:cs typeface="Cabin"/>
              <a:sym typeface="Cabin"/>
            </a:endParaRPr>
          </a:p>
          <a:p>
            <a:pPr indent="-342900" lvl="1" marL="685800" marR="0" rtl="0" algn="l">
              <a:spcBef>
                <a:spcPts val="0"/>
              </a:spcBef>
              <a:spcAft>
                <a:spcPts val="0"/>
              </a:spcAft>
              <a:buClr>
                <a:schemeClr val="dk1"/>
              </a:buClr>
              <a:buSzPts val="1400"/>
              <a:buFont typeface="Cabin"/>
              <a:buChar char="•"/>
            </a:pPr>
            <a:r>
              <a:rPr i="0" lang="en-GB" sz="1400" u="none" cap="none" strike="noStrike">
                <a:solidFill>
                  <a:schemeClr val="dk1"/>
                </a:solidFill>
                <a:latin typeface="Cabin"/>
                <a:ea typeface="Cabin"/>
                <a:cs typeface="Cabin"/>
                <a:sym typeface="Cabin"/>
              </a:rPr>
              <a:t>being divorced or living alone</a:t>
            </a:r>
            <a:endParaRPr sz="1100">
              <a:latin typeface="Cabin"/>
              <a:ea typeface="Cabin"/>
              <a:cs typeface="Cabin"/>
              <a:sym typeface="Cabin"/>
            </a:endParaRPr>
          </a:p>
          <a:p>
            <a:pPr indent="-342900" lvl="1" marL="685800" marR="0" rtl="0" algn="l">
              <a:spcBef>
                <a:spcPts val="0"/>
              </a:spcBef>
              <a:spcAft>
                <a:spcPts val="0"/>
              </a:spcAft>
              <a:buClr>
                <a:schemeClr val="dk1"/>
              </a:buClr>
              <a:buSzPts val="1400"/>
              <a:buFont typeface="Cabin"/>
              <a:buChar char="•"/>
            </a:pPr>
            <a:r>
              <a:rPr i="0" lang="en-GB" sz="1400" u="none" cap="none" strike="noStrike">
                <a:solidFill>
                  <a:schemeClr val="dk1"/>
                </a:solidFill>
                <a:latin typeface="Cabin"/>
                <a:ea typeface="Cabin"/>
                <a:cs typeface="Cabin"/>
                <a:sym typeface="Cabin"/>
              </a:rPr>
              <a:t>having a history of alcohol or drug abuse</a:t>
            </a:r>
            <a:endParaRPr sz="1100">
              <a:latin typeface="Cabin"/>
              <a:ea typeface="Cabin"/>
              <a:cs typeface="Cabin"/>
              <a:sym typeface="Cabin"/>
            </a:endParaRPr>
          </a:p>
          <a:p>
            <a:pPr indent="-342900" lvl="1" marL="685800" marR="0" rtl="0" algn="l">
              <a:spcBef>
                <a:spcPts val="0"/>
              </a:spcBef>
              <a:spcAft>
                <a:spcPts val="0"/>
              </a:spcAft>
              <a:buClr>
                <a:schemeClr val="dk1"/>
              </a:buClr>
              <a:buSzPts val="1400"/>
              <a:buFont typeface="Cabin"/>
              <a:buChar char="•"/>
            </a:pPr>
            <a:r>
              <a:rPr i="0" lang="en-GB" sz="1400" u="none" cap="none" strike="noStrike">
                <a:solidFill>
                  <a:schemeClr val="dk1"/>
                </a:solidFill>
                <a:latin typeface="Cabin"/>
                <a:ea typeface="Cabin"/>
                <a:cs typeface="Cabin"/>
                <a:sym typeface="Cabin"/>
              </a:rPr>
              <a:t>being older than 40</a:t>
            </a:r>
            <a:endParaRPr sz="1100">
              <a:latin typeface="Cabin"/>
              <a:ea typeface="Cabin"/>
              <a:cs typeface="Cabin"/>
              <a:sym typeface="Cabin"/>
            </a:endParaRPr>
          </a:p>
          <a:p>
            <a:pPr indent="-342900" lvl="1" marL="685800" marR="0" rtl="0" algn="l">
              <a:spcBef>
                <a:spcPts val="0"/>
              </a:spcBef>
              <a:spcAft>
                <a:spcPts val="0"/>
              </a:spcAft>
              <a:buClr>
                <a:schemeClr val="dk1"/>
              </a:buClr>
              <a:buSzPts val="1400"/>
              <a:buFont typeface="Cabin"/>
              <a:buChar char="•"/>
            </a:pPr>
            <a:r>
              <a:rPr i="0" lang="en-GB" sz="1400" u="none" cap="none" strike="noStrike">
                <a:solidFill>
                  <a:schemeClr val="dk1"/>
                </a:solidFill>
                <a:latin typeface="Cabin"/>
                <a:ea typeface="Cabin"/>
                <a:cs typeface="Cabin"/>
                <a:sym typeface="Cabin"/>
              </a:rPr>
              <a:t>​</a:t>
            </a:r>
            <a:r>
              <a:rPr i="0" lang="en-GB" sz="1400" u="none" cap="none" strike="noStrike">
                <a:solidFill>
                  <a:srgbClr val="CC0000"/>
                </a:solidFill>
                <a:latin typeface="Cabin"/>
                <a:ea typeface="Cabin"/>
                <a:cs typeface="Cabin"/>
                <a:sym typeface="Cabin"/>
              </a:rPr>
              <a:t>having a history of a prior suicide attempt​ </a:t>
            </a:r>
            <a:r>
              <a:rPr b="1" lang="en-GB" sz="1000">
                <a:solidFill>
                  <a:srgbClr val="6AA84F"/>
                </a:solidFill>
                <a:latin typeface="Cabin"/>
                <a:ea typeface="Cabin"/>
                <a:cs typeface="Cabin"/>
                <a:sym typeface="Cabin"/>
              </a:rPr>
              <a:t>“ it is the most important and significant suicidal risk factor”</a:t>
            </a:r>
            <a:endParaRPr b="1" sz="1000">
              <a:solidFill>
                <a:srgbClr val="6AA84F"/>
              </a:solidFill>
              <a:latin typeface="Cabin"/>
              <a:ea typeface="Cabin"/>
              <a:cs typeface="Cabin"/>
              <a:sym typeface="Cabin"/>
            </a:endParaRPr>
          </a:p>
          <a:p>
            <a:pPr indent="-342900" lvl="1" marL="685800" marR="0" rtl="0" algn="l">
              <a:spcBef>
                <a:spcPts val="0"/>
              </a:spcBef>
              <a:spcAft>
                <a:spcPts val="0"/>
              </a:spcAft>
              <a:buClr>
                <a:schemeClr val="dk1"/>
              </a:buClr>
              <a:buSzPts val="1400"/>
              <a:buFont typeface="Cabin"/>
              <a:buChar char="•"/>
            </a:pPr>
            <a:r>
              <a:rPr i="0" lang="en-GB" sz="1400" u="none" cap="none" strike="noStrike">
                <a:solidFill>
                  <a:schemeClr val="dk1"/>
                </a:solidFill>
                <a:latin typeface="Cabin"/>
                <a:ea typeface="Cabin"/>
                <a:cs typeface="Cabin"/>
                <a:sym typeface="Cabin"/>
              </a:rPr>
              <a:t>expressing suicidal ideation (particularly when detailed plans have been formulated).</a:t>
            </a:r>
            <a:endParaRPr i="0" sz="1400" u="none" cap="none" strike="noStrike">
              <a:solidFill>
                <a:schemeClr val="dk1"/>
              </a:solidFill>
              <a:latin typeface="Cabin"/>
              <a:ea typeface="Cabin"/>
              <a:cs typeface="Cabin"/>
              <a:sym typeface="Cabin"/>
            </a:endParaRPr>
          </a:p>
        </p:txBody>
      </p:sp>
      <p:sp>
        <p:nvSpPr>
          <p:cNvPr id="272" name="Google Shape;272;p34"/>
          <p:cNvSpPr txBox="1"/>
          <p:nvPr/>
        </p:nvSpPr>
        <p:spPr>
          <a:xfrm>
            <a:off x="520192" y="328252"/>
            <a:ext cx="8103614" cy="519482"/>
          </a:xfrm>
          <a:prstGeom prst="rect">
            <a:avLst/>
          </a:prstGeom>
          <a:solidFill>
            <a:schemeClr val="accent6"/>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500">
                <a:solidFill>
                  <a:schemeClr val="lt1"/>
                </a:solidFill>
                <a:latin typeface="Oswald"/>
                <a:ea typeface="Oswald"/>
                <a:cs typeface="Oswald"/>
                <a:sym typeface="Oswald"/>
              </a:rPr>
              <a:t>  Course and Outcome</a:t>
            </a:r>
            <a:endParaRPr sz="2500">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5"/>
          <p:cNvSpPr txBox="1"/>
          <p:nvPr/>
        </p:nvSpPr>
        <p:spPr>
          <a:xfrm>
            <a:off x="470075" y="785550"/>
            <a:ext cx="8247900" cy="4056000"/>
          </a:xfrm>
          <a:prstGeom prst="rect">
            <a:avLst/>
          </a:prstGeom>
          <a:noFill/>
          <a:ln cap="flat" cmpd="sng" w="9525">
            <a:solidFill>
              <a:srgbClr val="000000"/>
            </a:solidFill>
            <a:prstDash val="dashDot"/>
            <a:round/>
            <a:headEnd len="sm" w="sm" type="none"/>
            <a:tailEnd len="sm" w="sm" type="none"/>
          </a:ln>
        </p:spPr>
        <p:txBody>
          <a:bodyPr anchorCtr="0" anchor="t" bIns="68575" lIns="68575" spcFirstLastPara="1" rIns="68575" wrap="square" tIns="68575">
            <a:noAutofit/>
          </a:bodyPr>
          <a:lstStyle/>
          <a:p>
            <a:pPr indent="-88900" lvl="0" marL="177800" marR="0" rtl="0" algn="l">
              <a:lnSpc>
                <a:spcPct val="90000"/>
              </a:lnSpc>
              <a:spcBef>
                <a:spcPts val="80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p:txBody>
      </p:sp>
      <p:sp>
        <p:nvSpPr>
          <p:cNvPr id="278" name="Google Shape;278;p35"/>
          <p:cNvSpPr/>
          <p:nvPr/>
        </p:nvSpPr>
        <p:spPr>
          <a:xfrm>
            <a:off x="529450" y="754050"/>
            <a:ext cx="8190000" cy="4119000"/>
          </a:xfrm>
          <a:prstGeom prst="rect">
            <a:avLst/>
          </a:prstGeom>
          <a:noFill/>
          <a:ln>
            <a:noFill/>
          </a:ln>
        </p:spPr>
        <p:txBody>
          <a:bodyPr anchorCtr="0" anchor="t" bIns="34275" lIns="68575" spcFirstLastPara="1" rIns="68575" wrap="square" tIns="34275">
            <a:noAutofit/>
          </a:bodyPr>
          <a:lstStyle/>
          <a:p>
            <a:pPr indent="-215900" lvl="0" marL="215900" marR="0" rtl="0" algn="l">
              <a:spcBef>
                <a:spcPts val="0"/>
              </a:spcBef>
              <a:spcAft>
                <a:spcPts val="0"/>
              </a:spcAft>
              <a:buClr>
                <a:schemeClr val="dk1"/>
              </a:buClr>
              <a:buSzPts val="1400"/>
              <a:buFont typeface="Cabin"/>
              <a:buChar char="❖"/>
            </a:pPr>
            <a:r>
              <a:rPr b="1" lang="en-GB" sz="1400">
                <a:solidFill>
                  <a:schemeClr val="dk1"/>
                </a:solidFill>
                <a:latin typeface="Cabin"/>
                <a:ea typeface="Cabin"/>
                <a:cs typeface="Cabin"/>
                <a:sym typeface="Cabin"/>
              </a:rPr>
              <a:t>Antidepressants: </a:t>
            </a:r>
            <a:endParaRPr sz="1100">
              <a:latin typeface="Cabin"/>
              <a:ea typeface="Cabin"/>
              <a:cs typeface="Cabin"/>
              <a:sym typeface="Cabin"/>
            </a:endParaRPr>
          </a:p>
          <a:p>
            <a:pPr indent="-215900" lvl="1" marL="558800" marR="0" rtl="0" algn="l">
              <a:spcBef>
                <a:spcPts val="0"/>
              </a:spcBef>
              <a:spcAft>
                <a:spcPts val="0"/>
              </a:spcAft>
              <a:buClr>
                <a:schemeClr val="dk1"/>
              </a:buClr>
              <a:buSzPts val="1400"/>
              <a:buFont typeface="Cabin"/>
              <a:buChar char="•"/>
            </a:pPr>
            <a:r>
              <a:rPr i="0" lang="en-GB" sz="1400" u="none" cap="none" strike="noStrike">
                <a:solidFill>
                  <a:schemeClr val="dk1"/>
                </a:solidFill>
                <a:latin typeface="Cabin"/>
                <a:ea typeface="Cabin"/>
                <a:cs typeface="Cabin"/>
                <a:sym typeface="Cabin"/>
              </a:rPr>
              <a:t>Have proven to be very useful in the treatment of severe depression. </a:t>
            </a:r>
            <a:endParaRPr sz="1100">
              <a:latin typeface="Cabin"/>
              <a:ea typeface="Cabin"/>
              <a:cs typeface="Cabin"/>
              <a:sym typeface="Cabin"/>
            </a:endParaRPr>
          </a:p>
          <a:p>
            <a:pPr indent="-215900" lvl="1" marL="558800" marR="0" rtl="0" algn="l">
              <a:spcBef>
                <a:spcPts val="0"/>
              </a:spcBef>
              <a:spcAft>
                <a:spcPts val="0"/>
              </a:spcAft>
              <a:buClr>
                <a:schemeClr val="dk1"/>
              </a:buClr>
              <a:buSzPts val="1400"/>
              <a:buFont typeface="Cabin"/>
              <a:buChar char="•"/>
            </a:pPr>
            <a:r>
              <a:rPr i="0" lang="en-GB" sz="1400" u="none" cap="none" strike="noStrike">
                <a:solidFill>
                  <a:schemeClr val="dk1"/>
                </a:solidFill>
                <a:latin typeface="Cabin"/>
                <a:ea typeface="Cabin"/>
                <a:cs typeface="Cabin"/>
                <a:sym typeface="Cabin"/>
              </a:rPr>
              <a:t>They shorten the duration in most cases.</a:t>
            </a:r>
            <a:endParaRPr sz="1100">
              <a:latin typeface="Cabin"/>
              <a:ea typeface="Cabin"/>
              <a:cs typeface="Cabin"/>
              <a:sym typeface="Cabin"/>
            </a:endParaRPr>
          </a:p>
          <a:p>
            <a:pPr indent="-215900" lvl="1" marL="558800" marR="0" rtl="0" algn="l">
              <a:spcBef>
                <a:spcPts val="0"/>
              </a:spcBef>
              <a:spcAft>
                <a:spcPts val="0"/>
              </a:spcAft>
              <a:buClr>
                <a:schemeClr val="dk1"/>
              </a:buClr>
              <a:buSzPts val="1400"/>
              <a:buFont typeface="Cabin"/>
              <a:buChar char="•"/>
            </a:pPr>
            <a:r>
              <a:rPr i="0" lang="en-GB" sz="1400" u="none" cap="none" strike="noStrike">
                <a:solidFill>
                  <a:schemeClr val="dk1"/>
                </a:solidFill>
                <a:latin typeface="Cabin"/>
                <a:ea typeface="Cabin"/>
                <a:cs typeface="Cabin"/>
                <a:sym typeface="Cabin"/>
              </a:rPr>
              <a:t>Desirable therapeutic antidepressant effect requires a period of time, usually 3-5 weeks. </a:t>
            </a:r>
            <a:endParaRPr sz="1100">
              <a:latin typeface="Cabin"/>
              <a:ea typeface="Cabin"/>
              <a:cs typeface="Cabin"/>
              <a:sym typeface="Cabin"/>
            </a:endParaRPr>
          </a:p>
          <a:p>
            <a:pPr indent="-215900" lvl="1" marL="558800" marR="0" rtl="0" algn="l">
              <a:spcBef>
                <a:spcPts val="0"/>
              </a:spcBef>
              <a:spcAft>
                <a:spcPts val="0"/>
              </a:spcAft>
              <a:buClr>
                <a:schemeClr val="dk1"/>
              </a:buClr>
              <a:buSzPts val="1400"/>
              <a:buFont typeface="Cabin"/>
              <a:buChar char="•"/>
            </a:pPr>
            <a:r>
              <a:rPr i="0" lang="en-GB" sz="1400" u="none" cap="none" strike="noStrike">
                <a:solidFill>
                  <a:schemeClr val="dk1"/>
                </a:solidFill>
                <a:latin typeface="Cabin"/>
                <a:ea typeface="Cabin"/>
                <a:cs typeface="Cabin"/>
                <a:sym typeface="Cabin"/>
              </a:rPr>
              <a:t>Side effects may appear within the first few days. </a:t>
            </a:r>
            <a:endParaRPr sz="1100">
              <a:latin typeface="Cabin"/>
              <a:ea typeface="Cabin"/>
              <a:cs typeface="Cabin"/>
              <a:sym typeface="Cabin"/>
            </a:endParaRPr>
          </a:p>
          <a:p>
            <a:pPr indent="-215900" lvl="0" marL="215900" marR="0" rtl="0" algn="l">
              <a:spcBef>
                <a:spcPts val="0"/>
              </a:spcBef>
              <a:spcAft>
                <a:spcPts val="0"/>
              </a:spcAft>
              <a:buClr>
                <a:schemeClr val="dk1"/>
              </a:buClr>
              <a:buSzPts val="1400"/>
              <a:buFont typeface="Cabin"/>
              <a:buChar char="❖"/>
            </a:pPr>
            <a:r>
              <a:rPr b="1" lang="en-GB" sz="1400">
                <a:solidFill>
                  <a:schemeClr val="dk1"/>
                </a:solidFill>
                <a:latin typeface="Cabin"/>
                <a:ea typeface="Cabin"/>
                <a:cs typeface="Cabin"/>
                <a:sym typeface="Cabin"/>
              </a:rPr>
              <a:t>Tricyclics/ Tetracyclics: </a:t>
            </a:r>
            <a:endParaRPr sz="1100">
              <a:latin typeface="Cabin"/>
              <a:ea typeface="Cabin"/>
              <a:cs typeface="Cabin"/>
              <a:sym typeface="Cabin"/>
            </a:endParaRPr>
          </a:p>
          <a:p>
            <a:pPr indent="-215900" lvl="1" marL="558800" marR="0" rtl="0" algn="l">
              <a:spcBef>
                <a:spcPts val="0"/>
              </a:spcBef>
              <a:spcAft>
                <a:spcPts val="0"/>
              </a:spcAft>
              <a:buClr>
                <a:schemeClr val="dk1"/>
              </a:buClr>
              <a:buSzPts val="1400"/>
              <a:buFont typeface="Cabin"/>
              <a:buChar char="•"/>
            </a:pPr>
            <a:r>
              <a:rPr i="0" lang="en-GB" sz="1400" u="none" cap="none" strike="noStrike">
                <a:solidFill>
                  <a:schemeClr val="dk1"/>
                </a:solidFill>
                <a:latin typeface="Cabin"/>
                <a:ea typeface="Cabin"/>
                <a:cs typeface="Cabin"/>
                <a:sym typeface="Cabin"/>
              </a:rPr>
              <a:t>Avoid in suicidal patient because of cardiotoxicity in overdose.</a:t>
            </a:r>
            <a:r>
              <a:rPr i="0" lang="en-GB" sz="1400" u="none" cap="none" strike="noStrike">
                <a:solidFill>
                  <a:schemeClr val="dk1"/>
                </a:solidFill>
                <a:latin typeface="Cabin"/>
                <a:ea typeface="Cabin"/>
                <a:cs typeface="Cabin"/>
                <a:sym typeface="Cabin"/>
              </a:rPr>
              <a:t> </a:t>
            </a:r>
            <a:endParaRPr sz="1100">
              <a:latin typeface="Cabin"/>
              <a:ea typeface="Cabin"/>
              <a:cs typeface="Cabin"/>
              <a:sym typeface="Cabin"/>
            </a:endParaRPr>
          </a:p>
          <a:p>
            <a:pPr indent="-215900" lvl="0" marL="215900" marR="0" rtl="0" algn="l">
              <a:spcBef>
                <a:spcPts val="0"/>
              </a:spcBef>
              <a:spcAft>
                <a:spcPts val="0"/>
              </a:spcAft>
              <a:buClr>
                <a:schemeClr val="dk1"/>
              </a:buClr>
              <a:buSzPts val="1400"/>
              <a:buFont typeface="Noto Sans Symbols"/>
              <a:buChar char="❖"/>
            </a:pPr>
            <a:r>
              <a:rPr b="1" lang="en-GB" sz="1400">
                <a:solidFill>
                  <a:schemeClr val="dk1"/>
                </a:solidFill>
                <a:latin typeface="Cabin"/>
                <a:ea typeface="Cabin"/>
                <a:cs typeface="Cabin"/>
                <a:sym typeface="Cabin"/>
              </a:rPr>
              <a:t> </a:t>
            </a:r>
            <a:r>
              <a:rPr b="1" lang="en-GB" sz="1400">
                <a:solidFill>
                  <a:srgbClr val="CC0000"/>
                </a:solidFill>
                <a:latin typeface="Cabin"/>
                <a:ea typeface="Cabin"/>
                <a:cs typeface="Cabin"/>
                <a:sym typeface="Cabin"/>
              </a:rPr>
              <a:t>Selective Serotonin Reuptake Inhibitors (SSRIs)</a:t>
            </a:r>
            <a:r>
              <a:rPr b="1" lang="en-GB" sz="1400">
                <a:solidFill>
                  <a:schemeClr val="dk1"/>
                </a:solidFill>
                <a:latin typeface="Cabin"/>
                <a:ea typeface="Cabin"/>
                <a:cs typeface="Cabin"/>
                <a:sym typeface="Cabin"/>
              </a:rPr>
              <a:t>:​</a:t>
            </a:r>
            <a:r>
              <a:rPr lang="en-GB" sz="1400">
                <a:solidFill>
                  <a:schemeClr val="dk1"/>
                </a:solidFill>
                <a:latin typeface="Cabin"/>
                <a:ea typeface="Cabin"/>
                <a:cs typeface="Cabin"/>
                <a:sym typeface="Cabin"/>
              </a:rPr>
              <a:t>e.g. fluoxetine, paroxetine. </a:t>
            </a:r>
            <a:endParaRPr sz="1100">
              <a:latin typeface="Cabin"/>
              <a:ea typeface="Cabin"/>
              <a:cs typeface="Cabin"/>
              <a:sym typeface="Cabin"/>
            </a:endParaRPr>
          </a:p>
          <a:p>
            <a:pPr indent="-127000" lvl="0" marL="215900" marR="0" rtl="0" algn="l">
              <a:spcBef>
                <a:spcPts val="0"/>
              </a:spcBef>
              <a:spcAft>
                <a:spcPts val="0"/>
              </a:spcAft>
              <a:buClr>
                <a:schemeClr val="dk1"/>
              </a:buClr>
              <a:buSzPts val="1400"/>
              <a:buFont typeface="Noto Sans Symbols"/>
              <a:buNone/>
            </a:pPr>
            <a:r>
              <a:t/>
            </a:r>
            <a:endParaRPr sz="1400">
              <a:solidFill>
                <a:schemeClr val="dk1"/>
              </a:solidFill>
              <a:latin typeface="Cabin"/>
              <a:ea typeface="Cabin"/>
              <a:cs typeface="Cabin"/>
              <a:sym typeface="Cabin"/>
            </a:endParaRPr>
          </a:p>
          <a:p>
            <a:pPr indent="-215900" lvl="0" marL="215900" marR="0" rtl="0" algn="l">
              <a:spcBef>
                <a:spcPts val="0"/>
              </a:spcBef>
              <a:spcAft>
                <a:spcPts val="0"/>
              </a:spcAft>
              <a:buClr>
                <a:schemeClr val="dk1"/>
              </a:buClr>
              <a:buSzPts val="1400"/>
              <a:buFont typeface="Noto Sans Symbols"/>
              <a:buChar char="❖"/>
            </a:pPr>
            <a:r>
              <a:rPr lang="en-GB" sz="1400">
                <a:solidFill>
                  <a:schemeClr val="dk1"/>
                </a:solidFill>
                <a:latin typeface="Cabin"/>
                <a:ea typeface="Cabin"/>
                <a:cs typeface="Cabin"/>
                <a:sym typeface="Cabin"/>
              </a:rPr>
              <a:t> </a:t>
            </a:r>
            <a:r>
              <a:rPr b="1" lang="en-GB" sz="1400">
                <a:solidFill>
                  <a:schemeClr val="dk1"/>
                </a:solidFill>
                <a:latin typeface="Cabin"/>
                <a:ea typeface="Cabin"/>
                <a:cs typeface="Cabin"/>
                <a:sym typeface="Cabin"/>
              </a:rPr>
              <a:t>Selective serotonin – Norepinephrine Reuptake Inhibitors (SNRIs): </a:t>
            </a:r>
            <a:r>
              <a:rPr lang="en-GB" sz="1400">
                <a:solidFill>
                  <a:schemeClr val="dk1"/>
                </a:solidFill>
                <a:latin typeface="Cabin"/>
                <a:ea typeface="Cabin"/>
                <a:cs typeface="Cabin"/>
                <a:sym typeface="Cabin"/>
              </a:rPr>
              <a:t>e.g. venlafaxine, duloxetine.</a:t>
            </a:r>
            <a:endParaRPr sz="1100">
              <a:latin typeface="Cabin"/>
              <a:ea typeface="Cabin"/>
              <a:cs typeface="Cabin"/>
              <a:sym typeface="Cabin"/>
            </a:endParaRPr>
          </a:p>
          <a:p>
            <a:pPr indent="-215900" lvl="0" marL="215900" marR="0" rtl="0" algn="l">
              <a:spcBef>
                <a:spcPts val="0"/>
              </a:spcBef>
              <a:spcAft>
                <a:spcPts val="0"/>
              </a:spcAft>
              <a:buClr>
                <a:schemeClr val="dk1"/>
              </a:buClr>
              <a:buSzPts val="1400"/>
              <a:buFont typeface="Cabin"/>
              <a:buChar char="❖"/>
            </a:pPr>
            <a:r>
              <a:rPr b="1" lang="en-GB" sz="1400">
                <a:solidFill>
                  <a:schemeClr val="dk1"/>
                </a:solidFill>
                <a:latin typeface="Cabin"/>
                <a:ea typeface="Cabin"/>
                <a:cs typeface="Cabin"/>
                <a:sym typeface="Cabin"/>
              </a:rPr>
              <a:t>Other new agents e.g. mirtazapine.</a:t>
            </a:r>
            <a:endParaRPr sz="1100">
              <a:latin typeface="Cabin"/>
              <a:ea typeface="Cabin"/>
              <a:cs typeface="Cabin"/>
              <a:sym typeface="Cabin"/>
            </a:endParaRPr>
          </a:p>
          <a:p>
            <a:pPr indent="-127000" lvl="0" marL="215900" marR="0" rtl="0" algn="l">
              <a:spcBef>
                <a:spcPts val="0"/>
              </a:spcBef>
              <a:spcAft>
                <a:spcPts val="0"/>
              </a:spcAft>
              <a:buClr>
                <a:schemeClr val="dk1"/>
              </a:buClr>
              <a:buSzPts val="1400"/>
              <a:buFont typeface="Noto Sans Symbols"/>
              <a:buNone/>
            </a:pPr>
            <a:r>
              <a:t/>
            </a:r>
            <a:endParaRPr sz="1400">
              <a:solidFill>
                <a:schemeClr val="dk1"/>
              </a:solidFill>
              <a:latin typeface="Cabin"/>
              <a:ea typeface="Cabin"/>
              <a:cs typeface="Cabin"/>
              <a:sym typeface="Cabin"/>
            </a:endParaRPr>
          </a:p>
          <a:p>
            <a:pPr indent="-215900" lvl="0" marL="2159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 After a first episode of a unipolar major depression, treatment should be continued for </a:t>
            </a:r>
            <a:r>
              <a:rPr b="1" lang="en-GB" sz="1400" u="sng">
                <a:solidFill>
                  <a:srgbClr val="CC0000"/>
                </a:solidFill>
                <a:latin typeface="Cabin"/>
                <a:ea typeface="Cabin"/>
                <a:cs typeface="Cabin"/>
                <a:sym typeface="Cabin"/>
              </a:rPr>
              <a:t>six months</a:t>
            </a:r>
            <a:r>
              <a:rPr lang="en-GB" sz="1400">
                <a:solidFill>
                  <a:schemeClr val="dk1"/>
                </a:solidFill>
                <a:latin typeface="Cabin"/>
                <a:ea typeface="Cabin"/>
                <a:cs typeface="Cabin"/>
                <a:sym typeface="Cabin"/>
              </a:rPr>
              <a:t> after clinical recovery​, to reduce the rate of relapse​. </a:t>
            </a:r>
            <a:r>
              <a:rPr lang="en-GB" sz="900">
                <a:solidFill>
                  <a:srgbClr val="6AA84F"/>
                </a:solidFill>
                <a:latin typeface="Cabin"/>
                <a:ea typeface="Cabin"/>
                <a:cs typeface="Cabin"/>
                <a:sym typeface="Cabin"/>
              </a:rPr>
              <a:t>نحسب ال٦ اشهر من بداية التحسن مو من بداية اعطاء العلاج</a:t>
            </a:r>
            <a:endParaRPr sz="900">
              <a:solidFill>
                <a:srgbClr val="6AA84F"/>
              </a:solidFill>
              <a:latin typeface="Cabin"/>
              <a:ea typeface="Cabin"/>
              <a:cs typeface="Cabin"/>
              <a:sym typeface="Cabin"/>
            </a:endParaRPr>
          </a:p>
          <a:p>
            <a:pPr indent="-127000" lvl="0" marL="215900" marR="0" rtl="0" algn="l">
              <a:spcBef>
                <a:spcPts val="0"/>
              </a:spcBef>
              <a:spcAft>
                <a:spcPts val="0"/>
              </a:spcAft>
              <a:buClr>
                <a:schemeClr val="dk1"/>
              </a:buClr>
              <a:buSzPts val="1400"/>
              <a:buFont typeface="Noto Sans Symbols"/>
              <a:buNone/>
            </a:pPr>
            <a:r>
              <a:t/>
            </a:r>
            <a:endParaRPr sz="1400">
              <a:solidFill>
                <a:schemeClr val="dk1"/>
              </a:solidFill>
              <a:latin typeface="Cabin"/>
              <a:ea typeface="Cabin"/>
              <a:cs typeface="Cabin"/>
              <a:sym typeface="Cabin"/>
            </a:endParaRPr>
          </a:p>
          <a:p>
            <a:pPr indent="-215900" lvl="0" marL="2159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If the patient has had two or more episodes​, treatment should be prolonged for at least a year after clinical recovery to reduce the risk of relapse​.</a:t>
            </a:r>
            <a:endParaRPr sz="1100">
              <a:latin typeface="Cabin"/>
              <a:ea typeface="Cabin"/>
              <a:cs typeface="Cabin"/>
              <a:sym typeface="Cabin"/>
            </a:endParaRPr>
          </a:p>
          <a:p>
            <a:pPr indent="-127000" lvl="0" marL="215900" marR="0" rtl="0" algn="l">
              <a:spcBef>
                <a:spcPts val="0"/>
              </a:spcBef>
              <a:spcAft>
                <a:spcPts val="0"/>
              </a:spcAft>
              <a:buClr>
                <a:schemeClr val="dk1"/>
              </a:buClr>
              <a:buSzPts val="1400"/>
              <a:buFont typeface="Noto Sans Symbols"/>
              <a:buNone/>
            </a:pPr>
            <a:r>
              <a:t/>
            </a:r>
            <a:endParaRPr sz="1400">
              <a:solidFill>
                <a:schemeClr val="dk1"/>
              </a:solidFill>
              <a:latin typeface="Cabin"/>
              <a:ea typeface="Cabin"/>
              <a:cs typeface="Cabin"/>
              <a:sym typeface="Cabin"/>
            </a:endParaRPr>
          </a:p>
          <a:p>
            <a:pPr indent="-215900" lvl="0" marL="2159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 Lithium Carbonate can be used as prophylaxis​ in recurrent unipolar depression. </a:t>
            </a:r>
            <a:r>
              <a:rPr lang="en-GB" sz="900">
                <a:solidFill>
                  <a:srgbClr val="6AA84F"/>
                </a:solidFill>
                <a:latin typeface="Cabin"/>
                <a:ea typeface="Cabin"/>
                <a:cs typeface="Cabin"/>
                <a:sym typeface="Cabin"/>
              </a:rPr>
              <a:t>It has low </a:t>
            </a:r>
            <a:r>
              <a:rPr lang="en-GB" sz="900">
                <a:solidFill>
                  <a:srgbClr val="6AA84F"/>
                </a:solidFill>
                <a:latin typeface="Cabin"/>
                <a:ea typeface="Cabin"/>
                <a:cs typeface="Cabin"/>
                <a:sym typeface="Cabin"/>
              </a:rPr>
              <a:t>therapeutic index</a:t>
            </a:r>
            <a:endParaRPr sz="900">
              <a:solidFill>
                <a:srgbClr val="6AA84F"/>
              </a:solidFill>
              <a:latin typeface="Cabin"/>
              <a:ea typeface="Cabin"/>
              <a:cs typeface="Cabin"/>
              <a:sym typeface="Cabin"/>
            </a:endParaRPr>
          </a:p>
        </p:txBody>
      </p:sp>
      <p:sp>
        <p:nvSpPr>
          <p:cNvPr id="279" name="Google Shape;279;p35"/>
          <p:cNvSpPr txBox="1"/>
          <p:nvPr/>
        </p:nvSpPr>
        <p:spPr>
          <a:xfrm>
            <a:off x="471550" y="217075"/>
            <a:ext cx="8247900" cy="519600"/>
          </a:xfrm>
          <a:prstGeom prst="rect">
            <a:avLst/>
          </a:prstGeom>
          <a:solidFill>
            <a:schemeClr val="accent6"/>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700">
                <a:solidFill>
                  <a:schemeClr val="lt1"/>
                </a:solidFill>
                <a:latin typeface="Oswald"/>
                <a:ea typeface="Oswald"/>
                <a:cs typeface="Oswald"/>
                <a:sym typeface="Oswald"/>
              </a:rPr>
              <a:t>Treatments</a:t>
            </a:r>
            <a:endParaRPr sz="2700">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36"/>
          <p:cNvSpPr/>
          <p:nvPr/>
        </p:nvSpPr>
        <p:spPr>
          <a:xfrm>
            <a:off x="5996625" y="4256575"/>
            <a:ext cx="2645700" cy="612900"/>
          </a:xfrm>
          <a:prstGeom prst="round2DiagRect">
            <a:avLst>
              <a:gd fmla="val 0" name="adj1"/>
              <a:gd fmla="val 0" name="adj2"/>
            </a:avLst>
          </a:prstGeom>
          <a:solidFill>
            <a:srgbClr val="62A39F">
              <a:alpha val="35770"/>
            </a:srgbClr>
          </a:solidFill>
          <a:ln cap="flat" cmpd="sng" w="19050">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6" name="Google Shape;286;p36"/>
          <p:cNvSpPr/>
          <p:nvPr/>
        </p:nvSpPr>
        <p:spPr>
          <a:xfrm>
            <a:off x="3302800" y="4256575"/>
            <a:ext cx="2645700" cy="612900"/>
          </a:xfrm>
          <a:prstGeom prst="round2DiagRect">
            <a:avLst>
              <a:gd fmla="val 0" name="adj1"/>
              <a:gd fmla="val 0" name="adj2"/>
            </a:avLst>
          </a:prstGeom>
          <a:solidFill>
            <a:srgbClr val="62A39F">
              <a:alpha val="35770"/>
            </a:srgbClr>
          </a:solidFill>
          <a:ln cap="flat" cmpd="sng" w="19050">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a:solidFill>
                <a:schemeClr val="lt1"/>
              </a:solidFill>
              <a:latin typeface="Calibri"/>
              <a:ea typeface="Calibri"/>
              <a:cs typeface="Calibri"/>
              <a:sym typeface="Calibri"/>
            </a:endParaRPr>
          </a:p>
        </p:txBody>
      </p:sp>
      <p:sp>
        <p:nvSpPr>
          <p:cNvPr id="287" name="Google Shape;287;p36"/>
          <p:cNvSpPr txBox="1"/>
          <p:nvPr/>
        </p:nvSpPr>
        <p:spPr>
          <a:xfrm>
            <a:off x="573855" y="860958"/>
            <a:ext cx="8103614" cy="2793073"/>
          </a:xfrm>
          <a:prstGeom prst="rect">
            <a:avLst/>
          </a:prstGeom>
          <a:noFill/>
          <a:ln cap="flat" cmpd="sng" w="9525">
            <a:solidFill>
              <a:srgbClr val="000000"/>
            </a:solidFill>
            <a:prstDash val="dashDot"/>
            <a:round/>
            <a:headEnd len="sm" w="sm" type="none"/>
            <a:tailEnd len="sm" w="sm" type="none"/>
          </a:ln>
        </p:spPr>
        <p:txBody>
          <a:bodyPr anchorCtr="0" anchor="t" bIns="68575" lIns="68575" spcFirstLastPara="1" rIns="68575" wrap="square" tIns="68575">
            <a:noAutofit/>
          </a:bodyPr>
          <a:lstStyle/>
          <a:p>
            <a:pPr indent="-88900" lvl="0" marL="177800" marR="0" rtl="0" algn="l">
              <a:lnSpc>
                <a:spcPct val="90000"/>
              </a:lnSpc>
              <a:spcBef>
                <a:spcPts val="80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p:txBody>
      </p:sp>
      <p:sp>
        <p:nvSpPr>
          <p:cNvPr id="288" name="Google Shape;288;p36"/>
          <p:cNvSpPr/>
          <p:nvPr/>
        </p:nvSpPr>
        <p:spPr>
          <a:xfrm>
            <a:off x="652450" y="872538"/>
            <a:ext cx="8000400" cy="2769900"/>
          </a:xfrm>
          <a:prstGeom prst="rect">
            <a:avLst/>
          </a:prstGeom>
          <a:noFill/>
          <a:ln>
            <a:noFill/>
          </a:ln>
        </p:spPr>
        <p:txBody>
          <a:bodyPr anchorCtr="0" anchor="t" bIns="34275" lIns="68575" spcFirstLastPara="1" rIns="68575" wrap="square" tIns="34275">
            <a:noAutofit/>
          </a:bodyPr>
          <a:lstStyle/>
          <a:p>
            <a:pPr indent="-209550" lvl="0" marL="215900" marR="0" rtl="0" algn="l">
              <a:spcBef>
                <a:spcPts val="0"/>
              </a:spcBef>
              <a:spcAft>
                <a:spcPts val="0"/>
              </a:spcAft>
              <a:buClr>
                <a:schemeClr val="dk1"/>
              </a:buClr>
              <a:buSzPts val="1300"/>
              <a:buFont typeface="Noto Sans Symbols"/>
              <a:buChar char="➢"/>
            </a:pPr>
            <a:r>
              <a:rPr b="1" lang="en-GB" sz="1300">
                <a:solidFill>
                  <a:schemeClr val="dk1"/>
                </a:solidFill>
                <a:latin typeface="Cabin"/>
                <a:ea typeface="Cabin"/>
                <a:cs typeface="Cabin"/>
                <a:sym typeface="Cabin"/>
              </a:rPr>
              <a:t> Hospitalization:​ </a:t>
            </a:r>
            <a:r>
              <a:rPr lang="en-GB" sz="1300">
                <a:solidFill>
                  <a:schemeClr val="dk1"/>
                </a:solidFill>
                <a:latin typeface="Cabin"/>
                <a:ea typeface="Cabin"/>
                <a:cs typeface="Cabin"/>
                <a:sym typeface="Cabin"/>
              </a:rPr>
              <a:t>​is indicated for:</a:t>
            </a:r>
            <a:endParaRPr sz="1300">
              <a:latin typeface="Cabin"/>
              <a:ea typeface="Cabin"/>
              <a:cs typeface="Cabin"/>
              <a:sym typeface="Cabin"/>
            </a:endParaRPr>
          </a:p>
          <a:p>
            <a:pPr indent="-209550" lvl="1" marL="558800" marR="0" rtl="0" algn="l">
              <a:spcBef>
                <a:spcPts val="0"/>
              </a:spcBef>
              <a:spcAft>
                <a:spcPts val="0"/>
              </a:spcAft>
              <a:buClr>
                <a:srgbClr val="CC0000"/>
              </a:buClr>
              <a:buSzPts val="1300"/>
              <a:buFont typeface="Cabin"/>
              <a:buChar char="•"/>
            </a:pPr>
            <a:r>
              <a:rPr i="0" lang="en-GB" sz="1300" u="none" cap="none" strike="noStrike">
                <a:solidFill>
                  <a:srgbClr val="CC0000"/>
                </a:solidFill>
                <a:latin typeface="Cabin"/>
                <a:ea typeface="Cabin"/>
                <a:cs typeface="Cabin"/>
                <a:sym typeface="Cabin"/>
              </a:rPr>
              <a:t>Suicidal or homicidal patient. </a:t>
            </a:r>
            <a:r>
              <a:rPr lang="en-GB" sz="900">
                <a:solidFill>
                  <a:srgbClr val="6AA84F"/>
                </a:solidFill>
                <a:latin typeface="Cabin"/>
                <a:ea typeface="Cabin"/>
                <a:cs typeface="Cabin"/>
                <a:sym typeface="Cabin"/>
              </a:rPr>
              <a:t>Patient could kill his family thin kill himself “such cases has been reported”</a:t>
            </a:r>
            <a:endParaRPr sz="900">
              <a:solidFill>
                <a:srgbClr val="6AA84F"/>
              </a:solidFill>
              <a:latin typeface="Cabin"/>
              <a:ea typeface="Cabin"/>
              <a:cs typeface="Cabin"/>
              <a:sym typeface="Cabin"/>
            </a:endParaRPr>
          </a:p>
          <a:p>
            <a:pPr indent="-209550" lvl="1" marL="558800" marR="0" rtl="0" algn="l">
              <a:spcBef>
                <a:spcPts val="0"/>
              </a:spcBef>
              <a:spcAft>
                <a:spcPts val="0"/>
              </a:spcAft>
              <a:buClr>
                <a:schemeClr val="dk1"/>
              </a:buClr>
              <a:buSzPts val="1300"/>
              <a:buFont typeface="Cabin"/>
              <a:buChar char="•"/>
            </a:pPr>
            <a:r>
              <a:rPr i="0" lang="en-GB" sz="1300" u="none" cap="none" strike="noStrike">
                <a:solidFill>
                  <a:schemeClr val="dk1"/>
                </a:solidFill>
                <a:latin typeface="Cabin"/>
                <a:ea typeface="Cabin"/>
                <a:cs typeface="Cabin"/>
                <a:sym typeface="Cabin"/>
              </a:rPr>
              <a:t>Patient with severe psychomotor retardation ​ who is not eating or drinking (for ECT). </a:t>
            </a:r>
            <a:endParaRPr sz="1300">
              <a:latin typeface="Cabin"/>
              <a:ea typeface="Cabin"/>
              <a:cs typeface="Cabin"/>
              <a:sym typeface="Cabin"/>
            </a:endParaRPr>
          </a:p>
          <a:p>
            <a:pPr indent="-209550" lvl="1" marL="558800" marR="0" rtl="0" algn="l">
              <a:spcBef>
                <a:spcPts val="0"/>
              </a:spcBef>
              <a:spcAft>
                <a:spcPts val="0"/>
              </a:spcAft>
              <a:buClr>
                <a:schemeClr val="dk1"/>
              </a:buClr>
              <a:buSzPts val="1300"/>
              <a:buFont typeface="Cabin"/>
              <a:buChar char="•"/>
            </a:pPr>
            <a:r>
              <a:rPr i="0" lang="en-GB" sz="1300" u="none" cap="none" strike="noStrike">
                <a:solidFill>
                  <a:schemeClr val="dk1"/>
                </a:solidFill>
                <a:latin typeface="Cabin"/>
                <a:ea typeface="Cabin"/>
                <a:cs typeface="Cabin"/>
                <a:sym typeface="Cabin"/>
              </a:rPr>
              <a:t>Diagnostic purpose (observation, investigation).</a:t>
            </a:r>
            <a:endParaRPr sz="1300">
              <a:latin typeface="Cabin"/>
              <a:ea typeface="Cabin"/>
              <a:cs typeface="Cabin"/>
              <a:sym typeface="Cabin"/>
            </a:endParaRPr>
          </a:p>
          <a:p>
            <a:pPr indent="-209550" lvl="1" marL="558800" marR="0" rtl="0" algn="l">
              <a:spcBef>
                <a:spcPts val="0"/>
              </a:spcBef>
              <a:spcAft>
                <a:spcPts val="0"/>
              </a:spcAft>
              <a:buClr>
                <a:schemeClr val="dk1"/>
              </a:buClr>
              <a:buSzPts val="1300"/>
              <a:buFont typeface="Cabin"/>
              <a:buChar char="•"/>
            </a:pPr>
            <a:r>
              <a:rPr i="0" lang="en-GB" sz="1300" u="none" cap="none" strike="noStrike">
                <a:solidFill>
                  <a:schemeClr val="dk1"/>
                </a:solidFill>
                <a:latin typeface="Cabin"/>
                <a:ea typeface="Cabin"/>
                <a:cs typeface="Cabin"/>
                <a:sym typeface="Cabin"/>
              </a:rPr>
              <a:t>Drug resistant cases (possible ECT).</a:t>
            </a:r>
            <a:endParaRPr sz="1300">
              <a:latin typeface="Cabin"/>
              <a:ea typeface="Cabin"/>
              <a:cs typeface="Cabin"/>
              <a:sym typeface="Cabin"/>
            </a:endParaRPr>
          </a:p>
          <a:p>
            <a:pPr indent="-209550" lvl="1" marL="558800" marR="0" rtl="0" algn="l">
              <a:spcBef>
                <a:spcPts val="0"/>
              </a:spcBef>
              <a:spcAft>
                <a:spcPts val="0"/>
              </a:spcAft>
              <a:buClr>
                <a:schemeClr val="dk1"/>
              </a:buClr>
              <a:buSzPts val="1300"/>
              <a:buFont typeface="Cabin"/>
              <a:buChar char="•"/>
            </a:pPr>
            <a:r>
              <a:rPr i="0" lang="en-GB" sz="1300" u="none" cap="none" strike="noStrike">
                <a:solidFill>
                  <a:schemeClr val="dk1"/>
                </a:solidFill>
                <a:latin typeface="Cabin"/>
                <a:ea typeface="Cabin"/>
                <a:cs typeface="Cabin"/>
                <a:sym typeface="Cabin"/>
              </a:rPr>
              <a:t>Severe depression with psychotic features (possible ECT). </a:t>
            </a:r>
            <a:endParaRPr sz="1300">
              <a:latin typeface="Cabin"/>
              <a:ea typeface="Cabin"/>
              <a:cs typeface="Cabin"/>
              <a:sym typeface="Cabin"/>
            </a:endParaRPr>
          </a:p>
          <a:p>
            <a:pPr indent="-247650" lvl="0" marL="254000" marR="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Electroconvulsive therapy ( ECT ) :</a:t>
            </a:r>
            <a:r>
              <a:rPr b="1" lang="en-GB" sz="1300">
                <a:solidFill>
                  <a:srgbClr val="6AA84F"/>
                </a:solidFill>
                <a:latin typeface="Cabin"/>
                <a:ea typeface="Cabin"/>
                <a:cs typeface="Cabin"/>
                <a:sym typeface="Cabin"/>
              </a:rPr>
              <a:t> </a:t>
            </a:r>
            <a:r>
              <a:rPr lang="en-GB" sz="900">
                <a:solidFill>
                  <a:srgbClr val="6AA84F"/>
                </a:solidFill>
                <a:latin typeface="Cabin"/>
                <a:ea typeface="Cabin"/>
                <a:cs typeface="Cabin"/>
                <a:sym typeface="Cabin"/>
              </a:rPr>
              <a:t>for </a:t>
            </a:r>
            <a:r>
              <a:rPr lang="en-GB" sz="900">
                <a:solidFill>
                  <a:srgbClr val="6AA84F"/>
                </a:solidFill>
                <a:latin typeface="Cabin"/>
                <a:ea typeface="Cabin"/>
                <a:cs typeface="Cabin"/>
                <a:sym typeface="Cabin"/>
              </a:rPr>
              <a:t>severe psychosis and suicidal patients</a:t>
            </a:r>
            <a:endParaRPr sz="900">
              <a:solidFill>
                <a:srgbClr val="6AA84F"/>
              </a:solidFill>
              <a:latin typeface="Cabin"/>
              <a:ea typeface="Cabin"/>
              <a:cs typeface="Cabin"/>
              <a:sym typeface="Cabin"/>
            </a:endParaRPr>
          </a:p>
          <a:p>
            <a:pPr indent="-247650" lvl="1" marL="596900" marR="0" rtl="0" algn="l">
              <a:spcBef>
                <a:spcPts val="0"/>
              </a:spcBef>
              <a:spcAft>
                <a:spcPts val="0"/>
              </a:spcAft>
              <a:buClr>
                <a:schemeClr val="dk1"/>
              </a:buClr>
              <a:buSzPts val="1300"/>
              <a:buFont typeface="Cabin"/>
              <a:buChar char="•"/>
            </a:pPr>
            <a:r>
              <a:rPr i="0" lang="en-GB" sz="1300" u="none" cap="none" strike="noStrike">
                <a:solidFill>
                  <a:schemeClr val="dk1"/>
                </a:solidFill>
                <a:latin typeface="Cabin"/>
                <a:ea typeface="Cabin"/>
                <a:cs typeface="Cabin"/>
                <a:sym typeface="Cabin"/>
              </a:rPr>
              <a:t>The effect of ECT is best seen in severe depression​ especially with marked biological (neurovegetative), suicidal and psychotic features. It is mainly the speed of action that distinguishes ECT from antidepressant drug treatment. In pregnant depressed patient ECT is safer than antidepressants​. </a:t>
            </a:r>
            <a:endParaRPr sz="1300">
              <a:latin typeface="Cabin"/>
              <a:ea typeface="Cabin"/>
              <a:cs typeface="Cabin"/>
              <a:sym typeface="Cabin"/>
            </a:endParaRPr>
          </a:p>
          <a:p>
            <a:pPr indent="-247650" lvl="0" marL="254000" marR="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 Psychosocial:</a:t>
            </a:r>
            <a:endParaRPr sz="1300">
              <a:latin typeface="Cabin"/>
              <a:ea typeface="Cabin"/>
              <a:cs typeface="Cabin"/>
              <a:sym typeface="Cabin"/>
            </a:endParaRPr>
          </a:p>
          <a:p>
            <a:pPr indent="-247650" lvl="1" marL="596900" marR="0" rtl="0" algn="l">
              <a:spcBef>
                <a:spcPts val="0"/>
              </a:spcBef>
              <a:spcAft>
                <a:spcPts val="0"/>
              </a:spcAft>
              <a:buClr>
                <a:schemeClr val="dk1"/>
              </a:buClr>
              <a:buSzPts val="1300"/>
              <a:buFont typeface="Cabin"/>
              <a:buChar char="•"/>
            </a:pPr>
            <a:r>
              <a:rPr i="0" lang="en-GB" sz="1300" u="none" cap="none" strike="noStrike">
                <a:solidFill>
                  <a:schemeClr val="dk1"/>
                </a:solidFill>
                <a:latin typeface="Cabin"/>
                <a:ea typeface="Cabin"/>
                <a:cs typeface="Cabin"/>
                <a:sym typeface="Cabin"/>
              </a:rPr>
              <a:t> Supportive therapy. Family therapy. Cognitive-behavior therapy (CBT) for less severe cases or after improvement with medication​. </a:t>
            </a:r>
            <a:endParaRPr sz="1300">
              <a:latin typeface="Cabin"/>
              <a:ea typeface="Cabin"/>
              <a:cs typeface="Cabin"/>
              <a:sym typeface="Cabin"/>
            </a:endParaRPr>
          </a:p>
        </p:txBody>
      </p:sp>
      <p:sp>
        <p:nvSpPr>
          <p:cNvPr id="289" name="Google Shape;289;p36"/>
          <p:cNvSpPr txBox="1"/>
          <p:nvPr/>
        </p:nvSpPr>
        <p:spPr>
          <a:xfrm>
            <a:off x="573855" y="289141"/>
            <a:ext cx="8103614" cy="519482"/>
          </a:xfrm>
          <a:prstGeom prst="rect">
            <a:avLst/>
          </a:prstGeom>
          <a:solidFill>
            <a:schemeClr val="accent6"/>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500">
                <a:solidFill>
                  <a:schemeClr val="lt1"/>
                </a:solidFill>
                <a:latin typeface="Oswald"/>
                <a:ea typeface="Oswald"/>
                <a:cs typeface="Oswald"/>
                <a:sym typeface="Oswald"/>
              </a:rPr>
              <a:t>Management of Major Depression: ​(Biopsychosocial Approach)</a:t>
            </a:r>
            <a:endParaRPr sz="2500">
              <a:latin typeface="Oswald"/>
              <a:ea typeface="Oswald"/>
              <a:cs typeface="Oswald"/>
              <a:sym typeface="Oswald"/>
            </a:endParaRPr>
          </a:p>
        </p:txBody>
      </p:sp>
      <p:sp>
        <p:nvSpPr>
          <p:cNvPr id="290" name="Google Shape;290;p36"/>
          <p:cNvSpPr txBox="1"/>
          <p:nvPr/>
        </p:nvSpPr>
        <p:spPr>
          <a:xfrm>
            <a:off x="600842" y="3706359"/>
            <a:ext cx="8103600" cy="519600"/>
          </a:xfrm>
          <a:prstGeom prst="rect">
            <a:avLst/>
          </a:prstGeom>
          <a:solidFill>
            <a:schemeClr val="accent6"/>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500">
                <a:solidFill>
                  <a:schemeClr val="lt1"/>
                </a:solidFill>
                <a:latin typeface="Oswald"/>
                <a:ea typeface="Oswald"/>
                <a:cs typeface="Oswald"/>
                <a:sym typeface="Oswald"/>
              </a:rPr>
              <a:t>Prognosis of </a:t>
            </a:r>
            <a:r>
              <a:rPr lang="en-GB" sz="2500">
                <a:solidFill>
                  <a:schemeClr val="lt1"/>
                </a:solidFill>
                <a:latin typeface="Oswald"/>
                <a:ea typeface="Oswald"/>
                <a:cs typeface="Oswald"/>
                <a:sym typeface="Oswald"/>
              </a:rPr>
              <a:t>Unipolar Depression Disorder </a:t>
            </a:r>
            <a:endParaRPr sz="2500">
              <a:latin typeface="Oswald"/>
              <a:ea typeface="Oswald"/>
              <a:cs typeface="Oswald"/>
              <a:sym typeface="Oswald"/>
            </a:endParaRPr>
          </a:p>
        </p:txBody>
      </p:sp>
      <p:sp>
        <p:nvSpPr>
          <p:cNvPr id="291" name="Google Shape;291;p36"/>
          <p:cNvSpPr/>
          <p:nvPr/>
        </p:nvSpPr>
        <p:spPr>
          <a:xfrm>
            <a:off x="608975" y="4256575"/>
            <a:ext cx="2645700" cy="612900"/>
          </a:xfrm>
          <a:prstGeom prst="round2DiagRect">
            <a:avLst>
              <a:gd fmla="val 0" name="adj1"/>
              <a:gd fmla="val 0" name="adj2"/>
            </a:avLst>
          </a:prstGeom>
          <a:solidFill>
            <a:srgbClr val="62A39F">
              <a:alpha val="35770"/>
            </a:srgbClr>
          </a:solidFill>
          <a:ln cap="flat" cmpd="sng" w="19050">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92" name="Google Shape;292;p36"/>
          <p:cNvSpPr/>
          <p:nvPr/>
        </p:nvSpPr>
        <p:spPr>
          <a:xfrm>
            <a:off x="573857" y="4278276"/>
            <a:ext cx="2877000" cy="4848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1300">
                <a:solidFill>
                  <a:schemeClr val="dk1"/>
                </a:solidFill>
                <a:latin typeface="Cabin"/>
                <a:ea typeface="Cabin"/>
                <a:cs typeface="Cabin"/>
                <a:sym typeface="Cabin"/>
              </a:rPr>
              <a:t>About 25 % of patients have a recurrence within a year. </a:t>
            </a:r>
            <a:endParaRPr sz="1300">
              <a:latin typeface="Cabin"/>
              <a:ea typeface="Cabin"/>
              <a:cs typeface="Cabin"/>
              <a:sym typeface="Cabin"/>
            </a:endParaRPr>
          </a:p>
        </p:txBody>
      </p:sp>
      <p:sp>
        <p:nvSpPr>
          <p:cNvPr id="293" name="Google Shape;293;p36"/>
          <p:cNvSpPr/>
          <p:nvPr/>
        </p:nvSpPr>
        <p:spPr>
          <a:xfrm>
            <a:off x="3302809" y="4216818"/>
            <a:ext cx="2645700" cy="6924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1300">
                <a:solidFill>
                  <a:schemeClr val="dk1"/>
                </a:solidFill>
                <a:latin typeface="Cabin"/>
                <a:ea typeface="Cabin"/>
                <a:cs typeface="Cabin"/>
                <a:sym typeface="Cabin"/>
              </a:rPr>
              <a:t> About 10 % will eventually develop a manic episode.</a:t>
            </a:r>
            <a:endParaRPr sz="1300">
              <a:solidFill>
                <a:schemeClr val="dk1"/>
              </a:solidFill>
              <a:latin typeface="Cabin"/>
              <a:ea typeface="Cabin"/>
              <a:cs typeface="Cabin"/>
              <a:sym typeface="Cabin"/>
            </a:endParaRPr>
          </a:p>
          <a:p>
            <a:pPr indent="0" lvl="0" marL="0" marR="0" rtl="0" algn="ctr">
              <a:spcBef>
                <a:spcPts val="0"/>
              </a:spcBef>
              <a:spcAft>
                <a:spcPts val="0"/>
              </a:spcAft>
              <a:buNone/>
            </a:pPr>
            <a:r>
              <a:rPr i="1" lang="en-GB" sz="1200">
                <a:solidFill>
                  <a:schemeClr val="dk1"/>
                </a:solidFill>
                <a:latin typeface="Cabin"/>
                <a:ea typeface="Cabin"/>
                <a:cs typeface="Cabin"/>
                <a:sym typeface="Cabin"/>
              </a:rPr>
              <a:t>Be careful about antidepressants </a:t>
            </a:r>
            <a:endParaRPr sz="1200">
              <a:latin typeface="Cabin"/>
              <a:ea typeface="Cabin"/>
              <a:cs typeface="Cabin"/>
              <a:sym typeface="Cabin"/>
            </a:endParaRPr>
          </a:p>
        </p:txBody>
      </p:sp>
      <p:sp>
        <p:nvSpPr>
          <p:cNvPr id="294" name="Google Shape;294;p36"/>
          <p:cNvSpPr/>
          <p:nvPr/>
        </p:nvSpPr>
        <p:spPr>
          <a:xfrm>
            <a:off x="5996614" y="4216830"/>
            <a:ext cx="2645700" cy="6924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1300">
                <a:solidFill>
                  <a:schemeClr val="dk1"/>
                </a:solidFill>
                <a:latin typeface="Cabin"/>
                <a:ea typeface="Cabin"/>
                <a:cs typeface="Cabin"/>
                <a:sym typeface="Cabin"/>
              </a:rPr>
              <a:t>A group of patients have chronic course with residual symptoms and significant social handicap.</a:t>
            </a:r>
            <a:endParaRPr b="1" sz="1300">
              <a:solidFill>
                <a:schemeClr val="dk1"/>
              </a:solidFill>
              <a:latin typeface="Cabin"/>
              <a:ea typeface="Cabin"/>
              <a:cs typeface="Cabin"/>
              <a:sym typeface="Cabi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graphicFrame>
        <p:nvGraphicFramePr>
          <p:cNvPr id="299" name="Google Shape;299;p37"/>
          <p:cNvGraphicFramePr/>
          <p:nvPr/>
        </p:nvGraphicFramePr>
        <p:xfrm>
          <a:off x="520192" y="903648"/>
          <a:ext cx="3000000" cy="3000000"/>
        </p:xfrm>
        <a:graphic>
          <a:graphicData uri="http://schemas.openxmlformats.org/drawingml/2006/table">
            <a:tbl>
              <a:tblPr bandRow="1" firstRow="1">
                <a:noFill/>
                <a:tableStyleId>{CD4B77D2-00AA-47DF-B5C8-5B0D6167B65A}</a:tableStyleId>
              </a:tblPr>
              <a:tblGrid>
                <a:gridCol w="1745900"/>
                <a:gridCol w="6357675"/>
              </a:tblGrid>
              <a:tr h="1034575">
                <a:tc>
                  <a:txBody>
                    <a:bodyPr>
                      <a:noAutofit/>
                    </a:bodyPr>
                    <a:lstStyle/>
                    <a:p>
                      <a:pPr indent="0" lvl="0" marL="0" marR="0" rtl="0" algn="l">
                        <a:spcBef>
                          <a:spcPts val="0"/>
                        </a:spcBef>
                        <a:spcAft>
                          <a:spcPts val="0"/>
                        </a:spcAft>
                        <a:buNone/>
                      </a:pPr>
                      <a:r>
                        <a:rPr lang="en-GB" sz="1100" u="none" cap="none" strike="noStrike">
                          <a:solidFill>
                            <a:srgbClr val="CC0000"/>
                          </a:solidFill>
                          <a:latin typeface="Cabin"/>
                          <a:ea typeface="Cabin"/>
                          <a:cs typeface="Cabin"/>
                          <a:sym typeface="Cabin"/>
                        </a:rPr>
                        <a:t>1- Depression secondary to medical diseases</a:t>
                      </a:r>
                      <a:endParaRPr sz="1100" u="none" cap="none" strike="noStrike">
                        <a:solidFill>
                          <a:srgbClr val="CC0000"/>
                        </a:solidFill>
                        <a:latin typeface="Cabin"/>
                        <a:ea typeface="Cabin"/>
                        <a:cs typeface="Cabin"/>
                        <a:sym typeface="Cabin"/>
                      </a:endParaRPr>
                    </a:p>
                    <a:p>
                      <a:pPr indent="0" lvl="0" marL="0" marR="0" rtl="0" algn="l">
                        <a:spcBef>
                          <a:spcPts val="0"/>
                        </a:spcBef>
                        <a:spcAft>
                          <a:spcPts val="0"/>
                        </a:spcAft>
                        <a:buNone/>
                      </a:pPr>
                      <a:r>
                        <a:t/>
                      </a:r>
                      <a:endParaRPr sz="1100">
                        <a:solidFill>
                          <a:srgbClr val="CC0000"/>
                        </a:solidFill>
                        <a:latin typeface="Cabin"/>
                        <a:ea typeface="Cabin"/>
                        <a:cs typeface="Cabin"/>
                        <a:sym typeface="Cabin"/>
                      </a:endParaRPr>
                    </a:p>
                    <a:p>
                      <a:pPr indent="0" lvl="0" marL="0" marR="0" rtl="0" algn="l">
                        <a:spcBef>
                          <a:spcPts val="0"/>
                        </a:spcBef>
                        <a:spcAft>
                          <a:spcPts val="0"/>
                        </a:spcAft>
                        <a:buNone/>
                      </a:pPr>
                      <a:r>
                        <a:t/>
                      </a:r>
                      <a:endParaRPr sz="700">
                        <a:solidFill>
                          <a:srgbClr val="CC0000"/>
                        </a:solidFill>
                        <a:latin typeface="Cabin"/>
                        <a:ea typeface="Cabin"/>
                        <a:cs typeface="Cabin"/>
                        <a:sym typeface="Cabin"/>
                      </a:endParaRPr>
                    </a:p>
                  </a:txBody>
                  <a:tcPr marT="34300" marB="34300" marR="68600" marL="68600"/>
                </a:tc>
                <a:tc>
                  <a:txBody>
                    <a:bodyPr>
                      <a:noAutofit/>
                    </a:bodyPr>
                    <a:lstStyle/>
                    <a:p>
                      <a:pPr indent="-209550" lvl="0" marL="215900" marR="0" rtl="0" algn="l">
                        <a:spcBef>
                          <a:spcPts val="0"/>
                        </a:spcBef>
                        <a:spcAft>
                          <a:spcPts val="0"/>
                        </a:spcAft>
                        <a:buClr>
                          <a:srgbClr val="CC0000"/>
                        </a:buClr>
                        <a:buSzPts val="900"/>
                        <a:buFont typeface="Cabin"/>
                        <a:buChar char="-"/>
                      </a:pPr>
                      <a:r>
                        <a:rPr lang="en-GB" sz="900" u="none" cap="none" strike="noStrike">
                          <a:solidFill>
                            <a:srgbClr val="CC0000"/>
                          </a:solidFill>
                          <a:latin typeface="Cabin"/>
                          <a:ea typeface="Cabin"/>
                          <a:cs typeface="Cabin"/>
                          <a:sym typeface="Cabin"/>
                        </a:rPr>
                        <a:t>Hypothyroidism</a:t>
                      </a:r>
                      <a:endParaRPr sz="1100">
                        <a:solidFill>
                          <a:srgbClr val="CC0000"/>
                        </a:solidFill>
                        <a:latin typeface="Cabin"/>
                        <a:ea typeface="Cabin"/>
                        <a:cs typeface="Cabin"/>
                        <a:sym typeface="Cabin"/>
                      </a:endParaRPr>
                    </a:p>
                    <a:p>
                      <a:pPr indent="-209550" lvl="0" marL="215900" marR="0" rtl="0" algn="l">
                        <a:spcBef>
                          <a:spcPts val="0"/>
                        </a:spcBef>
                        <a:spcAft>
                          <a:spcPts val="0"/>
                        </a:spcAft>
                        <a:buClr>
                          <a:srgbClr val="CC0000"/>
                        </a:buClr>
                        <a:buSzPts val="900"/>
                        <a:buFont typeface="Cabin"/>
                        <a:buChar char="-"/>
                      </a:pPr>
                      <a:r>
                        <a:rPr lang="en-GB" sz="900" u="none" cap="none" strike="noStrike">
                          <a:solidFill>
                            <a:srgbClr val="CC0000"/>
                          </a:solidFill>
                          <a:latin typeface="Cabin"/>
                          <a:ea typeface="Cabin"/>
                          <a:cs typeface="Cabin"/>
                          <a:sym typeface="Cabin"/>
                        </a:rPr>
                        <a:t>Diabetes mellitus</a:t>
                      </a:r>
                      <a:endParaRPr sz="1100">
                        <a:solidFill>
                          <a:srgbClr val="CC0000"/>
                        </a:solidFill>
                        <a:latin typeface="Cabin"/>
                        <a:ea typeface="Cabin"/>
                        <a:cs typeface="Cabin"/>
                        <a:sym typeface="Cabin"/>
                      </a:endParaRPr>
                    </a:p>
                    <a:p>
                      <a:pPr indent="-209550" lvl="0" marL="215900" marR="0" rtl="0" algn="l">
                        <a:spcBef>
                          <a:spcPts val="0"/>
                        </a:spcBef>
                        <a:spcAft>
                          <a:spcPts val="0"/>
                        </a:spcAft>
                        <a:buClr>
                          <a:schemeClr val="dk1"/>
                        </a:buClr>
                        <a:buSzPts val="900"/>
                        <a:buFont typeface="Cabin"/>
                        <a:buChar char="-"/>
                      </a:pPr>
                      <a:r>
                        <a:rPr lang="en-GB" sz="900" u="none" cap="none" strike="noStrike">
                          <a:latin typeface="Cabin"/>
                          <a:ea typeface="Cabin"/>
                          <a:cs typeface="Cabin"/>
                          <a:sym typeface="Cabin"/>
                        </a:rPr>
                        <a:t>Cushing’s disease </a:t>
                      </a:r>
                      <a:endParaRPr sz="1100">
                        <a:latin typeface="Cabin"/>
                        <a:ea typeface="Cabin"/>
                        <a:cs typeface="Cabin"/>
                        <a:sym typeface="Cabin"/>
                      </a:endParaRPr>
                    </a:p>
                    <a:p>
                      <a:pPr indent="-209550" lvl="0" marL="215900" marR="0" rtl="0" algn="l">
                        <a:spcBef>
                          <a:spcPts val="0"/>
                        </a:spcBef>
                        <a:spcAft>
                          <a:spcPts val="0"/>
                        </a:spcAft>
                        <a:buClr>
                          <a:schemeClr val="dk1"/>
                        </a:buClr>
                        <a:buSzPts val="900"/>
                        <a:buFont typeface="Cabin"/>
                        <a:buChar char="-"/>
                      </a:pPr>
                      <a:r>
                        <a:rPr lang="en-GB" sz="900" u="none" cap="none" strike="noStrike">
                          <a:latin typeface="Cabin"/>
                          <a:ea typeface="Cabin"/>
                          <a:cs typeface="Cabin"/>
                          <a:sym typeface="Cabin"/>
                        </a:rPr>
                        <a:t>Parkinson’s disease. </a:t>
                      </a:r>
                      <a:endParaRPr sz="1100">
                        <a:latin typeface="Cabin"/>
                        <a:ea typeface="Cabin"/>
                        <a:cs typeface="Cabin"/>
                        <a:sym typeface="Cabin"/>
                      </a:endParaRPr>
                    </a:p>
                    <a:p>
                      <a:pPr indent="-209550" lvl="0" marL="215900" marR="0" rtl="0" algn="l">
                        <a:spcBef>
                          <a:spcPts val="0"/>
                        </a:spcBef>
                        <a:spcAft>
                          <a:spcPts val="0"/>
                        </a:spcAft>
                        <a:buClr>
                          <a:schemeClr val="dk1"/>
                        </a:buClr>
                        <a:buSzPts val="900"/>
                        <a:buFont typeface="Cabin"/>
                        <a:buChar char="-"/>
                      </a:pPr>
                      <a:r>
                        <a:rPr lang="en-GB" sz="900" u="none" cap="none" strike="noStrike">
                          <a:latin typeface="Cabin"/>
                          <a:ea typeface="Cabin"/>
                          <a:cs typeface="Cabin"/>
                          <a:sym typeface="Cabin"/>
                        </a:rPr>
                        <a:t>Stroke​.</a:t>
                      </a:r>
                      <a:endParaRPr sz="1100">
                        <a:latin typeface="Cabin"/>
                        <a:ea typeface="Cabin"/>
                        <a:cs typeface="Cabin"/>
                        <a:sym typeface="Cabin"/>
                      </a:endParaRPr>
                    </a:p>
                    <a:p>
                      <a:pPr indent="-209550" lvl="0" marL="215900" marR="0" rtl="0" algn="l">
                        <a:spcBef>
                          <a:spcPts val="0"/>
                        </a:spcBef>
                        <a:spcAft>
                          <a:spcPts val="0"/>
                        </a:spcAft>
                        <a:buClr>
                          <a:schemeClr val="dk1"/>
                        </a:buClr>
                        <a:buSzPts val="900"/>
                        <a:buFont typeface="Cabin"/>
                        <a:buChar char="-"/>
                      </a:pPr>
                      <a:r>
                        <a:rPr lang="en-GB" sz="900" u="none" cap="none" strike="noStrike">
                          <a:latin typeface="Cabin"/>
                          <a:ea typeface="Cabin"/>
                          <a:cs typeface="Cabin"/>
                          <a:sym typeface="Cabin"/>
                        </a:rPr>
                        <a:t>Carcinoma (</a:t>
                      </a:r>
                      <a:r>
                        <a:rPr b="0" lang="en-GB" sz="900" u="none" cap="none" strike="noStrike">
                          <a:latin typeface="Cabin"/>
                          <a:ea typeface="Cabin"/>
                          <a:cs typeface="Cabin"/>
                          <a:sym typeface="Cabin"/>
                        </a:rPr>
                        <a:t>especially of the</a:t>
                      </a:r>
                      <a:r>
                        <a:rPr lang="en-GB" sz="900" u="none" cap="none" strike="noStrike">
                          <a:latin typeface="Cabin"/>
                          <a:ea typeface="Cabin"/>
                          <a:cs typeface="Cabin"/>
                          <a:sym typeface="Cabin"/>
                        </a:rPr>
                        <a:t> pancreas </a:t>
                      </a:r>
                      <a:r>
                        <a:rPr b="0" lang="en-GB" sz="900" u="none" cap="none" strike="noStrike">
                          <a:latin typeface="Cabin"/>
                          <a:ea typeface="Cabin"/>
                          <a:cs typeface="Cabin"/>
                          <a:sym typeface="Cabin"/>
                        </a:rPr>
                        <a:t>and</a:t>
                      </a:r>
                      <a:r>
                        <a:rPr lang="en-GB" sz="900" u="none" cap="none" strike="noStrike">
                          <a:latin typeface="Cabin"/>
                          <a:ea typeface="Cabin"/>
                          <a:cs typeface="Cabin"/>
                          <a:sym typeface="Cabin"/>
                        </a:rPr>
                        <a:t> lungs).</a:t>
                      </a:r>
                      <a:endParaRPr sz="1100">
                        <a:latin typeface="Cabin"/>
                        <a:ea typeface="Cabin"/>
                        <a:cs typeface="Cabin"/>
                        <a:sym typeface="Cabin"/>
                      </a:endParaRPr>
                    </a:p>
                    <a:p>
                      <a:pPr indent="-209550" lvl="0" marL="215900" marR="0" rtl="0" algn="l">
                        <a:spcBef>
                          <a:spcPts val="0"/>
                        </a:spcBef>
                        <a:spcAft>
                          <a:spcPts val="0"/>
                        </a:spcAft>
                        <a:buClr>
                          <a:srgbClr val="CC0000"/>
                        </a:buClr>
                        <a:buSzPts val="900"/>
                        <a:buFont typeface="Cabin"/>
                        <a:buChar char="-"/>
                      </a:pPr>
                      <a:r>
                        <a:rPr lang="en-GB" sz="900" u="none" cap="none" strike="noStrike">
                          <a:solidFill>
                            <a:srgbClr val="CC0000"/>
                          </a:solidFill>
                          <a:latin typeface="Cabin"/>
                          <a:ea typeface="Cabin"/>
                          <a:cs typeface="Cabin"/>
                          <a:sym typeface="Cabin"/>
                        </a:rPr>
                        <a:t>Autoimmune diseases; SLE, multiple sclerosis. </a:t>
                      </a:r>
                      <a:endParaRPr sz="1100">
                        <a:solidFill>
                          <a:srgbClr val="CC0000"/>
                        </a:solidFill>
                        <a:latin typeface="Cabin"/>
                        <a:ea typeface="Cabin"/>
                        <a:cs typeface="Cabin"/>
                        <a:sym typeface="Cabin"/>
                      </a:endParaRPr>
                    </a:p>
                  </a:txBody>
                  <a:tcPr marT="34300" marB="34300" marR="68600" marL="68600"/>
                </a:tc>
              </a:tr>
              <a:tr h="1447625">
                <a:tc>
                  <a:txBody>
                    <a:bodyPr>
                      <a:noAutofit/>
                    </a:bodyPr>
                    <a:lstStyle/>
                    <a:p>
                      <a:pPr indent="0" lvl="0" marL="0" marR="0" rtl="0" algn="l">
                        <a:spcBef>
                          <a:spcPts val="0"/>
                        </a:spcBef>
                        <a:spcAft>
                          <a:spcPts val="0"/>
                        </a:spcAft>
                        <a:buNone/>
                      </a:pPr>
                      <a:r>
                        <a:rPr b="1" lang="en-GB" sz="1100" u="none" cap="none" strike="noStrike">
                          <a:latin typeface="Cabin"/>
                          <a:ea typeface="Cabin"/>
                          <a:cs typeface="Cabin"/>
                          <a:sym typeface="Cabin"/>
                        </a:rPr>
                        <a:t>2-Depression secondary to medications</a:t>
                      </a:r>
                      <a:endParaRPr sz="1100">
                        <a:latin typeface="Cabin"/>
                        <a:ea typeface="Cabin"/>
                        <a:cs typeface="Cabin"/>
                        <a:sym typeface="Cabin"/>
                      </a:endParaRPr>
                    </a:p>
                  </a:txBody>
                  <a:tcPr marT="34300" marB="34300" marR="68600" marL="68600"/>
                </a:tc>
                <a:tc>
                  <a:txBody>
                    <a:bodyPr>
                      <a:noAutofit/>
                    </a:bodyPr>
                    <a:lstStyle/>
                    <a:p>
                      <a:pPr indent="-209550" lvl="0" marL="215900" marR="0" rtl="0" algn="l">
                        <a:spcBef>
                          <a:spcPts val="0"/>
                        </a:spcBef>
                        <a:spcAft>
                          <a:spcPts val="0"/>
                        </a:spcAft>
                        <a:buClr>
                          <a:schemeClr val="dk1"/>
                        </a:buClr>
                        <a:buSzPts val="900"/>
                        <a:buFont typeface="Cabin"/>
                        <a:buChar char="-"/>
                      </a:pPr>
                      <a:r>
                        <a:rPr b="1" lang="en-GB" sz="900" u="none" cap="none" strike="noStrike">
                          <a:solidFill>
                            <a:srgbClr val="CC0000"/>
                          </a:solidFill>
                          <a:latin typeface="Cabin"/>
                          <a:ea typeface="Cabin"/>
                          <a:cs typeface="Cabin"/>
                          <a:sym typeface="Cabin"/>
                        </a:rPr>
                        <a:t>Antihypertensives (e.g. beta-blockers,</a:t>
                      </a:r>
                      <a:r>
                        <a:rPr b="1" lang="en-GB" sz="900" u="none" cap="none" strike="noStrike">
                          <a:latin typeface="Cabin"/>
                          <a:ea typeface="Cabin"/>
                          <a:cs typeface="Cabin"/>
                          <a:sym typeface="Cabin"/>
                        </a:rPr>
                        <a:t> </a:t>
                      </a:r>
                      <a:r>
                        <a:rPr lang="en-GB" sz="900" u="none" cap="none" strike="noStrike">
                          <a:latin typeface="Cabin"/>
                          <a:ea typeface="Cabin"/>
                          <a:cs typeface="Cabin"/>
                          <a:sym typeface="Cabin"/>
                        </a:rPr>
                        <a:t>methyldopa, reserpine &amp; Ca-channel blockers).</a:t>
                      </a:r>
                      <a:endParaRPr sz="1100">
                        <a:latin typeface="Cabin"/>
                        <a:ea typeface="Cabin"/>
                        <a:cs typeface="Cabin"/>
                        <a:sym typeface="Cabin"/>
                      </a:endParaRPr>
                    </a:p>
                    <a:p>
                      <a:pPr indent="-209550" lvl="0" marL="215900" marR="0" rtl="0" algn="l">
                        <a:spcBef>
                          <a:spcPts val="0"/>
                        </a:spcBef>
                        <a:spcAft>
                          <a:spcPts val="0"/>
                        </a:spcAft>
                        <a:buClr>
                          <a:srgbClr val="CC0000"/>
                        </a:buClr>
                        <a:buSzPts val="900"/>
                        <a:buFont typeface="Cabin"/>
                        <a:buChar char="-"/>
                      </a:pPr>
                      <a:r>
                        <a:rPr b="1" lang="en-GB" sz="900" u="none" cap="none" strike="noStrike">
                          <a:solidFill>
                            <a:srgbClr val="CC0000"/>
                          </a:solidFill>
                          <a:latin typeface="Cabin"/>
                          <a:ea typeface="Cabin"/>
                          <a:cs typeface="Cabin"/>
                          <a:sym typeface="Cabin"/>
                        </a:rPr>
                        <a:t>Steroids. </a:t>
                      </a:r>
                      <a:endParaRPr b="1" sz="1100">
                        <a:solidFill>
                          <a:srgbClr val="CC0000"/>
                        </a:solidFill>
                        <a:latin typeface="Cabin"/>
                        <a:ea typeface="Cabin"/>
                        <a:cs typeface="Cabin"/>
                        <a:sym typeface="Cabin"/>
                      </a:endParaRPr>
                    </a:p>
                    <a:p>
                      <a:pPr indent="-209550" lvl="0" marL="215900" marR="0" rtl="0" algn="l">
                        <a:spcBef>
                          <a:spcPts val="0"/>
                        </a:spcBef>
                        <a:spcAft>
                          <a:spcPts val="0"/>
                        </a:spcAft>
                        <a:buClr>
                          <a:schemeClr val="dk1"/>
                        </a:buClr>
                        <a:buSzPts val="900"/>
                        <a:buFont typeface="Cabin"/>
                        <a:buChar char="-"/>
                      </a:pPr>
                      <a:r>
                        <a:rPr lang="en-GB" sz="900" u="none" cap="none" strike="noStrike">
                          <a:latin typeface="Cabin"/>
                          <a:ea typeface="Cabin"/>
                          <a:cs typeface="Cabin"/>
                          <a:sym typeface="Cabin"/>
                        </a:rPr>
                        <a:t>Bromocriptine and L- dopa.</a:t>
                      </a:r>
                      <a:endParaRPr sz="1100">
                        <a:latin typeface="Cabin"/>
                        <a:ea typeface="Cabin"/>
                        <a:cs typeface="Cabin"/>
                        <a:sym typeface="Cabin"/>
                      </a:endParaRPr>
                    </a:p>
                    <a:p>
                      <a:pPr indent="-209550" lvl="0" marL="215900" marR="0" rtl="0" algn="l">
                        <a:spcBef>
                          <a:spcPts val="0"/>
                        </a:spcBef>
                        <a:spcAft>
                          <a:spcPts val="0"/>
                        </a:spcAft>
                        <a:buClr>
                          <a:schemeClr val="dk1"/>
                        </a:buClr>
                        <a:buSzPts val="900"/>
                        <a:buFont typeface="Cabin"/>
                        <a:buChar char="-"/>
                      </a:pPr>
                      <a:r>
                        <a:rPr lang="en-GB" sz="900" u="none" cap="none" strike="noStrike">
                          <a:latin typeface="Cabin"/>
                          <a:ea typeface="Cabin"/>
                          <a:cs typeface="Cabin"/>
                          <a:sym typeface="Cabin"/>
                        </a:rPr>
                        <a:t>Indomethacin.</a:t>
                      </a:r>
                      <a:endParaRPr sz="1100">
                        <a:latin typeface="Cabin"/>
                        <a:ea typeface="Cabin"/>
                        <a:cs typeface="Cabin"/>
                        <a:sym typeface="Cabin"/>
                      </a:endParaRPr>
                    </a:p>
                    <a:p>
                      <a:pPr indent="-209550" lvl="0" marL="215900" marR="0" rtl="0" algn="l">
                        <a:spcBef>
                          <a:spcPts val="0"/>
                        </a:spcBef>
                        <a:spcAft>
                          <a:spcPts val="0"/>
                        </a:spcAft>
                        <a:buClr>
                          <a:schemeClr val="dk1"/>
                        </a:buClr>
                        <a:buSzPts val="900"/>
                        <a:buFont typeface="Cabin"/>
                        <a:buChar char="-"/>
                      </a:pPr>
                      <a:r>
                        <a:rPr b="1" lang="en-GB" sz="900" u="none" cap="none" strike="noStrike">
                          <a:solidFill>
                            <a:srgbClr val="CC0000"/>
                          </a:solidFill>
                          <a:latin typeface="Cabin"/>
                          <a:ea typeface="Cabin"/>
                          <a:cs typeface="Cabin"/>
                          <a:sym typeface="Cabin"/>
                        </a:rPr>
                        <a:t>Isotretinoin</a:t>
                      </a:r>
                      <a:r>
                        <a:rPr b="1" lang="en-GB" sz="900" u="none" cap="none" strike="noStrike">
                          <a:latin typeface="Cabin"/>
                          <a:ea typeface="Cabin"/>
                          <a:cs typeface="Cabin"/>
                          <a:sym typeface="Cabin"/>
                        </a:rPr>
                        <a:t> </a:t>
                      </a:r>
                      <a:r>
                        <a:rPr lang="en-GB" sz="900" u="none" cap="none" strike="noStrike">
                          <a:latin typeface="Cabin"/>
                          <a:ea typeface="Cabin"/>
                          <a:cs typeface="Cabin"/>
                          <a:sym typeface="Cabin"/>
                        </a:rPr>
                        <a:t>(</a:t>
                      </a:r>
                      <a:r>
                        <a:rPr lang="en-GB" sz="900" u="none" cap="none" strike="noStrike">
                          <a:solidFill>
                            <a:srgbClr val="CC0000"/>
                          </a:solidFill>
                          <a:latin typeface="Cabin"/>
                          <a:ea typeface="Cabin"/>
                          <a:cs typeface="Cabin"/>
                          <a:sym typeface="Cabin"/>
                        </a:rPr>
                        <a:t>Roaccutane</a:t>
                      </a:r>
                      <a:r>
                        <a:rPr lang="en-GB" sz="900" u="none" cap="none" strike="noStrike">
                          <a:latin typeface="Cabin"/>
                          <a:ea typeface="Cabin"/>
                          <a:cs typeface="Cabin"/>
                          <a:sym typeface="Cabin"/>
                        </a:rPr>
                        <a:t>); treatment of acne.</a:t>
                      </a:r>
                      <a:endParaRPr sz="1100">
                        <a:latin typeface="Cabin"/>
                        <a:ea typeface="Cabin"/>
                        <a:cs typeface="Cabin"/>
                        <a:sym typeface="Cabin"/>
                      </a:endParaRPr>
                    </a:p>
                    <a:p>
                      <a:pPr indent="-209550" lvl="0" marL="215900" marR="0" rtl="0" algn="l">
                        <a:spcBef>
                          <a:spcPts val="0"/>
                        </a:spcBef>
                        <a:spcAft>
                          <a:spcPts val="0"/>
                        </a:spcAft>
                        <a:buClr>
                          <a:schemeClr val="dk1"/>
                        </a:buClr>
                        <a:buSzPts val="900"/>
                        <a:buFont typeface="Cabin"/>
                        <a:buChar char="-"/>
                      </a:pPr>
                      <a:r>
                        <a:rPr lang="en-GB" sz="900" u="none" cap="none" strike="noStrike">
                          <a:latin typeface="Cabin"/>
                          <a:ea typeface="Cabin"/>
                          <a:cs typeface="Cabin"/>
                          <a:sym typeface="Cabin"/>
                        </a:rPr>
                        <a:t>Progestin-containing contraceptives (compared to estrogen-containing contraceptives, which can reduce depression risk).</a:t>
                      </a:r>
                      <a:endParaRPr sz="1100">
                        <a:latin typeface="Cabin"/>
                        <a:ea typeface="Cabin"/>
                        <a:cs typeface="Cabin"/>
                        <a:sym typeface="Cabin"/>
                      </a:endParaRPr>
                    </a:p>
                    <a:p>
                      <a:pPr indent="-209550" lvl="0" marL="215900" marR="0" rtl="0" algn="l">
                        <a:spcBef>
                          <a:spcPts val="0"/>
                        </a:spcBef>
                        <a:spcAft>
                          <a:spcPts val="0"/>
                        </a:spcAft>
                        <a:buClr>
                          <a:schemeClr val="dk1"/>
                        </a:buClr>
                        <a:buSzPts val="900"/>
                        <a:buFont typeface="Cabin"/>
                        <a:buChar char="-"/>
                      </a:pPr>
                      <a:r>
                        <a:rPr b="1" lang="en-GB" sz="900" u="none" cap="none" strike="noStrike">
                          <a:latin typeface="Cabin"/>
                          <a:ea typeface="Cabin"/>
                          <a:cs typeface="Cabin"/>
                          <a:sym typeface="Cabin"/>
                        </a:rPr>
                        <a:t>Tamoxifen</a:t>
                      </a:r>
                      <a:r>
                        <a:rPr lang="en-GB" sz="900" u="none" cap="none" strike="noStrike">
                          <a:latin typeface="Cabin"/>
                          <a:ea typeface="Cabin"/>
                          <a:cs typeface="Cabin"/>
                          <a:sym typeface="Cabin"/>
                        </a:rPr>
                        <a:t> (estrogen-receptor antagonist used in breast cancer): it may induce depression that can be difficult to treat with antidepressants.</a:t>
                      </a:r>
                      <a:endParaRPr sz="1100">
                        <a:latin typeface="Cabin"/>
                        <a:ea typeface="Cabin"/>
                        <a:cs typeface="Cabin"/>
                        <a:sym typeface="Cabin"/>
                      </a:endParaRPr>
                    </a:p>
                    <a:p>
                      <a:pPr indent="-209550" lvl="0" marL="215900" marR="0" rtl="0" algn="l">
                        <a:spcBef>
                          <a:spcPts val="0"/>
                        </a:spcBef>
                        <a:spcAft>
                          <a:spcPts val="0"/>
                        </a:spcAft>
                        <a:buClr>
                          <a:schemeClr val="dk1"/>
                        </a:buClr>
                        <a:buSzPts val="900"/>
                        <a:buFont typeface="Cabin"/>
                        <a:buChar char="-"/>
                      </a:pPr>
                      <a:r>
                        <a:rPr b="1" lang="en-GB" sz="900" u="none" cap="none" strike="noStrike">
                          <a:latin typeface="Cabin"/>
                          <a:ea typeface="Cabin"/>
                          <a:cs typeface="Cabin"/>
                          <a:sym typeface="Cabin"/>
                        </a:rPr>
                        <a:t>Chemotherapy agents</a:t>
                      </a:r>
                      <a:r>
                        <a:rPr lang="en-GB" sz="900" u="none" cap="none" strike="noStrike">
                          <a:latin typeface="Cabin"/>
                          <a:ea typeface="Cabin"/>
                          <a:cs typeface="Cabin"/>
                          <a:sym typeface="Cabin"/>
                        </a:rPr>
                        <a:t> e.g. vincristine, interferon (may induce severe depression with suicidal ideas).</a:t>
                      </a:r>
                      <a:endParaRPr sz="1100">
                        <a:latin typeface="Cabin"/>
                        <a:ea typeface="Cabin"/>
                        <a:cs typeface="Cabin"/>
                        <a:sym typeface="Cabin"/>
                      </a:endParaRPr>
                    </a:p>
                    <a:p>
                      <a:pPr indent="-209550" lvl="0" marL="215900" marR="0" rtl="0" algn="l">
                        <a:spcBef>
                          <a:spcPts val="0"/>
                        </a:spcBef>
                        <a:spcAft>
                          <a:spcPts val="0"/>
                        </a:spcAft>
                        <a:buClr>
                          <a:schemeClr val="dk1"/>
                        </a:buClr>
                        <a:buSzPts val="900"/>
                        <a:buFont typeface="Cabin"/>
                        <a:buChar char="-"/>
                      </a:pPr>
                      <a:r>
                        <a:rPr b="1" lang="en-GB" sz="900" u="none" cap="none" strike="noStrike">
                          <a:solidFill>
                            <a:srgbClr val="CC0000"/>
                          </a:solidFill>
                          <a:latin typeface="Cabin"/>
                          <a:ea typeface="Cabin"/>
                          <a:cs typeface="Cabin"/>
                          <a:sym typeface="Cabin"/>
                        </a:rPr>
                        <a:t>Antipsychotics</a:t>
                      </a:r>
                      <a:r>
                        <a:rPr b="1" lang="en-GB" sz="900" u="none" cap="none" strike="noStrike">
                          <a:latin typeface="Cabin"/>
                          <a:ea typeface="Cabin"/>
                          <a:cs typeface="Cabin"/>
                          <a:sym typeface="Cabin"/>
                        </a:rPr>
                        <a:t>.</a:t>
                      </a:r>
                      <a:endParaRPr sz="1100">
                        <a:latin typeface="Cabin"/>
                        <a:ea typeface="Cabin"/>
                        <a:cs typeface="Cabin"/>
                        <a:sym typeface="Cabin"/>
                      </a:endParaRPr>
                    </a:p>
                  </a:txBody>
                  <a:tcPr marT="34300" marB="34300" marR="68600" marL="68600"/>
                </a:tc>
              </a:tr>
            </a:tbl>
          </a:graphicData>
        </a:graphic>
      </p:graphicFrame>
      <p:sp>
        <p:nvSpPr>
          <p:cNvPr id="300" name="Google Shape;300;p37"/>
          <p:cNvSpPr txBox="1"/>
          <p:nvPr/>
        </p:nvSpPr>
        <p:spPr>
          <a:xfrm>
            <a:off x="520192" y="328252"/>
            <a:ext cx="8103614" cy="519482"/>
          </a:xfrm>
          <a:prstGeom prst="rect">
            <a:avLst/>
          </a:prstGeom>
          <a:solidFill>
            <a:schemeClr val="accent6"/>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500">
                <a:solidFill>
                  <a:schemeClr val="lt1"/>
                </a:solidFill>
                <a:latin typeface="Oswald"/>
                <a:ea typeface="Oswald"/>
                <a:cs typeface="Oswald"/>
                <a:sym typeface="Oswald"/>
              </a:rPr>
              <a:t>Differe</a:t>
            </a:r>
            <a:r>
              <a:rPr lang="en-GB" sz="2500">
                <a:solidFill>
                  <a:schemeClr val="lt1"/>
                </a:solidFill>
                <a:latin typeface="Oswald"/>
                <a:ea typeface="Oswald"/>
                <a:cs typeface="Oswald"/>
                <a:sym typeface="Oswald"/>
              </a:rPr>
              <a:t>ntial Diagnosis of (MDD)</a:t>
            </a:r>
            <a:endParaRPr sz="2500">
              <a:latin typeface="Oswald"/>
              <a:ea typeface="Oswald"/>
              <a:cs typeface="Oswald"/>
              <a:sym typeface="Oswald"/>
            </a:endParaRPr>
          </a:p>
        </p:txBody>
      </p:sp>
      <p:graphicFrame>
        <p:nvGraphicFramePr>
          <p:cNvPr id="301" name="Google Shape;301;p37"/>
          <p:cNvGraphicFramePr/>
          <p:nvPr/>
        </p:nvGraphicFramePr>
        <p:xfrm>
          <a:off x="520204" y="3385850"/>
          <a:ext cx="3000000" cy="3000000"/>
        </p:xfrm>
        <a:graphic>
          <a:graphicData uri="http://schemas.openxmlformats.org/drawingml/2006/table">
            <a:tbl>
              <a:tblPr bandRow="1" firstRow="1">
                <a:noFill/>
                <a:tableStyleId>{CD4B77D2-00AA-47DF-B5C8-5B0D6167B65A}</a:tableStyleId>
              </a:tblPr>
              <a:tblGrid>
                <a:gridCol w="1745900"/>
                <a:gridCol w="6357675"/>
              </a:tblGrid>
              <a:tr h="278125">
                <a:tc>
                  <a:txBody>
                    <a:bodyPr>
                      <a:noAutofit/>
                    </a:bodyPr>
                    <a:lstStyle/>
                    <a:p>
                      <a:pPr indent="0" lvl="0" marL="0" marR="0" rtl="0" algn="l">
                        <a:spcBef>
                          <a:spcPts val="0"/>
                        </a:spcBef>
                        <a:spcAft>
                          <a:spcPts val="0"/>
                        </a:spcAft>
                        <a:buNone/>
                      </a:pPr>
                      <a:r>
                        <a:rPr lang="en-GB" sz="1100" u="none" cap="none" strike="noStrike">
                          <a:latin typeface="Cabin"/>
                          <a:ea typeface="Cabin"/>
                          <a:cs typeface="Cabin"/>
                          <a:sym typeface="Cabin"/>
                        </a:rPr>
                        <a:t>3. Depression secondary to substance abuse </a:t>
                      </a:r>
                      <a:endParaRPr sz="1100">
                        <a:latin typeface="Cabin"/>
                        <a:ea typeface="Cabin"/>
                        <a:cs typeface="Cabin"/>
                        <a:sym typeface="Cabin"/>
                      </a:endParaRPr>
                    </a:p>
                  </a:txBody>
                  <a:tcPr marT="34300" marB="34300" marR="68600" marL="68600"/>
                </a:tc>
                <a:tc>
                  <a:txBody>
                    <a:bodyPr>
                      <a:noAutofit/>
                    </a:bodyPr>
                    <a:lstStyle/>
                    <a:p>
                      <a:pPr indent="-209550" lvl="0" marL="215900" marR="0" rtl="0" algn="l">
                        <a:spcBef>
                          <a:spcPts val="0"/>
                        </a:spcBef>
                        <a:spcAft>
                          <a:spcPts val="0"/>
                        </a:spcAft>
                        <a:buClr>
                          <a:schemeClr val="dk1"/>
                        </a:buClr>
                        <a:buSzPts val="900"/>
                        <a:buFont typeface="Cabin"/>
                        <a:buChar char="-"/>
                      </a:pPr>
                      <a:r>
                        <a:rPr b="0" lang="en-GB" sz="900" u="none" cap="none" strike="noStrike">
                          <a:latin typeface="Cabin"/>
                          <a:ea typeface="Cabin"/>
                          <a:cs typeface="Cabin"/>
                          <a:sym typeface="Cabin"/>
                        </a:rPr>
                        <a:t>(upon discontinuation of stimulants / cannabis). </a:t>
                      </a:r>
                      <a:endParaRPr b="0" sz="1100">
                        <a:latin typeface="Cabin"/>
                        <a:ea typeface="Cabin"/>
                        <a:cs typeface="Cabin"/>
                        <a:sym typeface="Cabin"/>
                      </a:endParaRPr>
                    </a:p>
                  </a:txBody>
                  <a:tcPr marT="34300" marB="34300" marR="68600" marL="68600"/>
                </a:tc>
              </a:tr>
              <a:tr h="278125">
                <a:tc>
                  <a:txBody>
                    <a:bodyPr>
                      <a:noAutofit/>
                    </a:bodyPr>
                    <a:lstStyle/>
                    <a:p>
                      <a:pPr indent="0" lvl="0" marL="0" marR="0" rtl="0" algn="l">
                        <a:spcBef>
                          <a:spcPts val="0"/>
                        </a:spcBef>
                        <a:spcAft>
                          <a:spcPts val="0"/>
                        </a:spcAft>
                        <a:buNone/>
                      </a:pPr>
                      <a:r>
                        <a:rPr b="1" lang="en-GB" sz="1100" u="none" cap="none" strike="noStrike">
                          <a:latin typeface="Cabin"/>
                          <a:ea typeface="Cabin"/>
                          <a:cs typeface="Cabin"/>
                          <a:sym typeface="Cabin"/>
                        </a:rPr>
                        <a:t>4. Psychiatric disorders:</a:t>
                      </a:r>
                      <a:endParaRPr sz="1100">
                        <a:latin typeface="Cabin"/>
                        <a:ea typeface="Cabin"/>
                        <a:cs typeface="Cabin"/>
                        <a:sym typeface="Cabin"/>
                      </a:endParaRPr>
                    </a:p>
                  </a:txBody>
                  <a:tcPr marT="34300" marB="34300" marR="68600" marL="68600"/>
                </a:tc>
                <a:tc>
                  <a:txBody>
                    <a:bodyPr>
                      <a:noAutofit/>
                    </a:bodyPr>
                    <a:lstStyle/>
                    <a:p>
                      <a:pPr indent="-209550" lvl="0" marL="215900" marR="0" rtl="0" algn="l">
                        <a:spcBef>
                          <a:spcPts val="0"/>
                        </a:spcBef>
                        <a:spcAft>
                          <a:spcPts val="0"/>
                        </a:spcAft>
                        <a:buClr>
                          <a:schemeClr val="dk1"/>
                        </a:buClr>
                        <a:buSzPts val="900"/>
                        <a:buFont typeface="Cabin"/>
                        <a:buChar char="-"/>
                      </a:pPr>
                      <a:r>
                        <a:rPr b="1" lang="en-GB" sz="900" u="none" cap="none" strike="noStrike">
                          <a:latin typeface="Cabin"/>
                          <a:ea typeface="Cabin"/>
                          <a:cs typeface="Cabin"/>
                          <a:sym typeface="Cabin"/>
                        </a:rPr>
                        <a:t>Dysthymic disorder </a:t>
                      </a:r>
                      <a:r>
                        <a:rPr lang="en-GB" sz="900">
                          <a:latin typeface="Cabin"/>
                          <a:ea typeface="Cabin"/>
                          <a:cs typeface="Cabin"/>
                          <a:sym typeface="Cabin"/>
                        </a:rPr>
                        <a:t>(</a:t>
                      </a:r>
                      <a:r>
                        <a:rPr lang="en-GB" sz="900" u="none" cap="none" strike="noStrike">
                          <a:latin typeface="Cabin"/>
                          <a:ea typeface="Cabin"/>
                          <a:cs typeface="Cabin"/>
                          <a:sym typeface="Cabin"/>
                        </a:rPr>
                        <a:t>chronic &amp; less severe depression - see later-).However, both may occur together; dysthymic disorder complicated by major depressive episodes (double depression)</a:t>
                      </a:r>
                      <a:endParaRPr sz="1100">
                        <a:latin typeface="Cabin"/>
                        <a:ea typeface="Cabin"/>
                        <a:cs typeface="Cabin"/>
                        <a:sym typeface="Cabin"/>
                      </a:endParaRPr>
                    </a:p>
                    <a:p>
                      <a:pPr indent="-209550" lvl="0" marL="215900" marR="0" rtl="0" algn="l">
                        <a:spcBef>
                          <a:spcPts val="0"/>
                        </a:spcBef>
                        <a:spcAft>
                          <a:spcPts val="0"/>
                        </a:spcAft>
                        <a:buClr>
                          <a:schemeClr val="dk1"/>
                        </a:buClr>
                        <a:buSzPts val="900"/>
                        <a:buFont typeface="Cabin"/>
                        <a:buChar char="-"/>
                      </a:pPr>
                      <a:r>
                        <a:rPr lang="en-GB" sz="900" u="none" cap="none" strike="noStrike">
                          <a:latin typeface="Cabin"/>
                          <a:ea typeface="Cabin"/>
                          <a:cs typeface="Cabin"/>
                          <a:sym typeface="Cabin"/>
                        </a:rPr>
                        <a:t>Adjustment disorder with depressed mood </a:t>
                      </a:r>
                      <a:r>
                        <a:rPr lang="en-GB" sz="900" u="none" cap="none" strike="noStrike">
                          <a:solidFill>
                            <a:srgbClr val="6AA84F"/>
                          </a:solidFill>
                          <a:latin typeface="Cabin"/>
                          <a:ea typeface="Cabin"/>
                          <a:cs typeface="Cabin"/>
                          <a:sym typeface="Cabin"/>
                        </a:rPr>
                        <a:t> </a:t>
                      </a:r>
                      <a:r>
                        <a:rPr lang="en-GB" sz="700">
                          <a:solidFill>
                            <a:srgbClr val="6AA84F"/>
                          </a:solidFill>
                          <a:latin typeface="Cabin"/>
                          <a:ea typeface="Cabin"/>
                          <a:cs typeface="Cabin"/>
                          <a:sym typeface="Cabin"/>
                        </a:rPr>
                        <a:t>better than depression اضطراب التأقلم</a:t>
                      </a:r>
                      <a:endParaRPr sz="700">
                        <a:solidFill>
                          <a:srgbClr val="6AA84F"/>
                        </a:solidFill>
                        <a:latin typeface="Cabin"/>
                        <a:ea typeface="Cabin"/>
                        <a:cs typeface="Cabin"/>
                        <a:sym typeface="Cabin"/>
                      </a:endParaRPr>
                    </a:p>
                    <a:p>
                      <a:pPr indent="-209550" lvl="0" marL="215900" marR="0" rtl="0" algn="l">
                        <a:spcBef>
                          <a:spcPts val="0"/>
                        </a:spcBef>
                        <a:spcAft>
                          <a:spcPts val="0"/>
                        </a:spcAft>
                        <a:buClr>
                          <a:schemeClr val="dk1"/>
                        </a:buClr>
                        <a:buSzPts val="900"/>
                        <a:buFont typeface="Cabin"/>
                        <a:buChar char="-"/>
                      </a:pPr>
                      <a:r>
                        <a:rPr lang="en-GB" sz="900" u="none" cap="none" strike="noStrike">
                          <a:latin typeface="Cabin"/>
                          <a:ea typeface="Cabin"/>
                          <a:cs typeface="Cabin"/>
                          <a:sym typeface="Cabin"/>
                        </a:rPr>
                        <a:t>Schizophrenia, schizoaffective disorder. </a:t>
                      </a:r>
                      <a:endParaRPr sz="1100">
                        <a:latin typeface="Cabin"/>
                        <a:ea typeface="Cabin"/>
                        <a:cs typeface="Cabin"/>
                        <a:sym typeface="Cabin"/>
                      </a:endParaRPr>
                    </a:p>
                    <a:p>
                      <a:pPr indent="-209550" lvl="0" marL="215900" marR="0" rtl="0" algn="l">
                        <a:spcBef>
                          <a:spcPts val="0"/>
                        </a:spcBef>
                        <a:spcAft>
                          <a:spcPts val="0"/>
                        </a:spcAft>
                        <a:buClr>
                          <a:schemeClr val="dk1"/>
                        </a:buClr>
                        <a:buSzPts val="900"/>
                        <a:buFont typeface="Cabin"/>
                        <a:buChar char="-"/>
                      </a:pPr>
                      <a:r>
                        <a:rPr lang="en-GB" sz="900" u="none" cap="none" strike="noStrike">
                          <a:latin typeface="Cabin"/>
                          <a:ea typeface="Cabin"/>
                          <a:cs typeface="Cabin"/>
                          <a:sym typeface="Cabin"/>
                        </a:rPr>
                        <a:t>Somatization disorder. </a:t>
                      </a:r>
                      <a:endParaRPr sz="1100">
                        <a:latin typeface="Cabin"/>
                        <a:ea typeface="Cabin"/>
                        <a:cs typeface="Cabin"/>
                        <a:sym typeface="Cabin"/>
                      </a:endParaRPr>
                    </a:p>
                    <a:p>
                      <a:pPr indent="-209550" lvl="0" marL="215900" marR="0" rtl="0" algn="l">
                        <a:spcBef>
                          <a:spcPts val="0"/>
                        </a:spcBef>
                        <a:spcAft>
                          <a:spcPts val="0"/>
                        </a:spcAft>
                        <a:buClr>
                          <a:schemeClr val="dk1"/>
                        </a:buClr>
                        <a:buSzPts val="900"/>
                        <a:buFont typeface="Cabin"/>
                        <a:buChar char="-"/>
                      </a:pPr>
                      <a:r>
                        <a:rPr lang="en-GB" sz="900" u="none" cap="none" strike="noStrike">
                          <a:latin typeface="Cabin"/>
                          <a:ea typeface="Cabin"/>
                          <a:cs typeface="Cabin"/>
                          <a:sym typeface="Cabin"/>
                        </a:rPr>
                        <a:t>Anxiety disorder.</a:t>
                      </a:r>
                      <a:endParaRPr sz="1100">
                        <a:latin typeface="Cabin"/>
                        <a:ea typeface="Cabin"/>
                        <a:cs typeface="Cabin"/>
                        <a:sym typeface="Cabin"/>
                      </a:endParaRPr>
                    </a:p>
                  </a:txBody>
                  <a:tcPr marT="34300" marB="34300" marR="68600" marL="68600"/>
                </a:tc>
              </a:tr>
            </a:tbl>
          </a:graphicData>
        </a:graphic>
      </p:graphicFrame>
      <p:sp>
        <p:nvSpPr>
          <p:cNvPr id="302" name="Google Shape;302;p37"/>
          <p:cNvSpPr/>
          <p:nvPr/>
        </p:nvSpPr>
        <p:spPr>
          <a:xfrm>
            <a:off x="7497983" y="4744128"/>
            <a:ext cx="1125823" cy="221596"/>
          </a:xfrm>
          <a:prstGeom prst="roundRect">
            <a:avLst>
              <a:gd fmla="val 16667" name="adj"/>
            </a:avLst>
          </a:prstGeom>
          <a:solidFill>
            <a:srgbClr val="FF97E4">
              <a:alpha val="49803"/>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GB" sz="1400">
                <a:solidFill>
                  <a:schemeClr val="lt1"/>
                </a:solidFill>
                <a:latin typeface="Calibri"/>
                <a:ea typeface="Calibri"/>
                <a:cs typeface="Calibri"/>
                <a:sym typeface="Calibri"/>
              </a:rPr>
              <a:t>Girls’ slides</a:t>
            </a:r>
            <a:endParaRPr sz="1100"/>
          </a:p>
        </p:txBody>
      </p:sp>
      <p:sp>
        <p:nvSpPr>
          <p:cNvPr id="303" name="Google Shape;303;p37"/>
          <p:cNvSpPr txBox="1"/>
          <p:nvPr/>
        </p:nvSpPr>
        <p:spPr>
          <a:xfrm>
            <a:off x="520191" y="736370"/>
            <a:ext cx="604800" cy="3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b="1" lang="en-GB" sz="700">
                <a:solidFill>
                  <a:srgbClr val="CC0000"/>
                </a:solidFill>
                <a:latin typeface="Cabin"/>
                <a:ea typeface="Cabin"/>
                <a:cs typeface="Cabin"/>
                <a:sym typeface="Cabin"/>
              </a:rPr>
              <a:t>Important!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8"/>
          <p:cNvSpPr txBox="1"/>
          <p:nvPr/>
        </p:nvSpPr>
        <p:spPr>
          <a:xfrm>
            <a:off x="450888" y="978727"/>
            <a:ext cx="8242200" cy="3562200"/>
          </a:xfrm>
          <a:prstGeom prst="rect">
            <a:avLst/>
          </a:prstGeom>
          <a:noFill/>
          <a:ln cap="flat" cmpd="sng" w="9525">
            <a:solidFill>
              <a:srgbClr val="000000"/>
            </a:solidFill>
            <a:prstDash val="dashDot"/>
            <a:round/>
            <a:headEnd len="sm" w="sm" type="none"/>
            <a:tailEnd len="sm" w="sm" type="none"/>
          </a:ln>
        </p:spPr>
        <p:txBody>
          <a:bodyPr anchorCtr="0" anchor="t" bIns="68575" lIns="68575" spcFirstLastPara="1" rIns="68575" wrap="square" tIns="68575">
            <a:noAutofit/>
          </a:bodyPr>
          <a:lstStyle/>
          <a:p>
            <a:pPr indent="-88900" lvl="0" marL="177800" marR="0" rtl="0" algn="l">
              <a:lnSpc>
                <a:spcPct val="90000"/>
              </a:lnSpc>
              <a:spcBef>
                <a:spcPts val="800"/>
              </a:spcBef>
              <a:spcAft>
                <a:spcPts val="0"/>
              </a:spcAft>
              <a:buClr>
                <a:schemeClr val="dk1"/>
              </a:buClr>
              <a:buSzPts val="1400"/>
              <a:buFont typeface="Arial"/>
              <a:buNone/>
            </a:pPr>
            <a:r>
              <a:t/>
            </a:r>
            <a:endParaRPr sz="1400">
              <a:solidFill>
                <a:schemeClr val="dk1"/>
              </a:solidFill>
              <a:latin typeface="Cabin"/>
              <a:ea typeface="Cabin"/>
              <a:cs typeface="Cabin"/>
              <a:sym typeface="Cabin"/>
            </a:endParaRPr>
          </a:p>
        </p:txBody>
      </p:sp>
      <p:sp>
        <p:nvSpPr>
          <p:cNvPr id="310" name="Google Shape;310;p38"/>
          <p:cNvSpPr/>
          <p:nvPr/>
        </p:nvSpPr>
        <p:spPr>
          <a:xfrm>
            <a:off x="450910" y="1032277"/>
            <a:ext cx="8242200" cy="345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1400">
                <a:solidFill>
                  <a:schemeClr val="dk1"/>
                </a:solidFill>
                <a:latin typeface="Cabin"/>
                <a:ea typeface="Cabin"/>
                <a:cs typeface="Cabin"/>
                <a:sym typeface="Cabin"/>
              </a:rPr>
              <a:t>This disorder represents a consolidation of DSM-IV-defined chronic major depressive disorder and dysthymic disorder.</a:t>
            </a:r>
            <a:endParaRPr sz="1100"/>
          </a:p>
          <a:p>
            <a:pPr indent="0" lvl="0" marL="0" marR="0" rtl="0" algn="l">
              <a:spcBef>
                <a:spcPts val="0"/>
              </a:spcBef>
              <a:spcAft>
                <a:spcPts val="0"/>
              </a:spcAft>
              <a:buNone/>
            </a:pPr>
            <a:r>
              <a:t/>
            </a:r>
            <a:endParaRPr sz="1400">
              <a:solidFill>
                <a:schemeClr val="dk1"/>
              </a:solidFill>
              <a:latin typeface="Cabin"/>
              <a:ea typeface="Cabin"/>
              <a:cs typeface="Cabin"/>
              <a:sym typeface="Cabin"/>
            </a:endParaRPr>
          </a:p>
          <a:p>
            <a:pPr indent="0" lvl="0" marL="0" marR="0" rtl="0" algn="l">
              <a:spcBef>
                <a:spcPts val="0"/>
              </a:spcBef>
              <a:spcAft>
                <a:spcPts val="0"/>
              </a:spcAft>
              <a:buNone/>
            </a:pPr>
            <a:r>
              <a:rPr lang="en-GB" sz="1400">
                <a:solidFill>
                  <a:schemeClr val="dk1"/>
                </a:solidFill>
                <a:latin typeface="Cabin"/>
                <a:ea typeface="Cabin"/>
                <a:cs typeface="Cabin"/>
                <a:sym typeface="Cabin"/>
              </a:rPr>
              <a:t>Depressed mood for </a:t>
            </a:r>
            <a:r>
              <a:rPr b="1" lang="en-GB" sz="1400">
                <a:solidFill>
                  <a:schemeClr val="dk1"/>
                </a:solidFill>
                <a:latin typeface="Cabin"/>
                <a:ea typeface="Cabin"/>
                <a:cs typeface="Cabin"/>
                <a:sym typeface="Cabin"/>
              </a:rPr>
              <a:t>most of the day</a:t>
            </a:r>
            <a:r>
              <a:rPr lang="en-GB">
                <a:solidFill>
                  <a:schemeClr val="dk1"/>
                </a:solidFill>
                <a:latin typeface="Cabin"/>
                <a:ea typeface="Cabin"/>
                <a:cs typeface="Cabin"/>
                <a:sym typeface="Cabin"/>
              </a:rPr>
              <a:t>, </a:t>
            </a:r>
            <a:r>
              <a:rPr b="1" lang="en-GB">
                <a:solidFill>
                  <a:schemeClr val="dk1"/>
                </a:solidFill>
                <a:latin typeface="Cabin"/>
                <a:ea typeface="Cabin"/>
                <a:cs typeface="Cabin"/>
                <a:sym typeface="Cabin"/>
              </a:rPr>
              <a:t>for more days than not</a:t>
            </a:r>
            <a:r>
              <a:rPr lang="en-GB">
                <a:solidFill>
                  <a:schemeClr val="dk1"/>
                </a:solidFill>
                <a:latin typeface="Cabin"/>
                <a:ea typeface="Cabin"/>
                <a:cs typeface="Cabin"/>
                <a:sym typeface="Cabin"/>
              </a:rPr>
              <a:t>, </a:t>
            </a:r>
            <a:r>
              <a:rPr lang="en-GB" sz="1400">
                <a:solidFill>
                  <a:schemeClr val="dk1"/>
                </a:solidFill>
                <a:latin typeface="Cabin"/>
                <a:ea typeface="Cabin"/>
                <a:cs typeface="Cabin"/>
                <a:sym typeface="Cabin"/>
              </a:rPr>
              <a:t> as indicated by either subjective account or observation by others, for </a:t>
            </a:r>
            <a:r>
              <a:rPr lang="en-GB" sz="1400">
                <a:solidFill>
                  <a:srgbClr val="CC0000"/>
                </a:solidFill>
                <a:latin typeface="Cabin"/>
                <a:ea typeface="Cabin"/>
                <a:cs typeface="Cabin"/>
                <a:sym typeface="Cabin"/>
              </a:rPr>
              <a:t>at least 2 years.</a:t>
            </a:r>
            <a:r>
              <a:rPr lang="en-GB" sz="1400">
                <a:solidFill>
                  <a:schemeClr val="dk1"/>
                </a:solidFill>
                <a:latin typeface="Cabin"/>
                <a:ea typeface="Cabin"/>
                <a:cs typeface="Cabin"/>
                <a:sym typeface="Cabin"/>
              </a:rPr>
              <a:t> “≥ 2 years history of chronic low mood​.”</a:t>
            </a:r>
            <a:endParaRPr sz="1100"/>
          </a:p>
          <a:p>
            <a:pPr indent="0" lvl="0" marL="0" marR="0" rtl="0" algn="l">
              <a:spcBef>
                <a:spcPts val="0"/>
              </a:spcBef>
              <a:spcAft>
                <a:spcPts val="0"/>
              </a:spcAft>
              <a:buNone/>
            </a:pPr>
            <a:r>
              <a:rPr b="1" i="1" lang="en-GB" sz="1400">
                <a:solidFill>
                  <a:schemeClr val="dk1"/>
                </a:solidFill>
                <a:latin typeface="Cabin"/>
                <a:ea typeface="Cabin"/>
                <a:cs typeface="Cabin"/>
                <a:sym typeface="Cabin"/>
              </a:rPr>
              <a:t>Note: </a:t>
            </a:r>
            <a:r>
              <a:rPr lang="en-GB" sz="1400">
                <a:solidFill>
                  <a:schemeClr val="dk1"/>
                </a:solidFill>
                <a:latin typeface="Cabin"/>
                <a:ea typeface="Cabin"/>
                <a:cs typeface="Cabin"/>
                <a:sym typeface="Cabin"/>
              </a:rPr>
              <a:t>In children and adolescents, mood can be irritable and duration must be at least 1 year.</a:t>
            </a:r>
            <a:endParaRPr sz="1100"/>
          </a:p>
          <a:p>
            <a:pPr indent="0" lvl="0" marL="0" marR="0" rtl="0" algn="l">
              <a:spcBef>
                <a:spcPts val="0"/>
              </a:spcBef>
              <a:spcAft>
                <a:spcPts val="0"/>
              </a:spcAft>
              <a:buNone/>
            </a:pPr>
            <a:r>
              <a:t/>
            </a:r>
            <a:endParaRPr sz="1400">
              <a:solidFill>
                <a:schemeClr val="dk1"/>
              </a:solidFill>
              <a:latin typeface="Cabin"/>
              <a:ea typeface="Cabin"/>
              <a:cs typeface="Cabin"/>
              <a:sym typeface="Cabin"/>
            </a:endParaRPr>
          </a:p>
          <a:p>
            <a:pPr indent="0" lvl="0" marL="0" marR="0" rtl="0" algn="l">
              <a:spcBef>
                <a:spcPts val="0"/>
              </a:spcBef>
              <a:spcAft>
                <a:spcPts val="0"/>
              </a:spcAft>
              <a:buNone/>
            </a:pPr>
            <a:r>
              <a:rPr b="1" lang="en-GB" sz="1400">
                <a:solidFill>
                  <a:schemeClr val="dk1"/>
                </a:solidFill>
                <a:latin typeface="Cabin"/>
                <a:ea typeface="Cabin"/>
                <a:cs typeface="Cabin"/>
                <a:sym typeface="Cabin"/>
              </a:rPr>
              <a:t>Symptoms:</a:t>
            </a:r>
            <a:endParaRPr sz="1100"/>
          </a:p>
          <a:p>
            <a:pPr indent="0" lvl="0" marL="0" marR="0" rtl="0" algn="l">
              <a:spcBef>
                <a:spcPts val="0"/>
              </a:spcBef>
              <a:spcAft>
                <a:spcPts val="0"/>
              </a:spcAft>
              <a:buNone/>
            </a:pPr>
            <a:r>
              <a:rPr lang="en-GB" sz="1400">
                <a:solidFill>
                  <a:schemeClr val="dk1"/>
                </a:solidFill>
                <a:latin typeface="Cabin"/>
                <a:ea typeface="Cabin"/>
                <a:cs typeface="Cabin"/>
                <a:sym typeface="Cabin"/>
              </a:rPr>
              <a:t>Presence, while depressed, of </a:t>
            </a:r>
            <a:r>
              <a:rPr b="1" lang="en-GB">
                <a:solidFill>
                  <a:srgbClr val="FF0000"/>
                </a:solidFill>
                <a:latin typeface="Cabin"/>
                <a:ea typeface="Cabin"/>
                <a:cs typeface="Cabin"/>
                <a:sym typeface="Cabin"/>
              </a:rPr>
              <a:t>TWO</a:t>
            </a:r>
            <a:r>
              <a:rPr lang="en-GB" sz="1400">
                <a:solidFill>
                  <a:schemeClr val="dk1"/>
                </a:solidFill>
                <a:latin typeface="Cabin"/>
                <a:ea typeface="Cabin"/>
                <a:cs typeface="Cabin"/>
                <a:sym typeface="Cabin"/>
              </a:rPr>
              <a:t> (or more) of the following:</a:t>
            </a:r>
            <a:endParaRPr sz="1100"/>
          </a:p>
          <a:p>
            <a:pPr indent="0" lvl="0" marL="0" marR="0" rtl="0" algn="l">
              <a:spcBef>
                <a:spcPts val="0"/>
              </a:spcBef>
              <a:spcAft>
                <a:spcPts val="0"/>
              </a:spcAft>
              <a:buNone/>
            </a:pPr>
            <a:r>
              <a:rPr lang="en-GB" sz="1400">
                <a:solidFill>
                  <a:schemeClr val="dk1"/>
                </a:solidFill>
                <a:latin typeface="Cabin"/>
                <a:ea typeface="Cabin"/>
                <a:cs typeface="Cabin"/>
                <a:sym typeface="Cabin"/>
              </a:rPr>
              <a:t>1. Poor appetite or overeating.</a:t>
            </a:r>
            <a:endParaRPr sz="1100"/>
          </a:p>
          <a:p>
            <a:pPr indent="0" lvl="0" marL="0" marR="0" rtl="0" algn="l">
              <a:spcBef>
                <a:spcPts val="0"/>
              </a:spcBef>
              <a:spcAft>
                <a:spcPts val="0"/>
              </a:spcAft>
              <a:buNone/>
            </a:pPr>
            <a:r>
              <a:rPr lang="en-GB" sz="1400">
                <a:solidFill>
                  <a:schemeClr val="dk1"/>
                </a:solidFill>
                <a:latin typeface="Cabin"/>
                <a:ea typeface="Cabin"/>
                <a:cs typeface="Cabin"/>
                <a:sym typeface="Cabin"/>
              </a:rPr>
              <a:t>2. Insomnia or hypersomnia.</a:t>
            </a:r>
            <a:endParaRPr sz="1100"/>
          </a:p>
          <a:p>
            <a:pPr indent="0" lvl="0" marL="0" marR="0" rtl="0" algn="l">
              <a:spcBef>
                <a:spcPts val="0"/>
              </a:spcBef>
              <a:spcAft>
                <a:spcPts val="0"/>
              </a:spcAft>
              <a:buNone/>
            </a:pPr>
            <a:r>
              <a:rPr lang="en-GB" sz="1400">
                <a:solidFill>
                  <a:schemeClr val="dk1"/>
                </a:solidFill>
                <a:latin typeface="Cabin"/>
                <a:ea typeface="Cabin"/>
                <a:cs typeface="Cabin"/>
                <a:sym typeface="Cabin"/>
              </a:rPr>
              <a:t>3. Low energy or fatigue.</a:t>
            </a:r>
            <a:endParaRPr sz="1100"/>
          </a:p>
          <a:p>
            <a:pPr indent="0" lvl="0" marL="0" marR="0" rtl="0" algn="l">
              <a:spcBef>
                <a:spcPts val="0"/>
              </a:spcBef>
              <a:spcAft>
                <a:spcPts val="0"/>
              </a:spcAft>
              <a:buNone/>
            </a:pPr>
            <a:r>
              <a:rPr lang="en-GB" sz="1400">
                <a:solidFill>
                  <a:schemeClr val="dk1"/>
                </a:solidFill>
                <a:latin typeface="Cabin"/>
                <a:ea typeface="Cabin"/>
                <a:cs typeface="Cabin"/>
                <a:sym typeface="Cabin"/>
              </a:rPr>
              <a:t>4. Low self-esteem.</a:t>
            </a:r>
            <a:endParaRPr sz="1100"/>
          </a:p>
          <a:p>
            <a:pPr indent="0" lvl="0" marL="0" marR="0" rtl="0" algn="l">
              <a:spcBef>
                <a:spcPts val="0"/>
              </a:spcBef>
              <a:spcAft>
                <a:spcPts val="0"/>
              </a:spcAft>
              <a:buNone/>
            </a:pPr>
            <a:r>
              <a:rPr lang="en-GB" sz="1400">
                <a:solidFill>
                  <a:schemeClr val="dk1"/>
                </a:solidFill>
                <a:latin typeface="Cabin"/>
                <a:ea typeface="Cabin"/>
                <a:cs typeface="Cabin"/>
                <a:sym typeface="Cabin"/>
              </a:rPr>
              <a:t>5. Poor concentration or difficulty making decisions.</a:t>
            </a:r>
            <a:endParaRPr sz="1100"/>
          </a:p>
          <a:p>
            <a:pPr indent="0" lvl="0" marL="0" marR="0" rtl="0" algn="l">
              <a:spcBef>
                <a:spcPts val="0"/>
              </a:spcBef>
              <a:spcAft>
                <a:spcPts val="0"/>
              </a:spcAft>
              <a:buNone/>
            </a:pPr>
            <a:r>
              <a:rPr lang="en-GB" sz="1400">
                <a:solidFill>
                  <a:schemeClr val="dk1"/>
                </a:solidFill>
                <a:latin typeface="Cabin"/>
                <a:ea typeface="Cabin"/>
                <a:cs typeface="Cabin"/>
                <a:sym typeface="Cabin"/>
              </a:rPr>
              <a:t>6. Feelings of hopelessness.</a:t>
            </a:r>
            <a:endParaRPr sz="1400">
              <a:solidFill>
                <a:schemeClr val="dk1"/>
              </a:solidFill>
              <a:latin typeface="Cabin"/>
              <a:ea typeface="Cabin"/>
              <a:cs typeface="Cabin"/>
              <a:sym typeface="Cabin"/>
            </a:endParaRPr>
          </a:p>
          <a:p>
            <a:pPr indent="0" lvl="0" marL="0" marR="0" rtl="0" algn="l">
              <a:spcBef>
                <a:spcPts val="0"/>
              </a:spcBef>
              <a:spcAft>
                <a:spcPts val="0"/>
              </a:spcAft>
              <a:buNone/>
            </a:pPr>
            <a:r>
              <a:t/>
            </a:r>
            <a:endParaRPr>
              <a:solidFill>
                <a:schemeClr val="dk1"/>
              </a:solidFill>
              <a:latin typeface="Cabin"/>
              <a:ea typeface="Cabin"/>
              <a:cs typeface="Cabin"/>
              <a:sym typeface="Cabin"/>
            </a:endParaRPr>
          </a:p>
          <a:p>
            <a:pPr indent="0" lvl="0" marL="0" marR="0" rtl="0" algn="l">
              <a:spcBef>
                <a:spcPts val="0"/>
              </a:spcBef>
              <a:spcAft>
                <a:spcPts val="0"/>
              </a:spcAft>
              <a:buNone/>
            </a:pPr>
            <a:r>
              <a:t/>
            </a:r>
            <a:endParaRPr sz="1100"/>
          </a:p>
          <a:p>
            <a:pPr indent="0" lvl="0" marL="0" marR="0" rtl="0" algn="l">
              <a:spcBef>
                <a:spcPts val="0"/>
              </a:spcBef>
              <a:spcAft>
                <a:spcPts val="0"/>
              </a:spcAft>
              <a:buNone/>
            </a:pPr>
            <a:r>
              <a:rPr lang="en-GB" sz="1400">
                <a:solidFill>
                  <a:schemeClr val="dk1"/>
                </a:solidFill>
                <a:latin typeface="Cabin"/>
                <a:ea typeface="Cabin"/>
                <a:cs typeface="Cabin"/>
                <a:sym typeface="Cabin"/>
              </a:rPr>
              <a:t> </a:t>
            </a:r>
            <a:endParaRPr sz="1100"/>
          </a:p>
        </p:txBody>
      </p:sp>
      <p:sp>
        <p:nvSpPr>
          <p:cNvPr id="311" name="Google Shape;311;p38"/>
          <p:cNvSpPr txBox="1"/>
          <p:nvPr/>
        </p:nvSpPr>
        <p:spPr>
          <a:xfrm>
            <a:off x="435219" y="289141"/>
            <a:ext cx="8242250" cy="519482"/>
          </a:xfrm>
          <a:prstGeom prst="rect">
            <a:avLst/>
          </a:prstGeom>
          <a:solidFill>
            <a:schemeClr val="dk2"/>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500">
                <a:solidFill>
                  <a:schemeClr val="lt1"/>
                </a:solidFill>
                <a:latin typeface="Oswald"/>
                <a:ea typeface="Oswald"/>
                <a:cs typeface="Oswald"/>
                <a:sym typeface="Oswald"/>
              </a:rPr>
              <a:t>Persistent Depressive Disorder (Dysthymia) </a:t>
            </a:r>
            <a:endParaRPr sz="2500">
              <a:solidFill>
                <a:schemeClr val="lt1"/>
              </a:solidFill>
              <a:latin typeface="Oswald"/>
              <a:ea typeface="Oswald"/>
              <a:cs typeface="Oswald"/>
              <a:sym typeface="Oswald"/>
            </a:endParaRPr>
          </a:p>
        </p:txBody>
      </p:sp>
      <p:sp>
        <p:nvSpPr>
          <p:cNvPr id="312" name="Google Shape;312;p38"/>
          <p:cNvSpPr txBox="1"/>
          <p:nvPr/>
        </p:nvSpPr>
        <p:spPr>
          <a:xfrm>
            <a:off x="6564350" y="4007100"/>
            <a:ext cx="2282100" cy="60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Cabin"/>
                <a:ea typeface="Cabin"/>
                <a:cs typeface="Cabin"/>
                <a:sym typeface="Cabin"/>
              </a:rPr>
              <a:t>Recall: </a:t>
            </a:r>
            <a:endParaRPr sz="900">
              <a:solidFill>
                <a:srgbClr val="666666"/>
              </a:solidFill>
              <a:latin typeface="Cabin"/>
              <a:ea typeface="Cabin"/>
              <a:cs typeface="Cabin"/>
              <a:sym typeface="Cabin"/>
            </a:endParaRPr>
          </a:p>
          <a:p>
            <a:pPr indent="0" lvl="0" marL="0" rtl="0" algn="l">
              <a:spcBef>
                <a:spcPts val="0"/>
              </a:spcBef>
              <a:spcAft>
                <a:spcPts val="0"/>
              </a:spcAft>
              <a:buNone/>
            </a:pPr>
            <a:r>
              <a:rPr lang="en-GB" sz="900">
                <a:solidFill>
                  <a:srgbClr val="666666"/>
                </a:solidFill>
                <a:latin typeface="Cabin"/>
                <a:ea typeface="Cabin"/>
                <a:cs typeface="Cabin"/>
                <a:sym typeface="Cabin"/>
              </a:rPr>
              <a:t>do you </a:t>
            </a:r>
            <a:r>
              <a:rPr lang="en-GB" sz="900">
                <a:solidFill>
                  <a:srgbClr val="666666"/>
                </a:solidFill>
                <a:latin typeface="Cabin"/>
                <a:ea typeface="Cabin"/>
                <a:cs typeface="Cabin"/>
                <a:sym typeface="Cabin"/>
              </a:rPr>
              <a:t>remember how many  symptoms are required to diagnose MDD? :)</a:t>
            </a:r>
            <a:endParaRPr sz="900">
              <a:solidFill>
                <a:srgbClr val="666666"/>
              </a:solidFill>
              <a:latin typeface="Cabin"/>
              <a:ea typeface="Cabin"/>
              <a:cs typeface="Cabin"/>
              <a:sym typeface="Cabin"/>
            </a:endParaRPr>
          </a:p>
        </p:txBody>
      </p:sp>
      <p:sp>
        <p:nvSpPr>
          <p:cNvPr id="313" name="Google Shape;313;p38"/>
          <p:cNvSpPr txBox="1"/>
          <p:nvPr/>
        </p:nvSpPr>
        <p:spPr>
          <a:xfrm>
            <a:off x="450910" y="4229399"/>
            <a:ext cx="57501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Cabin"/>
                <a:ea typeface="Cabin"/>
                <a:cs typeface="Cabin"/>
                <a:sym typeface="Cabin"/>
              </a:rPr>
              <a:t>Note that there is NO suicidal or death thoughts </a:t>
            </a:r>
            <a:endParaRPr sz="1000">
              <a:solidFill>
                <a:srgbClr val="6AA84F"/>
              </a:solidFill>
              <a:latin typeface="Cabin"/>
              <a:ea typeface="Cabin"/>
              <a:cs typeface="Cabin"/>
              <a:sym typeface="Cabin"/>
            </a:endParaRPr>
          </a:p>
        </p:txBody>
      </p:sp>
      <p:sp>
        <p:nvSpPr>
          <p:cNvPr id="314" name="Google Shape;314;p38"/>
          <p:cNvSpPr txBox="1"/>
          <p:nvPr/>
        </p:nvSpPr>
        <p:spPr>
          <a:xfrm>
            <a:off x="6564351" y="1883997"/>
            <a:ext cx="57501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999999"/>
                </a:solidFill>
                <a:latin typeface="Cabin"/>
                <a:ea typeface="Cabin"/>
                <a:cs typeface="Cabin"/>
                <a:sym typeface="Cabin"/>
              </a:rPr>
              <a:t>سنتين أغلب الأيام تظهر عليه ٢ من الأعراض أو أكثر</a:t>
            </a:r>
            <a:endParaRPr sz="900">
              <a:solidFill>
                <a:srgbClr val="999999"/>
              </a:solidFill>
              <a:latin typeface="Cabin"/>
              <a:ea typeface="Cabin"/>
              <a:cs typeface="Cabin"/>
              <a:sym typeface="Cabi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39"/>
          <p:cNvSpPr txBox="1"/>
          <p:nvPr/>
        </p:nvSpPr>
        <p:spPr>
          <a:xfrm>
            <a:off x="520200" y="979625"/>
            <a:ext cx="8103600" cy="3905100"/>
          </a:xfrm>
          <a:prstGeom prst="rect">
            <a:avLst/>
          </a:prstGeom>
          <a:noFill/>
          <a:ln cap="flat" cmpd="sng" w="9525">
            <a:solidFill>
              <a:srgbClr val="000000"/>
            </a:solidFill>
            <a:prstDash val="dashDot"/>
            <a:round/>
            <a:headEnd len="sm" w="sm" type="none"/>
            <a:tailEnd len="sm" w="sm" type="none"/>
          </a:ln>
        </p:spPr>
        <p:txBody>
          <a:bodyPr anchorCtr="0" anchor="t" bIns="68575" lIns="68575" spcFirstLastPara="1" rIns="68575" wrap="square" tIns="68575">
            <a:noAutofit/>
          </a:bodyPr>
          <a:lstStyle/>
          <a:p>
            <a:pPr indent="-88900" lvl="0" marL="177800" marR="0" rtl="0" algn="l">
              <a:lnSpc>
                <a:spcPct val="90000"/>
              </a:lnSpc>
              <a:spcBef>
                <a:spcPts val="80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p:txBody>
      </p:sp>
      <p:sp>
        <p:nvSpPr>
          <p:cNvPr id="321" name="Google Shape;321;p39"/>
          <p:cNvSpPr/>
          <p:nvPr/>
        </p:nvSpPr>
        <p:spPr>
          <a:xfrm>
            <a:off x="520200" y="847725"/>
            <a:ext cx="8158800" cy="3674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bin"/>
              <a:ea typeface="Cabin"/>
              <a:cs typeface="Cabin"/>
              <a:sym typeface="Cabin"/>
            </a:endParaRPr>
          </a:p>
          <a:p>
            <a:pPr indent="-215900" lvl="0" marL="215900" marR="0" rtl="0" algn="l">
              <a:spcBef>
                <a:spcPts val="0"/>
              </a:spcBef>
              <a:spcAft>
                <a:spcPts val="0"/>
              </a:spcAft>
              <a:buClr>
                <a:schemeClr val="dk1"/>
              </a:buClr>
              <a:buSzPts val="1200"/>
              <a:buFont typeface="Courier New"/>
              <a:buChar char="o"/>
            </a:pPr>
            <a:r>
              <a:rPr lang="en-GB" sz="1400">
                <a:solidFill>
                  <a:schemeClr val="dk1"/>
                </a:solidFill>
                <a:latin typeface="Cabin"/>
                <a:ea typeface="Cabin"/>
                <a:cs typeface="Cabin"/>
                <a:sym typeface="Cabin"/>
              </a:rPr>
              <a:t>During the 2-year period (1 year for children or adolescents) of the disturbance, the individual has </a:t>
            </a:r>
            <a:r>
              <a:rPr b="1" lang="en-GB" sz="1400">
                <a:solidFill>
                  <a:schemeClr val="dk1"/>
                </a:solidFill>
                <a:latin typeface="Cabin"/>
                <a:ea typeface="Cabin"/>
                <a:cs typeface="Cabin"/>
                <a:sym typeface="Cabin"/>
              </a:rPr>
              <a:t>never</a:t>
            </a:r>
            <a:r>
              <a:rPr lang="en-GB" sz="1400">
                <a:solidFill>
                  <a:schemeClr val="dk1"/>
                </a:solidFill>
                <a:latin typeface="Cabin"/>
                <a:ea typeface="Cabin"/>
                <a:cs typeface="Cabin"/>
                <a:sym typeface="Cabin"/>
              </a:rPr>
              <a:t> been without the symptoms for more than 2 months at a time.</a:t>
            </a:r>
            <a:endParaRPr sz="1100"/>
          </a:p>
          <a:p>
            <a:pPr indent="-139700" lvl="0" marL="215900" marR="0" rtl="0" algn="l">
              <a:spcBef>
                <a:spcPts val="0"/>
              </a:spcBef>
              <a:spcAft>
                <a:spcPts val="0"/>
              </a:spcAft>
              <a:buClr>
                <a:schemeClr val="dk1"/>
              </a:buClr>
              <a:buSzPts val="1200"/>
              <a:buFont typeface="Courier New"/>
              <a:buNone/>
            </a:pPr>
            <a:r>
              <a:t/>
            </a:r>
            <a:endParaRPr sz="1400">
              <a:solidFill>
                <a:schemeClr val="dk1"/>
              </a:solidFill>
              <a:latin typeface="Cabin"/>
              <a:ea typeface="Cabin"/>
              <a:cs typeface="Cabin"/>
              <a:sym typeface="Cabin"/>
            </a:endParaRPr>
          </a:p>
          <a:p>
            <a:pPr indent="-215900" lvl="0" marL="215900" marR="0" rtl="0" algn="l">
              <a:spcBef>
                <a:spcPts val="0"/>
              </a:spcBef>
              <a:spcAft>
                <a:spcPts val="0"/>
              </a:spcAft>
              <a:buClr>
                <a:schemeClr val="dk1"/>
              </a:buClr>
              <a:buSzPts val="1200"/>
              <a:buFont typeface="Courier New"/>
              <a:buChar char="o"/>
            </a:pPr>
            <a:r>
              <a:rPr lang="en-GB" sz="1400">
                <a:solidFill>
                  <a:schemeClr val="dk1"/>
                </a:solidFill>
                <a:latin typeface="Cabin"/>
                <a:ea typeface="Cabin"/>
                <a:cs typeface="Cabin"/>
                <a:sym typeface="Cabin"/>
              </a:rPr>
              <a:t>Criteria for a major depressive disorder may be continuously present for 2 years.</a:t>
            </a:r>
            <a:endParaRPr sz="1100"/>
          </a:p>
          <a:p>
            <a:pPr indent="-139700" lvl="0" marL="215900" marR="0" rtl="0" algn="l">
              <a:spcBef>
                <a:spcPts val="0"/>
              </a:spcBef>
              <a:spcAft>
                <a:spcPts val="0"/>
              </a:spcAft>
              <a:buClr>
                <a:schemeClr val="dk1"/>
              </a:buClr>
              <a:buSzPts val="1200"/>
              <a:buFont typeface="Courier New"/>
              <a:buNone/>
            </a:pPr>
            <a:r>
              <a:t/>
            </a:r>
            <a:endParaRPr sz="1400">
              <a:solidFill>
                <a:schemeClr val="dk1"/>
              </a:solidFill>
              <a:latin typeface="Cabin"/>
              <a:ea typeface="Cabin"/>
              <a:cs typeface="Cabin"/>
              <a:sym typeface="Cabin"/>
            </a:endParaRPr>
          </a:p>
          <a:p>
            <a:pPr indent="-215900" lvl="0" marL="215900" marR="0" rtl="0" algn="l">
              <a:spcBef>
                <a:spcPts val="0"/>
              </a:spcBef>
              <a:spcAft>
                <a:spcPts val="0"/>
              </a:spcAft>
              <a:buClr>
                <a:schemeClr val="dk1"/>
              </a:buClr>
              <a:buSzPts val="1200"/>
              <a:buFont typeface="Courier New"/>
              <a:buChar char="o"/>
            </a:pPr>
            <a:r>
              <a:rPr lang="en-GB" sz="1400">
                <a:solidFill>
                  <a:schemeClr val="dk1"/>
                </a:solidFill>
                <a:latin typeface="Cabin"/>
                <a:ea typeface="Cabin"/>
                <a:cs typeface="Cabin"/>
                <a:sym typeface="Cabin"/>
              </a:rPr>
              <a:t>There has </a:t>
            </a:r>
            <a:r>
              <a:rPr b="1" lang="en-GB" sz="1400">
                <a:solidFill>
                  <a:schemeClr val="dk1"/>
                </a:solidFill>
                <a:latin typeface="Cabin"/>
                <a:ea typeface="Cabin"/>
                <a:cs typeface="Cabin"/>
                <a:sym typeface="Cabin"/>
              </a:rPr>
              <a:t>never been</a:t>
            </a:r>
            <a:r>
              <a:rPr lang="en-GB" sz="1400">
                <a:solidFill>
                  <a:schemeClr val="dk1"/>
                </a:solidFill>
                <a:latin typeface="Cabin"/>
                <a:ea typeface="Cabin"/>
                <a:cs typeface="Cabin"/>
                <a:sym typeface="Cabin"/>
              </a:rPr>
              <a:t> a manic episode</a:t>
            </a:r>
            <a:r>
              <a:rPr lang="en-GB">
                <a:solidFill>
                  <a:schemeClr val="dk1"/>
                </a:solidFill>
                <a:latin typeface="Cabin"/>
                <a:ea typeface="Cabin"/>
                <a:cs typeface="Cabin"/>
                <a:sym typeface="Cabin"/>
              </a:rPr>
              <a:t> </a:t>
            </a:r>
            <a:r>
              <a:rPr lang="en-GB">
                <a:solidFill>
                  <a:srgbClr val="6AA84F"/>
                </a:solidFill>
                <a:latin typeface="Cabin"/>
                <a:ea typeface="Cabin"/>
                <a:cs typeface="Cabin"/>
                <a:sym typeface="Cabin"/>
              </a:rPr>
              <a:t>*</a:t>
            </a:r>
            <a:r>
              <a:rPr lang="en-GB">
                <a:solidFill>
                  <a:schemeClr val="dk1"/>
                </a:solidFill>
                <a:latin typeface="Cabin"/>
                <a:ea typeface="Cabin"/>
                <a:cs typeface="Cabin"/>
                <a:sym typeface="Cabin"/>
              </a:rPr>
              <a:t> </a:t>
            </a:r>
            <a:r>
              <a:rPr lang="en-GB" sz="1400">
                <a:solidFill>
                  <a:schemeClr val="dk1"/>
                </a:solidFill>
                <a:latin typeface="Cabin"/>
                <a:ea typeface="Cabin"/>
                <a:cs typeface="Cabin"/>
                <a:sym typeface="Cabin"/>
              </a:rPr>
              <a:t>or a hypomanic episode, and criteria have never been met for cyclothymic disorder.</a:t>
            </a:r>
            <a:r>
              <a:rPr lang="en-GB" sz="1400">
                <a:solidFill>
                  <a:srgbClr val="6AA84F"/>
                </a:solidFill>
                <a:latin typeface="Cabin"/>
                <a:ea typeface="Cabin"/>
                <a:cs typeface="Cabin"/>
                <a:sym typeface="Cabin"/>
              </a:rPr>
              <a:t> </a:t>
            </a:r>
            <a:r>
              <a:rPr lang="en-GB" sz="900">
                <a:solidFill>
                  <a:srgbClr val="6AA84F"/>
                </a:solidFill>
                <a:latin typeface="Cabin"/>
                <a:ea typeface="Cabin"/>
                <a:cs typeface="Cabin"/>
                <a:sym typeface="Cabin"/>
              </a:rPr>
              <a:t>* مجر</a:t>
            </a:r>
            <a:r>
              <a:rPr lang="en-GB" sz="900">
                <a:solidFill>
                  <a:srgbClr val="6AA84F"/>
                </a:solidFill>
                <a:latin typeface="Cabin"/>
                <a:ea typeface="Cabin"/>
                <a:cs typeface="Cabin"/>
                <a:sym typeface="Cabin"/>
              </a:rPr>
              <a:t>د ما يكون عنده نوبات هوس يتغير التشخيص </a:t>
            </a:r>
            <a:endParaRPr sz="900">
              <a:solidFill>
                <a:srgbClr val="6AA84F"/>
              </a:solidFill>
            </a:endParaRPr>
          </a:p>
          <a:p>
            <a:pPr indent="-139700" lvl="0" marL="215900" marR="0" rtl="0" algn="l">
              <a:spcBef>
                <a:spcPts val="0"/>
              </a:spcBef>
              <a:spcAft>
                <a:spcPts val="0"/>
              </a:spcAft>
              <a:buClr>
                <a:schemeClr val="dk1"/>
              </a:buClr>
              <a:buSzPts val="1200"/>
              <a:buFont typeface="Courier New"/>
              <a:buNone/>
            </a:pPr>
            <a:r>
              <a:t/>
            </a:r>
            <a:endParaRPr sz="1400">
              <a:solidFill>
                <a:schemeClr val="dk1"/>
              </a:solidFill>
              <a:latin typeface="Cabin"/>
              <a:ea typeface="Cabin"/>
              <a:cs typeface="Cabin"/>
              <a:sym typeface="Cabin"/>
            </a:endParaRPr>
          </a:p>
          <a:p>
            <a:pPr indent="-215900" lvl="0" marL="215900" marR="0" rtl="0" algn="l">
              <a:spcBef>
                <a:spcPts val="0"/>
              </a:spcBef>
              <a:spcAft>
                <a:spcPts val="0"/>
              </a:spcAft>
              <a:buClr>
                <a:schemeClr val="dk1"/>
              </a:buClr>
              <a:buSzPts val="1200"/>
              <a:buFont typeface="Courier New"/>
              <a:buChar char="o"/>
            </a:pPr>
            <a:r>
              <a:rPr lang="en-GB" sz="1400">
                <a:solidFill>
                  <a:schemeClr val="dk1"/>
                </a:solidFill>
                <a:latin typeface="Cabin"/>
                <a:ea typeface="Cabin"/>
                <a:cs typeface="Cabin"/>
                <a:sym typeface="Cabin"/>
              </a:rPr>
              <a:t>The disturbance is </a:t>
            </a:r>
            <a:r>
              <a:rPr b="1" lang="en-GB" sz="1400">
                <a:solidFill>
                  <a:schemeClr val="dk1"/>
                </a:solidFill>
                <a:latin typeface="Cabin"/>
                <a:ea typeface="Cabin"/>
                <a:cs typeface="Cabin"/>
                <a:sym typeface="Cabin"/>
              </a:rPr>
              <a:t>not</a:t>
            </a:r>
            <a:r>
              <a:rPr lang="en-GB" sz="1400">
                <a:solidFill>
                  <a:schemeClr val="dk1"/>
                </a:solidFill>
                <a:latin typeface="Cabin"/>
                <a:ea typeface="Cabin"/>
                <a:cs typeface="Cabin"/>
                <a:sym typeface="Cabin"/>
              </a:rPr>
              <a:t> better explained by a persistent schizoaffective disorder, schizophrenia, delusional disorder, or other specified or unspecified schizophrenia spectrum and other psychotic disorder.</a:t>
            </a:r>
            <a:endParaRPr sz="1100"/>
          </a:p>
          <a:p>
            <a:pPr indent="-139700" lvl="0" marL="215900" marR="0" rtl="0" algn="l">
              <a:spcBef>
                <a:spcPts val="0"/>
              </a:spcBef>
              <a:spcAft>
                <a:spcPts val="0"/>
              </a:spcAft>
              <a:buClr>
                <a:schemeClr val="dk1"/>
              </a:buClr>
              <a:buSzPts val="1200"/>
              <a:buFont typeface="Courier New"/>
              <a:buNone/>
            </a:pPr>
            <a:r>
              <a:t/>
            </a:r>
            <a:endParaRPr sz="1400">
              <a:solidFill>
                <a:schemeClr val="dk1"/>
              </a:solidFill>
              <a:latin typeface="Cabin"/>
              <a:ea typeface="Cabin"/>
              <a:cs typeface="Cabin"/>
              <a:sym typeface="Cabin"/>
            </a:endParaRPr>
          </a:p>
          <a:p>
            <a:pPr indent="-215900" lvl="0" marL="215900" marR="0" rtl="0" algn="l">
              <a:spcBef>
                <a:spcPts val="0"/>
              </a:spcBef>
              <a:spcAft>
                <a:spcPts val="0"/>
              </a:spcAft>
              <a:buClr>
                <a:schemeClr val="dk1"/>
              </a:buClr>
              <a:buSzPts val="1200"/>
              <a:buFont typeface="Courier New"/>
              <a:buChar char="o"/>
            </a:pPr>
            <a:r>
              <a:rPr lang="en-GB" sz="1400">
                <a:solidFill>
                  <a:schemeClr val="dk1"/>
                </a:solidFill>
                <a:latin typeface="Cabin"/>
                <a:ea typeface="Cabin"/>
                <a:cs typeface="Cabin"/>
                <a:sym typeface="Cabin"/>
              </a:rPr>
              <a:t>The symptoms are </a:t>
            </a:r>
            <a:r>
              <a:rPr b="1" lang="en-GB" sz="1400">
                <a:solidFill>
                  <a:srgbClr val="CC0000"/>
                </a:solidFill>
                <a:latin typeface="Cabin"/>
                <a:ea typeface="Cabin"/>
                <a:cs typeface="Cabin"/>
                <a:sym typeface="Cabin"/>
              </a:rPr>
              <a:t>not</a:t>
            </a:r>
            <a:r>
              <a:rPr lang="en-GB" sz="1400">
                <a:solidFill>
                  <a:srgbClr val="CC0000"/>
                </a:solidFill>
                <a:latin typeface="Cabin"/>
                <a:ea typeface="Cabin"/>
                <a:cs typeface="Cabin"/>
                <a:sym typeface="Cabin"/>
              </a:rPr>
              <a:t> attributable to the physiological effects of a substance</a:t>
            </a:r>
            <a:r>
              <a:rPr lang="en-GB" sz="1400">
                <a:solidFill>
                  <a:schemeClr val="dk1"/>
                </a:solidFill>
                <a:latin typeface="Cabin"/>
                <a:ea typeface="Cabin"/>
                <a:cs typeface="Cabin"/>
                <a:sym typeface="Cabin"/>
              </a:rPr>
              <a:t> (e.g., a drug of abuse, a medication) </a:t>
            </a:r>
            <a:r>
              <a:rPr lang="en-GB" sz="1400">
                <a:solidFill>
                  <a:srgbClr val="CC0000"/>
                </a:solidFill>
                <a:latin typeface="Cabin"/>
                <a:ea typeface="Cabin"/>
                <a:cs typeface="Cabin"/>
                <a:sym typeface="Cabin"/>
              </a:rPr>
              <a:t>or another medical condition (e.g. hypothyroidism).</a:t>
            </a:r>
            <a:endParaRPr sz="1100">
              <a:solidFill>
                <a:srgbClr val="CC0000"/>
              </a:solidFill>
            </a:endParaRPr>
          </a:p>
          <a:p>
            <a:pPr indent="-139700" lvl="0" marL="215900" marR="0" rtl="0" algn="l">
              <a:spcBef>
                <a:spcPts val="0"/>
              </a:spcBef>
              <a:spcAft>
                <a:spcPts val="0"/>
              </a:spcAft>
              <a:buClr>
                <a:schemeClr val="dk1"/>
              </a:buClr>
              <a:buSzPts val="1200"/>
              <a:buFont typeface="Courier New"/>
              <a:buNone/>
            </a:pPr>
            <a:r>
              <a:t/>
            </a:r>
            <a:endParaRPr>
              <a:solidFill>
                <a:schemeClr val="dk1"/>
              </a:solidFill>
              <a:latin typeface="Cabin"/>
              <a:ea typeface="Cabin"/>
              <a:cs typeface="Cabin"/>
              <a:sym typeface="Cabin"/>
            </a:endParaRPr>
          </a:p>
          <a:p>
            <a:pPr indent="-215900" lvl="0" marL="215900" marR="0" rtl="0" algn="l">
              <a:spcBef>
                <a:spcPts val="0"/>
              </a:spcBef>
              <a:spcAft>
                <a:spcPts val="0"/>
              </a:spcAft>
              <a:buClr>
                <a:schemeClr val="dk1"/>
              </a:buClr>
              <a:buSzPts val="1200"/>
              <a:buFont typeface="Courier New"/>
              <a:buChar char="o"/>
            </a:pPr>
            <a:r>
              <a:rPr lang="en-GB" sz="1400">
                <a:solidFill>
                  <a:schemeClr val="dk1"/>
                </a:solidFill>
                <a:latin typeface="Cabin"/>
                <a:ea typeface="Cabin"/>
                <a:cs typeface="Cabin"/>
                <a:sym typeface="Cabin"/>
              </a:rPr>
              <a:t>The symptoms cause clinically significant distress or impairment in social, occupational, or other important areas of functioning.</a:t>
            </a:r>
            <a:endParaRPr sz="1100"/>
          </a:p>
        </p:txBody>
      </p:sp>
      <p:sp>
        <p:nvSpPr>
          <p:cNvPr id="322" name="Google Shape;322;p39"/>
          <p:cNvSpPr txBox="1"/>
          <p:nvPr/>
        </p:nvSpPr>
        <p:spPr>
          <a:xfrm>
            <a:off x="520192" y="328252"/>
            <a:ext cx="8103614" cy="519482"/>
          </a:xfrm>
          <a:prstGeom prst="rect">
            <a:avLst/>
          </a:prstGeom>
          <a:solidFill>
            <a:schemeClr val="dk2"/>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500">
                <a:solidFill>
                  <a:schemeClr val="lt1"/>
                </a:solidFill>
                <a:latin typeface="Oswald"/>
                <a:ea typeface="Oswald"/>
                <a:cs typeface="Oswald"/>
                <a:sym typeface="Oswald"/>
              </a:rPr>
              <a:t>Diagnostic Criteria for Persistent Depressive Disorder (Dysthymia) </a:t>
            </a:r>
            <a:endParaRPr sz="2500">
              <a:latin typeface="Oswald"/>
              <a:ea typeface="Oswald"/>
              <a:cs typeface="Oswald"/>
              <a:sym typeface="Oswald"/>
            </a:endParaRPr>
          </a:p>
        </p:txBody>
      </p:sp>
      <p:sp>
        <p:nvSpPr>
          <p:cNvPr id="323" name="Google Shape;323;p39"/>
          <p:cNvSpPr txBox="1"/>
          <p:nvPr/>
        </p:nvSpPr>
        <p:spPr>
          <a:xfrm>
            <a:off x="727904" y="3125592"/>
            <a:ext cx="5750100" cy="12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Cabin"/>
                <a:ea typeface="Cabin"/>
                <a:cs typeface="Cabin"/>
                <a:sym typeface="Cabin"/>
              </a:rPr>
              <a:t>Not related to any other psychotic disorders , medical conditions or effect of substance and drugs.</a:t>
            </a:r>
            <a:endParaRPr sz="1000">
              <a:solidFill>
                <a:srgbClr val="6AA84F"/>
              </a:solidFill>
              <a:latin typeface="Cabin"/>
              <a:ea typeface="Cabin"/>
              <a:cs typeface="Cabin"/>
              <a:sym typeface="Cabin"/>
            </a:endParaRPr>
          </a:p>
        </p:txBody>
      </p:sp>
      <p:sp>
        <p:nvSpPr>
          <p:cNvPr id="324" name="Google Shape;324;p39"/>
          <p:cNvSpPr txBox="1"/>
          <p:nvPr/>
        </p:nvSpPr>
        <p:spPr>
          <a:xfrm>
            <a:off x="5424595" y="1243312"/>
            <a:ext cx="3199200" cy="5196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en-GB" sz="900">
                <a:solidFill>
                  <a:srgbClr val="6AA84F"/>
                </a:solidFill>
                <a:latin typeface="Cabin"/>
                <a:ea typeface="Cabin"/>
                <a:cs typeface="Cabin"/>
                <a:sym typeface="Cabin"/>
              </a:rPr>
              <a:t>سنتين أغلب الأيام تظهر عليه ٢ من الأعراض أو أكثر فترة التحسن ما تكون أكثر من شهرين </a:t>
            </a:r>
            <a:endParaRPr sz="900">
              <a:solidFill>
                <a:srgbClr val="6AA84F"/>
              </a:solidFill>
              <a:latin typeface="Cabin"/>
              <a:ea typeface="Cabin"/>
              <a:cs typeface="Cabin"/>
              <a:sym typeface="Cabin"/>
            </a:endParaRPr>
          </a:p>
        </p:txBody>
      </p:sp>
      <p:sp>
        <p:nvSpPr>
          <p:cNvPr id="325" name="Google Shape;325;p39"/>
          <p:cNvSpPr txBox="1"/>
          <p:nvPr/>
        </p:nvSpPr>
        <p:spPr>
          <a:xfrm>
            <a:off x="727900" y="4443350"/>
            <a:ext cx="5418600" cy="4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CC0000"/>
                </a:solidFill>
                <a:latin typeface="Cabin"/>
                <a:ea typeface="Cabin"/>
                <a:cs typeface="Cabin"/>
                <a:sym typeface="Cabin"/>
              </a:rPr>
              <a:t>There is NO suicidal thoughts or plans, NEVER. </a:t>
            </a:r>
            <a:endParaRPr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rgbClr val="CC0000"/>
                </a:solidFill>
                <a:latin typeface="Cabin"/>
                <a:ea typeface="Cabin"/>
                <a:cs typeface="Cabin"/>
                <a:sym typeface="Cabin"/>
              </a:rPr>
              <a:t>In case of death or suicidal thoughts , most likely the diagnosis is Major Depression Disorder (MDD)</a:t>
            </a:r>
            <a:endParaRPr sz="1000">
              <a:solidFill>
                <a:srgbClr val="CC0000"/>
              </a:solidFill>
              <a:latin typeface="Cabin"/>
              <a:ea typeface="Cabin"/>
              <a:cs typeface="Cabin"/>
              <a:sym typeface="Cab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40"/>
          <p:cNvSpPr txBox="1"/>
          <p:nvPr/>
        </p:nvSpPr>
        <p:spPr>
          <a:xfrm>
            <a:off x="573855" y="289141"/>
            <a:ext cx="8103614" cy="519482"/>
          </a:xfrm>
          <a:prstGeom prst="rect">
            <a:avLst/>
          </a:prstGeom>
          <a:solidFill>
            <a:schemeClr val="dk2"/>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500">
                <a:solidFill>
                  <a:schemeClr val="lt1"/>
                </a:solidFill>
                <a:latin typeface="Oswald"/>
                <a:ea typeface="Oswald"/>
                <a:cs typeface="Oswald"/>
                <a:sym typeface="Oswald"/>
              </a:rPr>
              <a:t>Course and Prognosis of Persistent Depressive Disorder (Dysthymia) </a:t>
            </a:r>
            <a:endParaRPr sz="2500">
              <a:solidFill>
                <a:schemeClr val="lt1"/>
              </a:solidFill>
              <a:latin typeface="Oswald"/>
              <a:ea typeface="Oswald"/>
              <a:cs typeface="Oswald"/>
              <a:sym typeface="Oswald"/>
            </a:endParaRPr>
          </a:p>
        </p:txBody>
      </p:sp>
      <p:sp>
        <p:nvSpPr>
          <p:cNvPr id="332" name="Google Shape;332;p40"/>
          <p:cNvSpPr txBox="1"/>
          <p:nvPr/>
        </p:nvSpPr>
        <p:spPr>
          <a:xfrm>
            <a:off x="573854" y="2245321"/>
            <a:ext cx="8103614" cy="519482"/>
          </a:xfrm>
          <a:prstGeom prst="rect">
            <a:avLst/>
          </a:prstGeom>
          <a:solidFill>
            <a:schemeClr val="dk2"/>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500">
                <a:solidFill>
                  <a:schemeClr val="lt1"/>
                </a:solidFill>
                <a:latin typeface="Oswald"/>
                <a:ea typeface="Oswald"/>
                <a:cs typeface="Oswald"/>
                <a:sym typeface="Oswald"/>
              </a:rPr>
              <a:t>Treatment of dysthymic disorder </a:t>
            </a:r>
            <a:endParaRPr sz="2500">
              <a:latin typeface="Oswald"/>
              <a:ea typeface="Oswald"/>
              <a:cs typeface="Oswald"/>
              <a:sym typeface="Oswald"/>
            </a:endParaRPr>
          </a:p>
        </p:txBody>
      </p:sp>
      <p:sp>
        <p:nvSpPr>
          <p:cNvPr id="333" name="Google Shape;333;p40"/>
          <p:cNvSpPr/>
          <p:nvPr/>
        </p:nvSpPr>
        <p:spPr>
          <a:xfrm>
            <a:off x="207469" y="3022403"/>
            <a:ext cx="4208465" cy="1800493"/>
          </a:xfrm>
          <a:prstGeom prst="rect">
            <a:avLst/>
          </a:prstGeom>
          <a:noFill/>
          <a:ln cap="flat" cmpd="sng" w="19050">
            <a:solidFill>
              <a:schemeClr val="accent2"/>
            </a:solidFill>
            <a:prstDash val="dash"/>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b="1" lang="en-GB" sz="1500">
                <a:solidFill>
                  <a:schemeClr val="dk1"/>
                </a:solidFill>
                <a:latin typeface="Cabin"/>
                <a:ea typeface="Cabin"/>
                <a:cs typeface="Cabin"/>
                <a:sym typeface="Cabin"/>
              </a:rPr>
              <a:t>A. </a:t>
            </a:r>
            <a:r>
              <a:rPr b="1" lang="en-GB" sz="1800">
                <a:solidFill>
                  <a:schemeClr val="dk1"/>
                </a:solidFill>
                <a:latin typeface="Cabin"/>
                <a:ea typeface="Cabin"/>
                <a:cs typeface="Cabin"/>
                <a:sym typeface="Cabin"/>
              </a:rPr>
              <a:t>Pharmacological: </a:t>
            </a:r>
            <a:endParaRPr b="1" sz="1500">
              <a:solidFill>
                <a:schemeClr val="dk1"/>
              </a:solidFill>
              <a:latin typeface="Cabin"/>
              <a:ea typeface="Cabin"/>
              <a:cs typeface="Cabin"/>
              <a:sym typeface="Cabin"/>
            </a:endParaRPr>
          </a:p>
          <a:p>
            <a:pPr indent="0" lvl="1" marL="342900" marR="0" rtl="0" algn="l">
              <a:spcBef>
                <a:spcPts val="0"/>
              </a:spcBef>
              <a:spcAft>
                <a:spcPts val="0"/>
              </a:spcAft>
              <a:buNone/>
            </a:pPr>
            <a:r>
              <a:rPr b="1" i="0" lang="en-GB" sz="1400" u="none" cap="none" strike="noStrike">
                <a:solidFill>
                  <a:srgbClr val="CC0000"/>
                </a:solidFill>
                <a:latin typeface="Cabin"/>
                <a:ea typeface="Cabin"/>
                <a:cs typeface="Cabin"/>
                <a:sym typeface="Cabin"/>
              </a:rPr>
              <a:t>Selective serotonin reuptake inhibitors (SSRI)​.</a:t>
            </a:r>
            <a:endParaRPr b="1" sz="1100">
              <a:solidFill>
                <a:srgbClr val="CC0000"/>
              </a:solidFill>
            </a:endParaRPr>
          </a:p>
          <a:p>
            <a:pPr indent="0" lvl="1" marL="342900" marR="0" rtl="0" algn="l">
              <a:spcBef>
                <a:spcPts val="0"/>
              </a:spcBef>
              <a:spcAft>
                <a:spcPts val="0"/>
              </a:spcAft>
              <a:buNone/>
            </a:pPr>
            <a:r>
              <a:rPr b="1" i="0" lang="en-GB" sz="1400" u="none" cap="none" strike="noStrike">
                <a:solidFill>
                  <a:schemeClr val="dk1"/>
                </a:solidFill>
                <a:latin typeface="Cabin"/>
                <a:ea typeface="Cabin"/>
                <a:cs typeface="Cabin"/>
                <a:sym typeface="Cabin"/>
              </a:rPr>
              <a:t>Selective serotonin – Norepinephrine Reuptake Inhibitors(SNRIs):​ </a:t>
            </a:r>
            <a:r>
              <a:rPr b="0" i="0" lang="en-GB" sz="1400" u="none" cap="none" strike="noStrike">
                <a:solidFill>
                  <a:schemeClr val="dk1"/>
                </a:solidFill>
                <a:latin typeface="Cabin"/>
                <a:ea typeface="Cabin"/>
                <a:cs typeface="Cabin"/>
                <a:sym typeface="Cabin"/>
              </a:rPr>
              <a:t>Venlafaxine,duloxetine.</a:t>
            </a:r>
            <a:endParaRPr sz="1100"/>
          </a:p>
          <a:p>
            <a:pPr indent="0" lvl="1" marL="342900" marR="0" rtl="0" algn="l">
              <a:spcBef>
                <a:spcPts val="0"/>
              </a:spcBef>
              <a:spcAft>
                <a:spcPts val="0"/>
              </a:spcAft>
              <a:buNone/>
            </a:pPr>
            <a:r>
              <a:rPr b="1" i="0" lang="en-GB" sz="1400" u="none" cap="none" strike="noStrike">
                <a:solidFill>
                  <a:srgbClr val="CC0000"/>
                </a:solidFill>
                <a:latin typeface="Cabin"/>
                <a:ea typeface="Cabin"/>
                <a:cs typeface="Cabin"/>
                <a:sym typeface="Cabin"/>
              </a:rPr>
              <a:t>Monoamine oxidase inhibitors (MAOI):</a:t>
            </a:r>
            <a:r>
              <a:rPr b="0" i="0" lang="en-GB" sz="1400" u="none" cap="none" strike="noStrike">
                <a:solidFill>
                  <a:schemeClr val="dk1"/>
                </a:solidFill>
                <a:latin typeface="Cabin"/>
                <a:ea typeface="Cabin"/>
                <a:cs typeface="Cabin"/>
                <a:sym typeface="Cabin"/>
              </a:rPr>
              <a:t> </a:t>
            </a:r>
            <a:r>
              <a:rPr b="0" i="0" lang="en-GB" sz="1300" u="none" cap="none" strike="noStrike">
                <a:solidFill>
                  <a:schemeClr val="dk1"/>
                </a:solidFill>
                <a:latin typeface="Cabin"/>
                <a:ea typeface="Cabin"/>
                <a:cs typeface="Cabin"/>
                <a:sym typeface="Cabin"/>
              </a:rPr>
              <a:t>Avoid combining with SSRI or tricyclic antidepressants.</a:t>
            </a:r>
            <a:r>
              <a:rPr b="0" i="0" lang="en-GB" sz="1400" u="none" cap="none" strike="noStrike">
                <a:solidFill>
                  <a:schemeClr val="dk1"/>
                </a:solidFill>
                <a:latin typeface="Cabin"/>
                <a:ea typeface="Cabin"/>
                <a:cs typeface="Cabin"/>
                <a:sym typeface="Cabin"/>
              </a:rPr>
              <a:t> </a:t>
            </a:r>
            <a:endParaRPr b="0" i="0" sz="1400" u="none" cap="none" strike="noStrike">
              <a:solidFill>
                <a:schemeClr val="dk1"/>
              </a:solidFill>
              <a:latin typeface="Cabin"/>
              <a:ea typeface="Cabin"/>
              <a:cs typeface="Cabin"/>
              <a:sym typeface="Cabin"/>
            </a:endParaRPr>
          </a:p>
          <a:p>
            <a:pPr indent="0" lvl="1" marL="342900" marR="0" rtl="0" algn="l">
              <a:spcBef>
                <a:spcPts val="0"/>
              </a:spcBef>
              <a:spcAft>
                <a:spcPts val="0"/>
              </a:spcAft>
              <a:buNone/>
            </a:pPr>
            <a:r>
              <a:rPr b="0" i="0" lang="en-GB" sz="1300" u="none" cap="none" strike="noStrike">
                <a:solidFill>
                  <a:schemeClr val="dk1"/>
                </a:solidFill>
                <a:latin typeface="Cabin"/>
                <a:ea typeface="Cabin"/>
                <a:cs typeface="Cabin"/>
                <a:sym typeface="Cabin"/>
              </a:rPr>
              <a:t>These groups may be more beneficial than tricyclic drugs in the treatment of dysthymic disorders.</a:t>
            </a:r>
            <a:endParaRPr sz="1300"/>
          </a:p>
        </p:txBody>
      </p:sp>
      <p:sp>
        <p:nvSpPr>
          <p:cNvPr id="334" name="Google Shape;334;p40"/>
          <p:cNvSpPr/>
          <p:nvPr/>
        </p:nvSpPr>
        <p:spPr>
          <a:xfrm>
            <a:off x="137323" y="2781224"/>
            <a:ext cx="9160541" cy="253916"/>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GB" sz="1200">
                <a:solidFill>
                  <a:schemeClr val="dk1"/>
                </a:solidFill>
                <a:latin typeface="Cabin"/>
                <a:ea typeface="Cabin"/>
                <a:cs typeface="Cabin"/>
                <a:sym typeface="Cabin"/>
              </a:rPr>
              <a:t>The most effective treatment is the combination of ​pharmacotherapy and cognitive or behavior therapy ​(CBT).</a:t>
            </a:r>
            <a:endParaRPr sz="1100"/>
          </a:p>
        </p:txBody>
      </p:sp>
      <p:sp>
        <p:nvSpPr>
          <p:cNvPr id="335" name="Google Shape;335;p40"/>
          <p:cNvSpPr/>
          <p:nvPr/>
        </p:nvSpPr>
        <p:spPr>
          <a:xfrm>
            <a:off x="4503375" y="3029775"/>
            <a:ext cx="4466100" cy="1800300"/>
          </a:xfrm>
          <a:prstGeom prst="rect">
            <a:avLst/>
          </a:prstGeom>
          <a:noFill/>
          <a:ln cap="flat" cmpd="sng" w="19050">
            <a:solidFill>
              <a:schemeClr val="accent2"/>
            </a:solidFill>
            <a:prstDash val="dash"/>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b="1" lang="en-GB" sz="1500">
                <a:solidFill>
                  <a:schemeClr val="dk1"/>
                </a:solidFill>
                <a:latin typeface="Cabin"/>
                <a:ea typeface="Cabin"/>
                <a:cs typeface="Cabin"/>
                <a:sym typeface="Cabin"/>
              </a:rPr>
              <a:t> B. </a:t>
            </a:r>
            <a:r>
              <a:rPr b="1" lang="en-GB" sz="1800">
                <a:solidFill>
                  <a:schemeClr val="dk1"/>
                </a:solidFill>
                <a:latin typeface="Cabin"/>
                <a:ea typeface="Cabin"/>
                <a:cs typeface="Cabin"/>
                <a:sym typeface="Cabin"/>
              </a:rPr>
              <a:t>Psychological: </a:t>
            </a:r>
            <a:endParaRPr sz="1100"/>
          </a:p>
          <a:p>
            <a:pPr indent="0" lvl="1" marL="342900" marR="0" rtl="0" algn="l">
              <a:spcBef>
                <a:spcPts val="0"/>
              </a:spcBef>
              <a:spcAft>
                <a:spcPts val="0"/>
              </a:spcAft>
              <a:buNone/>
            </a:pPr>
            <a:r>
              <a:rPr b="1" i="0" lang="en-GB" sz="1400" u="none" cap="none" strike="noStrike">
                <a:solidFill>
                  <a:schemeClr val="dk1"/>
                </a:solidFill>
                <a:latin typeface="Cabin"/>
                <a:ea typeface="Cabin"/>
                <a:cs typeface="Cabin"/>
                <a:sym typeface="Cabin"/>
              </a:rPr>
              <a:t>Supportive therapy​.</a:t>
            </a:r>
            <a:endParaRPr sz="1100"/>
          </a:p>
          <a:p>
            <a:pPr indent="0" lvl="1" marL="342900" marR="0" rtl="0" algn="l">
              <a:spcBef>
                <a:spcPts val="0"/>
              </a:spcBef>
              <a:spcAft>
                <a:spcPts val="0"/>
              </a:spcAft>
              <a:buNone/>
            </a:pPr>
            <a:r>
              <a:rPr b="1" i="0" lang="en-GB" sz="1400" u="none" cap="none" strike="noStrike">
                <a:solidFill>
                  <a:schemeClr val="dk1"/>
                </a:solidFill>
                <a:latin typeface="Cabin"/>
                <a:ea typeface="Cabin"/>
                <a:cs typeface="Cabin"/>
                <a:sym typeface="Cabin"/>
              </a:rPr>
              <a:t>Cognitive therapy:  </a:t>
            </a:r>
            <a:r>
              <a:rPr b="0" i="0" lang="en-GB" sz="1300" u="none" cap="none" strike="noStrike">
                <a:solidFill>
                  <a:schemeClr val="dk1"/>
                </a:solidFill>
                <a:latin typeface="Cabin"/>
                <a:ea typeface="Cabin"/>
                <a:cs typeface="Cabin"/>
                <a:sym typeface="Cabin"/>
              </a:rPr>
              <a:t>to replace faulty negative self-image, negative attitudes about self, others, the world, and the future.</a:t>
            </a:r>
            <a:endParaRPr sz="1300"/>
          </a:p>
          <a:p>
            <a:pPr indent="0" lvl="1" marL="342900" marR="0" rtl="0" algn="l">
              <a:spcBef>
                <a:spcPts val="0"/>
              </a:spcBef>
              <a:spcAft>
                <a:spcPts val="0"/>
              </a:spcAft>
              <a:buNone/>
            </a:pPr>
            <a:r>
              <a:rPr b="1" i="0" lang="en-GB" sz="1400" u="none" cap="none" strike="noStrike">
                <a:solidFill>
                  <a:schemeClr val="dk1"/>
                </a:solidFill>
                <a:latin typeface="Cabin"/>
                <a:ea typeface="Cabin"/>
                <a:cs typeface="Cabin"/>
                <a:sym typeface="Cabin"/>
              </a:rPr>
              <a:t>Behavior therapy:</a:t>
            </a:r>
            <a:r>
              <a:rPr b="1" i="0" lang="en-GB" sz="1300" u="none" cap="none" strike="noStrike">
                <a:solidFill>
                  <a:schemeClr val="dk1"/>
                </a:solidFill>
                <a:latin typeface="Cabin"/>
                <a:ea typeface="Cabin"/>
                <a:cs typeface="Cabin"/>
                <a:sym typeface="Cabin"/>
              </a:rPr>
              <a:t> </a:t>
            </a:r>
            <a:r>
              <a:rPr b="0" i="0" lang="en-GB" sz="1300" u="none" cap="none" strike="noStrike">
                <a:solidFill>
                  <a:schemeClr val="dk1"/>
                </a:solidFill>
                <a:latin typeface="Cabin"/>
                <a:ea typeface="Cabin"/>
                <a:cs typeface="Cabin"/>
                <a:sym typeface="Cabin"/>
              </a:rPr>
              <a:t>to enable the patient to meet life challenges with a positive sense by altering personal behavior through implementing positive reinforcement.</a:t>
            </a:r>
            <a:endParaRPr b="1" i="0" sz="1300" u="none" cap="none" strike="noStrike">
              <a:solidFill>
                <a:schemeClr val="dk1"/>
              </a:solidFill>
              <a:latin typeface="Cabin"/>
              <a:ea typeface="Cabin"/>
              <a:cs typeface="Cabin"/>
              <a:sym typeface="Cabin"/>
            </a:endParaRPr>
          </a:p>
        </p:txBody>
      </p:sp>
      <p:sp>
        <p:nvSpPr>
          <p:cNvPr id="336" name="Google Shape;336;p40"/>
          <p:cNvSpPr txBox="1"/>
          <p:nvPr/>
        </p:nvSpPr>
        <p:spPr>
          <a:xfrm>
            <a:off x="1872761" y="965866"/>
            <a:ext cx="34289" cy="276999"/>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37" name="Google Shape;337;p40"/>
          <p:cNvSpPr/>
          <p:nvPr/>
        </p:nvSpPr>
        <p:spPr>
          <a:xfrm>
            <a:off x="1272686" y="841897"/>
            <a:ext cx="1200000" cy="1340700"/>
          </a:xfrm>
          <a:prstGeom prst="roundRect">
            <a:avLst>
              <a:gd fmla="val 16667" name="adj"/>
            </a:avLst>
          </a:prstGeom>
          <a:solidFill>
            <a:schemeClr val="accent1"/>
          </a:solidFill>
          <a:ln cap="flat" cmpd="sng" w="19050">
            <a:solidFill>
              <a:srgbClr val="91A4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8" name="Google Shape;338;p40"/>
          <p:cNvSpPr/>
          <p:nvPr/>
        </p:nvSpPr>
        <p:spPr>
          <a:xfrm>
            <a:off x="5216034" y="837303"/>
            <a:ext cx="1200000" cy="1340700"/>
          </a:xfrm>
          <a:prstGeom prst="roundRect">
            <a:avLst>
              <a:gd fmla="val 16667" name="adj"/>
            </a:avLst>
          </a:prstGeom>
          <a:solidFill>
            <a:schemeClr val="accent1"/>
          </a:solidFill>
          <a:ln cap="flat" cmpd="sng" w="19050">
            <a:solidFill>
              <a:srgbClr val="91A4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9" name="Google Shape;339;p40"/>
          <p:cNvSpPr/>
          <p:nvPr/>
        </p:nvSpPr>
        <p:spPr>
          <a:xfrm>
            <a:off x="3901585" y="837303"/>
            <a:ext cx="1200149" cy="1340748"/>
          </a:xfrm>
          <a:prstGeom prst="roundRect">
            <a:avLst>
              <a:gd fmla="val 16667" name="adj"/>
            </a:avLst>
          </a:prstGeom>
          <a:solidFill>
            <a:schemeClr val="accent1"/>
          </a:solidFill>
          <a:ln cap="flat" cmpd="sng" w="19050">
            <a:solidFill>
              <a:srgbClr val="91A4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0" name="Google Shape;340;p40"/>
          <p:cNvSpPr/>
          <p:nvPr/>
        </p:nvSpPr>
        <p:spPr>
          <a:xfrm>
            <a:off x="2587136" y="841897"/>
            <a:ext cx="1200000" cy="1340700"/>
          </a:xfrm>
          <a:prstGeom prst="roundRect">
            <a:avLst>
              <a:gd fmla="val 16667" name="adj"/>
            </a:avLst>
          </a:prstGeom>
          <a:solidFill>
            <a:schemeClr val="accent1"/>
          </a:solidFill>
          <a:ln cap="flat" cmpd="sng" w="19050">
            <a:solidFill>
              <a:srgbClr val="91A4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1" name="Google Shape;341;p40"/>
          <p:cNvSpPr txBox="1"/>
          <p:nvPr/>
        </p:nvSpPr>
        <p:spPr>
          <a:xfrm>
            <a:off x="1272686" y="1012756"/>
            <a:ext cx="1200000" cy="900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1400">
                <a:solidFill>
                  <a:schemeClr val="dk1"/>
                </a:solidFill>
                <a:latin typeface="Cabin"/>
                <a:ea typeface="Cabin"/>
                <a:cs typeface="Cabin"/>
                <a:sym typeface="Cabin"/>
              </a:rPr>
              <a:t>The onset is usually insidious before age 25</a:t>
            </a:r>
            <a:endParaRPr sz="1400">
              <a:solidFill>
                <a:schemeClr val="dk1"/>
              </a:solidFill>
              <a:latin typeface="Calibri"/>
              <a:ea typeface="Calibri"/>
              <a:cs typeface="Calibri"/>
              <a:sym typeface="Calibri"/>
            </a:endParaRPr>
          </a:p>
        </p:txBody>
      </p:sp>
      <p:sp>
        <p:nvSpPr>
          <p:cNvPr id="342" name="Google Shape;342;p40"/>
          <p:cNvSpPr txBox="1"/>
          <p:nvPr/>
        </p:nvSpPr>
        <p:spPr>
          <a:xfrm>
            <a:off x="2587135" y="1312185"/>
            <a:ext cx="12000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1400">
                <a:solidFill>
                  <a:schemeClr val="dk1"/>
                </a:solidFill>
                <a:latin typeface="Cabin"/>
                <a:ea typeface="Cabin"/>
                <a:cs typeface="Cabin"/>
                <a:sym typeface="Cabin"/>
              </a:rPr>
              <a:t>chronic</a:t>
            </a:r>
            <a:endParaRPr sz="1400">
              <a:solidFill>
                <a:schemeClr val="dk1"/>
              </a:solidFill>
              <a:latin typeface="Calibri"/>
              <a:ea typeface="Calibri"/>
              <a:cs typeface="Calibri"/>
              <a:sym typeface="Calibri"/>
            </a:endParaRPr>
          </a:p>
        </p:txBody>
      </p:sp>
      <p:sp>
        <p:nvSpPr>
          <p:cNvPr id="343" name="Google Shape;343;p40"/>
          <p:cNvSpPr txBox="1"/>
          <p:nvPr/>
        </p:nvSpPr>
        <p:spPr>
          <a:xfrm>
            <a:off x="5216034" y="973018"/>
            <a:ext cx="1200300" cy="1107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1300">
                <a:solidFill>
                  <a:schemeClr val="dk1"/>
                </a:solidFill>
                <a:latin typeface="Cabin"/>
                <a:ea typeface="Cabin"/>
                <a:cs typeface="Cabin"/>
                <a:sym typeface="Cabin"/>
              </a:rPr>
              <a:t>Patients often suffer for years before seeking psychiatric help.</a:t>
            </a:r>
            <a:endParaRPr sz="1300"/>
          </a:p>
        </p:txBody>
      </p:sp>
      <p:sp>
        <p:nvSpPr>
          <p:cNvPr id="344" name="Google Shape;344;p40"/>
          <p:cNvSpPr txBox="1"/>
          <p:nvPr/>
        </p:nvSpPr>
        <p:spPr>
          <a:xfrm>
            <a:off x="3901584" y="853743"/>
            <a:ext cx="1200000" cy="13158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1300">
                <a:solidFill>
                  <a:schemeClr val="dk1"/>
                </a:solidFill>
                <a:latin typeface="Cabin"/>
                <a:ea typeface="Cabin"/>
                <a:cs typeface="Cabin"/>
                <a:sym typeface="Cabin"/>
              </a:rPr>
              <a:t>Some patients may consider early onset dysthymic disorder as part of life. </a:t>
            </a:r>
            <a:endParaRPr sz="1300"/>
          </a:p>
        </p:txBody>
      </p:sp>
      <p:sp>
        <p:nvSpPr>
          <p:cNvPr id="345" name="Google Shape;345;p40"/>
          <p:cNvSpPr/>
          <p:nvPr/>
        </p:nvSpPr>
        <p:spPr>
          <a:xfrm>
            <a:off x="6530483" y="842780"/>
            <a:ext cx="1200000" cy="1340700"/>
          </a:xfrm>
          <a:prstGeom prst="roundRect">
            <a:avLst>
              <a:gd fmla="val 16667" name="adj"/>
            </a:avLst>
          </a:prstGeom>
          <a:solidFill>
            <a:schemeClr val="accent1"/>
          </a:solidFill>
          <a:ln cap="flat" cmpd="sng" w="19050">
            <a:solidFill>
              <a:srgbClr val="91A4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6" name="Google Shape;346;p40"/>
          <p:cNvSpPr txBox="1"/>
          <p:nvPr/>
        </p:nvSpPr>
        <p:spPr>
          <a:xfrm>
            <a:off x="6530483" y="1029575"/>
            <a:ext cx="1200000" cy="900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1400">
                <a:solidFill>
                  <a:schemeClr val="dk1"/>
                </a:solidFill>
                <a:latin typeface="Cabin"/>
                <a:ea typeface="Cabin"/>
                <a:cs typeface="Cabin"/>
                <a:sym typeface="Cabin"/>
              </a:rPr>
              <a:t>About 25% never attain a complete recovery. </a:t>
            </a: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41"/>
          <p:cNvSpPr txBox="1"/>
          <p:nvPr/>
        </p:nvSpPr>
        <p:spPr>
          <a:xfrm>
            <a:off x="573850" y="1002350"/>
            <a:ext cx="8103600" cy="3209100"/>
          </a:xfrm>
          <a:prstGeom prst="rect">
            <a:avLst/>
          </a:prstGeom>
          <a:noFill/>
          <a:ln cap="flat" cmpd="sng" w="9525">
            <a:solidFill>
              <a:srgbClr val="000000"/>
            </a:solidFill>
            <a:prstDash val="dashDot"/>
            <a:round/>
            <a:headEnd len="sm" w="sm" type="none"/>
            <a:tailEnd len="sm" w="sm" type="none"/>
          </a:ln>
        </p:spPr>
        <p:txBody>
          <a:bodyPr anchorCtr="0" anchor="t" bIns="68575" lIns="68575" spcFirstLastPara="1" rIns="68575" wrap="square" tIns="68575">
            <a:noAutofit/>
          </a:bodyPr>
          <a:lstStyle/>
          <a:p>
            <a:pPr indent="-88900" lvl="0" marL="177800" marR="0" rtl="0" algn="l">
              <a:lnSpc>
                <a:spcPct val="90000"/>
              </a:lnSpc>
              <a:spcBef>
                <a:spcPts val="800"/>
              </a:spcBef>
              <a:spcAft>
                <a:spcPts val="0"/>
              </a:spcAft>
              <a:buClr>
                <a:schemeClr val="dk1"/>
              </a:buClr>
              <a:buSzPts val="1400"/>
              <a:buFont typeface="Arial"/>
              <a:buNone/>
            </a:pPr>
            <a:r>
              <a:t/>
            </a:r>
            <a:endParaRPr sz="1400">
              <a:solidFill>
                <a:schemeClr val="dk1"/>
              </a:solidFill>
              <a:latin typeface="Cabin"/>
              <a:ea typeface="Cabin"/>
              <a:cs typeface="Cabin"/>
              <a:sym typeface="Cabin"/>
            </a:endParaRPr>
          </a:p>
        </p:txBody>
      </p:sp>
      <p:sp>
        <p:nvSpPr>
          <p:cNvPr id="353" name="Google Shape;353;p41"/>
          <p:cNvSpPr/>
          <p:nvPr/>
        </p:nvSpPr>
        <p:spPr>
          <a:xfrm>
            <a:off x="608550" y="1112300"/>
            <a:ext cx="7926900" cy="2734800"/>
          </a:xfrm>
          <a:prstGeom prst="rect">
            <a:avLst/>
          </a:prstGeom>
          <a:noFill/>
          <a:ln>
            <a:noFill/>
          </a:ln>
        </p:spPr>
        <p:txBody>
          <a:bodyPr anchorCtr="0" anchor="t" bIns="34275" lIns="68575" spcFirstLastPara="1" rIns="68575" wrap="square" tIns="34275">
            <a:noAutofit/>
          </a:bodyPr>
          <a:lstStyle/>
          <a:p>
            <a:pPr indent="-260350" lvl="0" marL="254000" rtl="0" algn="l">
              <a:lnSpc>
                <a:spcPct val="115000"/>
              </a:lnSpc>
              <a:spcBef>
                <a:spcPts val="0"/>
              </a:spcBef>
              <a:spcAft>
                <a:spcPts val="0"/>
              </a:spcAft>
              <a:buClr>
                <a:srgbClr val="000000"/>
              </a:buClr>
              <a:buSzPts val="1300"/>
              <a:buFont typeface="Arial"/>
              <a:buChar char="•"/>
            </a:pPr>
            <a:r>
              <a:rPr lang="en-GB" sz="1300">
                <a:latin typeface="Cabin"/>
                <a:ea typeface="Cabin"/>
                <a:cs typeface="Cabin"/>
                <a:sym typeface="Cabin"/>
              </a:rPr>
              <a:t>A</a:t>
            </a:r>
            <a:r>
              <a:rPr lang="en-GB" sz="1300">
                <a:latin typeface="Cabin"/>
                <a:ea typeface="Cabin"/>
                <a:cs typeface="Cabin"/>
                <a:sym typeface="Cabin"/>
              </a:rPr>
              <a:t>bout 10 - 15 %.</a:t>
            </a:r>
            <a:endParaRPr sz="1300">
              <a:latin typeface="Cabin"/>
              <a:ea typeface="Cabin"/>
              <a:cs typeface="Cabin"/>
              <a:sym typeface="Cabin"/>
            </a:endParaRPr>
          </a:p>
          <a:p>
            <a:pPr indent="-260350" lvl="0" marL="254000" marR="0" rtl="0" algn="l">
              <a:lnSpc>
                <a:spcPct val="115000"/>
              </a:lnSpc>
              <a:spcBef>
                <a:spcPts val="0"/>
              </a:spcBef>
              <a:spcAft>
                <a:spcPts val="0"/>
              </a:spcAft>
              <a:buClr>
                <a:srgbClr val="000000"/>
              </a:buClr>
              <a:buSzPts val="1300"/>
              <a:buFont typeface="Arial"/>
              <a:buChar char="•"/>
            </a:pPr>
            <a:r>
              <a:rPr lang="en-GB" sz="1300">
                <a:latin typeface="Cabin"/>
                <a:ea typeface="Cabin"/>
                <a:cs typeface="Cabin"/>
                <a:sym typeface="Cabin"/>
              </a:rPr>
              <a:t>The </a:t>
            </a:r>
            <a:r>
              <a:rPr lang="en-GB" sz="1300">
                <a:latin typeface="Cabin"/>
                <a:ea typeface="Cabin"/>
                <a:cs typeface="Cabin"/>
                <a:sym typeface="Cabin"/>
              </a:rPr>
              <a:t>peripartum onset specifier identifies those patients who experience a depressive, manic, or hypomanic episode during pregnancy “late </a:t>
            </a:r>
            <a:r>
              <a:rPr lang="en-GB" sz="1300">
                <a:latin typeface="Cabin"/>
                <a:ea typeface="Cabin"/>
                <a:cs typeface="Cabin"/>
                <a:sym typeface="Cabin"/>
              </a:rPr>
              <a:t>pregnancy” </a:t>
            </a:r>
            <a:r>
              <a:rPr lang="en-GB" sz="1300">
                <a:latin typeface="Cabin"/>
                <a:ea typeface="Cabin"/>
                <a:cs typeface="Cabin"/>
                <a:sym typeface="Cabin"/>
              </a:rPr>
              <a:t>or within the first 4</a:t>
            </a:r>
            <a:r>
              <a:rPr lang="en-GB" sz="1300">
                <a:latin typeface="Cabin"/>
                <a:ea typeface="Cabin"/>
                <a:cs typeface="Cabin"/>
                <a:sym typeface="Cabin"/>
              </a:rPr>
              <a:t>-</a:t>
            </a:r>
            <a:r>
              <a:rPr lang="en-GB" sz="1300">
                <a:solidFill>
                  <a:srgbClr val="3C78D8"/>
                </a:solidFill>
                <a:latin typeface="Cabin"/>
                <a:ea typeface="Cabin"/>
                <a:cs typeface="Cabin"/>
                <a:sym typeface="Cabin"/>
              </a:rPr>
              <a:t>6</a:t>
            </a:r>
            <a:r>
              <a:rPr lang="en-GB" sz="1300">
                <a:latin typeface="Cabin"/>
                <a:ea typeface="Cabin"/>
                <a:cs typeface="Cabin"/>
                <a:sym typeface="Cabin"/>
              </a:rPr>
              <a:t> weeks postpartum</a:t>
            </a:r>
            <a:r>
              <a:rPr lang="en-GB" sz="1300">
                <a:latin typeface="Cabin"/>
                <a:ea typeface="Cabin"/>
                <a:cs typeface="Cabin"/>
                <a:sym typeface="Cabin"/>
              </a:rPr>
              <a:t>, </a:t>
            </a:r>
            <a:r>
              <a:rPr lang="en-GB" sz="1300">
                <a:solidFill>
                  <a:srgbClr val="3C78D8"/>
                </a:solidFill>
                <a:latin typeface="Cabin"/>
                <a:ea typeface="Cabin"/>
                <a:cs typeface="Cabin"/>
                <a:sym typeface="Cabin"/>
              </a:rPr>
              <a:t>(10–14 days after delivery</a:t>
            </a:r>
            <a:r>
              <a:rPr lang="en-GB" sz="1300">
                <a:solidFill>
                  <a:srgbClr val="666666"/>
                </a:solidFill>
                <a:latin typeface="Cabin"/>
                <a:ea typeface="Cabin"/>
                <a:cs typeface="Cabin"/>
                <a:sym typeface="Cabin"/>
              </a:rPr>
              <a:t>*</a:t>
            </a:r>
            <a:r>
              <a:rPr lang="en-GB" sz="1300">
                <a:solidFill>
                  <a:srgbClr val="3C78D8"/>
                </a:solidFill>
                <a:latin typeface="Cabin"/>
                <a:ea typeface="Cabin"/>
                <a:cs typeface="Cabin"/>
                <a:sym typeface="Cabin"/>
              </a:rPr>
              <a:t>)</a:t>
            </a:r>
            <a:r>
              <a:rPr lang="en-GB" sz="1300">
                <a:latin typeface="Cabin"/>
                <a:ea typeface="Cabin"/>
                <a:cs typeface="Cabin"/>
                <a:sym typeface="Cabin"/>
              </a:rPr>
              <a:t>. </a:t>
            </a:r>
            <a:endParaRPr sz="1100">
              <a:solidFill>
                <a:srgbClr val="6AA84F"/>
              </a:solidFill>
            </a:endParaRPr>
          </a:p>
          <a:p>
            <a:pPr indent="-260350" lvl="0" marL="254000" marR="0" rtl="0" algn="l">
              <a:lnSpc>
                <a:spcPct val="115000"/>
              </a:lnSpc>
              <a:spcBef>
                <a:spcPts val="0"/>
              </a:spcBef>
              <a:spcAft>
                <a:spcPts val="0"/>
              </a:spcAft>
              <a:buClr>
                <a:srgbClr val="000000"/>
              </a:buClr>
              <a:buSzPts val="1300"/>
              <a:buFont typeface="Arial"/>
              <a:buChar char="•"/>
            </a:pPr>
            <a:r>
              <a:rPr lang="en-GB" sz="1300">
                <a:latin typeface="Cabin"/>
                <a:ea typeface="Cabin"/>
                <a:cs typeface="Cabin"/>
                <a:sym typeface="Cabin"/>
              </a:rPr>
              <a:t>50% of “postpartum” depressive episodes actually begin prior to delivery.</a:t>
            </a:r>
            <a:endParaRPr sz="1100"/>
          </a:p>
          <a:p>
            <a:pPr indent="-260350" lvl="0" marL="254000" marR="0" rtl="0" algn="l">
              <a:lnSpc>
                <a:spcPct val="115000"/>
              </a:lnSpc>
              <a:spcBef>
                <a:spcPts val="0"/>
              </a:spcBef>
              <a:spcAft>
                <a:spcPts val="0"/>
              </a:spcAft>
              <a:buClr>
                <a:schemeClr val="dk1"/>
              </a:buClr>
              <a:buSzPts val="1300"/>
              <a:buFont typeface="Arial"/>
              <a:buChar char="•"/>
            </a:pPr>
            <a:r>
              <a:rPr lang="en-GB" sz="1300">
                <a:solidFill>
                  <a:schemeClr val="dk1"/>
                </a:solidFill>
                <a:latin typeface="Cabin"/>
                <a:ea typeface="Cabin"/>
                <a:cs typeface="Cabin"/>
                <a:sym typeface="Cabin"/>
              </a:rPr>
              <a:t>It is associated with increasing age, mixed feelings about the baby, physical problems in the pregnancy and prenatal period, </a:t>
            </a:r>
            <a:r>
              <a:rPr lang="en-GB" sz="1300">
                <a:solidFill>
                  <a:srgbClr val="CC0000"/>
                </a:solidFill>
                <a:latin typeface="Cabin"/>
                <a:ea typeface="Cabin"/>
                <a:cs typeface="Cabin"/>
                <a:sym typeface="Cabin"/>
              </a:rPr>
              <a:t>family distress and past psychiatric history. </a:t>
            </a:r>
            <a:endParaRPr sz="1100">
              <a:solidFill>
                <a:srgbClr val="CC0000"/>
              </a:solidFill>
            </a:endParaRPr>
          </a:p>
          <a:p>
            <a:pPr indent="-260350" lvl="0" marL="254000" marR="0" rtl="0" algn="l">
              <a:lnSpc>
                <a:spcPct val="115000"/>
              </a:lnSpc>
              <a:spcBef>
                <a:spcPts val="0"/>
              </a:spcBef>
              <a:spcAft>
                <a:spcPts val="0"/>
              </a:spcAft>
              <a:buClr>
                <a:schemeClr val="dk1"/>
              </a:buClr>
              <a:buSzPts val="1300"/>
              <a:buFont typeface="Arial"/>
              <a:buChar char="•"/>
            </a:pPr>
            <a:r>
              <a:rPr lang="en-GB" sz="1300">
                <a:solidFill>
                  <a:schemeClr val="dk1"/>
                </a:solidFill>
                <a:latin typeface="Cabin"/>
                <a:ea typeface="Cabin"/>
                <a:cs typeface="Cabin"/>
                <a:sym typeface="Cabin"/>
              </a:rPr>
              <a:t>May be associated with irritability, self-blame and doubt of being a good mother, excessive anxiety about the baby’s health and death wishes, accompanied by severe anxiety and even panic attacks and irritable mood.</a:t>
            </a:r>
            <a:endParaRPr sz="600">
              <a:solidFill>
                <a:schemeClr val="dk1"/>
              </a:solidFill>
              <a:latin typeface="Cabin"/>
              <a:ea typeface="Cabin"/>
              <a:cs typeface="Cabin"/>
              <a:sym typeface="Cabin"/>
            </a:endParaRPr>
          </a:p>
          <a:p>
            <a:pPr indent="-260350" lvl="0" marL="254000" marR="0" rtl="0" algn="l">
              <a:lnSpc>
                <a:spcPct val="115000"/>
              </a:lnSpc>
              <a:spcBef>
                <a:spcPts val="0"/>
              </a:spcBef>
              <a:spcAft>
                <a:spcPts val="0"/>
              </a:spcAft>
              <a:buClr>
                <a:schemeClr val="dk1"/>
              </a:buClr>
              <a:buSzPts val="1300"/>
              <a:buFont typeface="Arial"/>
              <a:buChar char="•"/>
            </a:pPr>
            <a:r>
              <a:rPr lang="en-GB" sz="1300">
                <a:solidFill>
                  <a:schemeClr val="dk1"/>
                </a:solidFill>
                <a:latin typeface="Cabin"/>
                <a:ea typeface="Cabin"/>
                <a:cs typeface="Cabin"/>
                <a:sym typeface="Cabin"/>
              </a:rPr>
              <a:t>If not treated may continue for 6 months or more and cause considerable family disruption.</a:t>
            </a:r>
            <a:endParaRPr sz="1100"/>
          </a:p>
          <a:p>
            <a:pPr indent="-260350" lvl="0" marL="254000" marR="0" rtl="0" algn="l">
              <a:lnSpc>
                <a:spcPct val="115000"/>
              </a:lnSpc>
              <a:spcBef>
                <a:spcPts val="0"/>
              </a:spcBef>
              <a:spcAft>
                <a:spcPts val="0"/>
              </a:spcAft>
              <a:buClr>
                <a:schemeClr val="dk1"/>
              </a:buClr>
              <a:buSzPts val="1300"/>
              <a:buFont typeface="Arial"/>
              <a:buChar char="•"/>
            </a:pPr>
            <a:r>
              <a:rPr lang="en-GB" sz="1300">
                <a:solidFill>
                  <a:schemeClr val="dk1"/>
                </a:solidFill>
                <a:latin typeface="Cabin"/>
                <a:ea typeface="Cabin"/>
                <a:cs typeface="Cabin"/>
                <a:sym typeface="Cabin"/>
              </a:rPr>
              <a:t>Counseling, additional help with child-care may be needed. Antidepressants or ECT are indicated if there are biological features of depression.</a:t>
            </a:r>
            <a:endParaRPr sz="1100"/>
          </a:p>
          <a:p>
            <a:pPr indent="-177800" lvl="0" marL="254000" marR="0" rtl="0" algn="l">
              <a:lnSpc>
                <a:spcPct val="115000"/>
              </a:lnSpc>
              <a:spcBef>
                <a:spcPts val="0"/>
              </a:spcBef>
              <a:spcAft>
                <a:spcPts val="0"/>
              </a:spcAft>
              <a:buClr>
                <a:schemeClr val="dk1"/>
              </a:buClr>
              <a:buSzPts val="1300"/>
              <a:buFont typeface="Arial"/>
              <a:buNone/>
            </a:pPr>
            <a:r>
              <a:t/>
            </a:r>
            <a:endParaRPr b="1" sz="1300">
              <a:solidFill>
                <a:schemeClr val="dk1"/>
              </a:solidFill>
              <a:latin typeface="Cabin"/>
              <a:ea typeface="Cabin"/>
              <a:cs typeface="Cabin"/>
              <a:sym typeface="Cabin"/>
            </a:endParaRPr>
          </a:p>
        </p:txBody>
      </p:sp>
      <p:sp>
        <p:nvSpPr>
          <p:cNvPr id="354" name="Google Shape;354;p41"/>
          <p:cNvSpPr txBox="1"/>
          <p:nvPr/>
        </p:nvSpPr>
        <p:spPr>
          <a:xfrm>
            <a:off x="573855" y="289141"/>
            <a:ext cx="8103600" cy="519600"/>
          </a:xfrm>
          <a:prstGeom prst="rect">
            <a:avLst/>
          </a:prstGeom>
          <a:solidFill>
            <a:srgbClr val="206EA7"/>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500">
                <a:solidFill>
                  <a:schemeClr val="lt1"/>
                </a:solidFill>
                <a:latin typeface="Oswald"/>
                <a:ea typeface="Oswald"/>
                <a:cs typeface="Oswald"/>
                <a:sym typeface="Oswald"/>
              </a:rPr>
              <a:t>Peripartum Depression (Perinatal/Postpartum Depression) </a:t>
            </a:r>
            <a:endParaRPr sz="2500">
              <a:solidFill>
                <a:schemeClr val="lt1"/>
              </a:solidFill>
              <a:latin typeface="Oswald"/>
              <a:ea typeface="Oswald"/>
              <a:cs typeface="Oswald"/>
              <a:sym typeface="Oswald"/>
            </a:endParaRPr>
          </a:p>
        </p:txBody>
      </p:sp>
      <p:sp>
        <p:nvSpPr>
          <p:cNvPr id="355" name="Google Shape;355;p41"/>
          <p:cNvSpPr txBox="1"/>
          <p:nvPr/>
        </p:nvSpPr>
        <p:spPr>
          <a:xfrm>
            <a:off x="5410446" y="1002347"/>
            <a:ext cx="3199200" cy="3309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en-GB" sz="900">
                <a:solidFill>
                  <a:srgbClr val="6AA84F"/>
                </a:solidFill>
                <a:latin typeface="Cabin"/>
                <a:ea typeface="Cabin"/>
                <a:cs typeface="Cabin"/>
                <a:sym typeface="Cabin"/>
              </a:rPr>
              <a:t>مجرد تفكير الأم بأذية طفلها على طول لازم نتدخل </a:t>
            </a:r>
            <a:endParaRPr sz="900">
              <a:solidFill>
                <a:srgbClr val="6AA84F"/>
              </a:solidFill>
              <a:latin typeface="Cabin"/>
              <a:ea typeface="Cabin"/>
              <a:cs typeface="Cabin"/>
              <a:sym typeface="Cabin"/>
            </a:endParaRPr>
          </a:p>
        </p:txBody>
      </p:sp>
      <p:pic>
        <p:nvPicPr>
          <p:cNvPr id="356" name="Google Shape;356;p41"/>
          <p:cNvPicPr preferRelativeResize="0"/>
          <p:nvPr/>
        </p:nvPicPr>
        <p:blipFill>
          <a:blip r:embed="rId3">
            <a:alphaModFix/>
          </a:blip>
          <a:stretch>
            <a:fillRect/>
          </a:stretch>
        </p:blipFill>
        <p:spPr>
          <a:xfrm>
            <a:off x="573850" y="4275750"/>
            <a:ext cx="1314977" cy="617875"/>
          </a:xfrm>
          <a:prstGeom prst="rect">
            <a:avLst/>
          </a:prstGeom>
          <a:noFill/>
          <a:ln>
            <a:noFill/>
          </a:ln>
        </p:spPr>
      </p:pic>
      <p:sp>
        <p:nvSpPr>
          <p:cNvPr id="357" name="Google Shape;357;p41"/>
          <p:cNvSpPr txBox="1"/>
          <p:nvPr/>
        </p:nvSpPr>
        <p:spPr>
          <a:xfrm>
            <a:off x="515680" y="3802858"/>
            <a:ext cx="49266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Cabin"/>
                <a:ea typeface="Cabin"/>
                <a:cs typeface="Cabin"/>
                <a:sym typeface="Cabin"/>
              </a:rPr>
              <a:t>Feeling a bit depressed after delivery is common </a:t>
            </a:r>
            <a:r>
              <a:rPr b="1" lang="en-GB" sz="900">
                <a:solidFill>
                  <a:srgbClr val="6AA84F"/>
                </a:solidFill>
                <a:latin typeface="Cabin"/>
                <a:ea typeface="Cabin"/>
                <a:cs typeface="Cabin"/>
                <a:sym typeface="Cabin"/>
              </a:rPr>
              <a:t>(postpartum blue)</a:t>
            </a:r>
            <a:endParaRPr b="1" sz="900">
              <a:solidFill>
                <a:srgbClr val="6AA84F"/>
              </a:solidFill>
              <a:latin typeface="Cabin"/>
              <a:ea typeface="Cabin"/>
              <a:cs typeface="Cabin"/>
              <a:sym typeface="Cabin"/>
            </a:endParaRPr>
          </a:p>
          <a:p>
            <a:pPr indent="0" lvl="0" marL="0" rtl="0" algn="l">
              <a:spcBef>
                <a:spcPts val="0"/>
              </a:spcBef>
              <a:spcAft>
                <a:spcPts val="0"/>
              </a:spcAft>
              <a:buNone/>
            </a:pPr>
            <a:r>
              <a:rPr lang="en-GB" sz="900">
                <a:solidFill>
                  <a:srgbClr val="6AA84F"/>
                </a:solidFill>
                <a:latin typeface="Cabin"/>
                <a:ea typeface="Cabin"/>
                <a:cs typeface="Cabin"/>
                <a:sym typeface="Cabin"/>
              </a:rPr>
              <a:t>Full mood syndrome that require medical attention </a:t>
            </a:r>
            <a:r>
              <a:rPr b="1" lang="en-GB" sz="900">
                <a:solidFill>
                  <a:srgbClr val="6AA84F"/>
                </a:solidFill>
                <a:latin typeface="Cabin"/>
                <a:ea typeface="Cabin"/>
                <a:cs typeface="Cabin"/>
                <a:sym typeface="Cabin"/>
              </a:rPr>
              <a:t>(postpartum depression)</a:t>
            </a:r>
            <a:endParaRPr b="1" sz="900">
              <a:solidFill>
                <a:srgbClr val="6AA84F"/>
              </a:solidFill>
              <a:latin typeface="Cabin"/>
              <a:ea typeface="Cabin"/>
              <a:cs typeface="Cabin"/>
              <a:sym typeface="Cabin"/>
            </a:endParaRPr>
          </a:p>
        </p:txBody>
      </p:sp>
      <p:sp>
        <p:nvSpPr>
          <p:cNvPr id="358" name="Google Shape;358;p41"/>
          <p:cNvSpPr txBox="1"/>
          <p:nvPr/>
        </p:nvSpPr>
        <p:spPr>
          <a:xfrm>
            <a:off x="1180845" y="1785833"/>
            <a:ext cx="7105500" cy="3309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en-GB" sz="900">
                <a:solidFill>
                  <a:srgbClr val="6AA84F"/>
                </a:solidFill>
                <a:latin typeface="Cabin"/>
                <a:ea typeface="Cabin"/>
                <a:cs typeface="Cabin"/>
                <a:sym typeface="Cabin"/>
              </a:rPr>
              <a:t>يعني هو نوع محدد من أنواع الإكتئاب </a:t>
            </a:r>
            <a:r>
              <a:rPr lang="en-GB" sz="700">
                <a:solidFill>
                  <a:srgbClr val="6AA84F"/>
                </a:solidFill>
                <a:latin typeface="Cabin"/>
                <a:ea typeface="Cabin"/>
                <a:cs typeface="Cabin"/>
                <a:sym typeface="Cabin"/>
              </a:rPr>
              <a:t>"يندرج تحت مسمى الإكتئاب"</a:t>
            </a:r>
            <a:r>
              <a:rPr lang="en-GB" sz="900">
                <a:solidFill>
                  <a:srgbClr val="6AA84F"/>
                </a:solidFill>
                <a:latin typeface="Cabin"/>
                <a:ea typeface="Cabin"/>
                <a:cs typeface="Cabin"/>
                <a:sym typeface="Cabin"/>
              </a:rPr>
              <a:t>، يصيب النساء اللي  تعرضوا </a:t>
            </a:r>
            <a:r>
              <a:rPr lang="en-GB" sz="900">
                <a:solidFill>
                  <a:srgbClr val="6AA84F"/>
                </a:solidFill>
                <a:latin typeface="Cabin"/>
                <a:ea typeface="Cabin"/>
                <a:cs typeface="Cabin"/>
                <a:sym typeface="Cabin"/>
              </a:rPr>
              <a:t>depression</a:t>
            </a:r>
            <a:r>
              <a:rPr lang="en-GB" sz="900">
                <a:solidFill>
                  <a:srgbClr val="6AA84F"/>
                </a:solidFill>
                <a:latin typeface="Cabin"/>
                <a:ea typeface="Cabin"/>
                <a:cs typeface="Cabin"/>
                <a:sym typeface="Cabin"/>
              </a:rPr>
              <a:t>, manic or hypomanic خلال فترة الحمل الاخيرة او بعد الولادة. </a:t>
            </a:r>
            <a:endParaRPr sz="900">
              <a:solidFill>
                <a:srgbClr val="6AA84F"/>
              </a:solidFill>
              <a:latin typeface="Cabin"/>
              <a:ea typeface="Cabin"/>
              <a:cs typeface="Cabin"/>
              <a:sym typeface="Cabin"/>
            </a:endParaRPr>
          </a:p>
        </p:txBody>
      </p:sp>
      <p:sp>
        <p:nvSpPr>
          <p:cNvPr id="359" name="Google Shape;359;p41"/>
          <p:cNvSpPr txBox="1"/>
          <p:nvPr/>
        </p:nvSpPr>
        <p:spPr>
          <a:xfrm>
            <a:off x="1951697" y="4275688"/>
            <a:ext cx="3650700" cy="618000"/>
          </a:xfrm>
          <a:prstGeom prst="rect">
            <a:avLst/>
          </a:prstGeom>
          <a:noFill/>
          <a:ln cap="flat" cmpd="sng" w="9525">
            <a:solidFill>
              <a:srgbClr val="99999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999999"/>
                </a:solidFill>
                <a:latin typeface="Cabin"/>
                <a:ea typeface="Cabin"/>
                <a:cs typeface="Cabin"/>
                <a:sym typeface="Cabin"/>
              </a:rPr>
              <a:t>Extra information:</a:t>
            </a:r>
            <a:endParaRPr sz="800">
              <a:solidFill>
                <a:srgbClr val="999999"/>
              </a:solidFill>
              <a:latin typeface="Cabin"/>
              <a:ea typeface="Cabin"/>
              <a:cs typeface="Cabin"/>
              <a:sym typeface="Cabin"/>
            </a:endParaRPr>
          </a:p>
          <a:p>
            <a:pPr indent="0" lvl="0" marL="0" rtl="0" algn="l">
              <a:spcBef>
                <a:spcPts val="0"/>
              </a:spcBef>
              <a:spcAft>
                <a:spcPts val="0"/>
              </a:spcAft>
              <a:buNone/>
            </a:pPr>
            <a:r>
              <a:rPr lang="en-GB" sz="800">
                <a:solidFill>
                  <a:srgbClr val="999999"/>
                </a:solidFill>
                <a:latin typeface="Cabin"/>
                <a:ea typeface="Cabin"/>
                <a:cs typeface="Cabin"/>
                <a:sym typeface="Cabin"/>
              </a:rPr>
              <a:t>Hypomanic episodes have the same symptoms as manic episodes,  the different is in hypomanic the mood usually </a:t>
            </a:r>
            <a:r>
              <a:rPr b="1" lang="en-GB" sz="800">
                <a:solidFill>
                  <a:srgbClr val="999999"/>
                </a:solidFill>
                <a:latin typeface="Cabin"/>
                <a:ea typeface="Cabin"/>
                <a:cs typeface="Cabin"/>
                <a:sym typeface="Cabin"/>
              </a:rPr>
              <a:t>isn't</a:t>
            </a:r>
            <a:r>
              <a:rPr lang="en-GB" sz="800">
                <a:solidFill>
                  <a:srgbClr val="999999"/>
                </a:solidFill>
                <a:latin typeface="Cabin"/>
                <a:ea typeface="Cabin"/>
                <a:cs typeface="Cabin"/>
                <a:sym typeface="Cabin"/>
              </a:rPr>
              <a:t> severe enough to cause problems with the person working or socializing with others and it don’t require </a:t>
            </a:r>
            <a:r>
              <a:rPr lang="en-GB" sz="800">
                <a:solidFill>
                  <a:srgbClr val="999999"/>
                </a:solidFill>
                <a:latin typeface="Cabin"/>
                <a:ea typeface="Cabin"/>
                <a:cs typeface="Cabin"/>
                <a:sym typeface="Cabin"/>
              </a:rPr>
              <a:t>hospitalization.</a:t>
            </a:r>
            <a:endParaRPr sz="800">
              <a:solidFill>
                <a:srgbClr val="999999"/>
              </a:solidFill>
              <a:latin typeface="Cabin"/>
              <a:ea typeface="Cabin"/>
              <a:cs typeface="Cabin"/>
              <a:sym typeface="Cabin"/>
            </a:endParaRPr>
          </a:p>
        </p:txBody>
      </p:sp>
      <p:sp>
        <p:nvSpPr>
          <p:cNvPr id="360" name="Google Shape;360;p41"/>
          <p:cNvSpPr txBox="1"/>
          <p:nvPr/>
        </p:nvSpPr>
        <p:spPr>
          <a:xfrm>
            <a:off x="7239000" y="4275700"/>
            <a:ext cx="1438500" cy="618000"/>
          </a:xfrm>
          <a:prstGeom prst="rect">
            <a:avLst/>
          </a:prstGeom>
          <a:noFill/>
          <a:ln cap="flat" cmpd="sng" w="9525">
            <a:solidFill>
              <a:srgbClr val="99999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999999"/>
                </a:solidFill>
                <a:latin typeface="Cabin"/>
                <a:ea typeface="Cabin"/>
                <a:cs typeface="Cabin"/>
                <a:sym typeface="Cabin"/>
              </a:rPr>
              <a:t>*introductory textbook of psychiatry “fifth edition”:</a:t>
            </a:r>
            <a:endParaRPr sz="800">
              <a:solidFill>
                <a:srgbClr val="999999"/>
              </a:solidFill>
              <a:latin typeface="Cabin"/>
              <a:ea typeface="Cabin"/>
              <a:cs typeface="Cabin"/>
              <a:sym typeface="Cabin"/>
            </a:endParaRPr>
          </a:p>
          <a:p>
            <a:pPr indent="0" lvl="0" marL="0" rtl="0" algn="l">
              <a:spcBef>
                <a:spcPts val="0"/>
              </a:spcBef>
              <a:spcAft>
                <a:spcPts val="0"/>
              </a:spcAft>
              <a:buNone/>
            </a:pPr>
            <a:r>
              <a:rPr lang="en-GB" sz="800">
                <a:solidFill>
                  <a:srgbClr val="999999"/>
                </a:solidFill>
                <a:latin typeface="Cabin"/>
                <a:ea typeface="Cabin"/>
                <a:cs typeface="Cabin"/>
                <a:sym typeface="Cabin"/>
              </a:rPr>
              <a:t>With in the first 4 weeks.</a:t>
            </a:r>
            <a:endParaRPr sz="800">
              <a:solidFill>
                <a:srgbClr val="999999"/>
              </a:solidFill>
              <a:latin typeface="Cabin"/>
              <a:ea typeface="Cabin"/>
              <a:cs typeface="Cabin"/>
              <a:sym typeface="Cabin"/>
            </a:endParaRPr>
          </a:p>
          <a:p>
            <a:pPr indent="0" lvl="0" marL="0" rtl="0" algn="l">
              <a:spcBef>
                <a:spcPts val="0"/>
              </a:spcBef>
              <a:spcAft>
                <a:spcPts val="0"/>
              </a:spcAft>
              <a:buNone/>
            </a:pPr>
            <a:r>
              <a:rPr lang="en-GB" sz="800">
                <a:solidFill>
                  <a:srgbClr val="999999"/>
                </a:solidFill>
                <a:latin typeface="Cabin"/>
                <a:ea typeface="Cabin"/>
                <a:cs typeface="Cabin"/>
                <a:sym typeface="Cabin"/>
              </a:rPr>
              <a:t>Boys’ slides: </a:t>
            </a:r>
            <a:endParaRPr sz="800">
              <a:solidFill>
                <a:srgbClr val="999999"/>
              </a:solidFill>
              <a:latin typeface="Cabin"/>
              <a:ea typeface="Cabin"/>
              <a:cs typeface="Cabin"/>
              <a:sym typeface="Cabin"/>
            </a:endParaRPr>
          </a:p>
          <a:p>
            <a:pPr indent="0" lvl="0" marL="0" rtl="0" algn="l">
              <a:spcBef>
                <a:spcPts val="0"/>
              </a:spcBef>
              <a:spcAft>
                <a:spcPts val="0"/>
              </a:spcAft>
              <a:buNone/>
            </a:pPr>
            <a:r>
              <a:rPr lang="en-GB" sz="800">
                <a:solidFill>
                  <a:srgbClr val="999999"/>
                </a:solidFill>
                <a:latin typeface="Cabin"/>
                <a:ea typeface="Cabin"/>
                <a:cs typeface="Cabin"/>
                <a:sym typeface="Cabin"/>
              </a:rPr>
              <a:t>6 weeks (10-14) days.</a:t>
            </a:r>
            <a:endParaRPr sz="800">
              <a:solidFill>
                <a:srgbClr val="999999"/>
              </a:solidFill>
              <a:latin typeface="Cabin"/>
              <a:ea typeface="Cabin"/>
              <a:cs typeface="Cabin"/>
              <a:sym typeface="Cabi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pic>
        <p:nvPicPr>
          <p:cNvPr id="365" name="Google Shape;365;p42"/>
          <p:cNvPicPr preferRelativeResize="0"/>
          <p:nvPr/>
        </p:nvPicPr>
        <p:blipFill>
          <a:blip r:embed="rId3">
            <a:alphaModFix/>
          </a:blip>
          <a:stretch>
            <a:fillRect/>
          </a:stretch>
        </p:blipFill>
        <p:spPr>
          <a:xfrm>
            <a:off x="207825" y="598975"/>
            <a:ext cx="8626626" cy="4358976"/>
          </a:xfrm>
          <a:prstGeom prst="rect">
            <a:avLst/>
          </a:prstGeom>
          <a:noFill/>
          <a:ln>
            <a:noFill/>
          </a:ln>
        </p:spPr>
      </p:pic>
      <p:sp>
        <p:nvSpPr>
          <p:cNvPr id="366" name="Google Shape;366;p42"/>
          <p:cNvSpPr txBox="1"/>
          <p:nvPr/>
        </p:nvSpPr>
        <p:spPr>
          <a:xfrm>
            <a:off x="505163" y="281248"/>
            <a:ext cx="7953866" cy="472607"/>
          </a:xfrm>
          <a:prstGeom prst="rect">
            <a:avLst/>
          </a:prstGeom>
          <a:solidFill>
            <a:srgbClr val="FFC000"/>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700">
                <a:solidFill>
                  <a:schemeClr val="lt1"/>
                </a:solidFill>
                <a:latin typeface="Oswald"/>
                <a:ea typeface="Oswald"/>
                <a:cs typeface="Oswald"/>
                <a:sym typeface="Oswald"/>
              </a:rPr>
              <a:t>Summary</a:t>
            </a:r>
            <a:endParaRPr sz="1100">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43"/>
          <p:cNvSpPr txBox="1"/>
          <p:nvPr/>
        </p:nvSpPr>
        <p:spPr>
          <a:xfrm>
            <a:off x="400075" y="281250"/>
            <a:ext cx="8351100" cy="472500"/>
          </a:xfrm>
          <a:prstGeom prst="rect">
            <a:avLst/>
          </a:prstGeom>
          <a:solidFill>
            <a:srgbClr val="CC0000"/>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700">
                <a:solidFill>
                  <a:schemeClr val="lt1"/>
                </a:solidFill>
                <a:latin typeface="Oswald"/>
                <a:ea typeface="Oswald"/>
                <a:cs typeface="Oswald"/>
                <a:sym typeface="Oswald"/>
              </a:rPr>
              <a:t>Quick Revision </a:t>
            </a:r>
            <a:endParaRPr sz="1100">
              <a:latin typeface="Oswald"/>
              <a:ea typeface="Oswald"/>
              <a:cs typeface="Oswald"/>
              <a:sym typeface="Oswald"/>
            </a:endParaRPr>
          </a:p>
        </p:txBody>
      </p:sp>
      <p:sp>
        <p:nvSpPr>
          <p:cNvPr id="372" name="Google Shape;372;p43"/>
          <p:cNvSpPr/>
          <p:nvPr/>
        </p:nvSpPr>
        <p:spPr>
          <a:xfrm>
            <a:off x="372925" y="825600"/>
            <a:ext cx="8405400" cy="34923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None/>
            </a:pPr>
            <a:r>
              <a:rPr b="1" lang="en-GB" sz="1300">
                <a:solidFill>
                  <a:schemeClr val="dk1"/>
                </a:solidFill>
                <a:latin typeface="Cabin"/>
                <a:ea typeface="Cabin"/>
                <a:cs typeface="Cabin"/>
                <a:sym typeface="Cabin"/>
              </a:rPr>
              <a:t>The most significant suicidal risk is:</a:t>
            </a:r>
            <a:r>
              <a:rPr b="1" lang="en-GB" sz="1300">
                <a:solidFill>
                  <a:srgbClr val="CC0000"/>
                </a:solidFill>
                <a:latin typeface="Cabin"/>
                <a:ea typeface="Cabin"/>
                <a:cs typeface="Cabin"/>
                <a:sym typeface="Cabin"/>
              </a:rPr>
              <a:t> having a history of a prior suicide attempt</a:t>
            </a:r>
            <a:endParaRPr b="1" sz="1300">
              <a:solidFill>
                <a:srgbClr val="CC0000"/>
              </a:solidFill>
              <a:latin typeface="Cabin"/>
              <a:ea typeface="Cabin"/>
              <a:cs typeface="Cabin"/>
              <a:sym typeface="Cabin"/>
            </a:endParaRPr>
          </a:p>
          <a:p>
            <a:pPr indent="0" lvl="0" marL="0" marR="0" rtl="0" algn="l">
              <a:lnSpc>
                <a:spcPct val="115000"/>
              </a:lnSpc>
              <a:spcBef>
                <a:spcPts val="0"/>
              </a:spcBef>
              <a:spcAft>
                <a:spcPts val="0"/>
              </a:spcAft>
              <a:buNone/>
            </a:pPr>
            <a:r>
              <a:t/>
            </a:r>
            <a:endParaRPr b="1" sz="600">
              <a:solidFill>
                <a:schemeClr val="dk1"/>
              </a:solidFill>
              <a:latin typeface="Cabin"/>
              <a:ea typeface="Cabin"/>
              <a:cs typeface="Cabin"/>
              <a:sym typeface="Cabin"/>
            </a:endParaRPr>
          </a:p>
          <a:p>
            <a:pPr indent="0" lvl="0" marL="0" marR="0" rtl="0" algn="l">
              <a:lnSpc>
                <a:spcPct val="115000"/>
              </a:lnSpc>
              <a:spcBef>
                <a:spcPts val="0"/>
              </a:spcBef>
              <a:spcAft>
                <a:spcPts val="0"/>
              </a:spcAft>
              <a:buNone/>
            </a:pPr>
            <a:r>
              <a:rPr b="1" lang="en-GB" sz="1300">
                <a:solidFill>
                  <a:schemeClr val="dk1"/>
                </a:solidFill>
                <a:latin typeface="Cabin"/>
                <a:ea typeface="Cabin"/>
                <a:cs typeface="Cabin"/>
                <a:sym typeface="Cabin"/>
              </a:rPr>
              <a:t>The Most important pharmacological treatment is: </a:t>
            </a:r>
            <a:r>
              <a:rPr b="1" lang="en-GB" sz="1300">
                <a:solidFill>
                  <a:srgbClr val="CC0000"/>
                </a:solidFill>
                <a:latin typeface="Cabin"/>
                <a:ea typeface="Cabin"/>
                <a:cs typeface="Cabin"/>
                <a:sym typeface="Cabin"/>
              </a:rPr>
              <a:t>Selective Serotonin Reuptake Inhibitors (SSRIs) </a:t>
            </a:r>
            <a:r>
              <a:rPr lang="en-GB" sz="1100">
                <a:solidFill>
                  <a:schemeClr val="dk1"/>
                </a:solidFill>
                <a:latin typeface="Cabin"/>
                <a:ea typeface="Cabin"/>
                <a:cs typeface="Cabin"/>
                <a:sym typeface="Cabin"/>
              </a:rPr>
              <a:t>e.g. fluoxetine, paroxetine.</a:t>
            </a:r>
            <a:endParaRPr sz="1100">
              <a:solidFill>
                <a:schemeClr val="dk1"/>
              </a:solidFill>
              <a:latin typeface="Cabin"/>
              <a:ea typeface="Cabin"/>
              <a:cs typeface="Cabin"/>
              <a:sym typeface="Cabin"/>
            </a:endParaRPr>
          </a:p>
          <a:p>
            <a:pPr indent="0" lvl="0" marL="0" marR="0" rtl="0" algn="l">
              <a:lnSpc>
                <a:spcPct val="115000"/>
              </a:lnSpc>
              <a:spcBef>
                <a:spcPts val="0"/>
              </a:spcBef>
              <a:spcAft>
                <a:spcPts val="0"/>
              </a:spcAft>
              <a:buNone/>
            </a:pPr>
            <a:r>
              <a:t/>
            </a:r>
            <a:endParaRPr b="1" sz="600">
              <a:solidFill>
                <a:schemeClr val="dk1"/>
              </a:solidFill>
              <a:latin typeface="Cabin"/>
              <a:ea typeface="Cabin"/>
              <a:cs typeface="Cabin"/>
              <a:sym typeface="Cabin"/>
            </a:endParaRPr>
          </a:p>
          <a:p>
            <a:pPr indent="0" lvl="0" marL="0" marR="0" rtl="0" algn="l">
              <a:lnSpc>
                <a:spcPct val="115000"/>
              </a:lnSpc>
              <a:spcBef>
                <a:spcPts val="0"/>
              </a:spcBef>
              <a:spcAft>
                <a:spcPts val="0"/>
              </a:spcAft>
              <a:buNone/>
            </a:pPr>
            <a:r>
              <a:rPr b="1" lang="en-GB" sz="1300">
                <a:solidFill>
                  <a:schemeClr val="dk1"/>
                </a:solidFill>
                <a:latin typeface="Cabin"/>
                <a:ea typeface="Cabin"/>
                <a:cs typeface="Cabin"/>
                <a:sym typeface="Cabin"/>
              </a:rPr>
              <a:t>Major Depression disorder can be secondary to:</a:t>
            </a:r>
            <a:endParaRPr b="1" sz="1300">
              <a:solidFill>
                <a:schemeClr val="dk1"/>
              </a:solidFill>
              <a:latin typeface="Cabin"/>
              <a:ea typeface="Cabin"/>
              <a:cs typeface="Cabin"/>
              <a:sym typeface="Cabin"/>
            </a:endParaRPr>
          </a:p>
          <a:p>
            <a:pPr indent="0" lvl="0" marL="0" marR="0" rtl="0" algn="l">
              <a:lnSpc>
                <a:spcPct val="115000"/>
              </a:lnSpc>
              <a:spcBef>
                <a:spcPts val="0"/>
              </a:spcBef>
              <a:spcAft>
                <a:spcPts val="0"/>
              </a:spcAft>
              <a:buNone/>
            </a:pPr>
            <a:r>
              <a:rPr b="1" lang="en-GB" sz="1100">
                <a:solidFill>
                  <a:srgbClr val="CC0000"/>
                </a:solidFill>
                <a:latin typeface="Cabin"/>
                <a:ea typeface="Cabin"/>
                <a:cs typeface="Cabin"/>
                <a:sym typeface="Cabin"/>
              </a:rPr>
              <a:t>1- medical disease:</a:t>
            </a:r>
            <a:r>
              <a:rPr b="1" lang="en-GB" sz="1100">
                <a:solidFill>
                  <a:schemeClr val="dk1"/>
                </a:solidFill>
                <a:latin typeface="Cabin"/>
                <a:ea typeface="Cabin"/>
                <a:cs typeface="Cabin"/>
                <a:sym typeface="Cabin"/>
              </a:rPr>
              <a:t> </a:t>
            </a:r>
            <a:r>
              <a:rPr lang="en-GB" sz="1100">
                <a:solidFill>
                  <a:schemeClr val="dk1"/>
                </a:solidFill>
                <a:latin typeface="Cabin"/>
                <a:ea typeface="Cabin"/>
                <a:cs typeface="Cabin"/>
                <a:sym typeface="Cabin"/>
              </a:rPr>
              <a:t>Hypothyroidism, DM, SLE, strokes and carcinomas (lung + pancreas) </a:t>
            </a:r>
            <a:r>
              <a:rPr b="1" lang="en-GB" sz="1100">
                <a:solidFill>
                  <a:srgbClr val="CC0000"/>
                </a:solidFill>
                <a:latin typeface="Cabin"/>
                <a:ea typeface="Cabin"/>
                <a:cs typeface="Cabin"/>
                <a:sym typeface="Cabin"/>
              </a:rPr>
              <a:t>2- medications:</a:t>
            </a:r>
            <a:r>
              <a:rPr b="1" lang="en-GB" sz="1100">
                <a:solidFill>
                  <a:schemeClr val="dk1"/>
                </a:solidFill>
                <a:latin typeface="Cabin"/>
                <a:ea typeface="Cabin"/>
                <a:cs typeface="Cabin"/>
                <a:sym typeface="Cabin"/>
              </a:rPr>
              <a:t> </a:t>
            </a:r>
            <a:r>
              <a:rPr lang="en-GB" sz="1100">
                <a:solidFill>
                  <a:schemeClr val="dk1"/>
                </a:solidFill>
                <a:latin typeface="Cabin"/>
                <a:ea typeface="Cabin"/>
                <a:cs typeface="Cabin"/>
                <a:sym typeface="Cabin"/>
              </a:rPr>
              <a:t>antihypertensive drugs (beta blockers p), steroids, isotretinoin (roaccutane) </a:t>
            </a:r>
            <a:r>
              <a:rPr b="1" lang="en-GB" sz="1100">
                <a:solidFill>
                  <a:srgbClr val="CC0000"/>
                </a:solidFill>
                <a:latin typeface="Cabin"/>
                <a:ea typeface="Cabin"/>
                <a:cs typeface="Cabin"/>
                <a:sym typeface="Cabin"/>
              </a:rPr>
              <a:t>3- substance abuse 4- psychiatric disorders: </a:t>
            </a:r>
            <a:r>
              <a:rPr lang="en-GB" sz="1100">
                <a:solidFill>
                  <a:schemeClr val="dk1"/>
                </a:solidFill>
                <a:latin typeface="Cabin"/>
                <a:ea typeface="Cabin"/>
                <a:cs typeface="Cabin"/>
                <a:sym typeface="Cabin"/>
              </a:rPr>
              <a:t>dysthymic disorder, schizophrenia, anxiety.</a:t>
            </a:r>
            <a:endParaRPr sz="1100">
              <a:solidFill>
                <a:schemeClr val="dk1"/>
              </a:solidFill>
              <a:latin typeface="Cabin"/>
              <a:ea typeface="Cabin"/>
              <a:cs typeface="Cabin"/>
              <a:sym typeface="Cabin"/>
            </a:endParaRPr>
          </a:p>
          <a:p>
            <a:pPr indent="0" lvl="0" marL="0" marR="0" rtl="0" algn="l">
              <a:lnSpc>
                <a:spcPct val="115000"/>
              </a:lnSpc>
              <a:spcBef>
                <a:spcPts val="0"/>
              </a:spcBef>
              <a:spcAft>
                <a:spcPts val="0"/>
              </a:spcAft>
              <a:buNone/>
            </a:pPr>
            <a:r>
              <a:t/>
            </a:r>
            <a:endParaRPr sz="1100">
              <a:solidFill>
                <a:schemeClr val="dk1"/>
              </a:solidFill>
              <a:latin typeface="Cabin"/>
              <a:ea typeface="Cabin"/>
              <a:cs typeface="Cabin"/>
              <a:sym typeface="Cabin"/>
            </a:endParaRPr>
          </a:p>
          <a:p>
            <a:pPr indent="0" lvl="0" marL="0" marR="0" rtl="0" algn="l">
              <a:lnSpc>
                <a:spcPct val="115000"/>
              </a:lnSpc>
              <a:spcBef>
                <a:spcPts val="0"/>
              </a:spcBef>
              <a:spcAft>
                <a:spcPts val="0"/>
              </a:spcAft>
              <a:buNone/>
            </a:pPr>
            <a:r>
              <a:rPr lang="en-GB" sz="1300">
                <a:solidFill>
                  <a:schemeClr val="dk1"/>
                </a:solidFill>
                <a:latin typeface="Cabin"/>
                <a:ea typeface="Cabin"/>
                <a:cs typeface="Cabin"/>
                <a:sym typeface="Cabin"/>
              </a:rPr>
              <a:t>Treatment should be continued after </a:t>
            </a:r>
            <a:r>
              <a:rPr lang="en-GB" sz="1300">
                <a:solidFill>
                  <a:srgbClr val="CC0000"/>
                </a:solidFill>
                <a:latin typeface="Cabin"/>
                <a:ea typeface="Cabin"/>
                <a:cs typeface="Cabin"/>
                <a:sym typeface="Cabin"/>
              </a:rPr>
              <a:t>6</a:t>
            </a:r>
            <a:r>
              <a:rPr lang="en-GB" sz="1300">
                <a:solidFill>
                  <a:schemeClr val="dk1"/>
                </a:solidFill>
                <a:latin typeface="Cabin"/>
                <a:ea typeface="Cabin"/>
                <a:cs typeface="Cabin"/>
                <a:sym typeface="Cabin"/>
              </a:rPr>
              <a:t> </a:t>
            </a:r>
            <a:r>
              <a:rPr lang="en-GB" sz="1300">
                <a:solidFill>
                  <a:srgbClr val="CC0000"/>
                </a:solidFill>
                <a:latin typeface="Cabin"/>
                <a:ea typeface="Cabin"/>
                <a:cs typeface="Cabin"/>
                <a:sym typeface="Cabin"/>
              </a:rPr>
              <a:t>months of clinical recovery. </a:t>
            </a:r>
            <a:endParaRPr sz="1300">
              <a:solidFill>
                <a:srgbClr val="CC0000"/>
              </a:solidFill>
              <a:latin typeface="Cabin"/>
              <a:ea typeface="Cabin"/>
              <a:cs typeface="Cabin"/>
              <a:sym typeface="Cabin"/>
            </a:endParaRPr>
          </a:p>
        </p:txBody>
      </p:sp>
      <p:graphicFrame>
        <p:nvGraphicFramePr>
          <p:cNvPr id="373" name="Google Shape;373;p43"/>
          <p:cNvGraphicFramePr/>
          <p:nvPr/>
        </p:nvGraphicFramePr>
        <p:xfrm>
          <a:off x="603170" y="2819192"/>
          <a:ext cx="3000000" cy="3000000"/>
        </p:xfrm>
        <a:graphic>
          <a:graphicData uri="http://schemas.openxmlformats.org/drawingml/2006/table">
            <a:tbl>
              <a:tblPr>
                <a:noFill/>
                <a:tableStyleId>{2EEB6602-DD8B-4A33-A80A-DB3B2369CFB5}</a:tableStyleId>
              </a:tblPr>
              <a:tblGrid>
                <a:gridCol w="3925675"/>
                <a:gridCol w="3925675"/>
              </a:tblGrid>
              <a:tr h="399575">
                <a:tc>
                  <a:txBody>
                    <a:bodyPr>
                      <a:noAutofit/>
                    </a:bodyPr>
                    <a:lstStyle/>
                    <a:p>
                      <a:pPr indent="0" lvl="0" marL="0" rtl="0" algn="ctr">
                        <a:spcBef>
                          <a:spcPts val="0"/>
                        </a:spcBef>
                        <a:spcAft>
                          <a:spcPts val="0"/>
                        </a:spcAft>
                        <a:buNone/>
                      </a:pPr>
                      <a:r>
                        <a:rPr b="1" lang="en-GB" sz="1500">
                          <a:latin typeface="Cabin"/>
                          <a:ea typeface="Cabin"/>
                          <a:cs typeface="Cabin"/>
                          <a:sym typeface="Cabin"/>
                        </a:rPr>
                        <a:t>Major depression disorder</a:t>
                      </a:r>
                      <a:endParaRPr b="1" sz="1500">
                        <a:latin typeface="Cabin"/>
                        <a:ea typeface="Cabin"/>
                        <a:cs typeface="Cabin"/>
                        <a:sym typeface="Cabin"/>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GB" sz="1500">
                          <a:latin typeface="Cabin"/>
                          <a:ea typeface="Cabin"/>
                          <a:cs typeface="Cabin"/>
                          <a:sym typeface="Cabin"/>
                        </a:rPr>
                        <a:t>Persistent Depressive Disorder (Dysthymia) </a:t>
                      </a:r>
                      <a:r>
                        <a:rPr b="1" lang="en-GB" sz="1500">
                          <a:latin typeface="Cabin"/>
                          <a:ea typeface="Cabin"/>
                          <a:cs typeface="Cabin"/>
                          <a:sym typeface="Cabin"/>
                        </a:rPr>
                        <a:t> </a:t>
                      </a:r>
                      <a:endParaRPr b="1" sz="1500">
                        <a:latin typeface="Cabin"/>
                        <a:ea typeface="Cabin"/>
                        <a:cs typeface="Cabin"/>
                        <a:sym typeface="Cabin"/>
                      </a:endParaRPr>
                    </a:p>
                  </a:txBody>
                  <a:tcPr marT="91425" marB="91425" marR="91425" marL="91425">
                    <a:lnL cap="flat" cmpd="sng" w="9525">
                      <a:solidFill>
                        <a:srgbClr val="999999"/>
                      </a:solidFill>
                      <a:prstDash val="solid"/>
                      <a:round/>
                      <a:headEnd len="sm" w="sm" type="none"/>
                      <a:tailEnd len="sm" w="sm" type="none"/>
                    </a:lnL>
                  </a:tcPr>
                </a:tc>
              </a:tr>
              <a:tr h="344075">
                <a:tc>
                  <a:txBody>
                    <a:bodyPr>
                      <a:noAutofit/>
                    </a:bodyPr>
                    <a:lstStyle/>
                    <a:p>
                      <a:pPr indent="0" lvl="0" marL="0" rtl="0" algn="ctr">
                        <a:spcBef>
                          <a:spcPts val="0"/>
                        </a:spcBef>
                        <a:spcAft>
                          <a:spcPts val="0"/>
                        </a:spcAft>
                        <a:buNone/>
                      </a:pPr>
                      <a:r>
                        <a:rPr lang="en-GB" sz="1100"/>
                        <a:t>Presence of </a:t>
                      </a:r>
                      <a:r>
                        <a:rPr lang="en-GB" sz="1100">
                          <a:solidFill>
                            <a:srgbClr val="CC0000"/>
                          </a:solidFill>
                        </a:rPr>
                        <a:t>5</a:t>
                      </a:r>
                      <a:r>
                        <a:rPr lang="en-GB" sz="1100"/>
                        <a:t> or more criteria.</a:t>
                      </a:r>
                      <a:endParaRPr sz="1100"/>
                    </a:p>
                  </a:txBody>
                  <a:tcPr marT="91425" marB="91425" marR="91425" marL="91425">
                    <a:lnL cap="flat" cmpd="sng" w="9525">
                      <a:solidFill>
                        <a:srgbClr val="999999"/>
                      </a:solidFill>
                      <a:prstDash val="solid"/>
                      <a:round/>
                      <a:headEnd len="sm" w="sm" type="none"/>
                      <a:tailEnd len="sm" w="sm" type="none"/>
                    </a:lnL>
                    <a:lnT cap="flat" cmpd="sng" w="9525">
                      <a:solidFill>
                        <a:srgbClr val="999999"/>
                      </a:solidFill>
                      <a:prstDash val="solid"/>
                      <a:round/>
                      <a:headEnd len="sm" w="sm" type="none"/>
                      <a:tailEnd len="sm" w="sm" type="none"/>
                    </a:lnT>
                  </a:tcPr>
                </a:tc>
                <a:tc>
                  <a:txBody>
                    <a:bodyPr>
                      <a:noAutofit/>
                    </a:bodyPr>
                    <a:lstStyle/>
                    <a:p>
                      <a:pPr indent="0" lvl="0" marL="0" rtl="0" algn="ctr">
                        <a:spcBef>
                          <a:spcPts val="0"/>
                        </a:spcBef>
                        <a:spcAft>
                          <a:spcPts val="0"/>
                        </a:spcAft>
                        <a:buNone/>
                      </a:pPr>
                      <a:r>
                        <a:rPr lang="en-GB" sz="1100"/>
                        <a:t>Presence of </a:t>
                      </a:r>
                      <a:r>
                        <a:rPr lang="en-GB" sz="1100">
                          <a:solidFill>
                            <a:srgbClr val="CC0000"/>
                          </a:solidFill>
                        </a:rPr>
                        <a:t>2</a:t>
                      </a:r>
                      <a:r>
                        <a:rPr lang="en-GB" sz="1100"/>
                        <a:t> or more </a:t>
                      </a:r>
                      <a:r>
                        <a:rPr lang="en-GB" sz="1100"/>
                        <a:t>criteria.</a:t>
                      </a:r>
                      <a:endParaRPr sz="1100"/>
                    </a:p>
                  </a:txBody>
                  <a:tcPr marT="91425" marB="91425" marR="91425" marL="91425"/>
                </a:tc>
              </a:tr>
              <a:tr h="344075">
                <a:tc>
                  <a:txBody>
                    <a:bodyPr>
                      <a:noAutofit/>
                    </a:bodyPr>
                    <a:lstStyle/>
                    <a:p>
                      <a:pPr indent="0" lvl="0" marL="0" rtl="0" algn="ctr">
                        <a:spcBef>
                          <a:spcPts val="0"/>
                        </a:spcBef>
                        <a:spcAft>
                          <a:spcPts val="0"/>
                        </a:spcAft>
                        <a:buNone/>
                      </a:pPr>
                      <a:r>
                        <a:rPr lang="en-GB" sz="1100"/>
                        <a:t>Every day for  2 </a:t>
                      </a:r>
                      <a:r>
                        <a:rPr lang="en-GB" sz="1100"/>
                        <a:t>weeks or </a:t>
                      </a:r>
                      <a:r>
                        <a:rPr lang="en-GB" sz="1100"/>
                        <a:t>more</a:t>
                      </a:r>
                      <a:endParaRPr sz="1100"/>
                    </a:p>
                  </a:txBody>
                  <a:tcPr marT="91425" marB="91425" marR="91425" marL="91425"/>
                </a:tc>
                <a:tc>
                  <a:txBody>
                    <a:bodyPr>
                      <a:noAutofit/>
                    </a:bodyPr>
                    <a:lstStyle/>
                    <a:p>
                      <a:pPr indent="0" lvl="0" marL="0" rtl="0" algn="ctr">
                        <a:spcBef>
                          <a:spcPts val="0"/>
                        </a:spcBef>
                        <a:spcAft>
                          <a:spcPts val="0"/>
                        </a:spcAft>
                        <a:buClr>
                          <a:schemeClr val="dk1"/>
                        </a:buClr>
                        <a:buFont typeface="Arial"/>
                        <a:buNone/>
                      </a:pPr>
                      <a:r>
                        <a:rPr lang="en-GB" sz="1100">
                          <a:solidFill>
                            <a:schemeClr val="dk1"/>
                          </a:solidFill>
                          <a:latin typeface="Cabin"/>
                          <a:ea typeface="Cabin"/>
                          <a:cs typeface="Cabin"/>
                          <a:sym typeface="Cabin"/>
                        </a:rPr>
                        <a:t>most of the day, for more days than not f</a:t>
                      </a:r>
                      <a:r>
                        <a:rPr lang="en-GB" sz="1100">
                          <a:latin typeface="Cabin"/>
                          <a:ea typeface="Cabin"/>
                          <a:cs typeface="Cabin"/>
                          <a:sym typeface="Cabin"/>
                        </a:rPr>
                        <a:t>or at least 2 years.</a:t>
                      </a:r>
                      <a:endParaRPr sz="1100"/>
                    </a:p>
                  </a:txBody>
                  <a:tcPr marT="91425" marB="91425" marR="91425" marL="91425"/>
                </a:tc>
              </a:tr>
              <a:tr h="510600">
                <a:tc>
                  <a:txBody>
                    <a:bodyPr>
                      <a:noAutofit/>
                    </a:bodyPr>
                    <a:lstStyle/>
                    <a:p>
                      <a:pPr indent="0" lvl="0" marL="0" rtl="0" algn="ctr">
                        <a:spcBef>
                          <a:spcPts val="0"/>
                        </a:spcBef>
                        <a:spcAft>
                          <a:spcPts val="0"/>
                        </a:spcAft>
                        <a:buNone/>
                      </a:pPr>
                      <a:r>
                        <a:rPr lang="en-GB" sz="1100"/>
                        <a:t>It </a:t>
                      </a:r>
                      <a:r>
                        <a:rPr lang="en-GB" sz="1100"/>
                        <a:t>might be secondary to medical disease, medications, substance abuse or other psychiatric disorders </a:t>
                      </a:r>
                      <a:endParaRPr sz="1100"/>
                    </a:p>
                  </a:txBody>
                  <a:tcPr marT="91425" marB="91425" marR="91425" marL="91425"/>
                </a:tc>
                <a:tc>
                  <a:txBody>
                    <a:bodyPr>
                      <a:noAutofit/>
                    </a:bodyPr>
                    <a:lstStyle/>
                    <a:p>
                      <a:pPr indent="0" lvl="0" marL="0" rtl="0" algn="ctr">
                        <a:spcBef>
                          <a:spcPts val="0"/>
                        </a:spcBef>
                        <a:spcAft>
                          <a:spcPts val="0"/>
                        </a:spcAft>
                        <a:buClr>
                          <a:schemeClr val="dk1"/>
                        </a:buClr>
                        <a:buSzPts val="1100"/>
                        <a:buFont typeface="Arial"/>
                        <a:buNone/>
                      </a:pPr>
                      <a:r>
                        <a:rPr lang="en-GB" sz="1100">
                          <a:latin typeface="Cabin"/>
                          <a:ea typeface="Cabin"/>
                          <a:cs typeface="Cabin"/>
                          <a:sym typeface="Cabin"/>
                        </a:rPr>
                        <a:t>Not related to any other psychotic disorders , medical conditions or effects of substance and drugs.</a:t>
                      </a:r>
                      <a:endParaRPr sz="1100">
                        <a:latin typeface="Cabin"/>
                        <a:ea typeface="Cabin"/>
                        <a:cs typeface="Cabin"/>
                        <a:sym typeface="Cabin"/>
                      </a:endParaRPr>
                    </a:p>
                  </a:txBody>
                  <a:tcPr marT="91425" marB="91425" marR="91425" marL="91425"/>
                </a:tc>
              </a:tr>
              <a:tr h="344075">
                <a:tc>
                  <a:txBody>
                    <a:bodyPr>
                      <a:noAutofit/>
                    </a:bodyPr>
                    <a:lstStyle/>
                    <a:p>
                      <a:pPr indent="0" lvl="0" marL="0" rtl="0" algn="ctr">
                        <a:spcBef>
                          <a:spcPts val="0"/>
                        </a:spcBef>
                        <a:spcAft>
                          <a:spcPts val="0"/>
                        </a:spcAft>
                        <a:buNone/>
                      </a:pPr>
                      <a:r>
                        <a:rPr lang="en-GB" sz="1100">
                          <a:solidFill>
                            <a:srgbClr val="CC0000"/>
                          </a:solidFill>
                        </a:rPr>
                        <a:t>Thought of death or suicidal attempts/ plans</a:t>
                      </a:r>
                      <a:endParaRPr sz="1100">
                        <a:solidFill>
                          <a:srgbClr val="CC0000"/>
                        </a:solidFill>
                      </a:endParaRPr>
                    </a:p>
                  </a:txBody>
                  <a:tcPr marT="91425" marB="91425" marR="91425" marL="91425"/>
                </a:tc>
                <a:tc>
                  <a:txBody>
                    <a:bodyPr>
                      <a:noAutofit/>
                    </a:bodyPr>
                    <a:lstStyle/>
                    <a:p>
                      <a:pPr indent="0" lvl="0" marL="0" rtl="0" algn="ctr">
                        <a:spcBef>
                          <a:spcPts val="0"/>
                        </a:spcBef>
                        <a:spcAft>
                          <a:spcPts val="0"/>
                        </a:spcAft>
                        <a:buNone/>
                      </a:pPr>
                      <a:r>
                        <a:rPr lang="en-GB" sz="1100">
                          <a:solidFill>
                            <a:srgbClr val="CC0000"/>
                          </a:solidFill>
                          <a:latin typeface="Cabin"/>
                          <a:ea typeface="Cabin"/>
                          <a:cs typeface="Cabin"/>
                          <a:sym typeface="Cabin"/>
                        </a:rPr>
                        <a:t>No suicidal thoughts </a:t>
                      </a:r>
                      <a:endParaRPr sz="1100">
                        <a:solidFill>
                          <a:srgbClr val="CC0000"/>
                        </a:solidFill>
                        <a:latin typeface="Cabin"/>
                        <a:ea typeface="Cabin"/>
                        <a:cs typeface="Cabin"/>
                        <a:sym typeface="Cabin"/>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6"/>
          <p:cNvSpPr txBox="1"/>
          <p:nvPr/>
        </p:nvSpPr>
        <p:spPr>
          <a:xfrm>
            <a:off x="580850" y="2414300"/>
            <a:ext cx="8103600" cy="1681500"/>
          </a:xfrm>
          <a:prstGeom prst="rect">
            <a:avLst/>
          </a:prstGeom>
          <a:noFill/>
          <a:ln cap="flat" cmpd="sng" w="9525">
            <a:solidFill>
              <a:srgbClr val="000000"/>
            </a:solidFill>
            <a:prstDash val="dashDot"/>
            <a:round/>
            <a:headEnd len="sm" w="sm" type="none"/>
            <a:tailEnd len="sm" w="sm" type="none"/>
          </a:ln>
        </p:spPr>
        <p:txBody>
          <a:bodyPr anchorCtr="0" anchor="t" bIns="68575" lIns="68575" spcFirstLastPara="1" rIns="68575" wrap="square" tIns="68575">
            <a:noAutofit/>
          </a:bodyPr>
          <a:lstStyle/>
          <a:p>
            <a:pPr indent="-88900" lvl="0" marL="177800" marR="0" rtl="0" algn="l">
              <a:lnSpc>
                <a:spcPct val="90000"/>
              </a:lnSpc>
              <a:spcBef>
                <a:spcPts val="80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p:txBody>
      </p:sp>
      <p:sp>
        <p:nvSpPr>
          <p:cNvPr id="151" name="Google Shape;151;p26"/>
          <p:cNvSpPr/>
          <p:nvPr/>
        </p:nvSpPr>
        <p:spPr>
          <a:xfrm>
            <a:off x="580853" y="1135380"/>
            <a:ext cx="8103613" cy="970671"/>
          </a:xfrm>
          <a:prstGeom prst="roundRect">
            <a:avLst>
              <a:gd fmla="val 16667" name="adj"/>
            </a:avLst>
          </a:prstGeom>
          <a:solidFill>
            <a:schemeClr val="lt1"/>
          </a:solidFill>
          <a:ln cap="flat" cmpd="sng" w="19050">
            <a:solidFill>
              <a:schemeClr val="accent2"/>
            </a:solidFill>
            <a:prstDash val="dot"/>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GB" sz="1500">
                <a:solidFill>
                  <a:schemeClr val="dk1"/>
                </a:solidFill>
                <a:latin typeface="Cabin"/>
                <a:ea typeface="Cabin"/>
                <a:cs typeface="Cabin"/>
                <a:sym typeface="Cabin"/>
              </a:rPr>
              <a:t>Ms. Amal is a 27-year-old single woman works as a teacher. She has a five-week history of low mood, chest tightness, poor appetite, disturbed sleep, excessive guilt feelings, and loss of interest in her social activities.</a:t>
            </a:r>
            <a:endParaRPr sz="1100">
              <a:latin typeface="Cabin"/>
              <a:ea typeface="Cabin"/>
              <a:cs typeface="Cabin"/>
              <a:sym typeface="Cabin"/>
            </a:endParaRPr>
          </a:p>
        </p:txBody>
      </p:sp>
      <p:sp>
        <p:nvSpPr>
          <p:cNvPr id="152" name="Google Shape;152;p26"/>
          <p:cNvSpPr txBox="1"/>
          <p:nvPr/>
        </p:nvSpPr>
        <p:spPr>
          <a:xfrm>
            <a:off x="629850" y="2494076"/>
            <a:ext cx="8292600" cy="1601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1400">
                <a:solidFill>
                  <a:schemeClr val="dk1"/>
                </a:solidFill>
                <a:latin typeface="Cabin"/>
                <a:ea typeface="Cabin"/>
                <a:cs typeface="Cabin"/>
                <a:sym typeface="Cabin"/>
              </a:rPr>
              <a:t>• </a:t>
            </a:r>
            <a:r>
              <a:rPr b="1" lang="en-GB" sz="1400">
                <a:solidFill>
                  <a:schemeClr val="dk1"/>
                </a:solidFill>
                <a:latin typeface="Cabin"/>
                <a:ea typeface="Cabin"/>
                <a:cs typeface="Cabin"/>
                <a:sym typeface="Cabin"/>
              </a:rPr>
              <a:t>Healthy people:</a:t>
            </a:r>
            <a:endParaRPr sz="1100">
              <a:latin typeface="Cabin"/>
              <a:ea typeface="Cabin"/>
              <a:cs typeface="Cabin"/>
              <a:sym typeface="Cabin"/>
            </a:endParaRPr>
          </a:p>
          <a:p>
            <a:pPr indent="-254000" lvl="1" marL="596900" marR="0" rtl="0" algn="l">
              <a:spcBef>
                <a:spcPts val="0"/>
              </a:spcBef>
              <a:spcAft>
                <a:spcPts val="0"/>
              </a:spcAft>
              <a:buClr>
                <a:schemeClr val="dk1"/>
              </a:buClr>
              <a:buSzPts val="1400"/>
              <a:buFont typeface="Cabin"/>
              <a:buChar char="o"/>
            </a:pPr>
            <a:r>
              <a:rPr i="0" lang="en-GB" sz="1400" u="none" cap="none" strike="noStrike">
                <a:solidFill>
                  <a:schemeClr val="dk1"/>
                </a:solidFill>
                <a:latin typeface="Cabin"/>
                <a:ea typeface="Cabin"/>
                <a:cs typeface="Cabin"/>
                <a:sym typeface="Cabin"/>
              </a:rPr>
              <a:t> have a wide continuum range of feelings with normal variations.</a:t>
            </a:r>
            <a:endParaRPr sz="1100">
              <a:latin typeface="Cabin"/>
              <a:ea typeface="Cabin"/>
              <a:cs typeface="Cabin"/>
              <a:sym typeface="Cabin"/>
            </a:endParaRPr>
          </a:p>
          <a:p>
            <a:pPr indent="0" lvl="0" marL="0" marR="0" rtl="0" algn="l">
              <a:spcBef>
                <a:spcPts val="0"/>
              </a:spcBef>
              <a:spcAft>
                <a:spcPts val="0"/>
              </a:spcAft>
              <a:buNone/>
            </a:pPr>
            <a:r>
              <a:rPr lang="en-GB" sz="1400">
                <a:solidFill>
                  <a:schemeClr val="dk1"/>
                </a:solidFill>
                <a:latin typeface="Cabin"/>
                <a:ea typeface="Cabin"/>
                <a:cs typeface="Cabin"/>
                <a:sym typeface="Cabin"/>
              </a:rPr>
              <a:t>                      [ usual sadness &lt; &lt; &lt; - - - - - - - -&gt; &gt; &gt; usual happiness ].</a:t>
            </a:r>
            <a:endParaRPr sz="1100">
              <a:latin typeface="Cabin"/>
              <a:ea typeface="Cabin"/>
              <a:cs typeface="Cabin"/>
              <a:sym typeface="Cabin"/>
            </a:endParaRPr>
          </a:p>
          <a:p>
            <a:pPr indent="0" lvl="0" marL="0" marR="0" rtl="0" algn="l">
              <a:spcBef>
                <a:spcPts val="0"/>
              </a:spcBef>
              <a:spcAft>
                <a:spcPts val="0"/>
              </a:spcAft>
              <a:buNone/>
            </a:pPr>
            <a:r>
              <a:rPr lang="en-GB" sz="1400">
                <a:solidFill>
                  <a:schemeClr val="dk1"/>
                </a:solidFill>
                <a:latin typeface="Cabin"/>
                <a:ea typeface="Cabin"/>
                <a:cs typeface="Cabin"/>
                <a:sym typeface="Cabin"/>
              </a:rPr>
              <a:t> </a:t>
            </a:r>
            <a:r>
              <a:rPr b="1" lang="en-GB" sz="1400">
                <a:solidFill>
                  <a:schemeClr val="dk1"/>
                </a:solidFill>
                <a:latin typeface="Cabin"/>
                <a:ea typeface="Cabin"/>
                <a:cs typeface="Cabin"/>
                <a:sym typeface="Cabin"/>
              </a:rPr>
              <a:t>• Patients with depression have </a:t>
            </a:r>
            <a:r>
              <a:rPr lang="en-GB" sz="1400">
                <a:solidFill>
                  <a:schemeClr val="dk1"/>
                </a:solidFill>
                <a:latin typeface="Cabin"/>
                <a:ea typeface="Cabin"/>
                <a:cs typeface="Cabin"/>
                <a:sym typeface="Cabin"/>
              </a:rPr>
              <a:t>:</a:t>
            </a:r>
            <a:endParaRPr sz="1100">
              <a:latin typeface="Cabin"/>
              <a:ea typeface="Cabin"/>
              <a:cs typeface="Cabin"/>
              <a:sym typeface="Cabin"/>
            </a:endParaRPr>
          </a:p>
          <a:p>
            <a:pPr indent="-254000" lvl="1" marL="596900" marR="0" rtl="0" algn="l">
              <a:spcBef>
                <a:spcPts val="0"/>
              </a:spcBef>
              <a:spcAft>
                <a:spcPts val="0"/>
              </a:spcAft>
              <a:buClr>
                <a:schemeClr val="dk1"/>
              </a:buClr>
              <a:buSzPts val="1400"/>
              <a:buFont typeface="Cabin"/>
              <a:buChar char="o"/>
            </a:pPr>
            <a:r>
              <a:rPr i="0" lang="en-GB" sz="1400" u="none" cap="none" strike="noStrike">
                <a:solidFill>
                  <a:schemeClr val="dk1"/>
                </a:solidFill>
                <a:latin typeface="Cabin"/>
                <a:ea typeface="Cabin"/>
                <a:cs typeface="Cabin"/>
                <a:sym typeface="Cabin"/>
              </a:rPr>
              <a:t> Prolonged unusual sadness/lack of pleasure/others features that have adverse effect on functioning. </a:t>
            </a:r>
            <a:endParaRPr sz="1100">
              <a:latin typeface="Cabin"/>
              <a:ea typeface="Cabin"/>
              <a:cs typeface="Cabin"/>
              <a:sym typeface="Cabin"/>
            </a:endParaRPr>
          </a:p>
          <a:p>
            <a:pPr indent="-254000" lvl="1" marL="596900" marR="0" rtl="0" algn="l">
              <a:spcBef>
                <a:spcPts val="0"/>
              </a:spcBef>
              <a:spcAft>
                <a:spcPts val="0"/>
              </a:spcAft>
              <a:buClr>
                <a:schemeClr val="dk1"/>
              </a:buClr>
              <a:buSzPts val="1400"/>
              <a:buFont typeface="Cabin"/>
              <a:buChar char="o"/>
            </a:pPr>
            <a:r>
              <a:rPr i="0" lang="en-GB" sz="1400" u="none" cap="none" strike="noStrike">
                <a:solidFill>
                  <a:schemeClr val="dk1"/>
                </a:solidFill>
                <a:latin typeface="Cabin"/>
                <a:ea typeface="Cabin"/>
                <a:cs typeface="Cabin"/>
                <a:sym typeface="Cabin"/>
              </a:rPr>
              <a:t> Body physiology is adversely affected (HPT axis).</a:t>
            </a:r>
            <a:endParaRPr sz="1100">
              <a:latin typeface="Cabin"/>
              <a:ea typeface="Cabin"/>
              <a:cs typeface="Cabin"/>
              <a:sym typeface="Cabin"/>
            </a:endParaRPr>
          </a:p>
        </p:txBody>
      </p:sp>
      <p:sp>
        <p:nvSpPr>
          <p:cNvPr id="153" name="Google Shape;153;p26"/>
          <p:cNvSpPr txBox="1"/>
          <p:nvPr/>
        </p:nvSpPr>
        <p:spPr>
          <a:xfrm>
            <a:off x="580853" y="373117"/>
            <a:ext cx="8103614" cy="519482"/>
          </a:xfrm>
          <a:prstGeom prst="rect">
            <a:avLst/>
          </a:prstGeom>
          <a:solidFill>
            <a:srgbClr val="206EA7"/>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700">
                <a:solidFill>
                  <a:schemeClr val="lt1"/>
                </a:solidFill>
                <a:latin typeface="Oswald"/>
                <a:ea typeface="Oswald"/>
                <a:cs typeface="Oswald"/>
                <a:sym typeface="Oswald"/>
              </a:rPr>
              <a:t>Introduction</a:t>
            </a:r>
            <a:endParaRPr sz="2700">
              <a:latin typeface="Oswald"/>
              <a:ea typeface="Oswald"/>
              <a:cs typeface="Oswald"/>
              <a:sym typeface="Oswald"/>
            </a:endParaRPr>
          </a:p>
        </p:txBody>
      </p:sp>
      <p:sp>
        <p:nvSpPr>
          <p:cNvPr id="154" name="Google Shape;154;p26"/>
          <p:cNvSpPr/>
          <p:nvPr/>
        </p:nvSpPr>
        <p:spPr>
          <a:xfrm>
            <a:off x="7558644" y="4658977"/>
            <a:ext cx="1125823" cy="222813"/>
          </a:xfrm>
          <a:prstGeom prst="roundRect">
            <a:avLst>
              <a:gd fmla="val 16667" name="adj"/>
            </a:avLst>
          </a:prstGeom>
          <a:solidFill>
            <a:srgbClr val="2C8ED5">
              <a:alpha val="49803"/>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GB" sz="1400">
                <a:solidFill>
                  <a:schemeClr val="lt1"/>
                </a:solidFill>
                <a:latin typeface="Calibri"/>
                <a:ea typeface="Calibri"/>
                <a:cs typeface="Calibri"/>
                <a:sym typeface="Calibri"/>
              </a:rPr>
              <a:t>Boys’ slides</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44"/>
          <p:cNvSpPr txBox="1"/>
          <p:nvPr/>
        </p:nvSpPr>
        <p:spPr>
          <a:xfrm>
            <a:off x="430300" y="875900"/>
            <a:ext cx="8268600" cy="3684600"/>
          </a:xfrm>
          <a:prstGeom prst="rect">
            <a:avLst/>
          </a:prstGeom>
          <a:noFill/>
          <a:ln cap="flat" cmpd="sng" w="9525">
            <a:solidFill>
              <a:srgbClr val="000000"/>
            </a:solidFill>
            <a:prstDash val="dashDot"/>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Font typeface="Arial"/>
              <a:buNone/>
            </a:pPr>
            <a:r>
              <a:t/>
            </a:r>
            <a:endParaRPr sz="1200">
              <a:solidFill>
                <a:schemeClr val="dk1"/>
              </a:solidFill>
              <a:latin typeface="Calibri"/>
              <a:ea typeface="Calibri"/>
              <a:cs typeface="Calibri"/>
              <a:sym typeface="Calibri"/>
            </a:endParaRPr>
          </a:p>
        </p:txBody>
      </p:sp>
      <p:sp>
        <p:nvSpPr>
          <p:cNvPr id="379" name="Google Shape;379;p44"/>
          <p:cNvSpPr txBox="1"/>
          <p:nvPr/>
        </p:nvSpPr>
        <p:spPr>
          <a:xfrm>
            <a:off x="430300" y="281250"/>
            <a:ext cx="8268600" cy="472500"/>
          </a:xfrm>
          <a:prstGeom prst="rect">
            <a:avLst/>
          </a:prstGeom>
          <a:solidFill>
            <a:schemeClr val="accent6"/>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700">
                <a:solidFill>
                  <a:schemeClr val="lt1"/>
                </a:solidFill>
                <a:latin typeface="Cambria"/>
                <a:ea typeface="Cambria"/>
                <a:cs typeface="Cambria"/>
                <a:sym typeface="Cambria"/>
              </a:rPr>
              <a:t>MCQs</a:t>
            </a:r>
            <a:endParaRPr sz="1100"/>
          </a:p>
        </p:txBody>
      </p:sp>
      <p:sp>
        <p:nvSpPr>
          <p:cNvPr id="380" name="Google Shape;380;p44"/>
          <p:cNvSpPr txBox="1"/>
          <p:nvPr/>
        </p:nvSpPr>
        <p:spPr>
          <a:xfrm>
            <a:off x="430300" y="875825"/>
            <a:ext cx="4281900" cy="36588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Font typeface="Arial"/>
              <a:buNone/>
            </a:pPr>
            <a:r>
              <a:rPr b="1" lang="en-GB" sz="1200">
                <a:solidFill>
                  <a:schemeClr val="dk1"/>
                </a:solidFill>
                <a:latin typeface="Calibri"/>
                <a:ea typeface="Calibri"/>
                <a:cs typeface="Calibri"/>
                <a:sym typeface="Calibri"/>
              </a:rPr>
              <a:t>1-Which one of the following is a major symptom of depression? </a:t>
            </a:r>
            <a:endParaRPr b="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rPr lang="en-GB" sz="1200">
                <a:solidFill>
                  <a:schemeClr val="dk1"/>
                </a:solidFill>
                <a:latin typeface="Calibri"/>
                <a:ea typeface="Calibri"/>
                <a:cs typeface="Calibri"/>
                <a:sym typeface="Calibri"/>
              </a:rPr>
              <a:t>A-Fatigue</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rPr lang="en-GB" sz="1200">
                <a:solidFill>
                  <a:schemeClr val="dk1"/>
                </a:solidFill>
                <a:latin typeface="Calibri"/>
                <a:ea typeface="Calibri"/>
                <a:cs typeface="Calibri"/>
                <a:sym typeface="Calibri"/>
              </a:rPr>
              <a:t>B- Weight loss.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rPr lang="en-GB" sz="1200">
                <a:solidFill>
                  <a:schemeClr val="dk1"/>
                </a:solidFill>
                <a:latin typeface="Calibri"/>
                <a:ea typeface="Calibri"/>
                <a:cs typeface="Calibri"/>
                <a:sym typeface="Calibri"/>
              </a:rPr>
              <a:t>C- Loss of interest.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rPr lang="en-GB" sz="1200">
                <a:solidFill>
                  <a:schemeClr val="dk1"/>
                </a:solidFill>
                <a:latin typeface="Calibri"/>
                <a:ea typeface="Calibri"/>
                <a:cs typeface="Calibri"/>
                <a:sym typeface="Calibri"/>
              </a:rPr>
              <a:t>D. Alogia</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rPr b="1" lang="en-GB" sz="1200">
                <a:solidFill>
                  <a:schemeClr val="dk1"/>
                </a:solidFill>
                <a:latin typeface="Calibri"/>
                <a:ea typeface="Calibri"/>
                <a:cs typeface="Calibri"/>
                <a:sym typeface="Calibri"/>
              </a:rPr>
              <a:t>2- A normal mood is called : </a:t>
            </a:r>
            <a:endParaRPr b="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rPr lang="en-GB" sz="1200">
                <a:solidFill>
                  <a:schemeClr val="dk1"/>
                </a:solidFill>
                <a:latin typeface="Calibri"/>
                <a:ea typeface="Calibri"/>
                <a:cs typeface="Calibri"/>
                <a:sym typeface="Calibri"/>
              </a:rPr>
              <a:t>A-Euthymia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rPr lang="en-GB" sz="1200">
                <a:solidFill>
                  <a:schemeClr val="dk1"/>
                </a:solidFill>
                <a:latin typeface="Calibri"/>
                <a:ea typeface="Calibri"/>
                <a:cs typeface="Calibri"/>
                <a:sym typeface="Calibri"/>
              </a:rPr>
              <a:t>B- Euphoria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rPr lang="en-GB" sz="1200">
                <a:solidFill>
                  <a:schemeClr val="dk1"/>
                </a:solidFill>
                <a:latin typeface="Calibri"/>
                <a:ea typeface="Calibri"/>
                <a:cs typeface="Calibri"/>
                <a:sym typeface="Calibri"/>
              </a:rPr>
              <a:t>C- Dysthymia</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rPr lang="en-GB" sz="1200">
                <a:solidFill>
                  <a:schemeClr val="dk1"/>
                </a:solidFill>
                <a:latin typeface="Calibri"/>
                <a:ea typeface="Calibri"/>
                <a:cs typeface="Calibri"/>
                <a:sym typeface="Calibri"/>
              </a:rPr>
              <a:t>D- Non</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rPr b="1" lang="en-GB" sz="1200">
                <a:solidFill>
                  <a:schemeClr val="dk1"/>
                </a:solidFill>
                <a:latin typeface="Calibri"/>
                <a:ea typeface="Calibri"/>
                <a:cs typeface="Calibri"/>
                <a:sym typeface="Calibri"/>
              </a:rPr>
              <a:t>3- Which one of the depressive disorders is more in children ? </a:t>
            </a:r>
            <a:endParaRPr b="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rPr lang="en-GB" sz="1200">
                <a:solidFill>
                  <a:schemeClr val="dk1"/>
                </a:solidFill>
                <a:latin typeface="Calibri"/>
                <a:ea typeface="Calibri"/>
                <a:cs typeface="Calibri"/>
                <a:sym typeface="Calibri"/>
              </a:rPr>
              <a:t>A- Disruptive Mood Dysregulation Disorder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rPr lang="en-GB" sz="1200">
                <a:solidFill>
                  <a:schemeClr val="dk1"/>
                </a:solidFill>
                <a:latin typeface="Calibri"/>
                <a:ea typeface="Calibri"/>
                <a:cs typeface="Calibri"/>
                <a:sym typeface="Calibri"/>
              </a:rPr>
              <a:t>B- Premenstrual Dysphoric Disorder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rPr lang="en-GB" sz="1200">
                <a:solidFill>
                  <a:schemeClr val="dk1"/>
                </a:solidFill>
                <a:latin typeface="Calibri"/>
                <a:ea typeface="Calibri"/>
                <a:cs typeface="Calibri"/>
                <a:sym typeface="Calibri"/>
              </a:rPr>
              <a:t>C- Major Depressive Disorder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rPr lang="en-GB" sz="1200">
                <a:solidFill>
                  <a:schemeClr val="dk1"/>
                </a:solidFill>
                <a:latin typeface="Calibri"/>
                <a:ea typeface="Calibri"/>
                <a:cs typeface="Calibri"/>
                <a:sym typeface="Calibri"/>
              </a:rPr>
              <a:t>D- Persistent Depressive Disorder</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GB" sz="1200">
                <a:solidFill>
                  <a:schemeClr val="dk1"/>
                </a:solidFill>
                <a:latin typeface="Calibri"/>
                <a:ea typeface="Calibri"/>
                <a:cs typeface="Calibri"/>
                <a:sym typeface="Calibri"/>
              </a:rPr>
              <a:t>4- living alone is related to: </a:t>
            </a:r>
            <a:endParaRPr sz="11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A- relaxing and getting better </a:t>
            </a:r>
            <a:endParaRPr sz="11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B- increase suicidal risk </a:t>
            </a:r>
            <a:endParaRPr sz="11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C- no effect on depressed patients</a:t>
            </a:r>
            <a:endParaRPr sz="1200">
              <a:solidFill>
                <a:schemeClr val="dk1"/>
              </a:solidFill>
              <a:latin typeface="Calibri"/>
              <a:ea typeface="Calibri"/>
              <a:cs typeface="Calibri"/>
              <a:sym typeface="Calibri"/>
            </a:endParaRPr>
          </a:p>
        </p:txBody>
      </p:sp>
      <p:sp>
        <p:nvSpPr>
          <p:cNvPr id="381" name="Google Shape;381;p44"/>
          <p:cNvSpPr txBox="1"/>
          <p:nvPr/>
        </p:nvSpPr>
        <p:spPr>
          <a:xfrm>
            <a:off x="4712200" y="875825"/>
            <a:ext cx="4038900" cy="347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5- which of the following is used as pharmacological treatment:</a:t>
            </a:r>
            <a:endParaRPr sz="1100"/>
          </a:p>
          <a:p>
            <a:pPr indent="0" lvl="0" marL="0" marR="0" rtl="0" algn="l">
              <a:spcBef>
                <a:spcPts val="0"/>
              </a:spcBef>
              <a:spcAft>
                <a:spcPts val="0"/>
              </a:spcAft>
              <a:buNone/>
            </a:pPr>
            <a:r>
              <a:rPr lang="en-GB" sz="1200">
                <a:solidFill>
                  <a:schemeClr val="dk1"/>
                </a:solidFill>
                <a:latin typeface="Calibri"/>
                <a:ea typeface="Calibri"/>
                <a:cs typeface="Calibri"/>
                <a:sym typeface="Calibri"/>
              </a:rPr>
              <a:t>A- Beta Blockers </a:t>
            </a:r>
            <a:endParaRPr sz="1100"/>
          </a:p>
          <a:p>
            <a:pPr indent="0" lvl="0" marL="0" marR="0" rtl="0" algn="l">
              <a:spcBef>
                <a:spcPts val="0"/>
              </a:spcBef>
              <a:spcAft>
                <a:spcPts val="0"/>
              </a:spcAft>
              <a:buNone/>
            </a:pPr>
            <a:r>
              <a:rPr lang="en-GB" sz="1200">
                <a:solidFill>
                  <a:schemeClr val="dk1"/>
                </a:solidFill>
                <a:latin typeface="Calibri"/>
                <a:ea typeface="Calibri"/>
                <a:cs typeface="Calibri"/>
                <a:sym typeface="Calibri"/>
              </a:rPr>
              <a:t>B- amphetamine</a:t>
            </a:r>
            <a:endParaRPr sz="1100"/>
          </a:p>
          <a:p>
            <a:pPr indent="0" lvl="0" marL="0" marR="0" rtl="0" algn="l">
              <a:spcBef>
                <a:spcPts val="0"/>
              </a:spcBef>
              <a:spcAft>
                <a:spcPts val="0"/>
              </a:spcAft>
              <a:buNone/>
            </a:pPr>
            <a:r>
              <a:rPr lang="en-GB" sz="1200">
                <a:solidFill>
                  <a:schemeClr val="dk1"/>
                </a:solidFill>
                <a:latin typeface="Calibri"/>
                <a:ea typeface="Calibri"/>
                <a:cs typeface="Calibri"/>
                <a:sym typeface="Calibri"/>
              </a:rPr>
              <a:t>C- Selective Serotonin Reuptake Inhibitors</a:t>
            </a:r>
            <a:endParaRPr sz="1100"/>
          </a:p>
          <a:p>
            <a:pPr indent="0" lvl="0" marL="0" marR="0" rtl="0" algn="l">
              <a:spcBef>
                <a:spcPts val="0"/>
              </a:spcBef>
              <a:spcAft>
                <a:spcPts val="0"/>
              </a:spcAft>
              <a:buNone/>
            </a:pPr>
            <a:r>
              <a:rPr lang="en-GB" sz="1200">
                <a:solidFill>
                  <a:schemeClr val="dk1"/>
                </a:solidFill>
                <a:latin typeface="Calibri"/>
                <a:ea typeface="Calibri"/>
                <a:cs typeface="Calibri"/>
                <a:sym typeface="Calibri"/>
              </a:rPr>
              <a:t>D- Electroconvulsive therapy</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200">
                <a:solidFill>
                  <a:schemeClr val="dk1"/>
                </a:solidFill>
                <a:latin typeface="Calibri"/>
                <a:ea typeface="Calibri"/>
                <a:cs typeface="Calibri"/>
                <a:sym typeface="Calibri"/>
              </a:rPr>
              <a:t>6- 26 years old patient complained from severe change in his mood from depressed mood to manic mood for 9 days, the best diagnose is: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A- Dysthymia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B- Major depression disorder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C- schizophrenia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D- mixed episode of depression</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200">
                <a:solidFill>
                  <a:schemeClr val="dk1"/>
                </a:solidFill>
                <a:latin typeface="Calibri"/>
                <a:ea typeface="Calibri"/>
                <a:cs typeface="Calibri"/>
                <a:sym typeface="Calibri"/>
              </a:rPr>
              <a:t>7-  24 years old patient known case of rheumatoid arthritis, he came to </a:t>
            </a:r>
            <a:r>
              <a:rPr b="1" lang="en-GB" sz="1200">
                <a:solidFill>
                  <a:schemeClr val="dk1"/>
                </a:solidFill>
                <a:latin typeface="Calibri"/>
                <a:ea typeface="Calibri"/>
                <a:cs typeface="Calibri"/>
                <a:sym typeface="Calibri"/>
              </a:rPr>
              <a:t>psychiatric</a:t>
            </a:r>
            <a:r>
              <a:rPr b="1" lang="en-GB" sz="12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complaining</a:t>
            </a:r>
            <a:r>
              <a:rPr b="1" lang="en-GB" sz="1200">
                <a:solidFill>
                  <a:schemeClr val="dk1"/>
                </a:solidFill>
                <a:latin typeface="Calibri"/>
                <a:ea typeface="Calibri"/>
                <a:cs typeface="Calibri"/>
                <a:sym typeface="Calibri"/>
              </a:rPr>
              <a:t> of low mood. The best diagnose is:</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A- Dysthymia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B- Major depression disorder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C- schizophrenia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D- mixed episode of depression</a:t>
            </a:r>
            <a:endParaRPr sz="1200">
              <a:solidFill>
                <a:schemeClr val="dk1"/>
              </a:solidFill>
              <a:latin typeface="Calibri"/>
              <a:ea typeface="Calibri"/>
              <a:cs typeface="Calibri"/>
              <a:sym typeface="Calibri"/>
            </a:endParaRPr>
          </a:p>
        </p:txBody>
      </p:sp>
      <p:cxnSp>
        <p:nvCxnSpPr>
          <p:cNvPr id="382" name="Google Shape;382;p44"/>
          <p:cNvCxnSpPr/>
          <p:nvPr/>
        </p:nvCxnSpPr>
        <p:spPr>
          <a:xfrm>
            <a:off x="4675556" y="875818"/>
            <a:ext cx="0" cy="3471000"/>
          </a:xfrm>
          <a:prstGeom prst="straightConnector1">
            <a:avLst/>
          </a:prstGeom>
          <a:noFill/>
          <a:ln cap="flat" cmpd="sng" w="10000">
            <a:solidFill>
              <a:schemeClr val="dk1"/>
            </a:solidFill>
            <a:prstDash val="dashDot"/>
            <a:round/>
            <a:headEnd len="sm" w="sm" type="none"/>
            <a:tailEnd len="sm" w="sm" type="none"/>
          </a:ln>
        </p:spPr>
      </p:cxnSp>
      <p:sp>
        <p:nvSpPr>
          <p:cNvPr id="383" name="Google Shape;383;p44"/>
          <p:cNvSpPr txBox="1"/>
          <p:nvPr/>
        </p:nvSpPr>
        <p:spPr>
          <a:xfrm flipH="1" rot="10800000">
            <a:off x="405300" y="4685763"/>
            <a:ext cx="8333400" cy="229500"/>
          </a:xfrm>
          <a:prstGeom prst="rect">
            <a:avLst/>
          </a:prstGeom>
          <a:noFill/>
          <a:ln cap="flat" cmpd="sng" w="9525">
            <a:solidFill>
              <a:srgbClr val="000000"/>
            </a:solidFill>
            <a:prstDash val="dashDot"/>
            <a:round/>
            <a:headEnd len="sm" w="sm" type="none"/>
            <a:tailEnd len="sm" w="sm" type="none"/>
          </a:ln>
        </p:spPr>
        <p:txBody>
          <a:bodyPr anchorCtr="0" anchor="b" bIns="68575" lIns="68575" spcFirstLastPara="1" rIns="68575" wrap="square" tIns="68575">
            <a:noAutofit/>
          </a:bodyPr>
          <a:lstStyle/>
          <a:p>
            <a:pPr indent="0" lvl="0" marL="0" marR="0" rtl="0" algn="ctr">
              <a:lnSpc>
                <a:spcPct val="90000"/>
              </a:lnSpc>
              <a:spcBef>
                <a:spcPts val="800"/>
              </a:spcBef>
              <a:spcAft>
                <a:spcPts val="0"/>
              </a:spcAft>
              <a:buClr>
                <a:srgbClr val="7F7F7F"/>
              </a:buClr>
              <a:buSzPts val="1200"/>
              <a:buFont typeface="Arial"/>
              <a:buNone/>
            </a:pPr>
            <a:r>
              <a:rPr lang="en-GB" sz="900">
                <a:solidFill>
                  <a:srgbClr val="D9D9D9"/>
                </a:solidFill>
                <a:latin typeface="Muli"/>
                <a:ea typeface="Muli"/>
                <a:cs typeface="Muli"/>
                <a:sym typeface="Muli"/>
              </a:rPr>
              <a:t>1- C               2- A               3- A               4- B               5- C               6- D              7- B       </a:t>
            </a:r>
            <a:endParaRPr sz="900">
              <a:solidFill>
                <a:srgbClr val="D9D9D9"/>
              </a:solidFill>
              <a:latin typeface="Muli"/>
              <a:ea typeface="Muli"/>
              <a:cs typeface="Muli"/>
              <a:sym typeface="Mul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grpSp>
        <p:nvGrpSpPr>
          <p:cNvPr id="388" name="Google Shape;388;p45"/>
          <p:cNvGrpSpPr/>
          <p:nvPr/>
        </p:nvGrpSpPr>
        <p:grpSpPr>
          <a:xfrm>
            <a:off x="812644" y="194164"/>
            <a:ext cx="648931" cy="817532"/>
            <a:chOff x="971600" y="1889523"/>
            <a:chExt cx="1944216" cy="2698451"/>
          </a:xfrm>
        </p:grpSpPr>
        <p:sp>
          <p:nvSpPr>
            <p:cNvPr id="389" name="Google Shape;389;p45"/>
            <p:cNvSpPr/>
            <p:nvPr/>
          </p:nvSpPr>
          <p:spPr>
            <a:xfrm>
              <a:off x="971600" y="2211710"/>
              <a:ext cx="1944216" cy="2376264"/>
            </a:xfrm>
            <a:prstGeom prst="roundRect">
              <a:avLst>
                <a:gd fmla="val 6906" name="adj"/>
              </a:avLst>
            </a:prstGeom>
            <a:solidFill>
              <a:srgbClr val="FFFFFF"/>
            </a:solidFill>
            <a:ln cap="flat" cmpd="sng" w="25400">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390" name="Google Shape;390;p45"/>
            <p:cNvSpPr/>
            <p:nvPr/>
          </p:nvSpPr>
          <p:spPr>
            <a:xfrm>
              <a:off x="1547664" y="2067694"/>
              <a:ext cx="792088" cy="288032"/>
            </a:xfrm>
            <a:prstGeom prst="roundRect">
              <a:avLst>
                <a:gd fmla="val 16667" name="adj"/>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391" name="Google Shape;391;p45"/>
            <p:cNvSpPr/>
            <p:nvPr/>
          </p:nvSpPr>
          <p:spPr>
            <a:xfrm>
              <a:off x="1715108" y="1889523"/>
              <a:ext cx="457200" cy="457200"/>
            </a:xfrm>
            <a:prstGeom prst="blockArc">
              <a:avLst>
                <a:gd fmla="val 10800000" name="adj1"/>
                <a:gd fmla="val 21388723" name="adj2"/>
                <a:gd fmla="val 19282" name="adj3"/>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000000"/>
                </a:solidFill>
                <a:latin typeface="Arial"/>
                <a:ea typeface="Arial"/>
                <a:cs typeface="Arial"/>
                <a:sym typeface="Arial"/>
              </a:endParaRPr>
            </a:p>
          </p:txBody>
        </p:sp>
      </p:grpSp>
      <p:grpSp>
        <p:nvGrpSpPr>
          <p:cNvPr id="392" name="Google Shape;392;p45"/>
          <p:cNvGrpSpPr/>
          <p:nvPr/>
        </p:nvGrpSpPr>
        <p:grpSpPr>
          <a:xfrm>
            <a:off x="946787" y="430417"/>
            <a:ext cx="483275" cy="379437"/>
            <a:chOff x="1295692" y="2737470"/>
            <a:chExt cx="1276137" cy="1008112"/>
          </a:xfrm>
        </p:grpSpPr>
        <p:sp>
          <p:nvSpPr>
            <p:cNvPr id="393" name="Google Shape;393;p45"/>
            <p:cNvSpPr/>
            <p:nvPr/>
          </p:nvSpPr>
          <p:spPr>
            <a:xfrm>
              <a:off x="1295692" y="2737470"/>
              <a:ext cx="1007999" cy="1008112"/>
            </a:xfrm>
            <a:prstGeom prst="roundRect">
              <a:avLst>
                <a:gd fmla="val 16667" name="adj"/>
              </a:avLst>
            </a:prstGeom>
            <a:solidFill>
              <a:srgbClr val="FFFFFF"/>
            </a:solidFill>
            <a:ln cap="flat" cmpd="sng" w="63500">
              <a:solidFill>
                <a:srgbClr val="DCEC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394" name="Google Shape;394;p45"/>
            <p:cNvSpPr/>
            <p:nvPr/>
          </p:nvSpPr>
          <p:spPr>
            <a:xfrm>
              <a:off x="1363281" y="2737470"/>
              <a:ext cx="1208548" cy="920714"/>
            </a:xfrm>
            <a:custGeom>
              <a:rect b="b" l="l" r="r" t="t"/>
              <a:pathLst>
                <a:path extrusionOk="0" h="1261742" w="1656187">
                  <a:moveTo>
                    <a:pt x="620560" y="689829"/>
                  </a:moveTo>
                  <a:cubicBezTo>
                    <a:pt x="849304" y="447627"/>
                    <a:pt x="1565461" y="-73861"/>
                    <a:pt x="1656187" y="8786"/>
                  </a:cubicBezTo>
                  <a:lnTo>
                    <a:pt x="597485" y="1256633"/>
                  </a:lnTo>
                  <a:lnTo>
                    <a:pt x="595970" y="1261742"/>
                  </a:lnTo>
                  <a:lnTo>
                    <a:pt x="594592" y="1259526"/>
                  </a:lnTo>
                  <a:lnTo>
                    <a:pt x="592378" y="1261740"/>
                  </a:lnTo>
                  <a:cubicBezTo>
                    <a:pt x="592347" y="1259765"/>
                    <a:pt x="592315" y="1257790"/>
                    <a:pt x="592284" y="1255815"/>
                  </a:cubicBezTo>
                  <a:lnTo>
                    <a:pt x="0" y="303491"/>
                  </a:lnTo>
                  <a:cubicBezTo>
                    <a:pt x="154708" y="256097"/>
                    <a:pt x="411981" y="504322"/>
                    <a:pt x="620560" y="689829"/>
                  </a:cubicBezTo>
                  <a:close/>
                </a:path>
              </a:pathLst>
            </a:custGeom>
            <a:solidFill>
              <a:srgbClr val="E8F2FA"/>
            </a:solidFill>
            <a:ln cap="flat" cmpd="sng" w="38100">
              <a:solidFill>
                <a:srgbClr val="DCEC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000000"/>
                </a:solidFill>
                <a:latin typeface="Arial"/>
                <a:ea typeface="Arial"/>
                <a:cs typeface="Arial"/>
                <a:sym typeface="Arial"/>
              </a:endParaRPr>
            </a:p>
          </p:txBody>
        </p:sp>
      </p:grpSp>
      <p:sp>
        <p:nvSpPr>
          <p:cNvPr id="395" name="Google Shape;395;p45"/>
          <p:cNvSpPr/>
          <p:nvPr/>
        </p:nvSpPr>
        <p:spPr>
          <a:xfrm flipH="1" rot="5400000">
            <a:off x="5207971" y="1594146"/>
            <a:ext cx="1531800" cy="4025108"/>
          </a:xfrm>
          <a:prstGeom prst="rect">
            <a:avLst/>
          </a:prstGeom>
          <a:solidFill>
            <a:srgbClr val="FFFFFF"/>
          </a:solidFill>
          <a:ln cap="flat" cmpd="sng" w="25400">
            <a:solidFill>
              <a:srgbClr val="DCEC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100">
              <a:solidFill>
                <a:srgbClr val="FFFFFF"/>
              </a:solidFill>
              <a:latin typeface="Arial Black"/>
              <a:ea typeface="Arial Black"/>
              <a:cs typeface="Arial Black"/>
              <a:sym typeface="Arial Black"/>
            </a:endParaRPr>
          </a:p>
        </p:txBody>
      </p:sp>
      <p:sp>
        <p:nvSpPr>
          <p:cNvPr id="396" name="Google Shape;396;p45"/>
          <p:cNvSpPr/>
          <p:nvPr/>
        </p:nvSpPr>
        <p:spPr>
          <a:xfrm flipH="1" rot="5400000">
            <a:off x="5532601" y="-113628"/>
            <a:ext cx="882542" cy="4025108"/>
          </a:xfrm>
          <a:prstGeom prst="rect">
            <a:avLst/>
          </a:prstGeom>
          <a:solidFill>
            <a:srgbClr val="FFFFFF"/>
          </a:solidFill>
          <a:ln cap="flat" cmpd="sng" w="25400">
            <a:solidFill>
              <a:srgbClr val="DCEC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100">
              <a:solidFill>
                <a:srgbClr val="FFFFFF"/>
              </a:solidFill>
              <a:latin typeface="Arial Black"/>
              <a:ea typeface="Arial Black"/>
              <a:cs typeface="Arial Black"/>
              <a:sym typeface="Arial Black"/>
            </a:endParaRPr>
          </a:p>
        </p:txBody>
      </p:sp>
      <p:sp>
        <p:nvSpPr>
          <p:cNvPr id="397" name="Google Shape;397;p45"/>
          <p:cNvSpPr txBox="1"/>
          <p:nvPr/>
        </p:nvSpPr>
        <p:spPr>
          <a:xfrm>
            <a:off x="413276" y="4407075"/>
            <a:ext cx="33729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GB" sz="1400">
                <a:solidFill>
                  <a:srgbClr val="000000"/>
                </a:solidFill>
                <a:latin typeface="Noto Sans Symbols"/>
                <a:ea typeface="Noto Sans Symbols"/>
                <a:cs typeface="Noto Sans Symbols"/>
                <a:sym typeface="Noto Sans Symbols"/>
              </a:rPr>
              <a:t>Reference: Girls’ &amp; Boys’ Slides</a:t>
            </a:r>
            <a:endParaRPr b="1" sz="1400">
              <a:solidFill>
                <a:srgbClr val="000000"/>
              </a:solidFill>
              <a:latin typeface="Noto Sans Symbols"/>
              <a:ea typeface="Noto Sans Symbols"/>
              <a:cs typeface="Noto Sans Symbols"/>
              <a:sym typeface="Noto Sans Symbols"/>
            </a:endParaRPr>
          </a:p>
        </p:txBody>
      </p:sp>
      <p:sp>
        <p:nvSpPr>
          <p:cNvPr id="398" name="Google Shape;398;p45"/>
          <p:cNvSpPr/>
          <p:nvPr/>
        </p:nvSpPr>
        <p:spPr>
          <a:xfrm>
            <a:off x="1490290" y="472304"/>
            <a:ext cx="5314398" cy="484748"/>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2700">
                <a:solidFill>
                  <a:srgbClr val="000000"/>
                </a:solidFill>
                <a:latin typeface="Caveat"/>
                <a:ea typeface="Caveat"/>
                <a:cs typeface="Caveat"/>
                <a:sym typeface="Caveat"/>
              </a:rPr>
              <a:t>Thank you for checking our work</a:t>
            </a:r>
            <a:endParaRPr sz="2700">
              <a:solidFill>
                <a:srgbClr val="000000"/>
              </a:solidFill>
              <a:latin typeface="Caveat"/>
              <a:ea typeface="Caveat"/>
              <a:cs typeface="Caveat"/>
              <a:sym typeface="Caveat"/>
            </a:endParaRPr>
          </a:p>
        </p:txBody>
      </p:sp>
      <p:sp>
        <p:nvSpPr>
          <p:cNvPr id="399" name="Google Shape;399;p45"/>
          <p:cNvSpPr/>
          <p:nvPr/>
        </p:nvSpPr>
        <p:spPr>
          <a:xfrm>
            <a:off x="4913307" y="1410469"/>
            <a:ext cx="2718450" cy="80797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2400">
                <a:solidFill>
                  <a:schemeClr val="dk1"/>
                </a:solidFill>
                <a:latin typeface="Arial"/>
                <a:ea typeface="Arial"/>
                <a:cs typeface="Arial"/>
                <a:sym typeface="Arial"/>
              </a:rPr>
              <a:t>Team Leaders</a:t>
            </a:r>
            <a:endParaRPr sz="1100"/>
          </a:p>
          <a:p>
            <a:pPr indent="0" lvl="0" marL="0" marR="0" rtl="0" algn="l">
              <a:spcBef>
                <a:spcPts val="0"/>
              </a:spcBef>
              <a:spcAft>
                <a:spcPts val="0"/>
              </a:spcAft>
              <a:buNone/>
            </a:pPr>
            <a:r>
              <a:rPr lang="en-GB"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p:txBody>
      </p:sp>
      <p:sp>
        <p:nvSpPr>
          <p:cNvPr id="400" name="Google Shape;400;p45"/>
          <p:cNvSpPr/>
          <p:nvPr/>
        </p:nvSpPr>
        <p:spPr>
          <a:xfrm>
            <a:off x="4933799" y="2891531"/>
            <a:ext cx="2949300" cy="43852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2400">
                <a:solidFill>
                  <a:schemeClr val="dk1"/>
                </a:solidFill>
                <a:latin typeface="Arial"/>
                <a:ea typeface="Arial"/>
                <a:cs typeface="Arial"/>
                <a:sym typeface="Arial"/>
              </a:rPr>
              <a:t>Team Members</a:t>
            </a:r>
            <a:endParaRPr sz="2400">
              <a:solidFill>
                <a:schemeClr val="dk1"/>
              </a:solidFill>
              <a:latin typeface="Calibri"/>
              <a:ea typeface="Calibri"/>
              <a:cs typeface="Calibri"/>
              <a:sym typeface="Calibri"/>
            </a:endParaRPr>
          </a:p>
        </p:txBody>
      </p:sp>
      <p:sp>
        <p:nvSpPr>
          <p:cNvPr id="401" name="Google Shape;401;p45"/>
          <p:cNvSpPr txBox="1"/>
          <p:nvPr/>
        </p:nvSpPr>
        <p:spPr>
          <a:xfrm>
            <a:off x="4129932" y="1898914"/>
            <a:ext cx="16944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Abdulaziz Aljohani</a:t>
            </a:r>
            <a:endParaRPr sz="1400">
              <a:solidFill>
                <a:schemeClr val="dk1"/>
              </a:solidFill>
              <a:latin typeface="Arial"/>
              <a:ea typeface="Arial"/>
              <a:cs typeface="Arial"/>
              <a:sym typeface="Arial"/>
            </a:endParaRPr>
          </a:p>
        </p:txBody>
      </p:sp>
      <p:sp>
        <p:nvSpPr>
          <p:cNvPr id="402" name="Google Shape;402;p45"/>
          <p:cNvSpPr/>
          <p:nvPr/>
        </p:nvSpPr>
        <p:spPr>
          <a:xfrm>
            <a:off x="0" y="4786605"/>
            <a:ext cx="9144000" cy="356896"/>
          </a:xfrm>
          <a:prstGeom prst="round1Rect">
            <a:avLst>
              <a:gd fmla="val 16667" name="adj"/>
            </a:avLst>
          </a:prstGeom>
          <a:solidFill>
            <a:srgbClr val="ABD2EE"/>
          </a:solidFill>
          <a:ln cap="flat" cmpd="sng" w="19050">
            <a:solidFill>
              <a:srgbClr val="DCEC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403" name="Google Shape;403;p45"/>
          <p:cNvCxnSpPr/>
          <p:nvPr/>
        </p:nvCxnSpPr>
        <p:spPr>
          <a:xfrm>
            <a:off x="1490289" y="1091682"/>
            <a:ext cx="6942252" cy="0"/>
          </a:xfrm>
          <a:prstGeom prst="straightConnector1">
            <a:avLst/>
          </a:prstGeom>
          <a:noFill/>
          <a:ln cap="flat" cmpd="sng" w="10000">
            <a:solidFill>
              <a:schemeClr val="accent1"/>
            </a:solidFill>
            <a:prstDash val="solid"/>
            <a:round/>
            <a:headEnd len="sm" w="sm" type="none"/>
            <a:tailEnd len="sm" w="sm" type="none"/>
          </a:ln>
        </p:spPr>
      </p:cxnSp>
      <p:sp>
        <p:nvSpPr>
          <p:cNvPr id="404" name="Google Shape;404;p45"/>
          <p:cNvSpPr/>
          <p:nvPr/>
        </p:nvSpPr>
        <p:spPr>
          <a:xfrm>
            <a:off x="492600" y="2035747"/>
            <a:ext cx="3239100" cy="15318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GB" sz="1400">
                <a:solidFill>
                  <a:srgbClr val="FFFFFF"/>
                </a:solidFill>
                <a:latin typeface="Arial"/>
                <a:ea typeface="Arial"/>
                <a:cs typeface="Arial"/>
                <a:sym typeface="Arial"/>
              </a:rPr>
              <a:t> </a:t>
            </a:r>
            <a:endParaRPr sz="1100"/>
          </a:p>
        </p:txBody>
      </p:sp>
      <p:sp>
        <p:nvSpPr>
          <p:cNvPr id="405" name="Google Shape;405;p45"/>
          <p:cNvSpPr/>
          <p:nvPr/>
        </p:nvSpPr>
        <p:spPr>
          <a:xfrm flipH="1" rot="-5400000">
            <a:off x="596145" y="2100502"/>
            <a:ext cx="405000" cy="405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Arial Black"/>
              <a:ea typeface="Arial Black"/>
              <a:cs typeface="Arial Black"/>
              <a:sym typeface="Arial Black"/>
            </a:endParaRPr>
          </a:p>
        </p:txBody>
      </p:sp>
      <p:sp>
        <p:nvSpPr>
          <p:cNvPr id="406" name="Google Shape;406;p45"/>
          <p:cNvSpPr/>
          <p:nvPr/>
        </p:nvSpPr>
        <p:spPr>
          <a:xfrm flipH="1" rot="-5400000">
            <a:off x="601890" y="2592605"/>
            <a:ext cx="405000" cy="4050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Arial Black"/>
              <a:ea typeface="Arial Black"/>
              <a:cs typeface="Arial Black"/>
              <a:sym typeface="Arial Black"/>
            </a:endParaRPr>
          </a:p>
        </p:txBody>
      </p:sp>
      <p:sp>
        <p:nvSpPr>
          <p:cNvPr id="407" name="Google Shape;407;p45"/>
          <p:cNvSpPr/>
          <p:nvPr/>
        </p:nvSpPr>
        <p:spPr>
          <a:xfrm>
            <a:off x="667639" y="2648476"/>
            <a:ext cx="267950" cy="268742"/>
          </a:xfrm>
          <a:custGeom>
            <a:rect b="b" l="l" r="r" t="t"/>
            <a:pathLst>
              <a:path extrusionOk="0" h="3249575" w="3240001">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6AAFE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pic>
        <p:nvPicPr>
          <p:cNvPr descr="A close up of a logo&#10;&#10;Description generated with high confidence" id="408" name="Google Shape;408;p45"/>
          <p:cNvPicPr preferRelativeResize="0"/>
          <p:nvPr/>
        </p:nvPicPr>
        <p:blipFill rotWithShape="1">
          <a:blip r:embed="rId3">
            <a:alphaModFix/>
          </a:blip>
          <a:srcRect b="0" l="0" r="0" t="0"/>
          <a:stretch/>
        </p:blipFill>
        <p:spPr>
          <a:xfrm>
            <a:off x="594491" y="2112157"/>
            <a:ext cx="418518" cy="418518"/>
          </a:xfrm>
          <a:prstGeom prst="rect">
            <a:avLst/>
          </a:prstGeom>
          <a:noFill/>
          <a:ln>
            <a:noFill/>
          </a:ln>
        </p:spPr>
      </p:pic>
      <p:sp>
        <p:nvSpPr>
          <p:cNvPr id="409" name="Google Shape;409;p45"/>
          <p:cNvSpPr/>
          <p:nvPr/>
        </p:nvSpPr>
        <p:spPr>
          <a:xfrm>
            <a:off x="963725" y="2648481"/>
            <a:ext cx="2584200" cy="715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GB" sz="1900">
                <a:solidFill>
                  <a:schemeClr val="lt1"/>
                </a:solidFill>
                <a:latin typeface="Caveat"/>
                <a:ea typeface="Caveat"/>
                <a:cs typeface="Caveat"/>
                <a:sym typeface="Caveat"/>
              </a:rPr>
              <a:t>M</a:t>
            </a:r>
            <a:r>
              <a:rPr b="1" lang="en-GB" sz="1900">
                <a:solidFill>
                  <a:schemeClr val="lt1"/>
                </a:solidFill>
                <a:latin typeface="Caveat"/>
                <a:ea typeface="Caveat"/>
                <a:cs typeface="Caveat"/>
                <a:sym typeface="Caveat"/>
              </a:rPr>
              <a:t>edicineteam437@gmail.com</a:t>
            </a:r>
            <a:endParaRPr b="1" sz="1900">
              <a:latin typeface="Caveat"/>
              <a:ea typeface="Caveat"/>
              <a:cs typeface="Caveat"/>
              <a:sym typeface="Caveat"/>
            </a:endParaRPr>
          </a:p>
          <a:p>
            <a:pPr indent="0" lvl="0" marL="0" marR="0" rtl="0" algn="l">
              <a:spcBef>
                <a:spcPts val="0"/>
              </a:spcBef>
              <a:spcAft>
                <a:spcPts val="0"/>
              </a:spcAft>
              <a:buNone/>
            </a:pPr>
            <a:br>
              <a:rPr b="1" lang="en-GB" sz="1900">
                <a:solidFill>
                  <a:schemeClr val="dk1"/>
                </a:solidFill>
                <a:latin typeface="Caveat"/>
                <a:ea typeface="Caveat"/>
                <a:cs typeface="Caveat"/>
                <a:sym typeface="Caveat"/>
              </a:rPr>
            </a:br>
            <a:endParaRPr b="1" sz="1900">
              <a:solidFill>
                <a:schemeClr val="dk1"/>
              </a:solidFill>
              <a:latin typeface="Caveat"/>
              <a:ea typeface="Caveat"/>
              <a:cs typeface="Caveat"/>
              <a:sym typeface="Caveat"/>
            </a:endParaRPr>
          </a:p>
        </p:txBody>
      </p:sp>
      <p:sp>
        <p:nvSpPr>
          <p:cNvPr id="410" name="Google Shape;410;p45"/>
          <p:cNvSpPr/>
          <p:nvPr/>
        </p:nvSpPr>
        <p:spPr>
          <a:xfrm>
            <a:off x="963727" y="2164550"/>
            <a:ext cx="16944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GB" sz="1900">
                <a:solidFill>
                  <a:srgbClr val="FFFFFF"/>
                </a:solidFill>
                <a:latin typeface="Caveat"/>
                <a:ea typeface="Caveat"/>
                <a:cs typeface="Caveat"/>
                <a:sym typeface="Caveat"/>
              </a:rPr>
              <a:t>@medicine437</a:t>
            </a:r>
            <a:endParaRPr b="1" sz="1900">
              <a:solidFill>
                <a:srgbClr val="FFFFFF"/>
              </a:solidFill>
              <a:latin typeface="Caveat"/>
              <a:ea typeface="Caveat"/>
              <a:cs typeface="Caveat"/>
              <a:sym typeface="Caveat"/>
            </a:endParaRPr>
          </a:p>
        </p:txBody>
      </p:sp>
      <p:sp>
        <p:nvSpPr>
          <p:cNvPr id="411" name="Google Shape;411;p45"/>
          <p:cNvSpPr/>
          <p:nvPr/>
        </p:nvSpPr>
        <p:spPr>
          <a:xfrm>
            <a:off x="6222665" y="1898925"/>
            <a:ext cx="1694339" cy="5309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1500">
                <a:solidFill>
                  <a:srgbClr val="222222"/>
                </a:solidFill>
                <a:latin typeface="Arial"/>
                <a:ea typeface="Arial"/>
                <a:cs typeface="Arial"/>
                <a:sym typeface="Arial"/>
              </a:rPr>
              <a:t>Laila Alsabbagh </a:t>
            </a:r>
            <a:br>
              <a:rPr lang="en-GB" sz="1500">
                <a:solidFill>
                  <a:schemeClr val="dk1"/>
                </a:solidFill>
                <a:latin typeface="Arial"/>
                <a:ea typeface="Arial"/>
                <a:cs typeface="Arial"/>
                <a:sym typeface="Arial"/>
              </a:rPr>
            </a:br>
            <a:endParaRPr sz="1500">
              <a:solidFill>
                <a:schemeClr val="dk1"/>
              </a:solidFill>
              <a:latin typeface="Arial"/>
              <a:ea typeface="Arial"/>
              <a:cs typeface="Arial"/>
              <a:sym typeface="Arial"/>
            </a:endParaRPr>
          </a:p>
        </p:txBody>
      </p:sp>
      <p:sp>
        <p:nvSpPr>
          <p:cNvPr id="412" name="Google Shape;412;p45"/>
          <p:cNvSpPr/>
          <p:nvPr/>
        </p:nvSpPr>
        <p:spPr>
          <a:xfrm>
            <a:off x="5272447" y="3237100"/>
            <a:ext cx="2119800" cy="1731300"/>
          </a:xfrm>
          <a:prstGeom prst="rect">
            <a:avLst/>
          </a:prstGeom>
          <a:noFill/>
          <a:ln>
            <a:noFill/>
          </a:ln>
        </p:spPr>
        <p:txBody>
          <a:bodyPr anchorCtr="0" anchor="t" bIns="34275" lIns="68575" spcFirstLastPara="1" rIns="68575" wrap="square" tIns="34275">
            <a:noAutofit/>
          </a:bodyPr>
          <a:lstStyle/>
          <a:p>
            <a:pPr indent="0" lvl="0" marL="0" marR="0" rtl="1" algn="l">
              <a:spcBef>
                <a:spcPts val="0"/>
              </a:spcBef>
              <a:spcAft>
                <a:spcPts val="0"/>
              </a:spcAft>
              <a:buNone/>
            </a:pPr>
            <a:br>
              <a:rPr lang="en-GB" sz="1400">
                <a:solidFill>
                  <a:srgbClr val="222222"/>
                </a:solidFill>
                <a:latin typeface="Arial"/>
                <a:ea typeface="Arial"/>
                <a:cs typeface="Arial"/>
                <a:sym typeface="Arial"/>
              </a:rPr>
            </a:br>
            <a:r>
              <a:rPr lang="en-GB" sz="1400">
                <a:solidFill>
                  <a:srgbClr val="222222"/>
                </a:solidFill>
                <a:latin typeface="Arial"/>
                <a:ea typeface="Arial"/>
                <a:cs typeface="Arial"/>
                <a:sym typeface="Arial"/>
              </a:rPr>
              <a:t>R</a:t>
            </a:r>
            <a:r>
              <a:rPr lang="en-GB">
                <a:solidFill>
                  <a:srgbClr val="222222"/>
                </a:solidFill>
              </a:rPr>
              <a:t>e</a:t>
            </a:r>
            <a:r>
              <a:rPr lang="en-GB" sz="1400">
                <a:solidFill>
                  <a:srgbClr val="222222"/>
                </a:solidFill>
                <a:latin typeface="Arial"/>
                <a:ea typeface="Arial"/>
                <a:cs typeface="Arial"/>
                <a:sym typeface="Arial"/>
              </a:rPr>
              <a:t>ham Alhalabi</a:t>
            </a:r>
            <a:endParaRPr sz="1400">
              <a:solidFill>
                <a:srgbClr val="222222"/>
              </a:solidFill>
              <a:latin typeface="Arial"/>
              <a:ea typeface="Arial"/>
              <a:cs typeface="Arial"/>
              <a:sym typeface="Arial"/>
            </a:endParaRPr>
          </a:p>
          <a:p>
            <a:pPr indent="0" lvl="0" marL="0" marR="0" rtl="1" algn="l">
              <a:spcBef>
                <a:spcPts val="0"/>
              </a:spcBef>
              <a:spcAft>
                <a:spcPts val="0"/>
              </a:spcAft>
              <a:buNone/>
            </a:pPr>
            <a:r>
              <a:rPr lang="en-GB">
                <a:solidFill>
                  <a:srgbClr val="222222"/>
                </a:solidFill>
              </a:rPr>
              <a:t>Razan Alhamidi</a:t>
            </a:r>
            <a:endParaRPr sz="1400">
              <a:solidFill>
                <a:srgbClr val="222222"/>
              </a:solidFill>
              <a:latin typeface="Arial"/>
              <a:ea typeface="Arial"/>
              <a:cs typeface="Arial"/>
              <a:sym typeface="Arial"/>
            </a:endParaRPr>
          </a:p>
          <a:p>
            <a:pPr indent="0" lvl="0" marL="0" marR="0" rtl="1" algn="l">
              <a:spcBef>
                <a:spcPts val="0"/>
              </a:spcBef>
              <a:spcAft>
                <a:spcPts val="0"/>
              </a:spcAft>
              <a:buNone/>
            </a:pPr>
            <a:br>
              <a:rPr lang="en-GB" sz="1400">
                <a:solidFill>
                  <a:srgbClr val="222222"/>
                </a:solidFill>
                <a:latin typeface="Arial"/>
                <a:ea typeface="Arial"/>
                <a:cs typeface="Arial"/>
                <a:sym typeface="Arial"/>
              </a:rPr>
            </a:br>
            <a:br>
              <a:rPr lang="en-GB" sz="1400">
                <a:solidFill>
                  <a:srgbClr val="222222"/>
                </a:solidFill>
                <a:latin typeface="Arial"/>
                <a:ea typeface="Arial"/>
                <a:cs typeface="Arial"/>
                <a:sym typeface="Arial"/>
              </a:rPr>
            </a:br>
            <a:endParaRPr sz="1400">
              <a:solidFill>
                <a:srgbClr val="222222"/>
              </a:solidFill>
              <a:latin typeface="Arial"/>
              <a:ea typeface="Arial"/>
              <a:cs typeface="Arial"/>
              <a:sym typeface="Arial"/>
            </a:endParaRPr>
          </a:p>
          <a:p>
            <a:pPr indent="0" lvl="0" marL="0" marR="0" rtl="0" algn="l">
              <a:spcBef>
                <a:spcPts val="0"/>
              </a:spcBef>
              <a:spcAft>
                <a:spcPts val="0"/>
              </a:spcAft>
              <a:buNone/>
            </a:pPr>
            <a:br>
              <a:rPr lang="en-GB"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pic>
        <p:nvPicPr>
          <p:cNvPr id="413" name="Google Shape;413;p45">
            <a:hlinkClick r:id="rId4"/>
          </p:cNvPr>
          <p:cNvPicPr preferRelativeResize="0"/>
          <p:nvPr/>
        </p:nvPicPr>
        <p:blipFill>
          <a:blip r:embed="rId5">
            <a:alphaModFix/>
          </a:blip>
          <a:stretch>
            <a:fillRect/>
          </a:stretch>
        </p:blipFill>
        <p:spPr>
          <a:xfrm>
            <a:off x="601911" y="3059527"/>
            <a:ext cx="483276" cy="483297"/>
          </a:xfrm>
          <a:prstGeom prst="rect">
            <a:avLst/>
          </a:prstGeom>
          <a:noFill/>
          <a:ln>
            <a:noFill/>
          </a:ln>
        </p:spPr>
      </p:pic>
      <p:sp>
        <p:nvSpPr>
          <p:cNvPr id="414" name="Google Shape;414;p45"/>
          <p:cNvSpPr/>
          <p:nvPr/>
        </p:nvSpPr>
        <p:spPr>
          <a:xfrm>
            <a:off x="1001141" y="3185816"/>
            <a:ext cx="2584200" cy="357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GB" sz="1900">
                <a:solidFill>
                  <a:schemeClr val="lt1"/>
                </a:solidFill>
                <a:latin typeface="Caveat"/>
                <a:ea typeface="Caveat"/>
                <a:cs typeface="Caveat"/>
                <a:sym typeface="Caveat"/>
              </a:rPr>
              <a:t>Waiting for Your </a:t>
            </a:r>
            <a:r>
              <a:rPr b="1" lang="en-GB" sz="1900" u="sng">
                <a:solidFill>
                  <a:schemeClr val="hlink"/>
                </a:solidFill>
                <a:latin typeface="Caveat"/>
                <a:ea typeface="Caveat"/>
                <a:cs typeface="Caveat"/>
                <a:sym typeface="Caveat"/>
                <a:hlinkClick r:id="rId6"/>
              </a:rPr>
              <a:t>feedback</a:t>
            </a:r>
            <a:endParaRPr b="1" sz="1900">
              <a:solidFill>
                <a:schemeClr val="dk1"/>
              </a:solidFill>
              <a:latin typeface="Caveat"/>
              <a:ea typeface="Caveat"/>
              <a:cs typeface="Caveat"/>
              <a:sym typeface="Caveat"/>
            </a:endParaRPr>
          </a:p>
        </p:txBody>
      </p:sp>
      <p:sp>
        <p:nvSpPr>
          <p:cNvPr id="415" name="Google Shape;415;p45"/>
          <p:cNvSpPr/>
          <p:nvPr/>
        </p:nvSpPr>
        <p:spPr>
          <a:xfrm>
            <a:off x="492600" y="1723825"/>
            <a:ext cx="3239100" cy="357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GB" sz="1800">
                <a:latin typeface="Caveat"/>
                <a:ea typeface="Caveat"/>
                <a:cs typeface="Caveat"/>
                <a:sym typeface="Caveat"/>
              </a:rPr>
              <a:t>Contact us:</a:t>
            </a:r>
            <a:endParaRPr b="1" sz="1800">
              <a:solidFill>
                <a:srgbClr val="000000"/>
              </a:solidFill>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grpSp>
        <p:nvGrpSpPr>
          <p:cNvPr id="159" name="Google Shape;159;p27"/>
          <p:cNvGrpSpPr/>
          <p:nvPr/>
        </p:nvGrpSpPr>
        <p:grpSpPr>
          <a:xfrm>
            <a:off x="363699" y="1408840"/>
            <a:ext cx="486000" cy="486000"/>
            <a:chOff x="2195736" y="1356240"/>
            <a:chExt cx="648000" cy="648000"/>
          </a:xfrm>
        </p:grpSpPr>
        <p:sp>
          <p:nvSpPr>
            <p:cNvPr id="160" name="Google Shape;160;p27"/>
            <p:cNvSpPr/>
            <p:nvPr/>
          </p:nvSpPr>
          <p:spPr>
            <a:xfrm flipH="1" rot="-5400000">
              <a:off x="2195736" y="1356240"/>
              <a:ext cx="648000" cy="648000"/>
            </a:xfrm>
            <a:prstGeom prst="ellipse">
              <a:avLst/>
            </a:prstGeom>
            <a:solidFill>
              <a:srgbClr val="FFFFFF"/>
            </a:solidFill>
            <a:ln cap="flat" cmpd="sng" w="25400">
              <a:solidFill>
                <a:srgbClr val="C7EA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161" name="Google Shape;161;p27"/>
            <p:cNvSpPr/>
            <p:nvPr/>
          </p:nvSpPr>
          <p:spPr>
            <a:xfrm flipH="1" rot="-5400000">
              <a:off x="2248988" y="1410988"/>
              <a:ext cx="540000" cy="540000"/>
            </a:xfrm>
            <a:prstGeom prst="ellipse">
              <a:avLst/>
            </a:prstGeom>
            <a:solidFill>
              <a:srgbClr val="3F3F3F"/>
            </a:solidFill>
            <a:ln cap="flat" cmpd="sng" w="9525">
              <a:solidFill>
                <a:srgbClr val="C7EA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162" name="Google Shape;162;p27"/>
            <p:cNvSpPr/>
            <p:nvPr/>
          </p:nvSpPr>
          <p:spPr>
            <a:xfrm>
              <a:off x="2260570" y="1453387"/>
              <a:ext cx="495649" cy="46166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01</a:t>
              </a:r>
              <a:endParaRPr b="0" i="0" sz="1800" u="none" cap="none" strike="noStrike">
                <a:solidFill>
                  <a:srgbClr val="FFFFFF"/>
                </a:solidFill>
                <a:latin typeface="Calibri"/>
                <a:ea typeface="Calibri"/>
                <a:cs typeface="Calibri"/>
                <a:sym typeface="Calibri"/>
              </a:endParaRPr>
            </a:p>
          </p:txBody>
        </p:sp>
      </p:grpSp>
      <p:grpSp>
        <p:nvGrpSpPr>
          <p:cNvPr id="163" name="Google Shape;163;p27"/>
          <p:cNvGrpSpPr/>
          <p:nvPr/>
        </p:nvGrpSpPr>
        <p:grpSpPr>
          <a:xfrm>
            <a:off x="363699" y="2051342"/>
            <a:ext cx="486000" cy="486000"/>
            <a:chOff x="2195736" y="2156640"/>
            <a:chExt cx="648000" cy="648000"/>
          </a:xfrm>
        </p:grpSpPr>
        <p:sp>
          <p:nvSpPr>
            <p:cNvPr id="164" name="Google Shape;164;p27"/>
            <p:cNvSpPr/>
            <p:nvPr/>
          </p:nvSpPr>
          <p:spPr>
            <a:xfrm flipH="1" rot="-5400000">
              <a:off x="2195736" y="2156640"/>
              <a:ext cx="648000" cy="648000"/>
            </a:xfrm>
            <a:prstGeom prst="ellipse">
              <a:avLst/>
            </a:prstGeom>
            <a:solidFill>
              <a:srgbClr val="FFFFFF"/>
            </a:solidFill>
            <a:ln cap="flat" cmpd="sng" w="25400">
              <a:solidFill>
                <a:srgbClr val="C7EA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165" name="Google Shape;165;p27"/>
            <p:cNvSpPr/>
            <p:nvPr/>
          </p:nvSpPr>
          <p:spPr>
            <a:xfrm flipH="1" rot="-5400000">
              <a:off x="2248988" y="2211388"/>
              <a:ext cx="540000" cy="540000"/>
            </a:xfrm>
            <a:prstGeom prst="ellipse">
              <a:avLst/>
            </a:prstGeom>
            <a:solidFill>
              <a:srgbClr val="3F3F3F"/>
            </a:solidFill>
            <a:ln cap="flat" cmpd="sng" w="9525">
              <a:solidFill>
                <a:srgbClr val="C7EA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166" name="Google Shape;166;p27"/>
            <p:cNvSpPr/>
            <p:nvPr/>
          </p:nvSpPr>
          <p:spPr>
            <a:xfrm>
              <a:off x="2260570" y="2253787"/>
              <a:ext cx="495649" cy="46166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02</a:t>
              </a:r>
              <a:endParaRPr b="0" i="0" sz="1800" u="none" cap="none" strike="noStrike">
                <a:solidFill>
                  <a:srgbClr val="FFFFFF"/>
                </a:solidFill>
                <a:latin typeface="Calibri"/>
                <a:ea typeface="Calibri"/>
                <a:cs typeface="Calibri"/>
                <a:sym typeface="Calibri"/>
              </a:endParaRPr>
            </a:p>
          </p:txBody>
        </p:sp>
      </p:grpSp>
      <p:grpSp>
        <p:nvGrpSpPr>
          <p:cNvPr id="167" name="Google Shape;167;p27"/>
          <p:cNvGrpSpPr/>
          <p:nvPr/>
        </p:nvGrpSpPr>
        <p:grpSpPr>
          <a:xfrm>
            <a:off x="363699" y="2651642"/>
            <a:ext cx="486000" cy="486000"/>
            <a:chOff x="2195736" y="2957040"/>
            <a:chExt cx="648000" cy="648000"/>
          </a:xfrm>
        </p:grpSpPr>
        <p:sp>
          <p:nvSpPr>
            <p:cNvPr id="168" name="Google Shape;168;p27"/>
            <p:cNvSpPr/>
            <p:nvPr/>
          </p:nvSpPr>
          <p:spPr>
            <a:xfrm flipH="1" rot="-5400000">
              <a:off x="2195736" y="2957040"/>
              <a:ext cx="648000" cy="648000"/>
            </a:xfrm>
            <a:prstGeom prst="ellipse">
              <a:avLst/>
            </a:prstGeom>
            <a:solidFill>
              <a:srgbClr val="FFFFFF"/>
            </a:solidFill>
            <a:ln cap="flat" cmpd="sng" w="25400">
              <a:solidFill>
                <a:srgbClr val="C7EA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169" name="Google Shape;169;p27"/>
            <p:cNvSpPr/>
            <p:nvPr/>
          </p:nvSpPr>
          <p:spPr>
            <a:xfrm flipH="1" rot="-5400000">
              <a:off x="2248988" y="3011788"/>
              <a:ext cx="540000" cy="540000"/>
            </a:xfrm>
            <a:prstGeom prst="ellipse">
              <a:avLst/>
            </a:prstGeom>
            <a:solidFill>
              <a:srgbClr val="3F3F3F"/>
            </a:solidFill>
            <a:ln cap="flat" cmpd="sng" w="9525">
              <a:solidFill>
                <a:srgbClr val="C7EA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170" name="Google Shape;170;p27"/>
            <p:cNvSpPr/>
            <p:nvPr/>
          </p:nvSpPr>
          <p:spPr>
            <a:xfrm>
              <a:off x="2260570" y="3054187"/>
              <a:ext cx="495649" cy="46166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03</a:t>
              </a:r>
              <a:endParaRPr b="0" i="0" sz="1800" u="none" cap="none" strike="noStrike">
                <a:solidFill>
                  <a:srgbClr val="FFFFFF"/>
                </a:solidFill>
                <a:latin typeface="Calibri"/>
                <a:ea typeface="Calibri"/>
                <a:cs typeface="Calibri"/>
                <a:sym typeface="Calibri"/>
              </a:endParaRPr>
            </a:p>
          </p:txBody>
        </p:sp>
      </p:grpSp>
      <p:grpSp>
        <p:nvGrpSpPr>
          <p:cNvPr id="171" name="Google Shape;171;p27"/>
          <p:cNvGrpSpPr/>
          <p:nvPr/>
        </p:nvGrpSpPr>
        <p:grpSpPr>
          <a:xfrm>
            <a:off x="363699" y="3251942"/>
            <a:ext cx="486000" cy="486000"/>
            <a:chOff x="2195736" y="3757440"/>
            <a:chExt cx="648000" cy="648000"/>
          </a:xfrm>
        </p:grpSpPr>
        <p:sp>
          <p:nvSpPr>
            <p:cNvPr id="172" name="Google Shape;172;p27"/>
            <p:cNvSpPr/>
            <p:nvPr/>
          </p:nvSpPr>
          <p:spPr>
            <a:xfrm flipH="1" rot="-5400000">
              <a:off x="2195736" y="3757440"/>
              <a:ext cx="648000" cy="648000"/>
            </a:xfrm>
            <a:prstGeom prst="ellipse">
              <a:avLst/>
            </a:prstGeom>
            <a:solidFill>
              <a:srgbClr val="FFFFFF"/>
            </a:solidFill>
            <a:ln cap="flat" cmpd="sng" w="25400">
              <a:solidFill>
                <a:srgbClr val="C7EA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173" name="Google Shape;173;p27"/>
            <p:cNvSpPr/>
            <p:nvPr/>
          </p:nvSpPr>
          <p:spPr>
            <a:xfrm flipH="1" rot="-5400000">
              <a:off x="2248988" y="3812188"/>
              <a:ext cx="540000" cy="540000"/>
            </a:xfrm>
            <a:prstGeom prst="ellipse">
              <a:avLst/>
            </a:prstGeom>
            <a:solidFill>
              <a:srgbClr val="3F3F3F"/>
            </a:solidFill>
            <a:ln cap="flat" cmpd="sng" w="9525">
              <a:solidFill>
                <a:srgbClr val="C7EA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174" name="Google Shape;174;p27"/>
            <p:cNvSpPr/>
            <p:nvPr/>
          </p:nvSpPr>
          <p:spPr>
            <a:xfrm>
              <a:off x="2260570" y="3854587"/>
              <a:ext cx="495649" cy="46166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04</a:t>
              </a:r>
              <a:endParaRPr b="0" i="0" sz="1800" u="none" cap="none" strike="noStrike">
                <a:solidFill>
                  <a:srgbClr val="FFFFFF"/>
                </a:solidFill>
                <a:latin typeface="Calibri"/>
                <a:ea typeface="Calibri"/>
                <a:cs typeface="Calibri"/>
                <a:sym typeface="Calibri"/>
              </a:endParaRPr>
            </a:p>
          </p:txBody>
        </p:sp>
      </p:grpSp>
      <p:sp>
        <p:nvSpPr>
          <p:cNvPr id="175" name="Google Shape;175;p27"/>
          <p:cNvSpPr txBox="1"/>
          <p:nvPr/>
        </p:nvSpPr>
        <p:spPr>
          <a:xfrm>
            <a:off x="1012873" y="1507643"/>
            <a:ext cx="3260188" cy="282785"/>
          </a:xfrm>
          <a:prstGeom prst="rect">
            <a:avLst/>
          </a:prstGeom>
          <a:noFill/>
          <a:ln cap="flat" cmpd="sng" w="9525">
            <a:solidFill>
              <a:schemeClr val="accent6"/>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GB" sz="1400">
                <a:solidFill>
                  <a:schemeClr val="dk1"/>
                </a:solidFill>
                <a:latin typeface="Cabin"/>
                <a:ea typeface="Cabin"/>
                <a:cs typeface="Cabin"/>
                <a:sym typeface="Cabin"/>
              </a:rPr>
              <a:t>The most common psychiatric illness.</a:t>
            </a:r>
            <a:endParaRPr sz="1100">
              <a:latin typeface="Cabin"/>
              <a:ea typeface="Cabin"/>
              <a:cs typeface="Cabin"/>
              <a:sym typeface="Cabin"/>
            </a:endParaRPr>
          </a:p>
        </p:txBody>
      </p:sp>
      <p:sp>
        <p:nvSpPr>
          <p:cNvPr id="176" name="Google Shape;176;p27"/>
          <p:cNvSpPr txBox="1"/>
          <p:nvPr/>
        </p:nvSpPr>
        <p:spPr>
          <a:xfrm>
            <a:off x="1012873" y="1948094"/>
            <a:ext cx="3260189" cy="692497"/>
          </a:xfrm>
          <a:prstGeom prst="rect">
            <a:avLst/>
          </a:prstGeom>
          <a:noFill/>
          <a:ln cap="flat" cmpd="sng" w="9525">
            <a:solidFill>
              <a:schemeClr val="accent6"/>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GB" sz="1400">
                <a:solidFill>
                  <a:schemeClr val="dk1"/>
                </a:solidFill>
                <a:latin typeface="Cabin"/>
                <a:ea typeface="Cabin"/>
                <a:cs typeface="Cabin"/>
                <a:sym typeface="Cabin"/>
              </a:rPr>
              <a:t>Lifetime prevalence of nearly 17% for major depression and about 2% for bipolar I and II disorders</a:t>
            </a:r>
            <a:endParaRPr sz="1100">
              <a:latin typeface="Cabin"/>
              <a:ea typeface="Cabin"/>
              <a:cs typeface="Cabin"/>
              <a:sym typeface="Cabin"/>
            </a:endParaRPr>
          </a:p>
        </p:txBody>
      </p:sp>
      <p:sp>
        <p:nvSpPr>
          <p:cNvPr id="177" name="Google Shape;177;p27"/>
          <p:cNvSpPr txBox="1"/>
          <p:nvPr/>
        </p:nvSpPr>
        <p:spPr>
          <a:xfrm>
            <a:off x="1012873" y="2750078"/>
            <a:ext cx="3260188" cy="282785"/>
          </a:xfrm>
          <a:prstGeom prst="rect">
            <a:avLst/>
          </a:prstGeom>
          <a:noFill/>
          <a:ln cap="flat" cmpd="sng" w="9525">
            <a:solidFill>
              <a:schemeClr val="accent6"/>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GB" sz="1400">
                <a:solidFill>
                  <a:schemeClr val="dk1"/>
                </a:solidFill>
                <a:latin typeface="Cabin"/>
                <a:ea typeface="Cabin"/>
                <a:cs typeface="Cabin"/>
                <a:sym typeface="Cabin"/>
              </a:rPr>
              <a:t>More common in women than in men</a:t>
            </a:r>
            <a:endParaRPr sz="1100">
              <a:latin typeface="Cabin"/>
              <a:ea typeface="Cabin"/>
              <a:cs typeface="Cabin"/>
              <a:sym typeface="Cabin"/>
            </a:endParaRPr>
          </a:p>
        </p:txBody>
      </p:sp>
      <p:sp>
        <p:nvSpPr>
          <p:cNvPr id="178" name="Google Shape;178;p27"/>
          <p:cNvSpPr txBox="1"/>
          <p:nvPr/>
        </p:nvSpPr>
        <p:spPr>
          <a:xfrm>
            <a:off x="1012873" y="3354110"/>
            <a:ext cx="3260188" cy="282785"/>
          </a:xfrm>
          <a:prstGeom prst="rect">
            <a:avLst/>
          </a:prstGeom>
          <a:noFill/>
          <a:ln cap="flat" cmpd="sng" w="9525">
            <a:solidFill>
              <a:schemeClr val="accent6"/>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GB" sz="1400">
                <a:solidFill>
                  <a:schemeClr val="dk1"/>
                </a:solidFill>
                <a:latin typeface="Cabin"/>
                <a:ea typeface="Cabin"/>
                <a:cs typeface="Cabin"/>
                <a:sym typeface="Cabin"/>
              </a:rPr>
              <a:t>Mean age is around 32 yrs</a:t>
            </a:r>
            <a:r>
              <a:rPr lang="en-GB">
                <a:solidFill>
                  <a:schemeClr val="dk1"/>
                </a:solidFill>
                <a:latin typeface="Cabin"/>
                <a:ea typeface="Cabin"/>
                <a:cs typeface="Cabin"/>
                <a:sym typeface="Cabin"/>
              </a:rPr>
              <a:t>.</a:t>
            </a:r>
            <a:r>
              <a:rPr lang="en-GB">
                <a:solidFill>
                  <a:srgbClr val="6AA84F"/>
                </a:solidFill>
                <a:latin typeface="Cabin"/>
                <a:ea typeface="Cabin"/>
                <a:cs typeface="Cabin"/>
                <a:sym typeface="Cabin"/>
              </a:rPr>
              <a:t>*</a:t>
            </a:r>
            <a:endParaRPr sz="1100">
              <a:solidFill>
                <a:srgbClr val="6AA84F"/>
              </a:solidFill>
              <a:latin typeface="Cabin"/>
              <a:ea typeface="Cabin"/>
              <a:cs typeface="Cabin"/>
              <a:sym typeface="Cabin"/>
            </a:endParaRPr>
          </a:p>
        </p:txBody>
      </p:sp>
      <p:sp>
        <p:nvSpPr>
          <p:cNvPr id="179" name="Google Shape;179;p27"/>
          <p:cNvSpPr txBox="1"/>
          <p:nvPr/>
        </p:nvSpPr>
        <p:spPr>
          <a:xfrm>
            <a:off x="5228895" y="272920"/>
            <a:ext cx="2118962" cy="840643"/>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t/>
            </a:r>
            <a:endParaRPr b="1" sz="3300">
              <a:solidFill>
                <a:srgbClr val="C7EAF8"/>
              </a:solidFill>
              <a:latin typeface="Calibri"/>
              <a:ea typeface="Calibri"/>
              <a:cs typeface="Calibri"/>
              <a:sym typeface="Calibri"/>
            </a:endParaRPr>
          </a:p>
        </p:txBody>
      </p:sp>
      <p:sp>
        <p:nvSpPr>
          <p:cNvPr id="180" name="Google Shape;180;p27"/>
          <p:cNvSpPr/>
          <p:nvPr/>
        </p:nvSpPr>
        <p:spPr>
          <a:xfrm flipH="1" rot="5400000">
            <a:off x="6221550" y="228498"/>
            <a:ext cx="1466100" cy="3749400"/>
          </a:xfrm>
          <a:prstGeom prst="rect">
            <a:avLst/>
          </a:prstGeom>
          <a:noFill/>
          <a:ln cap="flat" cmpd="sng" w="25400">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grpSp>
        <p:nvGrpSpPr>
          <p:cNvPr id="181" name="Google Shape;181;p27"/>
          <p:cNvGrpSpPr/>
          <p:nvPr/>
        </p:nvGrpSpPr>
        <p:grpSpPr>
          <a:xfrm>
            <a:off x="5335057" y="1520988"/>
            <a:ext cx="3246539" cy="1183623"/>
            <a:chOff x="2390343" y="1846324"/>
            <a:chExt cx="7872307" cy="778392"/>
          </a:xfrm>
        </p:grpSpPr>
        <p:sp>
          <p:nvSpPr>
            <p:cNvPr id="182" name="Google Shape;182;p27"/>
            <p:cNvSpPr txBox="1"/>
            <p:nvPr/>
          </p:nvSpPr>
          <p:spPr>
            <a:xfrm>
              <a:off x="2390343" y="1846324"/>
              <a:ext cx="4068900" cy="171900"/>
            </a:xfrm>
            <a:prstGeom prst="rect">
              <a:avLst/>
            </a:prstGeom>
            <a:noFill/>
            <a:ln cap="flat" cmpd="sng" w="9525">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GB" sz="1100">
                  <a:solidFill>
                    <a:srgbClr val="3F3F3F"/>
                  </a:solidFill>
                  <a:latin typeface="Cabin"/>
                  <a:ea typeface="Cabin"/>
                  <a:cs typeface="Cabin"/>
                  <a:sym typeface="Cabin"/>
                </a:rPr>
                <a:t>Mood:</a:t>
              </a:r>
              <a:endParaRPr b="1" sz="1100">
                <a:solidFill>
                  <a:srgbClr val="3F3F3F"/>
                </a:solidFill>
                <a:latin typeface="Cabin"/>
                <a:ea typeface="Cabin"/>
                <a:cs typeface="Cabin"/>
                <a:sym typeface="Cabin"/>
              </a:endParaRPr>
            </a:p>
          </p:txBody>
        </p:sp>
        <p:sp>
          <p:nvSpPr>
            <p:cNvPr id="183" name="Google Shape;183;p27"/>
            <p:cNvSpPr txBox="1"/>
            <p:nvPr/>
          </p:nvSpPr>
          <p:spPr>
            <a:xfrm>
              <a:off x="2390350" y="2023516"/>
              <a:ext cx="7872300" cy="601200"/>
            </a:xfrm>
            <a:prstGeom prst="rect">
              <a:avLst/>
            </a:prstGeom>
            <a:noFill/>
            <a:ln cap="flat" cmpd="sng" w="9525">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lang="en-GB" sz="1200">
                  <a:solidFill>
                    <a:schemeClr val="dk1"/>
                  </a:solidFill>
                  <a:latin typeface="Cabin"/>
                  <a:ea typeface="Cabin"/>
                  <a:cs typeface="Cabin"/>
                  <a:sym typeface="Cabin"/>
                </a:rPr>
                <a:t>is the sustained and pervasive feeling tone that </a:t>
              </a:r>
              <a:endParaRPr sz="1100">
                <a:latin typeface="Cabin"/>
                <a:ea typeface="Cabin"/>
                <a:cs typeface="Cabin"/>
                <a:sym typeface="Cabin"/>
              </a:endParaRPr>
            </a:p>
            <a:p>
              <a:pPr indent="0" lvl="0" marL="0" marR="0" rtl="0" algn="l">
                <a:spcBef>
                  <a:spcPts val="0"/>
                </a:spcBef>
                <a:spcAft>
                  <a:spcPts val="0"/>
                </a:spcAft>
                <a:buNone/>
              </a:pPr>
              <a:r>
                <a:rPr lang="en-GB" sz="1200">
                  <a:solidFill>
                    <a:schemeClr val="dk1"/>
                  </a:solidFill>
                  <a:latin typeface="Cabin"/>
                  <a:ea typeface="Cabin"/>
                  <a:cs typeface="Cabin"/>
                  <a:sym typeface="Cabin"/>
                </a:rPr>
                <a:t>influences a person's behavior and perception of the world. It is internally experienced. </a:t>
              </a:r>
              <a:endParaRPr sz="1100">
                <a:latin typeface="Cabin"/>
                <a:ea typeface="Cabin"/>
                <a:cs typeface="Cabin"/>
                <a:sym typeface="Cabin"/>
              </a:endParaRPr>
            </a:p>
            <a:p>
              <a:pPr indent="0" lvl="0" marL="0" marR="0" rtl="0" algn="l">
                <a:spcBef>
                  <a:spcPts val="0"/>
                </a:spcBef>
                <a:spcAft>
                  <a:spcPts val="0"/>
                </a:spcAft>
                <a:buNone/>
              </a:pPr>
              <a:r>
                <a:rPr lang="en-GB" sz="1200">
                  <a:solidFill>
                    <a:schemeClr val="dk1"/>
                  </a:solidFill>
                  <a:latin typeface="Cabin"/>
                  <a:ea typeface="Cabin"/>
                  <a:cs typeface="Cabin"/>
                  <a:sym typeface="Cabin"/>
                </a:rPr>
                <a:t>Mood can be normal, depressed, or elevated </a:t>
              </a:r>
              <a:r>
                <a:rPr lang="en-GB" sz="1000">
                  <a:solidFill>
                    <a:srgbClr val="6AA84F"/>
                  </a:solidFill>
                  <a:latin typeface="Cabin"/>
                  <a:ea typeface="Cabin"/>
                  <a:cs typeface="Cabin"/>
                  <a:sym typeface="Cabin"/>
                </a:rPr>
                <a:t>“mania”.</a:t>
              </a:r>
              <a:endParaRPr sz="1000">
                <a:solidFill>
                  <a:srgbClr val="6AA84F"/>
                </a:solidFill>
                <a:latin typeface="Cabin"/>
                <a:ea typeface="Cabin"/>
                <a:cs typeface="Cabin"/>
                <a:sym typeface="Cabin"/>
              </a:endParaRPr>
            </a:p>
          </p:txBody>
        </p:sp>
      </p:grpSp>
      <p:grpSp>
        <p:nvGrpSpPr>
          <p:cNvPr id="184" name="Google Shape;184;p27"/>
          <p:cNvGrpSpPr/>
          <p:nvPr/>
        </p:nvGrpSpPr>
        <p:grpSpPr>
          <a:xfrm>
            <a:off x="4816051" y="1586183"/>
            <a:ext cx="486000" cy="486000"/>
            <a:chOff x="522784" y="1851704"/>
            <a:chExt cx="648000" cy="648000"/>
          </a:xfrm>
        </p:grpSpPr>
        <p:sp>
          <p:nvSpPr>
            <p:cNvPr id="185" name="Google Shape;185;p27"/>
            <p:cNvSpPr/>
            <p:nvPr/>
          </p:nvSpPr>
          <p:spPr>
            <a:xfrm flipH="1" rot="-5400000">
              <a:off x="522784" y="1851704"/>
              <a:ext cx="648000" cy="648000"/>
            </a:xfrm>
            <a:prstGeom prst="ellipse">
              <a:avLst/>
            </a:prstGeom>
            <a:solidFill>
              <a:srgbClr val="FFFFFF"/>
            </a:solidFill>
            <a:ln cap="flat" cmpd="sng" w="25400">
              <a:solidFill>
                <a:srgbClr val="C7EA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186" name="Google Shape;186;p27"/>
            <p:cNvSpPr/>
            <p:nvPr/>
          </p:nvSpPr>
          <p:spPr>
            <a:xfrm flipH="1" rot="-5400000">
              <a:off x="576036" y="1906452"/>
              <a:ext cx="540000" cy="540000"/>
            </a:xfrm>
            <a:prstGeom prst="ellipse">
              <a:avLst/>
            </a:prstGeom>
            <a:solidFill>
              <a:srgbClr val="3F3F3F"/>
            </a:solidFill>
            <a:ln cap="flat" cmpd="sng" w="9525">
              <a:solidFill>
                <a:srgbClr val="C7EA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187" name="Google Shape;187;p27"/>
            <p:cNvSpPr/>
            <p:nvPr/>
          </p:nvSpPr>
          <p:spPr>
            <a:xfrm>
              <a:off x="587618" y="1944872"/>
              <a:ext cx="495649" cy="461665"/>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01</a:t>
              </a:r>
              <a:endParaRPr b="0" i="0" sz="1800" u="none" cap="none" strike="noStrike">
                <a:solidFill>
                  <a:srgbClr val="FFFFFF"/>
                </a:solidFill>
                <a:latin typeface="Calibri"/>
                <a:ea typeface="Calibri"/>
                <a:cs typeface="Calibri"/>
                <a:sym typeface="Calibri"/>
              </a:endParaRPr>
            </a:p>
          </p:txBody>
        </p:sp>
      </p:grpSp>
      <p:sp>
        <p:nvSpPr>
          <p:cNvPr id="188" name="Google Shape;188;p27"/>
          <p:cNvSpPr/>
          <p:nvPr/>
        </p:nvSpPr>
        <p:spPr>
          <a:xfrm flipH="1" rot="5400000">
            <a:off x="6462000" y="1913950"/>
            <a:ext cx="985500" cy="3749100"/>
          </a:xfrm>
          <a:prstGeom prst="rect">
            <a:avLst/>
          </a:prstGeom>
          <a:noFill/>
          <a:ln cap="flat" cmpd="sng" w="25400">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grpSp>
        <p:nvGrpSpPr>
          <p:cNvPr id="189" name="Google Shape;189;p27"/>
          <p:cNvGrpSpPr/>
          <p:nvPr/>
        </p:nvGrpSpPr>
        <p:grpSpPr>
          <a:xfrm>
            <a:off x="5396163" y="3342075"/>
            <a:ext cx="3352983" cy="854094"/>
            <a:chOff x="2299396" y="1781099"/>
            <a:chExt cx="7841400" cy="1138792"/>
          </a:xfrm>
        </p:grpSpPr>
        <p:sp>
          <p:nvSpPr>
            <p:cNvPr id="190" name="Google Shape;190;p27"/>
            <p:cNvSpPr txBox="1"/>
            <p:nvPr/>
          </p:nvSpPr>
          <p:spPr>
            <a:xfrm>
              <a:off x="2299425" y="1781099"/>
              <a:ext cx="3707700" cy="307800"/>
            </a:xfrm>
            <a:prstGeom prst="rect">
              <a:avLst/>
            </a:prstGeom>
            <a:noFill/>
            <a:ln cap="flat" cmpd="sng" w="9525">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GB" sz="1100">
                  <a:solidFill>
                    <a:srgbClr val="3F3F3F"/>
                  </a:solidFill>
                  <a:latin typeface="Cabin"/>
                  <a:ea typeface="Cabin"/>
                  <a:cs typeface="Cabin"/>
                  <a:sym typeface="Cabin"/>
                </a:rPr>
                <a:t>Affect</a:t>
              </a:r>
              <a:endParaRPr b="1" sz="1100">
                <a:solidFill>
                  <a:srgbClr val="3F3F3F"/>
                </a:solidFill>
                <a:latin typeface="Cabin"/>
                <a:ea typeface="Cabin"/>
                <a:cs typeface="Cabin"/>
                <a:sym typeface="Cabin"/>
              </a:endParaRPr>
            </a:p>
          </p:txBody>
        </p:sp>
        <p:sp>
          <p:nvSpPr>
            <p:cNvPr id="191" name="Google Shape;191;p27"/>
            <p:cNvSpPr txBox="1"/>
            <p:nvPr/>
          </p:nvSpPr>
          <p:spPr>
            <a:xfrm>
              <a:off x="2299396" y="2088890"/>
              <a:ext cx="7841400" cy="831000"/>
            </a:xfrm>
            <a:prstGeom prst="rect">
              <a:avLst/>
            </a:prstGeom>
            <a:noFill/>
            <a:ln cap="flat" cmpd="sng" w="9525">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lang="en-GB" sz="1200">
                  <a:solidFill>
                    <a:schemeClr val="dk1"/>
                  </a:solidFill>
                  <a:latin typeface="Cabin"/>
                  <a:ea typeface="Cabin"/>
                  <a:cs typeface="Cabin"/>
                  <a:sym typeface="Cabin"/>
                </a:rPr>
                <a:t>is the person's present transient emotional </a:t>
              </a:r>
              <a:endParaRPr sz="1100">
                <a:latin typeface="Cabin"/>
                <a:ea typeface="Cabin"/>
                <a:cs typeface="Cabin"/>
                <a:sym typeface="Cabin"/>
              </a:endParaRPr>
            </a:p>
            <a:p>
              <a:pPr indent="0" lvl="0" marL="0" marR="0" rtl="0" algn="l">
                <a:spcBef>
                  <a:spcPts val="0"/>
                </a:spcBef>
                <a:spcAft>
                  <a:spcPts val="0"/>
                </a:spcAft>
                <a:buNone/>
              </a:pPr>
              <a:r>
                <a:rPr lang="en-GB" sz="1200">
                  <a:solidFill>
                    <a:schemeClr val="dk1"/>
                  </a:solidFill>
                  <a:latin typeface="Cabin"/>
                  <a:ea typeface="Cabin"/>
                  <a:cs typeface="Cabin"/>
                  <a:sym typeface="Cabin"/>
                </a:rPr>
                <a:t>state. It represents the external expression of </a:t>
              </a:r>
              <a:endParaRPr sz="1100">
                <a:latin typeface="Cabin"/>
                <a:ea typeface="Cabin"/>
                <a:cs typeface="Cabin"/>
                <a:sym typeface="Cabin"/>
              </a:endParaRPr>
            </a:p>
            <a:p>
              <a:pPr indent="0" lvl="0" marL="0" marR="0" rtl="0" algn="l">
                <a:spcBef>
                  <a:spcPts val="0"/>
                </a:spcBef>
                <a:spcAft>
                  <a:spcPts val="0"/>
                </a:spcAft>
                <a:buNone/>
              </a:pPr>
              <a:r>
                <a:rPr lang="en-GB" sz="1200">
                  <a:solidFill>
                    <a:schemeClr val="dk1"/>
                  </a:solidFill>
                  <a:latin typeface="Cabin"/>
                  <a:ea typeface="Cabin"/>
                  <a:cs typeface="Cabin"/>
                  <a:sym typeface="Cabin"/>
                </a:rPr>
                <a:t>mood.</a:t>
              </a:r>
              <a:endParaRPr sz="1200">
                <a:solidFill>
                  <a:srgbClr val="A5A5A5"/>
                </a:solidFill>
                <a:latin typeface="Cabin"/>
                <a:ea typeface="Cabin"/>
                <a:cs typeface="Cabin"/>
                <a:sym typeface="Cabin"/>
              </a:endParaRPr>
            </a:p>
          </p:txBody>
        </p:sp>
      </p:grpSp>
      <p:grpSp>
        <p:nvGrpSpPr>
          <p:cNvPr id="192" name="Google Shape;192;p27"/>
          <p:cNvGrpSpPr/>
          <p:nvPr/>
        </p:nvGrpSpPr>
        <p:grpSpPr>
          <a:xfrm>
            <a:off x="4816051" y="3511691"/>
            <a:ext cx="486000" cy="486000"/>
            <a:chOff x="522784" y="1851704"/>
            <a:chExt cx="648000" cy="648000"/>
          </a:xfrm>
        </p:grpSpPr>
        <p:sp>
          <p:nvSpPr>
            <p:cNvPr id="193" name="Google Shape;193;p27"/>
            <p:cNvSpPr/>
            <p:nvPr/>
          </p:nvSpPr>
          <p:spPr>
            <a:xfrm flipH="1" rot="-5400000">
              <a:off x="522784" y="1851704"/>
              <a:ext cx="648000" cy="648000"/>
            </a:xfrm>
            <a:prstGeom prst="ellipse">
              <a:avLst/>
            </a:prstGeom>
            <a:solidFill>
              <a:srgbClr val="FFFFFF"/>
            </a:solidFill>
            <a:ln cap="flat" cmpd="sng" w="25400">
              <a:solidFill>
                <a:srgbClr val="C7EA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194" name="Google Shape;194;p27"/>
            <p:cNvSpPr/>
            <p:nvPr/>
          </p:nvSpPr>
          <p:spPr>
            <a:xfrm flipH="1" rot="-5400000">
              <a:off x="576036" y="1906452"/>
              <a:ext cx="540000" cy="540000"/>
            </a:xfrm>
            <a:prstGeom prst="ellipse">
              <a:avLst/>
            </a:prstGeom>
            <a:solidFill>
              <a:srgbClr val="3F3F3F"/>
            </a:solidFill>
            <a:ln cap="flat" cmpd="sng" w="9525">
              <a:solidFill>
                <a:srgbClr val="C7EA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195" name="Google Shape;195;p27"/>
            <p:cNvSpPr/>
            <p:nvPr/>
          </p:nvSpPr>
          <p:spPr>
            <a:xfrm>
              <a:off x="587618" y="1944872"/>
              <a:ext cx="495649" cy="461665"/>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02</a:t>
              </a:r>
              <a:endParaRPr b="0" i="0" sz="1800" u="none" cap="none" strike="noStrike">
                <a:solidFill>
                  <a:srgbClr val="FFFFFF"/>
                </a:solidFill>
                <a:latin typeface="Calibri"/>
                <a:ea typeface="Calibri"/>
                <a:cs typeface="Calibri"/>
                <a:sym typeface="Calibri"/>
              </a:endParaRPr>
            </a:p>
          </p:txBody>
        </p:sp>
      </p:grpSp>
      <p:sp>
        <p:nvSpPr>
          <p:cNvPr id="196" name="Google Shape;196;p27"/>
          <p:cNvSpPr txBox="1"/>
          <p:nvPr/>
        </p:nvSpPr>
        <p:spPr>
          <a:xfrm>
            <a:off x="314713" y="534382"/>
            <a:ext cx="3958348" cy="519482"/>
          </a:xfrm>
          <a:prstGeom prst="rect">
            <a:avLst/>
          </a:prstGeom>
          <a:solidFill>
            <a:schemeClr val="accent6"/>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700">
                <a:solidFill>
                  <a:schemeClr val="lt1"/>
                </a:solidFill>
                <a:latin typeface="Oswald"/>
                <a:ea typeface="Oswald"/>
                <a:cs typeface="Oswald"/>
                <a:sym typeface="Oswald"/>
              </a:rPr>
              <a:t>About depression</a:t>
            </a:r>
            <a:endParaRPr sz="1100">
              <a:latin typeface="Oswald"/>
              <a:ea typeface="Oswald"/>
              <a:cs typeface="Oswald"/>
              <a:sym typeface="Oswald"/>
            </a:endParaRPr>
          </a:p>
        </p:txBody>
      </p:sp>
      <p:sp>
        <p:nvSpPr>
          <p:cNvPr id="197" name="Google Shape;197;p27"/>
          <p:cNvSpPr txBox="1"/>
          <p:nvPr/>
        </p:nvSpPr>
        <p:spPr>
          <a:xfrm>
            <a:off x="4870941" y="534382"/>
            <a:ext cx="3958348" cy="519482"/>
          </a:xfrm>
          <a:prstGeom prst="rect">
            <a:avLst/>
          </a:prstGeom>
          <a:solidFill>
            <a:schemeClr val="accent6"/>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700">
                <a:solidFill>
                  <a:schemeClr val="lt1"/>
                </a:solidFill>
                <a:latin typeface="Oswald"/>
                <a:ea typeface="Oswald"/>
                <a:cs typeface="Oswald"/>
                <a:sym typeface="Oswald"/>
              </a:rPr>
              <a:t>Definitions</a:t>
            </a:r>
            <a:endParaRPr sz="1100">
              <a:latin typeface="Oswald"/>
              <a:ea typeface="Oswald"/>
              <a:cs typeface="Oswald"/>
              <a:sym typeface="Oswald"/>
            </a:endParaRPr>
          </a:p>
        </p:txBody>
      </p:sp>
      <p:sp>
        <p:nvSpPr>
          <p:cNvPr id="198" name="Google Shape;198;p27"/>
          <p:cNvSpPr txBox="1"/>
          <p:nvPr/>
        </p:nvSpPr>
        <p:spPr>
          <a:xfrm>
            <a:off x="951750" y="3636900"/>
            <a:ext cx="3473700" cy="82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AA84F"/>
                </a:solidFill>
              </a:rPr>
              <a:t>*Locally it </a:t>
            </a:r>
            <a:r>
              <a:rPr lang="en-GB" sz="1000">
                <a:solidFill>
                  <a:srgbClr val="6AA84F"/>
                </a:solidFill>
              </a:rPr>
              <a:t>Usually starts before 30, if </a:t>
            </a:r>
            <a:r>
              <a:rPr lang="en-GB" sz="1000">
                <a:solidFill>
                  <a:srgbClr val="6AA84F"/>
                </a:solidFill>
              </a:rPr>
              <a:t>20 something</a:t>
            </a:r>
            <a:r>
              <a:rPr lang="en-GB" sz="1000">
                <a:solidFill>
                  <a:srgbClr val="6AA84F"/>
                </a:solidFill>
              </a:rPr>
              <a:t> came in the choices you choose it</a:t>
            </a:r>
            <a:endParaRPr sz="1000">
              <a:solidFill>
                <a:srgbClr val="6AA84F"/>
              </a:solidFill>
            </a:endParaRPr>
          </a:p>
          <a:p>
            <a:pPr indent="0" lvl="0" marL="0" rtl="0" algn="l">
              <a:spcBef>
                <a:spcPts val="0"/>
              </a:spcBef>
              <a:spcAft>
                <a:spcPts val="0"/>
              </a:spcAft>
              <a:buNone/>
            </a:pPr>
            <a:r>
              <a:rPr lang="en-GB" sz="1000">
                <a:solidFill>
                  <a:srgbClr val="6AA84F"/>
                </a:solidFill>
              </a:rPr>
              <a:t>Usually in if the patient reaches 30 years old, it is rare to develop </a:t>
            </a:r>
            <a:r>
              <a:rPr lang="en-GB" sz="1000">
                <a:solidFill>
                  <a:srgbClr val="6AA84F"/>
                </a:solidFill>
              </a:rPr>
              <a:t>sporadic mental illness </a:t>
            </a:r>
            <a:endParaRPr sz="1000">
              <a:solidFill>
                <a:srgbClr val="6AA84F"/>
              </a:solidFill>
            </a:endParaRPr>
          </a:p>
        </p:txBody>
      </p:sp>
      <p:pic>
        <p:nvPicPr>
          <p:cNvPr id="199" name="Google Shape;199;p27">
            <a:hlinkClick r:id="rId3"/>
          </p:cNvPr>
          <p:cNvPicPr preferRelativeResize="0"/>
          <p:nvPr/>
        </p:nvPicPr>
        <p:blipFill>
          <a:blip r:embed="rId4">
            <a:alphaModFix/>
          </a:blip>
          <a:stretch>
            <a:fillRect/>
          </a:stretch>
        </p:blipFill>
        <p:spPr>
          <a:xfrm>
            <a:off x="314717" y="4505616"/>
            <a:ext cx="355050" cy="329261"/>
          </a:xfrm>
          <a:prstGeom prst="rect">
            <a:avLst/>
          </a:prstGeom>
          <a:noFill/>
          <a:ln>
            <a:noFill/>
          </a:ln>
        </p:spPr>
      </p:pic>
      <p:sp>
        <p:nvSpPr>
          <p:cNvPr id="200" name="Google Shape;200;p27"/>
          <p:cNvSpPr txBox="1"/>
          <p:nvPr/>
        </p:nvSpPr>
        <p:spPr>
          <a:xfrm>
            <a:off x="565967" y="4452548"/>
            <a:ext cx="1379700" cy="43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800">
                <a:solidFill>
                  <a:srgbClr val="CC0000"/>
                </a:solidFill>
                <a:latin typeface="Cabin"/>
                <a:ea typeface="Cabin"/>
                <a:cs typeface="Cabin"/>
                <a:sym typeface="Cabin"/>
              </a:rPr>
              <a:t> </a:t>
            </a:r>
            <a:endParaRPr sz="800">
              <a:solidFill>
                <a:srgbClr val="CC0000"/>
              </a:solidFill>
              <a:latin typeface="Cabin"/>
              <a:ea typeface="Cabin"/>
              <a:cs typeface="Cabin"/>
              <a:sym typeface="Cabin"/>
            </a:endParaRPr>
          </a:p>
          <a:p>
            <a:pPr indent="0" lvl="0" marL="0" rtl="0" algn="l">
              <a:spcBef>
                <a:spcPts val="0"/>
              </a:spcBef>
              <a:spcAft>
                <a:spcPts val="0"/>
              </a:spcAft>
              <a:buNone/>
            </a:pPr>
            <a:r>
              <a:rPr lang="en-GB" sz="800">
                <a:solidFill>
                  <a:srgbClr val="CC0000"/>
                </a:solidFill>
                <a:latin typeface="Cabin"/>
                <a:ea typeface="Cabin"/>
                <a:cs typeface="Cabin"/>
                <a:sym typeface="Cabin"/>
              </a:rPr>
              <a:t>10</a:t>
            </a:r>
            <a:r>
              <a:rPr lang="en-GB" sz="800">
                <a:solidFill>
                  <a:srgbClr val="CC0000"/>
                </a:solidFill>
                <a:latin typeface="Cabin"/>
                <a:ea typeface="Cabin"/>
                <a:cs typeface="Cabin"/>
                <a:sym typeface="Cabin"/>
              </a:rPr>
              <a:t>:35</a:t>
            </a:r>
            <a:endParaRPr sz="800">
              <a:solidFill>
                <a:srgbClr val="CC0000"/>
              </a:solidFill>
              <a:latin typeface="Cabin"/>
              <a:ea typeface="Cabin"/>
              <a:cs typeface="Cabin"/>
              <a:sym typeface="Cabin"/>
            </a:endParaRPr>
          </a:p>
        </p:txBody>
      </p:sp>
      <p:sp>
        <p:nvSpPr>
          <p:cNvPr id="201" name="Google Shape;201;p27"/>
          <p:cNvSpPr txBox="1"/>
          <p:nvPr/>
        </p:nvSpPr>
        <p:spPr>
          <a:xfrm>
            <a:off x="5265675" y="2601375"/>
            <a:ext cx="3473700" cy="6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AA84F"/>
                </a:solidFill>
              </a:rPr>
              <a:t>Most </a:t>
            </a:r>
            <a:r>
              <a:rPr lang="en-GB" sz="900">
                <a:solidFill>
                  <a:srgbClr val="6AA84F"/>
                </a:solidFill>
              </a:rPr>
              <a:t>important</a:t>
            </a:r>
            <a:r>
              <a:rPr lang="en-GB" sz="900">
                <a:solidFill>
                  <a:srgbClr val="6AA84F"/>
                </a:solidFill>
              </a:rPr>
              <a:t> NT for mood: 5HT, NE and dopamine</a:t>
            </a:r>
            <a:endParaRPr sz="900">
              <a:solidFill>
                <a:srgbClr val="6AA84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8"/>
          <p:cNvSpPr txBox="1"/>
          <p:nvPr/>
        </p:nvSpPr>
        <p:spPr>
          <a:xfrm>
            <a:off x="580850" y="995900"/>
            <a:ext cx="8103600" cy="2438100"/>
          </a:xfrm>
          <a:prstGeom prst="rect">
            <a:avLst/>
          </a:prstGeom>
          <a:noFill/>
          <a:ln cap="flat" cmpd="sng" w="9525">
            <a:solidFill>
              <a:srgbClr val="000000"/>
            </a:solidFill>
            <a:prstDash val="dashDot"/>
            <a:round/>
            <a:headEnd len="sm" w="sm" type="none"/>
            <a:tailEnd len="sm" w="sm" type="none"/>
          </a:ln>
        </p:spPr>
        <p:txBody>
          <a:bodyPr anchorCtr="0" anchor="t" bIns="68575" lIns="68575" spcFirstLastPara="1" rIns="68575" wrap="square" tIns="68575">
            <a:noAutofit/>
          </a:bodyPr>
          <a:lstStyle/>
          <a:p>
            <a:pPr indent="-88900" lvl="0" marL="177800" marR="0" rtl="0" algn="l">
              <a:lnSpc>
                <a:spcPct val="90000"/>
              </a:lnSpc>
              <a:spcBef>
                <a:spcPts val="800"/>
              </a:spcBef>
              <a:spcAft>
                <a:spcPts val="0"/>
              </a:spcAft>
              <a:buClr>
                <a:schemeClr val="dk1"/>
              </a:buClr>
              <a:buSzPts val="1400"/>
              <a:buFont typeface="Arial"/>
              <a:buNone/>
            </a:pPr>
            <a:r>
              <a:t/>
            </a:r>
            <a:endParaRPr sz="1400">
              <a:solidFill>
                <a:schemeClr val="dk1"/>
              </a:solidFill>
              <a:latin typeface="Cabin"/>
              <a:ea typeface="Cabin"/>
              <a:cs typeface="Cabin"/>
              <a:sym typeface="Cabin"/>
            </a:endParaRPr>
          </a:p>
        </p:txBody>
      </p:sp>
      <p:sp>
        <p:nvSpPr>
          <p:cNvPr id="207" name="Google Shape;207;p28"/>
          <p:cNvSpPr/>
          <p:nvPr/>
        </p:nvSpPr>
        <p:spPr>
          <a:xfrm>
            <a:off x="580853" y="1127240"/>
            <a:ext cx="7810112" cy="2146742"/>
          </a:xfrm>
          <a:prstGeom prst="rect">
            <a:avLst/>
          </a:prstGeom>
          <a:noFill/>
          <a:ln>
            <a:noFill/>
          </a:ln>
        </p:spPr>
        <p:txBody>
          <a:bodyPr anchorCtr="0" anchor="t" bIns="34275" lIns="68575" spcFirstLastPara="1" rIns="68575" wrap="square" tIns="34275">
            <a:noAutofit/>
          </a:bodyPr>
          <a:lstStyle/>
          <a:p>
            <a:pPr indent="-254000" lvl="0" marL="2540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Genetics factors</a:t>
            </a:r>
            <a:endParaRPr sz="1100">
              <a:latin typeface="Cabin"/>
              <a:ea typeface="Cabin"/>
              <a:cs typeface="Cabin"/>
              <a:sym typeface="Cabin"/>
            </a:endParaRPr>
          </a:p>
          <a:p>
            <a:pPr indent="-254000" lvl="0" marL="2540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Social and Environmental Factors</a:t>
            </a:r>
            <a:endParaRPr sz="1100">
              <a:latin typeface="Cabin"/>
              <a:ea typeface="Cabin"/>
              <a:cs typeface="Cabin"/>
              <a:sym typeface="Cabin"/>
            </a:endParaRPr>
          </a:p>
          <a:p>
            <a:pPr indent="-254000" lvl="0" marL="2540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Neurobiology </a:t>
            </a:r>
            <a:endParaRPr sz="1100">
              <a:latin typeface="Cabin"/>
              <a:ea typeface="Cabin"/>
              <a:cs typeface="Cabin"/>
              <a:sym typeface="Cabin"/>
            </a:endParaRPr>
          </a:p>
          <a:p>
            <a:pPr indent="-254000" lvl="1" marL="596900" marR="0" rtl="0" algn="l">
              <a:spcBef>
                <a:spcPts val="0"/>
              </a:spcBef>
              <a:spcAft>
                <a:spcPts val="0"/>
              </a:spcAft>
              <a:buClr>
                <a:schemeClr val="dk1"/>
              </a:buClr>
              <a:buSzPts val="1400"/>
              <a:buFont typeface="Cabin"/>
              <a:buChar char="o"/>
            </a:pPr>
            <a:r>
              <a:rPr i="0" lang="en-GB" sz="1400" u="none" cap="none" strike="noStrike">
                <a:solidFill>
                  <a:schemeClr val="dk1"/>
                </a:solidFill>
                <a:latin typeface="Cabin"/>
                <a:ea typeface="Cabin"/>
                <a:cs typeface="Cabin"/>
                <a:sym typeface="Cabin"/>
              </a:rPr>
              <a:t>(catecholamine hypothesis, decrease of norepinephrine) \ serotonin</a:t>
            </a:r>
            <a:r>
              <a:rPr lang="en-GB">
                <a:solidFill>
                  <a:schemeClr val="dk1"/>
                </a:solidFill>
                <a:latin typeface="Cabin"/>
                <a:ea typeface="Cabin"/>
                <a:cs typeface="Cabin"/>
                <a:sym typeface="Cabin"/>
              </a:rPr>
              <a:t>.</a:t>
            </a:r>
            <a:endParaRPr sz="1100">
              <a:latin typeface="Cabin"/>
              <a:ea typeface="Cabin"/>
              <a:cs typeface="Cabin"/>
              <a:sym typeface="Cabin"/>
            </a:endParaRPr>
          </a:p>
          <a:p>
            <a:pPr indent="-254000" lvl="0" marL="2540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Neuroimaging Studies</a:t>
            </a:r>
            <a:endParaRPr sz="1100">
              <a:latin typeface="Cabin"/>
              <a:ea typeface="Cabin"/>
              <a:cs typeface="Cabin"/>
              <a:sym typeface="Cabin"/>
            </a:endParaRPr>
          </a:p>
          <a:p>
            <a:pPr indent="-254000" lvl="1" marL="596900" marR="0" rtl="0" algn="l">
              <a:spcBef>
                <a:spcPts val="0"/>
              </a:spcBef>
              <a:spcAft>
                <a:spcPts val="0"/>
              </a:spcAft>
              <a:buClr>
                <a:schemeClr val="dk1"/>
              </a:buClr>
              <a:buSzPts val="1400"/>
              <a:buFont typeface="Cabin"/>
              <a:buChar char="o"/>
            </a:pPr>
            <a:r>
              <a:rPr i="0" lang="en-GB" sz="1400" u="none" cap="none" strike="noStrike">
                <a:solidFill>
                  <a:schemeClr val="dk1"/>
                </a:solidFill>
                <a:latin typeface="Cabin"/>
                <a:ea typeface="Cabin"/>
                <a:cs typeface="Cabin"/>
                <a:sym typeface="Cabin"/>
              </a:rPr>
              <a:t> </a:t>
            </a:r>
            <a:r>
              <a:rPr i="0" lang="en-GB" sz="1400" u="none" cap="none" strike="noStrike">
                <a:solidFill>
                  <a:srgbClr val="CC0000"/>
                </a:solidFill>
                <a:latin typeface="Cabin"/>
                <a:ea typeface="Cabin"/>
                <a:cs typeface="Cabin"/>
                <a:sym typeface="Cabin"/>
              </a:rPr>
              <a:t>(</a:t>
            </a:r>
            <a:r>
              <a:rPr i="0" lang="en-GB" sz="1400" u="sng" cap="none" strike="noStrike">
                <a:solidFill>
                  <a:srgbClr val="CC0000"/>
                </a:solidFill>
                <a:latin typeface="Cabin"/>
                <a:ea typeface="Cabin"/>
                <a:cs typeface="Cabin"/>
                <a:sym typeface="Cabin"/>
              </a:rPr>
              <a:t>subgenual prefrontal cortex (SGPFC</a:t>
            </a:r>
            <a:r>
              <a:rPr i="0" lang="en-GB" sz="1400" u="none" cap="none" strike="noStrike">
                <a:solidFill>
                  <a:srgbClr val="CC0000"/>
                </a:solidFill>
                <a:latin typeface="Cabin"/>
                <a:ea typeface="Cabin"/>
                <a:cs typeface="Cabin"/>
                <a:sym typeface="Cabin"/>
              </a:rPr>
              <a:t>)</a:t>
            </a:r>
            <a:r>
              <a:rPr i="0" lang="en-GB" sz="1400" u="none" cap="none" strike="noStrike">
                <a:solidFill>
                  <a:schemeClr val="dk1"/>
                </a:solidFill>
                <a:latin typeface="Cabin"/>
                <a:ea typeface="Cabin"/>
                <a:cs typeface="Cabin"/>
                <a:sym typeface="Cabin"/>
              </a:rPr>
              <a:t> ↓ blood flow </a:t>
            </a:r>
            <a:r>
              <a:rPr i="0" lang="en-GB" sz="900" u="none" cap="none" strike="noStrike">
                <a:solidFill>
                  <a:srgbClr val="6AA84F"/>
                </a:solidFill>
                <a:latin typeface="Cabin"/>
                <a:ea typeface="Cabin"/>
                <a:cs typeface="Cabin"/>
                <a:sym typeface="Cabin"/>
              </a:rPr>
              <a:t>“MR</a:t>
            </a:r>
            <a:r>
              <a:rPr lang="en-GB" sz="900">
                <a:solidFill>
                  <a:srgbClr val="6AA84F"/>
                </a:solidFill>
                <a:latin typeface="Cabin"/>
                <a:ea typeface="Cabin"/>
                <a:cs typeface="Cabin"/>
                <a:sym typeface="Cabin"/>
              </a:rPr>
              <a:t>I or CT”</a:t>
            </a:r>
            <a:endParaRPr sz="900">
              <a:solidFill>
                <a:srgbClr val="6AA84F"/>
              </a:solidFill>
              <a:latin typeface="Cabin"/>
              <a:ea typeface="Cabin"/>
              <a:cs typeface="Cabin"/>
              <a:sym typeface="Cabin"/>
            </a:endParaRPr>
          </a:p>
          <a:p>
            <a:pPr indent="-254000" lvl="0" marL="2540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Abnormalities in Neuroendocrine Function</a:t>
            </a:r>
            <a:endParaRPr sz="1100">
              <a:latin typeface="Cabin"/>
              <a:ea typeface="Cabin"/>
              <a:cs typeface="Cabin"/>
              <a:sym typeface="Cabin"/>
            </a:endParaRPr>
          </a:p>
          <a:p>
            <a:pPr indent="-254000" lvl="1" marL="596900" marR="0" rtl="0" algn="l">
              <a:spcBef>
                <a:spcPts val="0"/>
              </a:spcBef>
              <a:spcAft>
                <a:spcPts val="0"/>
              </a:spcAft>
              <a:buClr>
                <a:schemeClr val="dk1"/>
              </a:buClr>
              <a:buSzPts val="1400"/>
              <a:buFont typeface="Cabin"/>
              <a:buChar char="o"/>
            </a:pPr>
            <a:r>
              <a:rPr i="0" lang="en-GB" sz="1400" u="none" cap="none" strike="noStrike">
                <a:solidFill>
                  <a:schemeClr val="dk1"/>
                </a:solidFill>
                <a:latin typeface="Cabin"/>
                <a:ea typeface="Cabin"/>
                <a:cs typeface="Cabin"/>
                <a:sym typeface="Cabin"/>
              </a:rPr>
              <a:t> (abnormal diurnal variation in cortisol production , hypothalamic-pituitary-adrenal axis, GH</a:t>
            </a:r>
            <a:r>
              <a:rPr lang="en-GB">
                <a:solidFill>
                  <a:schemeClr val="dk1"/>
                </a:solidFill>
                <a:latin typeface="Cabin"/>
                <a:ea typeface="Cabin"/>
                <a:cs typeface="Cabin"/>
                <a:sym typeface="Cabin"/>
              </a:rPr>
              <a:t>.</a:t>
            </a:r>
            <a:r>
              <a:rPr i="0" lang="en-GB" sz="1400" u="none" cap="none" strike="noStrike">
                <a:solidFill>
                  <a:schemeClr val="dk1"/>
                </a:solidFill>
                <a:latin typeface="Cabin"/>
                <a:ea typeface="Cabin"/>
                <a:cs typeface="Cabin"/>
                <a:sym typeface="Cabin"/>
              </a:rPr>
              <a:t> </a:t>
            </a:r>
            <a:endParaRPr sz="1100">
              <a:latin typeface="Cabin"/>
              <a:ea typeface="Cabin"/>
              <a:cs typeface="Cabin"/>
              <a:sym typeface="Cabin"/>
            </a:endParaRPr>
          </a:p>
          <a:p>
            <a:pPr indent="-254000" lvl="0" marL="254000" marR="0" rtl="0" algn="l">
              <a:spcBef>
                <a:spcPts val="0"/>
              </a:spcBef>
              <a:spcAft>
                <a:spcPts val="0"/>
              </a:spcAft>
              <a:buClr>
                <a:srgbClr val="0070C0"/>
              </a:buClr>
              <a:buSzPts val="1400"/>
              <a:buFont typeface="Cabin"/>
              <a:buChar char="•"/>
            </a:pPr>
            <a:r>
              <a:rPr lang="en-GB">
                <a:solidFill>
                  <a:srgbClr val="0070C0"/>
                </a:solidFill>
                <a:latin typeface="Cabin"/>
                <a:ea typeface="Cabin"/>
                <a:cs typeface="Cabin"/>
                <a:sym typeface="Cabin"/>
              </a:rPr>
              <a:t>Biopsychosocial</a:t>
            </a:r>
            <a:endParaRPr sz="1100">
              <a:latin typeface="Cabin"/>
              <a:ea typeface="Cabin"/>
              <a:cs typeface="Cabin"/>
              <a:sym typeface="Cabin"/>
            </a:endParaRPr>
          </a:p>
          <a:p>
            <a:pPr indent="-254000" lvl="0" marL="254000" marR="0" rtl="0" algn="l">
              <a:spcBef>
                <a:spcPts val="0"/>
              </a:spcBef>
              <a:spcAft>
                <a:spcPts val="0"/>
              </a:spcAft>
              <a:buClr>
                <a:srgbClr val="0070C0"/>
              </a:buClr>
              <a:buSzPts val="1400"/>
              <a:buFont typeface="Cabin"/>
              <a:buChar char="•"/>
            </a:pPr>
            <a:r>
              <a:rPr lang="en-GB" sz="1400">
                <a:solidFill>
                  <a:srgbClr val="0070C0"/>
                </a:solidFill>
                <a:latin typeface="Cabin"/>
                <a:ea typeface="Cabin"/>
                <a:cs typeface="Cabin"/>
                <a:sym typeface="Cabin"/>
              </a:rPr>
              <a:t>Neurotransmitter disturbances: 5HT-NE-D</a:t>
            </a:r>
            <a:r>
              <a:rPr lang="en-GB">
                <a:solidFill>
                  <a:srgbClr val="0070C0"/>
                </a:solidFill>
                <a:latin typeface="Cabin"/>
                <a:ea typeface="Cabin"/>
                <a:cs typeface="Cabin"/>
                <a:sym typeface="Cabin"/>
              </a:rPr>
              <a:t>opamine </a:t>
            </a:r>
            <a:endParaRPr sz="1100">
              <a:latin typeface="Cabin"/>
              <a:ea typeface="Cabin"/>
              <a:cs typeface="Cabin"/>
              <a:sym typeface="Cabin"/>
            </a:endParaRPr>
          </a:p>
        </p:txBody>
      </p:sp>
      <p:sp>
        <p:nvSpPr>
          <p:cNvPr id="208" name="Google Shape;208;p28"/>
          <p:cNvSpPr txBox="1"/>
          <p:nvPr/>
        </p:nvSpPr>
        <p:spPr>
          <a:xfrm>
            <a:off x="580853" y="373117"/>
            <a:ext cx="8103614" cy="519482"/>
          </a:xfrm>
          <a:prstGeom prst="rect">
            <a:avLst/>
          </a:prstGeom>
          <a:solidFill>
            <a:schemeClr val="accent6"/>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700">
                <a:solidFill>
                  <a:schemeClr val="lt1"/>
                </a:solidFill>
                <a:latin typeface="Oswald"/>
                <a:ea typeface="Oswald"/>
                <a:cs typeface="Oswald"/>
                <a:sym typeface="Oswald"/>
              </a:rPr>
              <a:t>Etiology and Pathophysiology of Mood Disorders</a:t>
            </a:r>
            <a:endParaRPr sz="2700">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9"/>
          <p:cNvSpPr txBox="1"/>
          <p:nvPr/>
        </p:nvSpPr>
        <p:spPr>
          <a:xfrm>
            <a:off x="580850" y="1042875"/>
            <a:ext cx="8103600" cy="3619500"/>
          </a:xfrm>
          <a:prstGeom prst="rect">
            <a:avLst/>
          </a:prstGeom>
          <a:noFill/>
          <a:ln cap="flat" cmpd="sng" w="9525">
            <a:solidFill>
              <a:srgbClr val="000000"/>
            </a:solidFill>
            <a:prstDash val="dashDot"/>
            <a:round/>
            <a:headEnd len="sm" w="sm" type="none"/>
            <a:tailEnd len="sm" w="sm" type="none"/>
          </a:ln>
        </p:spPr>
        <p:txBody>
          <a:bodyPr anchorCtr="0" anchor="t" bIns="68575" lIns="68575" spcFirstLastPara="1" rIns="68575" wrap="square" tIns="68575">
            <a:noAutofit/>
          </a:bodyPr>
          <a:lstStyle/>
          <a:p>
            <a:pPr indent="-88900" lvl="0" marL="177800" marR="0" rtl="0" algn="l">
              <a:lnSpc>
                <a:spcPct val="90000"/>
              </a:lnSpc>
              <a:spcBef>
                <a:spcPts val="80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p:txBody>
      </p:sp>
      <p:sp>
        <p:nvSpPr>
          <p:cNvPr id="214" name="Google Shape;214;p29"/>
          <p:cNvSpPr/>
          <p:nvPr/>
        </p:nvSpPr>
        <p:spPr>
          <a:xfrm>
            <a:off x="618900" y="1090125"/>
            <a:ext cx="8065500" cy="37212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Clr>
                <a:srgbClr val="000000"/>
              </a:buClr>
              <a:buSzPts val="1100"/>
              <a:buFont typeface="Arial"/>
              <a:buNone/>
            </a:pPr>
            <a:r>
              <a:rPr b="1" lang="en-GB">
                <a:latin typeface="Cabin"/>
                <a:ea typeface="Cabin"/>
                <a:cs typeface="Cabin"/>
                <a:sym typeface="Cabin"/>
              </a:rPr>
              <a:t>Primary depression:</a:t>
            </a:r>
            <a:endParaRPr b="1">
              <a:latin typeface="Cabin"/>
              <a:ea typeface="Cabin"/>
              <a:cs typeface="Cabin"/>
              <a:sym typeface="Cabin"/>
            </a:endParaRPr>
          </a:p>
          <a:p>
            <a:pPr indent="0" lvl="0" marL="0" marR="0" rtl="0" algn="l">
              <a:spcBef>
                <a:spcPts val="0"/>
              </a:spcBef>
              <a:spcAft>
                <a:spcPts val="0"/>
              </a:spcAft>
              <a:buClr>
                <a:srgbClr val="000000"/>
              </a:buClr>
              <a:buSzPts val="1100"/>
              <a:buFont typeface="Arial"/>
              <a:buNone/>
            </a:pPr>
            <a:r>
              <a:rPr lang="en-GB">
                <a:latin typeface="Cabin"/>
                <a:ea typeface="Cabin"/>
                <a:cs typeface="Cabin"/>
                <a:sym typeface="Cabin"/>
              </a:rPr>
              <a:t>1. </a:t>
            </a:r>
            <a:r>
              <a:rPr lang="en-GB" sz="1400">
                <a:solidFill>
                  <a:srgbClr val="000000"/>
                </a:solidFill>
                <a:latin typeface="Cabin"/>
                <a:ea typeface="Cabin"/>
                <a:cs typeface="Cabin"/>
                <a:sym typeface="Cabin"/>
              </a:rPr>
              <a:t>Major Depressive Disorder ,Single and Recurrent Episodes</a:t>
            </a:r>
            <a:endParaRPr sz="1100">
              <a:latin typeface="Cabin"/>
              <a:ea typeface="Cabin"/>
              <a:cs typeface="Cabin"/>
              <a:sym typeface="Cabin"/>
            </a:endParaRPr>
          </a:p>
          <a:p>
            <a:pPr indent="0" lvl="0" marL="0" marR="0" rtl="0" algn="l">
              <a:spcBef>
                <a:spcPts val="0"/>
              </a:spcBef>
              <a:spcAft>
                <a:spcPts val="0"/>
              </a:spcAft>
              <a:buNone/>
            </a:pPr>
            <a:r>
              <a:rPr lang="en-GB" sz="1400">
                <a:solidFill>
                  <a:srgbClr val="000000"/>
                </a:solidFill>
                <a:latin typeface="Cabin"/>
                <a:ea typeface="Cabin"/>
                <a:cs typeface="Cabin"/>
                <a:sym typeface="Cabin"/>
              </a:rPr>
              <a:t>2. Persistent Depressive Disorder</a:t>
            </a:r>
            <a:r>
              <a:rPr lang="en-GB" sz="800">
                <a:solidFill>
                  <a:srgbClr val="999999"/>
                </a:solidFill>
                <a:latin typeface="Cabin"/>
                <a:ea typeface="Cabin"/>
                <a:cs typeface="Cabin"/>
                <a:sym typeface="Cabin"/>
              </a:rPr>
              <a:t> </a:t>
            </a:r>
            <a:r>
              <a:rPr lang="en-GB" sz="800">
                <a:solidFill>
                  <a:srgbClr val="6AA84F"/>
                </a:solidFill>
                <a:latin typeface="Cabin"/>
                <a:ea typeface="Cabin"/>
                <a:cs typeface="Cabin"/>
                <a:sym typeface="Cabin"/>
              </a:rPr>
              <a:t>“مزمن”</a:t>
            </a:r>
            <a:endParaRPr sz="800">
              <a:solidFill>
                <a:srgbClr val="6AA84F"/>
              </a:solidFill>
              <a:latin typeface="Cabin"/>
              <a:ea typeface="Cabin"/>
              <a:cs typeface="Cabin"/>
              <a:sym typeface="Cabin"/>
            </a:endParaRPr>
          </a:p>
          <a:p>
            <a:pPr indent="-254000" lvl="1" marL="596900" marR="0" rtl="0" algn="l">
              <a:spcBef>
                <a:spcPts val="0"/>
              </a:spcBef>
              <a:spcAft>
                <a:spcPts val="0"/>
              </a:spcAft>
              <a:buClr>
                <a:srgbClr val="000000"/>
              </a:buClr>
              <a:buSzPts val="1400"/>
              <a:buFont typeface="Cabin"/>
              <a:buChar char="•"/>
            </a:pPr>
            <a:r>
              <a:rPr i="0" lang="en-GB" sz="1400" u="none" cap="none" strike="noStrike">
                <a:solidFill>
                  <a:srgbClr val="000000"/>
                </a:solidFill>
                <a:latin typeface="Cabin"/>
                <a:ea typeface="Cabin"/>
                <a:cs typeface="Cabin"/>
                <a:sym typeface="Cabin"/>
              </a:rPr>
              <a:t>dysthymic Disorde</a:t>
            </a:r>
            <a:r>
              <a:rPr i="0" lang="en-GB" sz="1400" u="none" cap="none" strike="noStrike">
                <a:solidFill>
                  <a:srgbClr val="000000"/>
                </a:solidFill>
                <a:latin typeface="Cabin"/>
                <a:ea typeface="Cabin"/>
                <a:cs typeface="Cabin"/>
                <a:sym typeface="Cabin"/>
              </a:rPr>
              <a:t>r</a:t>
            </a:r>
            <a:r>
              <a:rPr i="0" lang="en-GB" sz="1400" u="none" cap="none" strike="noStrike">
                <a:solidFill>
                  <a:srgbClr val="999999"/>
                </a:solidFill>
                <a:latin typeface="Cabin"/>
                <a:ea typeface="Cabin"/>
                <a:cs typeface="Cabin"/>
                <a:sym typeface="Cabin"/>
              </a:rPr>
              <a:t> </a:t>
            </a:r>
            <a:r>
              <a:rPr i="0" lang="en-GB" sz="1000" u="none" cap="none" strike="noStrike">
                <a:solidFill>
                  <a:srgbClr val="6AA84F"/>
                </a:solidFill>
                <a:latin typeface="Cabin"/>
                <a:ea typeface="Cabin"/>
                <a:cs typeface="Cabin"/>
                <a:sym typeface="Cabin"/>
              </a:rPr>
              <a:t>“</a:t>
            </a:r>
            <a:r>
              <a:rPr lang="en-GB" sz="800">
                <a:solidFill>
                  <a:srgbClr val="6AA84F"/>
                </a:solidFill>
                <a:latin typeface="Cabin"/>
                <a:ea typeface="Cabin"/>
                <a:cs typeface="Cabin"/>
                <a:sym typeface="Cabin"/>
              </a:rPr>
              <a:t>عسر المزاج</a:t>
            </a:r>
            <a:r>
              <a:rPr lang="en-GB" sz="1000">
                <a:solidFill>
                  <a:srgbClr val="6AA84F"/>
                </a:solidFill>
                <a:latin typeface="Cabin"/>
                <a:ea typeface="Cabin"/>
                <a:cs typeface="Cabin"/>
                <a:sym typeface="Cabin"/>
              </a:rPr>
              <a:t>” </a:t>
            </a:r>
            <a:r>
              <a:rPr lang="en-GB" sz="900">
                <a:solidFill>
                  <a:srgbClr val="6AA84F"/>
                </a:solidFill>
                <a:latin typeface="Cabin"/>
                <a:ea typeface="Cabin"/>
                <a:cs typeface="Cabin"/>
                <a:sym typeface="Cabin"/>
              </a:rPr>
              <a:t>“the patient reports persistent unhappiness, but the level of depression is lesser than major depressive disorder” </a:t>
            </a:r>
            <a:endParaRPr sz="900">
              <a:solidFill>
                <a:srgbClr val="6AA84F"/>
              </a:solidFill>
              <a:latin typeface="Cabin"/>
              <a:ea typeface="Cabin"/>
              <a:cs typeface="Cabin"/>
              <a:sym typeface="Cabin"/>
            </a:endParaRPr>
          </a:p>
          <a:p>
            <a:pPr indent="-254000" lvl="1" marL="596900" marR="0" rtl="0" algn="l">
              <a:spcBef>
                <a:spcPts val="0"/>
              </a:spcBef>
              <a:spcAft>
                <a:spcPts val="0"/>
              </a:spcAft>
              <a:buClr>
                <a:srgbClr val="000000"/>
              </a:buClr>
              <a:buSzPts val="1400"/>
              <a:buFont typeface="Cabin"/>
              <a:buChar char="•"/>
            </a:pPr>
            <a:r>
              <a:rPr i="0" lang="en-GB" sz="1400" u="none" cap="none" strike="noStrike">
                <a:solidFill>
                  <a:srgbClr val="000000"/>
                </a:solidFill>
                <a:latin typeface="Cabin"/>
                <a:ea typeface="Cabin"/>
                <a:cs typeface="Cabin"/>
                <a:sym typeface="Cabin"/>
              </a:rPr>
              <a:t>chronic major depressive disorder</a:t>
            </a:r>
            <a:endParaRPr i="0" sz="1400" u="none" cap="none" strike="noStrike">
              <a:solidFill>
                <a:srgbClr val="000000"/>
              </a:solidFill>
              <a:latin typeface="Cabin"/>
              <a:ea typeface="Cabin"/>
              <a:cs typeface="Cabin"/>
              <a:sym typeface="Cabin"/>
            </a:endParaRPr>
          </a:p>
          <a:p>
            <a:pPr indent="0" lvl="0" marL="0" marR="0" rtl="0" algn="l">
              <a:spcBef>
                <a:spcPts val="0"/>
              </a:spcBef>
              <a:spcAft>
                <a:spcPts val="0"/>
              </a:spcAft>
              <a:buNone/>
            </a:pPr>
            <a:r>
              <a:rPr lang="en-GB" sz="1400">
                <a:solidFill>
                  <a:srgbClr val="000000"/>
                </a:solidFill>
                <a:latin typeface="Cabin"/>
                <a:ea typeface="Cabin"/>
                <a:cs typeface="Cabin"/>
                <a:sym typeface="Cabin"/>
              </a:rPr>
              <a:t>3. Disruptive Mood Dysregulation Disorder (in children). </a:t>
            </a:r>
            <a:r>
              <a:rPr lang="en-GB" sz="1400">
                <a:solidFill>
                  <a:srgbClr val="6AA84F"/>
                </a:solidFill>
                <a:latin typeface="Cabin"/>
                <a:ea typeface="Cabin"/>
                <a:cs typeface="Cabin"/>
                <a:sym typeface="Cabin"/>
              </a:rPr>
              <a:t> </a:t>
            </a:r>
            <a:r>
              <a:rPr lang="en-GB" sz="900">
                <a:solidFill>
                  <a:srgbClr val="6AA84F"/>
                </a:solidFill>
                <a:latin typeface="Cabin"/>
                <a:ea typeface="Cabin"/>
                <a:cs typeface="Cabin"/>
                <a:sym typeface="Cabin"/>
              </a:rPr>
              <a:t>“Usually appear as Behavioral disorder“</a:t>
            </a:r>
            <a:endParaRPr sz="900">
              <a:solidFill>
                <a:srgbClr val="6AA84F"/>
              </a:solidFill>
              <a:latin typeface="Cabin"/>
              <a:ea typeface="Cabin"/>
              <a:cs typeface="Cabin"/>
              <a:sym typeface="Cabin"/>
            </a:endParaRPr>
          </a:p>
          <a:p>
            <a:pPr indent="0" lvl="0" marL="0" marR="0" rtl="0" algn="l">
              <a:spcBef>
                <a:spcPts val="0"/>
              </a:spcBef>
              <a:spcAft>
                <a:spcPts val="0"/>
              </a:spcAft>
              <a:buNone/>
            </a:pPr>
            <a:r>
              <a:rPr lang="en-GB" sz="1400">
                <a:solidFill>
                  <a:srgbClr val="000000"/>
                </a:solidFill>
                <a:latin typeface="Cabin"/>
                <a:ea typeface="Cabin"/>
                <a:cs typeface="Cabin"/>
                <a:sym typeface="Cabin"/>
              </a:rPr>
              <a:t>4. Premenstrual Dysphoric Disorder </a:t>
            </a:r>
            <a:endParaRPr sz="1100">
              <a:latin typeface="Cabin"/>
              <a:ea typeface="Cabin"/>
              <a:cs typeface="Cabin"/>
              <a:sym typeface="Cabin"/>
            </a:endParaRPr>
          </a:p>
          <a:p>
            <a:pPr indent="0" lvl="0" marL="0" marR="0" rtl="0" algn="l">
              <a:spcBef>
                <a:spcPts val="0"/>
              </a:spcBef>
              <a:spcAft>
                <a:spcPts val="0"/>
              </a:spcAft>
              <a:buNone/>
            </a:pPr>
            <a:r>
              <a:rPr lang="en-GB" sz="1400">
                <a:solidFill>
                  <a:srgbClr val="000000"/>
                </a:solidFill>
                <a:latin typeface="Cabin"/>
                <a:ea typeface="Cabin"/>
                <a:cs typeface="Cabin"/>
                <a:sym typeface="Cabin"/>
              </a:rPr>
              <a:t>5. Substance/Medication-Induced Depressive Disorder </a:t>
            </a:r>
            <a:endParaRPr sz="1100">
              <a:latin typeface="Cabin"/>
              <a:ea typeface="Cabin"/>
              <a:cs typeface="Cabin"/>
              <a:sym typeface="Cabin"/>
            </a:endParaRPr>
          </a:p>
          <a:p>
            <a:pPr indent="0" lvl="0" marL="0" marR="0" rtl="0" algn="l">
              <a:spcBef>
                <a:spcPts val="0"/>
              </a:spcBef>
              <a:spcAft>
                <a:spcPts val="0"/>
              </a:spcAft>
              <a:buNone/>
            </a:pPr>
            <a:r>
              <a:rPr lang="en-GB" sz="1400">
                <a:solidFill>
                  <a:srgbClr val="000000"/>
                </a:solidFill>
                <a:latin typeface="Cabin"/>
                <a:ea typeface="Cabin"/>
                <a:cs typeface="Cabin"/>
                <a:sym typeface="Cabin"/>
              </a:rPr>
              <a:t>6. Depressive Disorder Due to another Medical Condition  </a:t>
            </a:r>
            <a:r>
              <a:rPr lang="en-GB" sz="900">
                <a:solidFill>
                  <a:srgbClr val="6AA84F"/>
                </a:solidFill>
                <a:latin typeface="Cabin"/>
                <a:ea typeface="Cabin"/>
                <a:cs typeface="Cabin"/>
                <a:sym typeface="Cabin"/>
              </a:rPr>
              <a:t>such as HTN or DM</a:t>
            </a:r>
            <a:endParaRPr sz="900">
              <a:solidFill>
                <a:srgbClr val="6AA84F"/>
              </a:solidFill>
              <a:latin typeface="Cabin"/>
              <a:ea typeface="Cabin"/>
              <a:cs typeface="Cabin"/>
              <a:sym typeface="Cabin"/>
            </a:endParaRPr>
          </a:p>
          <a:p>
            <a:pPr indent="0" lvl="0" marL="0" marR="0" rtl="0" algn="l">
              <a:spcBef>
                <a:spcPts val="0"/>
              </a:spcBef>
              <a:spcAft>
                <a:spcPts val="0"/>
              </a:spcAft>
              <a:buNone/>
            </a:pPr>
            <a:r>
              <a:rPr lang="en-GB" sz="1300">
                <a:solidFill>
                  <a:schemeClr val="dk1"/>
                </a:solidFill>
                <a:latin typeface="Cabin"/>
                <a:ea typeface="Cabin"/>
                <a:cs typeface="Cabin"/>
                <a:sym typeface="Cabin"/>
              </a:rPr>
              <a:t>7. </a:t>
            </a:r>
            <a:r>
              <a:rPr lang="en-GB" sz="900">
                <a:solidFill>
                  <a:srgbClr val="999999"/>
                </a:solidFill>
                <a:latin typeface="Cabin"/>
                <a:ea typeface="Cabin"/>
                <a:cs typeface="Cabin"/>
                <a:sym typeface="Cabin"/>
              </a:rPr>
              <a:t> </a:t>
            </a:r>
            <a:r>
              <a:rPr lang="en-GB" sz="1300">
                <a:solidFill>
                  <a:schemeClr val="dk1"/>
                </a:solidFill>
                <a:latin typeface="Cabin"/>
                <a:ea typeface="Cabin"/>
                <a:cs typeface="Cabin"/>
                <a:sym typeface="Cabin"/>
              </a:rPr>
              <a:t>Depressive episodes of bipolar disorder </a:t>
            </a:r>
            <a:endParaRPr sz="1300">
              <a:solidFill>
                <a:schemeClr val="dk1"/>
              </a:solidFill>
              <a:latin typeface="Cabin"/>
              <a:ea typeface="Cabin"/>
              <a:cs typeface="Cabin"/>
              <a:sym typeface="Cabin"/>
            </a:endParaRPr>
          </a:p>
          <a:p>
            <a:pPr indent="0" lvl="0" marL="0" marR="0" rtl="0" algn="l">
              <a:spcBef>
                <a:spcPts val="0"/>
              </a:spcBef>
              <a:spcAft>
                <a:spcPts val="0"/>
              </a:spcAft>
              <a:buNone/>
            </a:pPr>
            <a:r>
              <a:t/>
            </a:r>
            <a:endParaRPr sz="1300">
              <a:solidFill>
                <a:schemeClr val="dk1"/>
              </a:solidFill>
              <a:latin typeface="Cabin"/>
              <a:ea typeface="Cabin"/>
              <a:cs typeface="Cabin"/>
              <a:sym typeface="Cabin"/>
            </a:endParaRPr>
          </a:p>
          <a:p>
            <a:pPr indent="0" lvl="0" marL="0" marR="0" rtl="0" algn="l">
              <a:spcBef>
                <a:spcPts val="0"/>
              </a:spcBef>
              <a:spcAft>
                <a:spcPts val="0"/>
              </a:spcAft>
              <a:buNone/>
            </a:pPr>
            <a:r>
              <a:rPr b="1" lang="en-GB" sz="1300">
                <a:solidFill>
                  <a:schemeClr val="dk1"/>
                </a:solidFill>
                <a:latin typeface="Cabin"/>
                <a:ea typeface="Cabin"/>
                <a:cs typeface="Cabin"/>
                <a:sym typeface="Cabin"/>
              </a:rPr>
              <a:t>Secondary depression</a:t>
            </a:r>
            <a:endParaRPr b="1" sz="1300">
              <a:solidFill>
                <a:schemeClr val="dk1"/>
              </a:solidFill>
              <a:latin typeface="Cabin"/>
              <a:ea typeface="Cabin"/>
              <a:cs typeface="Cabin"/>
              <a:sym typeface="Cabin"/>
            </a:endParaRPr>
          </a:p>
          <a:p>
            <a:pPr indent="0" lvl="0" marL="0" marR="0" rtl="0" algn="l">
              <a:spcBef>
                <a:spcPts val="0"/>
              </a:spcBef>
              <a:spcAft>
                <a:spcPts val="0"/>
              </a:spcAft>
              <a:buNone/>
            </a:pPr>
            <a:r>
              <a:rPr lang="en-GB">
                <a:solidFill>
                  <a:schemeClr val="dk1"/>
                </a:solidFill>
                <a:latin typeface="Cabin"/>
                <a:ea typeface="Cabin"/>
                <a:cs typeface="Cabin"/>
                <a:sym typeface="Cabin"/>
              </a:rPr>
              <a:t>1. </a:t>
            </a:r>
            <a:r>
              <a:rPr lang="en-GB" sz="1300">
                <a:solidFill>
                  <a:schemeClr val="dk1"/>
                </a:solidFill>
                <a:latin typeface="Cabin"/>
                <a:ea typeface="Cabin"/>
                <a:cs typeface="Cabin"/>
                <a:sym typeface="Cabin"/>
              </a:rPr>
              <a:t>Medical disease (e.g. hypothyroidism)</a:t>
            </a:r>
            <a:endParaRPr sz="13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Cabin"/>
              <a:buNone/>
            </a:pPr>
            <a:r>
              <a:rPr lang="en-GB" sz="1300">
                <a:solidFill>
                  <a:schemeClr val="dk1"/>
                </a:solidFill>
                <a:latin typeface="Cabin"/>
                <a:ea typeface="Cabin"/>
                <a:cs typeface="Cabin"/>
                <a:sym typeface="Cabin"/>
              </a:rPr>
              <a:t>2. Medications (e.g. OCPs) </a:t>
            </a:r>
            <a:endParaRPr sz="13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Cabin"/>
              <a:buNone/>
            </a:pPr>
            <a:r>
              <a:rPr lang="en-GB" sz="1300">
                <a:solidFill>
                  <a:schemeClr val="dk1"/>
                </a:solidFill>
                <a:latin typeface="Cabin"/>
                <a:ea typeface="Cabin"/>
                <a:cs typeface="Cabin"/>
                <a:sym typeface="Cabin"/>
              </a:rPr>
              <a:t>3. Substance abuse</a:t>
            </a:r>
            <a:endParaRPr sz="13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Cabin"/>
              <a:buNone/>
            </a:pPr>
            <a:r>
              <a:rPr lang="en-GB" sz="1300">
                <a:solidFill>
                  <a:schemeClr val="dk1"/>
                </a:solidFill>
                <a:latin typeface="Cabin"/>
                <a:ea typeface="Cabin"/>
                <a:cs typeface="Cabin"/>
                <a:sym typeface="Cabin"/>
              </a:rPr>
              <a:t>4. Brain insult (e.g. CVA) </a:t>
            </a:r>
            <a:endParaRPr sz="1300">
              <a:solidFill>
                <a:schemeClr val="dk1"/>
              </a:solidFill>
              <a:latin typeface="Cabin"/>
              <a:ea typeface="Cabin"/>
              <a:cs typeface="Cabin"/>
              <a:sym typeface="Cabin"/>
            </a:endParaRPr>
          </a:p>
          <a:p>
            <a:pPr indent="0" lvl="0" marL="0" marR="0" rtl="0" algn="l">
              <a:spcBef>
                <a:spcPts val="0"/>
              </a:spcBef>
              <a:spcAft>
                <a:spcPts val="0"/>
              </a:spcAft>
              <a:buNone/>
            </a:pPr>
            <a:r>
              <a:t/>
            </a:r>
            <a:endParaRPr sz="900">
              <a:solidFill>
                <a:srgbClr val="999999"/>
              </a:solidFill>
              <a:latin typeface="Cabin"/>
              <a:ea typeface="Cabin"/>
              <a:cs typeface="Cabin"/>
              <a:sym typeface="Cabin"/>
            </a:endParaRPr>
          </a:p>
        </p:txBody>
      </p:sp>
      <p:sp>
        <p:nvSpPr>
          <p:cNvPr id="215" name="Google Shape;215;p29"/>
          <p:cNvSpPr txBox="1"/>
          <p:nvPr/>
        </p:nvSpPr>
        <p:spPr>
          <a:xfrm>
            <a:off x="580853" y="373117"/>
            <a:ext cx="8103614" cy="519482"/>
          </a:xfrm>
          <a:prstGeom prst="rect">
            <a:avLst/>
          </a:prstGeom>
          <a:solidFill>
            <a:schemeClr val="accent6"/>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700">
                <a:solidFill>
                  <a:schemeClr val="lt1"/>
                </a:solidFill>
                <a:latin typeface="Oswald"/>
                <a:ea typeface="Oswald"/>
                <a:cs typeface="Oswald"/>
                <a:sym typeface="Oswald"/>
              </a:rPr>
              <a:t>Depressive disorders ( DSM-V) </a:t>
            </a:r>
            <a:endParaRPr sz="1100">
              <a:latin typeface="Oswald"/>
              <a:ea typeface="Oswald"/>
              <a:cs typeface="Oswald"/>
              <a:sym typeface="Oswald"/>
            </a:endParaRPr>
          </a:p>
        </p:txBody>
      </p:sp>
      <p:sp>
        <p:nvSpPr>
          <p:cNvPr id="216" name="Google Shape;216;p29"/>
          <p:cNvSpPr txBox="1"/>
          <p:nvPr/>
        </p:nvSpPr>
        <p:spPr>
          <a:xfrm>
            <a:off x="7040725" y="373125"/>
            <a:ext cx="1644000" cy="519600"/>
          </a:xfrm>
          <a:prstGeom prst="rect">
            <a:avLst/>
          </a:prstGeom>
          <a:noFill/>
          <a:ln>
            <a:noFill/>
          </a:ln>
        </p:spPr>
        <p:txBody>
          <a:bodyPr anchorCtr="0" anchor="t" bIns="68575" lIns="68575" spcFirstLastPara="1" rIns="68575" wrap="square" tIns="68575">
            <a:noAutofit/>
          </a:bodyPr>
          <a:lstStyle/>
          <a:p>
            <a:pPr indent="0" lvl="0" marL="76200" marR="0" rtl="0" algn="l">
              <a:lnSpc>
                <a:spcPct val="90000"/>
              </a:lnSpc>
              <a:spcBef>
                <a:spcPts val="800"/>
              </a:spcBef>
              <a:spcAft>
                <a:spcPts val="0"/>
              </a:spcAft>
              <a:buClr>
                <a:srgbClr val="000000"/>
              </a:buClr>
              <a:buSzPts val="1200"/>
              <a:buFont typeface="Arial"/>
              <a:buNone/>
            </a:pPr>
            <a:r>
              <a:rPr lang="en-GB" sz="900">
                <a:solidFill>
                  <a:schemeClr val="lt2"/>
                </a:solidFill>
                <a:latin typeface="Cabin"/>
                <a:ea typeface="Cabin"/>
                <a:cs typeface="Cabin"/>
                <a:sym typeface="Cabin"/>
              </a:rPr>
              <a:t>DSM-V it is the reference that psychiatrist use to diagnosis</a:t>
            </a:r>
            <a:endParaRPr sz="900">
              <a:solidFill>
                <a:schemeClr val="lt2"/>
              </a:solidFill>
              <a:latin typeface="Cabin"/>
              <a:ea typeface="Cabin"/>
              <a:cs typeface="Cabin"/>
              <a:sym typeface="Cabin"/>
            </a:endParaRPr>
          </a:p>
        </p:txBody>
      </p:sp>
      <p:pic>
        <p:nvPicPr>
          <p:cNvPr id="217" name="Google Shape;217;p29">
            <a:hlinkClick r:id="rId3"/>
          </p:cNvPr>
          <p:cNvPicPr preferRelativeResize="0"/>
          <p:nvPr/>
        </p:nvPicPr>
        <p:blipFill>
          <a:blip r:embed="rId4">
            <a:alphaModFix/>
          </a:blip>
          <a:stretch>
            <a:fillRect/>
          </a:stretch>
        </p:blipFill>
        <p:spPr>
          <a:xfrm>
            <a:off x="7380392" y="1095891"/>
            <a:ext cx="355050" cy="329261"/>
          </a:xfrm>
          <a:prstGeom prst="rect">
            <a:avLst/>
          </a:prstGeom>
          <a:noFill/>
          <a:ln>
            <a:noFill/>
          </a:ln>
        </p:spPr>
      </p:pic>
      <p:sp>
        <p:nvSpPr>
          <p:cNvPr id="218" name="Google Shape;218;p29"/>
          <p:cNvSpPr txBox="1"/>
          <p:nvPr/>
        </p:nvSpPr>
        <p:spPr>
          <a:xfrm>
            <a:off x="7634850" y="1042875"/>
            <a:ext cx="1442400" cy="43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800">
                <a:solidFill>
                  <a:srgbClr val="CC0000"/>
                </a:solidFill>
                <a:latin typeface="Cabin"/>
                <a:ea typeface="Cabin"/>
                <a:cs typeface="Cabin"/>
                <a:sym typeface="Cabin"/>
              </a:rPr>
              <a:t> recommended video</a:t>
            </a:r>
            <a:endParaRPr sz="800">
              <a:solidFill>
                <a:srgbClr val="CC0000"/>
              </a:solidFill>
              <a:latin typeface="Cabin"/>
              <a:ea typeface="Cabin"/>
              <a:cs typeface="Cabin"/>
              <a:sym typeface="Cabin"/>
            </a:endParaRPr>
          </a:p>
          <a:p>
            <a:pPr indent="0" lvl="0" marL="0" rtl="0" algn="l">
              <a:spcBef>
                <a:spcPts val="0"/>
              </a:spcBef>
              <a:spcAft>
                <a:spcPts val="0"/>
              </a:spcAft>
              <a:buNone/>
            </a:pPr>
            <a:r>
              <a:rPr lang="en-GB" sz="800">
                <a:solidFill>
                  <a:srgbClr val="CC0000"/>
                </a:solidFill>
                <a:latin typeface="Cabin"/>
                <a:ea typeface="Cabin"/>
                <a:cs typeface="Cabin"/>
                <a:sym typeface="Cabin"/>
              </a:rPr>
              <a:t>4:28</a:t>
            </a:r>
            <a:endParaRPr sz="800">
              <a:solidFill>
                <a:srgbClr val="CC0000"/>
              </a:solidFill>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0"/>
          <p:cNvSpPr txBox="1"/>
          <p:nvPr/>
        </p:nvSpPr>
        <p:spPr>
          <a:xfrm>
            <a:off x="580850" y="3110350"/>
            <a:ext cx="8103600" cy="1774500"/>
          </a:xfrm>
          <a:prstGeom prst="rect">
            <a:avLst/>
          </a:prstGeom>
          <a:noFill/>
          <a:ln cap="flat" cmpd="sng" w="9525">
            <a:solidFill>
              <a:srgbClr val="000000"/>
            </a:solidFill>
            <a:prstDash val="dashDot"/>
            <a:round/>
            <a:headEnd len="sm" w="sm" type="none"/>
            <a:tailEnd len="sm" w="sm" type="none"/>
          </a:ln>
        </p:spPr>
        <p:txBody>
          <a:bodyPr anchorCtr="0" anchor="t" bIns="68575" lIns="68575" spcFirstLastPara="1" rIns="68575" wrap="square" tIns="68575">
            <a:noAutofit/>
          </a:bodyPr>
          <a:lstStyle/>
          <a:p>
            <a:pPr indent="-88900" lvl="0" marL="177800" marR="0" rtl="0" algn="l">
              <a:lnSpc>
                <a:spcPct val="90000"/>
              </a:lnSpc>
              <a:spcBef>
                <a:spcPts val="800"/>
              </a:spcBef>
              <a:spcAft>
                <a:spcPts val="0"/>
              </a:spcAft>
              <a:buClr>
                <a:schemeClr val="dk1"/>
              </a:buClr>
              <a:buSzPts val="1400"/>
              <a:buFont typeface="Arial"/>
              <a:buNone/>
            </a:pPr>
            <a:r>
              <a:t/>
            </a:r>
            <a:endParaRPr sz="1400">
              <a:solidFill>
                <a:schemeClr val="dk1"/>
              </a:solidFill>
              <a:latin typeface="Cabin"/>
              <a:ea typeface="Cabin"/>
              <a:cs typeface="Cabin"/>
              <a:sym typeface="Cabin"/>
            </a:endParaRPr>
          </a:p>
        </p:txBody>
      </p:sp>
      <p:sp>
        <p:nvSpPr>
          <p:cNvPr id="224" name="Google Shape;224;p30"/>
          <p:cNvSpPr txBox="1"/>
          <p:nvPr/>
        </p:nvSpPr>
        <p:spPr>
          <a:xfrm>
            <a:off x="580853" y="875116"/>
            <a:ext cx="8103600" cy="1550100"/>
          </a:xfrm>
          <a:prstGeom prst="rect">
            <a:avLst/>
          </a:prstGeom>
          <a:noFill/>
          <a:ln cap="flat" cmpd="sng" w="9525">
            <a:solidFill>
              <a:srgbClr val="000000"/>
            </a:solidFill>
            <a:prstDash val="dashDot"/>
            <a:round/>
            <a:headEnd len="sm" w="sm" type="none"/>
            <a:tailEnd len="sm" w="sm" type="none"/>
          </a:ln>
        </p:spPr>
        <p:txBody>
          <a:bodyPr anchorCtr="0" anchor="t" bIns="68575" lIns="68575" spcFirstLastPara="1" rIns="68575" wrap="square" tIns="68575">
            <a:noAutofit/>
          </a:bodyPr>
          <a:lstStyle/>
          <a:p>
            <a:pPr indent="-88900" lvl="0" marL="177800" marR="0" rtl="0" algn="l">
              <a:lnSpc>
                <a:spcPct val="90000"/>
              </a:lnSpc>
              <a:spcBef>
                <a:spcPts val="80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p:txBody>
      </p:sp>
      <p:sp>
        <p:nvSpPr>
          <p:cNvPr id="225" name="Google Shape;225;p30"/>
          <p:cNvSpPr/>
          <p:nvPr/>
        </p:nvSpPr>
        <p:spPr>
          <a:xfrm>
            <a:off x="796804" y="924666"/>
            <a:ext cx="7550400" cy="1523400"/>
          </a:xfrm>
          <a:prstGeom prst="rect">
            <a:avLst/>
          </a:prstGeom>
          <a:noFill/>
          <a:ln>
            <a:noFill/>
          </a:ln>
        </p:spPr>
        <p:txBody>
          <a:bodyPr anchorCtr="0" anchor="t" bIns="34275" lIns="68575" spcFirstLastPara="1" rIns="68575" wrap="square" tIns="34275">
            <a:noAutofit/>
          </a:bodyPr>
          <a:lstStyle/>
          <a:p>
            <a:pPr indent="-342900" lvl="0" marL="342900" marR="0" rtl="0" algn="l">
              <a:spcBef>
                <a:spcPts val="0"/>
              </a:spcBef>
              <a:spcAft>
                <a:spcPts val="0"/>
              </a:spcAft>
              <a:buClr>
                <a:schemeClr val="dk1"/>
              </a:buClr>
              <a:buSzPts val="1400"/>
              <a:buFont typeface="Cabin"/>
              <a:buAutoNum type="arabicPeriod"/>
            </a:pPr>
            <a:r>
              <a:rPr lang="en-GB" sz="1400">
                <a:solidFill>
                  <a:schemeClr val="dk1"/>
                </a:solidFill>
                <a:latin typeface="Cabin"/>
                <a:ea typeface="Cabin"/>
                <a:cs typeface="Cabin"/>
                <a:sym typeface="Cabin"/>
              </a:rPr>
              <a:t>Lifetime prevalence is in the range of 15 - 25​ % </a:t>
            </a:r>
            <a:endParaRPr sz="1100">
              <a:latin typeface="Cabin"/>
              <a:ea typeface="Cabin"/>
              <a:cs typeface="Cabin"/>
              <a:sym typeface="Cabin"/>
            </a:endParaRPr>
          </a:p>
          <a:p>
            <a:pPr indent="-342900" lvl="0" marL="342900" marR="0" rtl="0" algn="l">
              <a:spcBef>
                <a:spcPts val="0"/>
              </a:spcBef>
              <a:spcAft>
                <a:spcPts val="0"/>
              </a:spcAft>
              <a:buClr>
                <a:schemeClr val="dk1"/>
              </a:buClr>
              <a:buSzPts val="1400"/>
              <a:buFont typeface="Cabin"/>
              <a:buAutoNum type="arabicPeriod"/>
            </a:pPr>
            <a:r>
              <a:rPr lang="en-GB" sz="1400">
                <a:solidFill>
                  <a:schemeClr val="dk1"/>
                </a:solidFill>
                <a:latin typeface="Cabin"/>
                <a:ea typeface="Cabin"/>
                <a:cs typeface="Cabin"/>
                <a:sym typeface="Cabin"/>
              </a:rPr>
              <a:t>The mean age of onset is about 40 years (25 - 50 years) . </a:t>
            </a:r>
            <a:endParaRPr sz="1100">
              <a:latin typeface="Cabin"/>
              <a:ea typeface="Cabin"/>
              <a:cs typeface="Cabin"/>
              <a:sym typeface="Cabin"/>
            </a:endParaRPr>
          </a:p>
          <a:p>
            <a:pPr indent="-342900" lvl="0" marL="342900" marR="0" rtl="0" algn="l">
              <a:spcBef>
                <a:spcPts val="0"/>
              </a:spcBef>
              <a:spcAft>
                <a:spcPts val="0"/>
              </a:spcAft>
              <a:buClr>
                <a:schemeClr val="dk1"/>
              </a:buClr>
              <a:buSzPts val="1400"/>
              <a:buFont typeface="Cabin"/>
              <a:buAutoNum type="arabicPeriod"/>
            </a:pPr>
            <a:r>
              <a:rPr lang="en-GB" sz="1400">
                <a:solidFill>
                  <a:schemeClr val="dk1"/>
                </a:solidFill>
                <a:latin typeface="Cabin"/>
                <a:ea typeface="Cabin"/>
                <a:cs typeface="Cabin"/>
                <a:sym typeface="Cabin"/>
              </a:rPr>
              <a:t>It may occur in childhood or in the elderly</a:t>
            </a:r>
            <a:endParaRPr sz="1100">
              <a:latin typeface="Cabin"/>
              <a:ea typeface="Cabin"/>
              <a:cs typeface="Cabin"/>
              <a:sym typeface="Cabin"/>
            </a:endParaRPr>
          </a:p>
          <a:p>
            <a:pPr indent="-342900" lvl="0" marL="342900" marR="0" rtl="0" algn="l">
              <a:spcBef>
                <a:spcPts val="0"/>
              </a:spcBef>
              <a:spcAft>
                <a:spcPts val="0"/>
              </a:spcAft>
              <a:buClr>
                <a:schemeClr val="dk1"/>
              </a:buClr>
              <a:buSzPts val="1400"/>
              <a:buFont typeface="Cabin"/>
              <a:buAutoNum type="arabicPeriod"/>
            </a:pPr>
            <a:r>
              <a:rPr lang="en-GB" sz="1400">
                <a:solidFill>
                  <a:schemeClr val="dk1"/>
                </a:solidFill>
                <a:latin typeface="Cabin"/>
                <a:ea typeface="Cabin"/>
                <a:cs typeface="Cabin"/>
                <a:sym typeface="Cabin"/>
              </a:rPr>
              <a:t>In adolescents, it may be precipitated by substance abuse.</a:t>
            </a:r>
            <a:endParaRPr sz="1100">
              <a:latin typeface="Cabin"/>
              <a:ea typeface="Cabin"/>
              <a:cs typeface="Cabin"/>
              <a:sym typeface="Cabin"/>
            </a:endParaRPr>
          </a:p>
          <a:p>
            <a:pPr indent="-342900" lvl="0" marL="342900" marR="0" rtl="0" algn="l">
              <a:spcBef>
                <a:spcPts val="0"/>
              </a:spcBef>
              <a:spcAft>
                <a:spcPts val="0"/>
              </a:spcAft>
              <a:buClr>
                <a:schemeClr val="dk1"/>
              </a:buClr>
              <a:buSzPts val="1400"/>
              <a:buFont typeface="Cabin"/>
              <a:buAutoNum type="arabicPeriod"/>
            </a:pPr>
            <a:r>
              <a:rPr lang="en-GB" sz="1400">
                <a:solidFill>
                  <a:schemeClr val="dk1"/>
                </a:solidFill>
                <a:latin typeface="Cabin"/>
                <a:ea typeface="Cabin"/>
                <a:cs typeface="Cabin"/>
                <a:sym typeface="Cabin"/>
              </a:rPr>
              <a:t>The risk increase with age </a:t>
            </a:r>
            <a:endParaRPr sz="1100">
              <a:latin typeface="Cabin"/>
              <a:ea typeface="Cabin"/>
              <a:cs typeface="Cabin"/>
              <a:sym typeface="Cabin"/>
            </a:endParaRPr>
          </a:p>
          <a:p>
            <a:pPr indent="-342900" lvl="0" marL="342900" marR="0" rtl="0" algn="l">
              <a:spcBef>
                <a:spcPts val="0"/>
              </a:spcBef>
              <a:spcAft>
                <a:spcPts val="0"/>
              </a:spcAft>
              <a:buClr>
                <a:schemeClr val="dk1"/>
              </a:buClr>
              <a:buSzPts val="1400"/>
              <a:buFont typeface="Cabin"/>
              <a:buAutoNum type="arabicPeriod"/>
            </a:pPr>
            <a:r>
              <a:rPr lang="en-GB" sz="1400">
                <a:solidFill>
                  <a:schemeClr val="dk1"/>
                </a:solidFill>
                <a:latin typeface="Cabin"/>
                <a:ea typeface="Cabin"/>
                <a:cs typeface="Cabin"/>
                <a:sym typeface="Cabin"/>
              </a:rPr>
              <a:t>More common in those who lack confiding relationship (e.g. divorced, separated, single).</a:t>
            </a:r>
            <a:endParaRPr sz="1400">
              <a:solidFill>
                <a:schemeClr val="dk1"/>
              </a:solidFill>
              <a:latin typeface="Cabin"/>
              <a:ea typeface="Cabin"/>
              <a:cs typeface="Cabin"/>
              <a:sym typeface="Cabin"/>
            </a:endParaRPr>
          </a:p>
        </p:txBody>
      </p:sp>
      <p:sp>
        <p:nvSpPr>
          <p:cNvPr id="226" name="Google Shape;226;p30"/>
          <p:cNvSpPr txBox="1"/>
          <p:nvPr/>
        </p:nvSpPr>
        <p:spPr>
          <a:xfrm>
            <a:off x="580853" y="267226"/>
            <a:ext cx="8103600" cy="519600"/>
          </a:xfrm>
          <a:prstGeom prst="rect">
            <a:avLst/>
          </a:prstGeom>
          <a:solidFill>
            <a:schemeClr val="accent6"/>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700">
                <a:solidFill>
                  <a:schemeClr val="lt1"/>
                </a:solidFill>
                <a:latin typeface="Oswald"/>
                <a:ea typeface="Oswald"/>
                <a:cs typeface="Oswald"/>
                <a:sym typeface="Oswald"/>
              </a:rPr>
              <a:t>Epidemiology of Major Depressive Disorder (MDD)</a:t>
            </a:r>
            <a:endParaRPr sz="2700">
              <a:latin typeface="Oswald"/>
              <a:ea typeface="Oswald"/>
              <a:cs typeface="Oswald"/>
              <a:sym typeface="Oswald"/>
            </a:endParaRPr>
          </a:p>
        </p:txBody>
      </p:sp>
      <p:sp>
        <p:nvSpPr>
          <p:cNvPr id="227" name="Google Shape;227;p30"/>
          <p:cNvSpPr txBox="1"/>
          <p:nvPr/>
        </p:nvSpPr>
        <p:spPr>
          <a:xfrm>
            <a:off x="580841" y="2513524"/>
            <a:ext cx="8103600" cy="519600"/>
          </a:xfrm>
          <a:prstGeom prst="rect">
            <a:avLst/>
          </a:prstGeom>
          <a:solidFill>
            <a:schemeClr val="accent6"/>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700">
                <a:solidFill>
                  <a:schemeClr val="lt1"/>
                </a:solidFill>
                <a:latin typeface="Oswald"/>
                <a:ea typeface="Oswald"/>
                <a:cs typeface="Oswald"/>
                <a:sym typeface="Oswald"/>
              </a:rPr>
              <a:t> Episodes</a:t>
            </a:r>
            <a:endParaRPr sz="2700">
              <a:latin typeface="Oswald"/>
              <a:ea typeface="Oswald"/>
              <a:cs typeface="Oswald"/>
              <a:sym typeface="Oswald"/>
            </a:endParaRPr>
          </a:p>
        </p:txBody>
      </p:sp>
      <p:sp>
        <p:nvSpPr>
          <p:cNvPr id="228" name="Google Shape;228;p30"/>
          <p:cNvSpPr/>
          <p:nvPr/>
        </p:nvSpPr>
        <p:spPr>
          <a:xfrm>
            <a:off x="639200" y="3098575"/>
            <a:ext cx="7986900" cy="2044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GB" sz="1300">
                <a:solidFill>
                  <a:schemeClr val="dk1"/>
                </a:solidFill>
                <a:latin typeface="Cabin"/>
                <a:ea typeface="Cabin"/>
                <a:cs typeface="Cabin"/>
                <a:sym typeface="Cabin"/>
              </a:rPr>
              <a:t>Episodes</a:t>
            </a:r>
            <a:r>
              <a:rPr lang="en-GB" sz="1300">
                <a:solidFill>
                  <a:schemeClr val="dk1"/>
                </a:solidFill>
                <a:latin typeface="Cabin"/>
                <a:ea typeface="Cabin"/>
                <a:cs typeface="Cabin"/>
                <a:sym typeface="Cabin"/>
              </a:rPr>
              <a:t>:​ discrete periods of abnormal mood; low, high, or mixed mood :</a:t>
            </a:r>
            <a:endParaRPr sz="1300">
              <a:latin typeface="Cabin"/>
              <a:ea typeface="Cabin"/>
              <a:cs typeface="Cabin"/>
              <a:sym typeface="Cabin"/>
            </a:endParaRPr>
          </a:p>
          <a:p>
            <a:pPr indent="-342900" lvl="1" marL="685800" marR="0" rtl="0" algn="l">
              <a:spcBef>
                <a:spcPts val="0"/>
              </a:spcBef>
              <a:spcAft>
                <a:spcPts val="0"/>
              </a:spcAft>
              <a:buClr>
                <a:srgbClr val="CC0000"/>
              </a:buClr>
              <a:buSzPts val="1400"/>
              <a:buFont typeface="Arial"/>
              <a:buChar char="•"/>
            </a:pPr>
            <a:r>
              <a:rPr b="1" i="0" lang="en-GB" u="none" cap="none" strike="noStrike">
                <a:solidFill>
                  <a:srgbClr val="CC0000"/>
                </a:solidFill>
                <a:latin typeface="Cabin"/>
                <a:ea typeface="Cabin"/>
                <a:cs typeface="Cabin"/>
                <a:sym typeface="Cabin"/>
              </a:rPr>
              <a:t>Major depressive episode (MDE)</a:t>
            </a:r>
            <a:r>
              <a:rPr i="0" lang="en-GB" u="none" cap="none" strike="noStrike">
                <a:solidFill>
                  <a:srgbClr val="CC0000"/>
                </a:solidFill>
                <a:latin typeface="Cabin"/>
                <a:ea typeface="Cabin"/>
                <a:cs typeface="Cabin"/>
                <a:sym typeface="Cabin"/>
              </a:rPr>
              <a:t> :​</a:t>
            </a:r>
            <a:endParaRPr>
              <a:solidFill>
                <a:srgbClr val="CC0000"/>
              </a:solidFill>
              <a:latin typeface="Cabin"/>
              <a:ea typeface="Cabin"/>
              <a:cs typeface="Cabin"/>
              <a:sym typeface="Cabin"/>
            </a:endParaRPr>
          </a:p>
          <a:p>
            <a:pPr indent="-311150" lvl="2" marL="1371600" marR="0" rtl="0" algn="l">
              <a:spcBef>
                <a:spcPts val="0"/>
              </a:spcBef>
              <a:spcAft>
                <a:spcPts val="0"/>
              </a:spcAft>
              <a:buClr>
                <a:schemeClr val="dk1"/>
              </a:buClr>
              <a:buSzPts val="1300"/>
              <a:buFont typeface="Cabin"/>
              <a:buChar char="■"/>
            </a:pPr>
            <a:r>
              <a:rPr i="0" lang="en-GB" sz="1300" u="none" cap="none" strike="noStrike">
                <a:solidFill>
                  <a:srgbClr val="CC0000"/>
                </a:solidFill>
                <a:latin typeface="Cabin"/>
                <a:ea typeface="Cabin"/>
                <a:cs typeface="Cabin"/>
                <a:sym typeface="Cabin"/>
              </a:rPr>
              <a:t> ​≥ 2 weeks of </a:t>
            </a:r>
            <a:r>
              <a:rPr b="1" i="0" lang="en-GB" sz="1300" u="none" cap="none" strike="noStrike">
                <a:solidFill>
                  <a:srgbClr val="CC0000"/>
                </a:solidFill>
                <a:latin typeface="Cabin"/>
                <a:ea typeface="Cabin"/>
                <a:cs typeface="Cabin"/>
                <a:sym typeface="Cabin"/>
              </a:rPr>
              <a:t>low mood</a:t>
            </a:r>
            <a:r>
              <a:rPr i="0" lang="en-GB" sz="1300" u="none" cap="none" strike="noStrike">
                <a:solidFill>
                  <a:srgbClr val="CC0000"/>
                </a:solidFill>
                <a:latin typeface="Cabin"/>
                <a:ea typeface="Cabin"/>
                <a:cs typeface="Cabin"/>
                <a:sym typeface="Cabin"/>
              </a:rPr>
              <a:t>/</a:t>
            </a:r>
            <a:r>
              <a:rPr b="1" i="0" lang="en-GB" sz="1300" u="none" cap="none" strike="noStrike">
                <a:solidFill>
                  <a:srgbClr val="CC0000"/>
                </a:solidFill>
                <a:latin typeface="Cabin"/>
                <a:ea typeface="Cabin"/>
                <a:cs typeface="Cabin"/>
                <a:sym typeface="Cabin"/>
              </a:rPr>
              <a:t>loss of interest</a:t>
            </a:r>
            <a:r>
              <a:rPr i="0" lang="en-GB" sz="1300" u="none" cap="none" strike="noStrike">
                <a:solidFill>
                  <a:schemeClr val="dk1"/>
                </a:solidFill>
                <a:latin typeface="Cabin"/>
                <a:ea typeface="Cabin"/>
                <a:cs typeface="Cabin"/>
                <a:sym typeface="Cabin"/>
              </a:rPr>
              <a:t> + other features.</a:t>
            </a:r>
            <a:endParaRPr sz="1300">
              <a:latin typeface="Cabin"/>
              <a:ea typeface="Cabin"/>
              <a:cs typeface="Cabin"/>
              <a:sym typeface="Cabin"/>
            </a:endParaRPr>
          </a:p>
          <a:p>
            <a:pPr indent="-311150" lvl="2" marL="1371600" marR="0" rtl="0" algn="l">
              <a:spcBef>
                <a:spcPts val="0"/>
              </a:spcBef>
              <a:spcAft>
                <a:spcPts val="0"/>
              </a:spcAft>
              <a:buClr>
                <a:schemeClr val="dk1"/>
              </a:buClr>
              <a:buSzPts val="1300"/>
              <a:buFont typeface="Cabin"/>
              <a:buChar char="■"/>
            </a:pPr>
            <a:r>
              <a:rPr i="0" lang="en-GB" sz="1300" u="none" cap="none" strike="noStrike">
                <a:solidFill>
                  <a:schemeClr val="dk1"/>
                </a:solidFill>
                <a:latin typeface="Cabin"/>
                <a:ea typeface="Cabin"/>
                <a:cs typeface="Cabin"/>
                <a:sym typeface="Cabin"/>
              </a:rPr>
              <a:t>There has never been a manic episode. Severity varies (mild-moderate- severe). </a:t>
            </a:r>
            <a:endParaRPr sz="1300">
              <a:latin typeface="Cabin"/>
              <a:ea typeface="Cabin"/>
              <a:cs typeface="Cabin"/>
              <a:sym typeface="Cabin"/>
            </a:endParaRPr>
          </a:p>
          <a:p>
            <a:pPr indent="-342900" lvl="1" marL="685800" marR="0" rtl="0" algn="l">
              <a:spcBef>
                <a:spcPts val="0"/>
              </a:spcBef>
              <a:spcAft>
                <a:spcPts val="0"/>
              </a:spcAft>
              <a:buClr>
                <a:schemeClr val="dk1"/>
              </a:buClr>
              <a:buSzPts val="1400"/>
              <a:buFont typeface="Arial"/>
              <a:buChar char="•"/>
            </a:pPr>
            <a:r>
              <a:rPr b="1" i="0" lang="en-GB" u="none" cap="none" strike="noStrike">
                <a:solidFill>
                  <a:schemeClr val="dk1"/>
                </a:solidFill>
                <a:latin typeface="Cabin"/>
                <a:ea typeface="Cabin"/>
                <a:cs typeface="Cabin"/>
                <a:sym typeface="Cabin"/>
              </a:rPr>
              <a:t>Mixed episode </a:t>
            </a:r>
            <a:r>
              <a:rPr i="0" lang="en-GB" u="none" cap="none" strike="noStrike">
                <a:solidFill>
                  <a:schemeClr val="dk1"/>
                </a:solidFill>
                <a:latin typeface="Cabin"/>
                <a:ea typeface="Cabin"/>
                <a:cs typeface="Cabin"/>
                <a:sym typeface="Cabin"/>
              </a:rPr>
              <a:t>:​ ​ </a:t>
            </a:r>
            <a:endParaRPr>
              <a:latin typeface="Cabin"/>
              <a:ea typeface="Cabin"/>
              <a:cs typeface="Cabin"/>
              <a:sym typeface="Cabin"/>
            </a:endParaRPr>
          </a:p>
          <a:p>
            <a:pPr indent="-311150" lvl="2" marL="1371600" marR="0" rtl="0" algn="l">
              <a:spcBef>
                <a:spcPts val="0"/>
              </a:spcBef>
              <a:spcAft>
                <a:spcPts val="0"/>
              </a:spcAft>
              <a:buClr>
                <a:schemeClr val="dk1"/>
              </a:buClr>
              <a:buSzPts val="1300"/>
              <a:buFont typeface="Cabin"/>
              <a:buChar char="■"/>
            </a:pPr>
            <a:r>
              <a:rPr i="0" lang="en-GB" sz="1300" u="none" cap="none" strike="noStrike">
                <a:solidFill>
                  <a:schemeClr val="dk1"/>
                </a:solidFill>
                <a:latin typeface="Cabin"/>
                <a:ea typeface="Cabin"/>
                <a:cs typeface="Cabin"/>
                <a:sym typeface="Cabin"/>
              </a:rPr>
              <a:t>≥ 1 week of both depressed and manic mood + other features</a:t>
            </a:r>
            <a:r>
              <a:rPr lang="en-GB" sz="1300">
                <a:latin typeface="Cabin"/>
                <a:ea typeface="Cabin"/>
                <a:cs typeface="Cabin"/>
                <a:sym typeface="Cabin"/>
              </a:rPr>
              <a:t> </a:t>
            </a:r>
            <a:r>
              <a:rPr i="0" lang="en-GB" sz="1300" u="none" cap="none" strike="noStrike">
                <a:solidFill>
                  <a:schemeClr val="dk1"/>
                </a:solidFill>
                <a:latin typeface="Cabin"/>
                <a:ea typeface="Cabin"/>
                <a:cs typeface="Cabin"/>
                <a:sym typeface="Cabin"/>
              </a:rPr>
              <a:t>Severity varies</a:t>
            </a:r>
            <a:r>
              <a:rPr lang="en-GB" sz="1300">
                <a:solidFill>
                  <a:schemeClr val="dk1"/>
                </a:solidFill>
                <a:latin typeface="Cabin"/>
                <a:ea typeface="Cabin"/>
                <a:cs typeface="Cabin"/>
                <a:sym typeface="Cabin"/>
              </a:rPr>
              <a:t>:</a:t>
            </a:r>
            <a:endParaRPr sz="1300">
              <a:solidFill>
                <a:schemeClr val="dk1"/>
              </a:solidFill>
              <a:latin typeface="Cabin"/>
              <a:ea typeface="Cabin"/>
              <a:cs typeface="Cabin"/>
              <a:sym typeface="Cabin"/>
            </a:endParaRPr>
          </a:p>
          <a:p>
            <a:pPr indent="0" lvl="0" marL="914400" marR="0" rtl="0" algn="l">
              <a:spcBef>
                <a:spcPts val="0"/>
              </a:spcBef>
              <a:spcAft>
                <a:spcPts val="0"/>
              </a:spcAft>
              <a:buNone/>
            </a:pPr>
            <a:r>
              <a:rPr i="0" lang="en-GB" sz="1300" u="none" cap="none" strike="noStrike">
                <a:solidFill>
                  <a:schemeClr val="dk1"/>
                </a:solidFill>
                <a:latin typeface="Cabin"/>
                <a:ea typeface="Cabin"/>
                <a:cs typeface="Cabin"/>
                <a:sym typeface="Cabin"/>
              </a:rPr>
              <a:t> (mild-moderate- severe). </a:t>
            </a:r>
            <a:endParaRPr sz="1300">
              <a:latin typeface="Cabin"/>
              <a:ea typeface="Cabin"/>
              <a:cs typeface="Cabin"/>
              <a:sym typeface="Cabin"/>
            </a:endParaRPr>
          </a:p>
          <a:p>
            <a:pPr indent="-254000" lvl="1" marL="685800" marR="0" rtl="0" algn="l">
              <a:spcBef>
                <a:spcPts val="0"/>
              </a:spcBef>
              <a:spcAft>
                <a:spcPts val="0"/>
              </a:spcAft>
              <a:buClr>
                <a:schemeClr val="dk1"/>
              </a:buClr>
              <a:buSzPts val="1400"/>
              <a:buFont typeface="Arial"/>
              <a:buNone/>
            </a:pPr>
            <a:r>
              <a:t/>
            </a:r>
            <a:endParaRPr i="0" sz="1400" u="none" cap="none" strike="noStrike">
              <a:solidFill>
                <a:schemeClr val="dk1"/>
              </a:solidFill>
              <a:latin typeface="Cabin"/>
              <a:ea typeface="Cabin"/>
              <a:cs typeface="Cabin"/>
              <a:sym typeface="Cabin"/>
            </a:endParaRPr>
          </a:p>
        </p:txBody>
      </p:sp>
      <p:sp>
        <p:nvSpPr>
          <p:cNvPr id="229" name="Google Shape;229;p30"/>
          <p:cNvSpPr/>
          <p:nvPr/>
        </p:nvSpPr>
        <p:spPr>
          <a:xfrm>
            <a:off x="7558569" y="875101"/>
            <a:ext cx="1125900" cy="222900"/>
          </a:xfrm>
          <a:prstGeom prst="roundRect">
            <a:avLst>
              <a:gd fmla="val 16667" name="adj"/>
            </a:avLst>
          </a:prstGeom>
          <a:solidFill>
            <a:srgbClr val="2C8ED5">
              <a:alpha val="49803"/>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GB" sz="1400">
                <a:solidFill>
                  <a:schemeClr val="lt1"/>
                </a:solidFill>
                <a:latin typeface="Calibri"/>
                <a:ea typeface="Calibri"/>
                <a:cs typeface="Calibri"/>
                <a:sym typeface="Calibri"/>
              </a:rPr>
              <a:t>Boys’ slides</a:t>
            </a:r>
            <a:endParaRPr sz="1100"/>
          </a:p>
        </p:txBody>
      </p:sp>
      <p:sp>
        <p:nvSpPr>
          <p:cNvPr id="230" name="Google Shape;230;p30"/>
          <p:cNvSpPr txBox="1"/>
          <p:nvPr/>
        </p:nvSpPr>
        <p:spPr>
          <a:xfrm>
            <a:off x="580850" y="4341000"/>
            <a:ext cx="8161800" cy="7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solidFill>
                  <a:srgbClr val="6AA84F"/>
                </a:solidFill>
              </a:rPr>
              <a:t>Depression might come as a part of bipolar disorder, If you treat a bipolar person presenting with depression symptoms with antidepressants he will develop mania </a:t>
            </a:r>
            <a:endParaRPr sz="1100">
              <a:solidFill>
                <a:srgbClr val="6AA84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1"/>
          <p:cNvSpPr/>
          <p:nvPr/>
        </p:nvSpPr>
        <p:spPr>
          <a:xfrm>
            <a:off x="411950" y="785650"/>
            <a:ext cx="8247000" cy="2585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GB" sz="1200">
                <a:solidFill>
                  <a:schemeClr val="dk1"/>
                </a:solidFill>
                <a:latin typeface="Cabin"/>
                <a:ea typeface="Cabin"/>
                <a:cs typeface="Cabin"/>
                <a:sym typeface="Cabin"/>
              </a:rPr>
              <a:t>A. </a:t>
            </a:r>
            <a:r>
              <a:rPr lang="en-GB" sz="1200" u="sng">
                <a:solidFill>
                  <a:srgbClr val="CC0000"/>
                </a:solidFill>
                <a:latin typeface="Cabin"/>
                <a:ea typeface="Cabin"/>
                <a:cs typeface="Cabin"/>
                <a:sym typeface="Cabin"/>
              </a:rPr>
              <a:t>Five</a:t>
            </a:r>
            <a:r>
              <a:rPr lang="en-GB" sz="1200">
                <a:solidFill>
                  <a:schemeClr val="dk1"/>
                </a:solidFill>
                <a:latin typeface="Cabin"/>
                <a:ea typeface="Cabin"/>
                <a:cs typeface="Cabin"/>
                <a:sym typeface="Cabin"/>
              </a:rPr>
              <a:t> (or more) of the following symptoms have been present during the same </a:t>
            </a:r>
            <a:r>
              <a:rPr lang="en-GB" sz="1200" u="sng">
                <a:solidFill>
                  <a:srgbClr val="CC0000"/>
                </a:solidFill>
                <a:latin typeface="Cabin"/>
                <a:ea typeface="Cabin"/>
                <a:cs typeface="Cabin"/>
                <a:sym typeface="Cabin"/>
              </a:rPr>
              <a:t>2-week</a:t>
            </a:r>
            <a:r>
              <a:rPr lang="en-GB" sz="1200">
                <a:solidFill>
                  <a:srgbClr val="CC0000"/>
                </a:solidFill>
                <a:latin typeface="Cabin"/>
                <a:ea typeface="Cabin"/>
                <a:cs typeface="Cabin"/>
                <a:sym typeface="Cabin"/>
              </a:rPr>
              <a:t> period </a:t>
            </a:r>
            <a:r>
              <a:rPr lang="en-GB" sz="1200">
                <a:solidFill>
                  <a:schemeClr val="dk1"/>
                </a:solidFill>
                <a:latin typeface="Cabin"/>
                <a:ea typeface="Cabin"/>
                <a:cs typeface="Cabin"/>
                <a:sym typeface="Cabin"/>
              </a:rPr>
              <a:t>and represent a change from previous functioning; at least one of the symptoms is either: </a:t>
            </a:r>
            <a:endParaRPr sz="1200">
              <a:solidFill>
                <a:schemeClr val="dk1"/>
              </a:solidFill>
              <a:latin typeface="Cabin"/>
              <a:ea typeface="Cabin"/>
              <a:cs typeface="Cabin"/>
              <a:sym typeface="Cabin"/>
            </a:endParaRPr>
          </a:p>
          <a:p>
            <a:pPr indent="-304800" lvl="0" marL="457200" marR="0" rtl="0" algn="l">
              <a:spcBef>
                <a:spcPts val="0"/>
              </a:spcBef>
              <a:spcAft>
                <a:spcPts val="0"/>
              </a:spcAft>
              <a:buClr>
                <a:schemeClr val="dk1"/>
              </a:buClr>
              <a:buSzPts val="1200"/>
              <a:buFont typeface="Cabin"/>
              <a:buAutoNum type="arabicParenR"/>
            </a:pPr>
            <a:r>
              <a:rPr lang="en-GB" sz="1200">
                <a:solidFill>
                  <a:schemeClr val="dk1"/>
                </a:solidFill>
                <a:latin typeface="Cabin"/>
                <a:ea typeface="Cabin"/>
                <a:cs typeface="Cabin"/>
                <a:sym typeface="Cabin"/>
              </a:rPr>
              <a:t>depressed mood.</a:t>
            </a:r>
            <a:endParaRPr sz="1200">
              <a:solidFill>
                <a:schemeClr val="dk1"/>
              </a:solidFill>
              <a:latin typeface="Cabin"/>
              <a:ea typeface="Cabin"/>
              <a:cs typeface="Cabin"/>
              <a:sym typeface="Cabin"/>
            </a:endParaRPr>
          </a:p>
          <a:p>
            <a:pPr indent="-304800" lvl="0" marL="457200" marR="0" rtl="0" algn="l">
              <a:spcBef>
                <a:spcPts val="0"/>
              </a:spcBef>
              <a:spcAft>
                <a:spcPts val="0"/>
              </a:spcAft>
              <a:buClr>
                <a:schemeClr val="dk1"/>
              </a:buClr>
              <a:buSzPts val="1200"/>
              <a:buFont typeface="Cabin"/>
              <a:buAutoNum type="arabicParenR"/>
            </a:pPr>
            <a:r>
              <a:rPr lang="en-GB" sz="1200">
                <a:solidFill>
                  <a:schemeClr val="dk1"/>
                </a:solidFill>
                <a:latin typeface="Cabin"/>
                <a:ea typeface="Cabin"/>
                <a:cs typeface="Cabin"/>
                <a:sym typeface="Cabin"/>
              </a:rPr>
              <a:t>loss of interest or pleasure.</a:t>
            </a:r>
            <a:endParaRPr sz="1200">
              <a:solidFill>
                <a:schemeClr val="dk1"/>
              </a:solidFill>
              <a:latin typeface="Cabin"/>
              <a:ea typeface="Cabin"/>
              <a:cs typeface="Cabin"/>
              <a:sym typeface="Cabin"/>
            </a:endParaRPr>
          </a:p>
          <a:p>
            <a:pPr indent="0" lvl="0" marL="0" marR="0" rtl="0" algn="l">
              <a:spcBef>
                <a:spcPts val="0"/>
              </a:spcBef>
              <a:spcAft>
                <a:spcPts val="0"/>
              </a:spcAft>
              <a:buNone/>
            </a:pPr>
            <a:r>
              <a:rPr lang="en-GB" sz="1000">
                <a:solidFill>
                  <a:srgbClr val="6AA84F"/>
                </a:solidFill>
                <a:latin typeface="Cabin"/>
                <a:ea typeface="Cabin"/>
                <a:cs typeface="Cabin"/>
                <a:sym typeface="Cabin"/>
              </a:rPr>
              <a:t>“One of these </a:t>
            </a:r>
            <a:r>
              <a:rPr lang="en-GB" sz="1000">
                <a:solidFill>
                  <a:srgbClr val="6AA84F"/>
                </a:solidFill>
                <a:latin typeface="Cabin"/>
                <a:ea typeface="Cabin"/>
                <a:cs typeface="Cabin"/>
                <a:sym typeface="Cabin"/>
              </a:rPr>
              <a:t>Along with 5 of the symptoms written on the right is diagnostic”</a:t>
            </a:r>
            <a:endParaRPr sz="1000">
              <a:solidFill>
                <a:srgbClr val="6AA84F"/>
              </a:solidFill>
              <a:latin typeface="Cabin"/>
              <a:ea typeface="Cabin"/>
              <a:cs typeface="Cabin"/>
              <a:sym typeface="Cabin"/>
            </a:endParaRPr>
          </a:p>
          <a:p>
            <a:pPr indent="0" lvl="0" marL="0" marR="0" rtl="0" algn="l">
              <a:spcBef>
                <a:spcPts val="0"/>
              </a:spcBef>
              <a:spcAft>
                <a:spcPts val="0"/>
              </a:spcAft>
              <a:buNone/>
            </a:pPr>
            <a:r>
              <a:rPr b="1" i="1" lang="en-GB" sz="1200">
                <a:solidFill>
                  <a:schemeClr val="dk1"/>
                </a:solidFill>
                <a:latin typeface="Cabin"/>
                <a:ea typeface="Cabin"/>
                <a:cs typeface="Cabin"/>
                <a:sym typeface="Cabin"/>
              </a:rPr>
              <a:t>Note</a:t>
            </a:r>
            <a:r>
              <a:rPr lang="en-GB" sz="1200">
                <a:solidFill>
                  <a:schemeClr val="dk1"/>
                </a:solidFill>
                <a:latin typeface="Cabin"/>
                <a:ea typeface="Cabin"/>
                <a:cs typeface="Cabin"/>
                <a:sym typeface="Cabin"/>
              </a:rPr>
              <a:t>: Do </a:t>
            </a:r>
            <a:r>
              <a:rPr b="1" lang="en-GB" sz="1200">
                <a:solidFill>
                  <a:schemeClr val="dk1"/>
                </a:solidFill>
                <a:latin typeface="Cabin"/>
                <a:ea typeface="Cabin"/>
                <a:cs typeface="Cabin"/>
                <a:sym typeface="Cabin"/>
              </a:rPr>
              <a:t>not</a:t>
            </a:r>
            <a:r>
              <a:rPr lang="en-GB" sz="1200">
                <a:solidFill>
                  <a:schemeClr val="dk1"/>
                </a:solidFill>
                <a:latin typeface="Cabin"/>
                <a:ea typeface="Cabin"/>
                <a:cs typeface="Cabin"/>
                <a:sym typeface="Cabin"/>
              </a:rPr>
              <a:t> include symptoms that are clearly attributable to another medical condition.</a:t>
            </a:r>
            <a:endParaRPr sz="1100">
              <a:latin typeface="Cabin"/>
              <a:ea typeface="Cabin"/>
              <a:cs typeface="Cabin"/>
              <a:sym typeface="Cabin"/>
            </a:endParaRPr>
          </a:p>
        </p:txBody>
      </p:sp>
      <p:sp>
        <p:nvSpPr>
          <p:cNvPr id="237" name="Google Shape;237;p31"/>
          <p:cNvSpPr txBox="1"/>
          <p:nvPr/>
        </p:nvSpPr>
        <p:spPr>
          <a:xfrm>
            <a:off x="411850" y="266050"/>
            <a:ext cx="8307600" cy="519600"/>
          </a:xfrm>
          <a:prstGeom prst="rect">
            <a:avLst/>
          </a:prstGeom>
          <a:solidFill>
            <a:schemeClr val="accent6"/>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700">
                <a:solidFill>
                  <a:srgbClr val="CC0000"/>
                </a:solidFill>
                <a:latin typeface="Oswald"/>
                <a:ea typeface="Oswald"/>
                <a:cs typeface="Oswald"/>
                <a:sym typeface="Oswald"/>
              </a:rPr>
              <a:t>Criteria For Major Depressive Episodes</a:t>
            </a:r>
            <a:endParaRPr sz="2700">
              <a:solidFill>
                <a:srgbClr val="CC0000"/>
              </a:solidFill>
              <a:latin typeface="Oswald"/>
              <a:ea typeface="Oswald"/>
              <a:cs typeface="Oswald"/>
              <a:sym typeface="Oswald"/>
            </a:endParaRPr>
          </a:p>
        </p:txBody>
      </p:sp>
      <p:sp>
        <p:nvSpPr>
          <p:cNvPr id="238" name="Google Shape;238;p31"/>
          <p:cNvSpPr txBox="1"/>
          <p:nvPr/>
        </p:nvSpPr>
        <p:spPr>
          <a:xfrm>
            <a:off x="7084562" y="537875"/>
            <a:ext cx="4206600" cy="4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solidFill>
                  <a:srgbClr val="CC0000"/>
                </a:solidFill>
              </a:rPr>
              <a:t>Criteria are very IMPORTANT </a:t>
            </a:r>
            <a:endParaRPr sz="700">
              <a:solidFill>
                <a:srgbClr val="CC0000"/>
              </a:solidFill>
            </a:endParaRPr>
          </a:p>
        </p:txBody>
      </p:sp>
      <p:pic>
        <p:nvPicPr>
          <p:cNvPr id="239" name="Google Shape;239;p31"/>
          <p:cNvPicPr preferRelativeResize="0"/>
          <p:nvPr/>
        </p:nvPicPr>
        <p:blipFill rotWithShape="1">
          <a:blip r:embed="rId3">
            <a:alphaModFix/>
          </a:blip>
          <a:srcRect b="23713" l="0" r="0" t="19998"/>
          <a:stretch/>
        </p:blipFill>
        <p:spPr>
          <a:xfrm>
            <a:off x="2852550" y="1913900"/>
            <a:ext cx="5071649" cy="2540326"/>
          </a:xfrm>
          <a:prstGeom prst="rect">
            <a:avLst/>
          </a:prstGeom>
          <a:noFill/>
          <a:ln>
            <a:noFill/>
          </a:ln>
        </p:spPr>
      </p:pic>
      <p:sp>
        <p:nvSpPr>
          <p:cNvPr id="240" name="Google Shape;240;p31"/>
          <p:cNvSpPr txBox="1"/>
          <p:nvPr/>
        </p:nvSpPr>
        <p:spPr>
          <a:xfrm>
            <a:off x="4572000" y="1466655"/>
            <a:ext cx="4206600" cy="45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rPr>
              <a:t>٥ من الأعراض المذكورة تحت </a:t>
            </a:r>
            <a:r>
              <a:rPr b="1" lang="en-GB" sz="900">
                <a:solidFill>
                  <a:srgbClr val="6AA84F"/>
                </a:solidFill>
              </a:rPr>
              <a:t>يوميًا</a:t>
            </a:r>
            <a:r>
              <a:rPr lang="en-GB" sz="900">
                <a:solidFill>
                  <a:srgbClr val="6AA84F"/>
                </a:solidFill>
              </a:rPr>
              <a:t> لمدة اسبوعين وما يكون لها علاقة لأي مرض </a:t>
            </a:r>
            <a:r>
              <a:rPr lang="en-GB" sz="900">
                <a:solidFill>
                  <a:srgbClr val="6AA84F"/>
                </a:solidFill>
              </a:rPr>
              <a:t>أو</a:t>
            </a:r>
            <a:r>
              <a:rPr lang="en-GB" sz="900">
                <a:solidFill>
                  <a:srgbClr val="6AA84F"/>
                </a:solidFill>
              </a:rPr>
              <a:t> خلل وظيفي</a:t>
            </a:r>
            <a:endParaRPr sz="900">
              <a:solidFill>
                <a:srgbClr val="6AA84F"/>
              </a:solidFill>
            </a:endParaRPr>
          </a:p>
        </p:txBody>
      </p:sp>
      <p:sp>
        <p:nvSpPr>
          <p:cNvPr id="241" name="Google Shape;241;p31"/>
          <p:cNvSpPr txBox="1"/>
          <p:nvPr/>
        </p:nvSpPr>
        <p:spPr>
          <a:xfrm>
            <a:off x="2557125" y="3908975"/>
            <a:ext cx="742800" cy="49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600">
                <a:solidFill>
                  <a:srgbClr val="CC0000"/>
                </a:solidFill>
              </a:rPr>
              <a:t>This is </a:t>
            </a:r>
            <a:r>
              <a:rPr lang="en-GB" sz="600">
                <a:solidFill>
                  <a:srgbClr val="CC0000"/>
                </a:solidFill>
              </a:rPr>
              <a:t>very significant to MDD</a:t>
            </a:r>
            <a:endParaRPr sz="600">
              <a:solidFill>
                <a:srgbClr val="CC0000"/>
              </a:solidFill>
            </a:endParaRPr>
          </a:p>
        </p:txBody>
      </p:sp>
      <p:sp>
        <p:nvSpPr>
          <p:cNvPr id="242" name="Google Shape;242;p31"/>
          <p:cNvSpPr txBox="1"/>
          <p:nvPr/>
        </p:nvSpPr>
        <p:spPr>
          <a:xfrm>
            <a:off x="6694800" y="3908975"/>
            <a:ext cx="1110900" cy="8292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en-GB" sz="700">
                <a:solidFill>
                  <a:srgbClr val="6AA84F"/>
                </a:solidFill>
              </a:rPr>
              <a:t>ما يكون من طبيعة الشخص (تغير مُلاحظ في طبيعة نومه)</a:t>
            </a:r>
            <a:endParaRPr sz="700">
              <a:solidFill>
                <a:srgbClr val="6AA84F"/>
              </a:solidFill>
            </a:endParaRPr>
          </a:p>
        </p:txBody>
      </p:sp>
      <p:sp>
        <p:nvSpPr>
          <p:cNvPr id="243" name="Google Shape;243;p31"/>
          <p:cNvSpPr txBox="1"/>
          <p:nvPr/>
        </p:nvSpPr>
        <p:spPr>
          <a:xfrm>
            <a:off x="2030896" y="2791565"/>
            <a:ext cx="1210500" cy="7191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en-GB" sz="700">
                <a:solidFill>
                  <a:srgbClr val="6AA84F"/>
                </a:solidFill>
              </a:rPr>
              <a:t>دائما يقول : انا ما استاهل. عشان كذا دايم يفكر بالانتحار. يفكرون انهم ما يقدرون يسوون شي ومحد يقدر يساعدهم</a:t>
            </a:r>
            <a:endParaRPr sz="700">
              <a:solidFill>
                <a:srgbClr val="6AA84F"/>
              </a:solidFill>
            </a:endParaRPr>
          </a:p>
        </p:txBody>
      </p:sp>
      <p:sp>
        <p:nvSpPr>
          <p:cNvPr id="244" name="Google Shape;244;p31"/>
          <p:cNvSpPr txBox="1"/>
          <p:nvPr/>
        </p:nvSpPr>
        <p:spPr>
          <a:xfrm>
            <a:off x="2030896" y="3429186"/>
            <a:ext cx="917700" cy="3141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en-GB" sz="700">
                <a:solidFill>
                  <a:srgbClr val="6AA84F"/>
                </a:solidFill>
              </a:rPr>
              <a:t>دائما مترددين بأبسط الأمور</a:t>
            </a:r>
            <a:endParaRPr sz="700">
              <a:solidFill>
                <a:srgbClr val="6AA84F"/>
              </a:solidFill>
            </a:endParaRPr>
          </a:p>
        </p:txBody>
      </p:sp>
      <p:sp>
        <p:nvSpPr>
          <p:cNvPr id="245" name="Google Shape;245;p31"/>
          <p:cNvSpPr txBox="1"/>
          <p:nvPr/>
        </p:nvSpPr>
        <p:spPr>
          <a:xfrm>
            <a:off x="7805700" y="1969488"/>
            <a:ext cx="1049100" cy="10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solidFill>
                  <a:srgbClr val="6AA84F"/>
                </a:solidFill>
              </a:rPr>
              <a:t>Subjective report: what the patient says </a:t>
            </a:r>
            <a:endParaRPr sz="700">
              <a:solidFill>
                <a:srgbClr val="6AA84F"/>
              </a:solidFill>
            </a:endParaRPr>
          </a:p>
          <a:p>
            <a:pPr indent="0" lvl="0" marL="0" rtl="0" algn="l">
              <a:spcBef>
                <a:spcPts val="0"/>
              </a:spcBef>
              <a:spcAft>
                <a:spcPts val="0"/>
              </a:spcAft>
              <a:buNone/>
            </a:pPr>
            <a:r>
              <a:rPr lang="en-GB" sz="700">
                <a:solidFill>
                  <a:srgbClr val="6AA84F"/>
                </a:solidFill>
              </a:rPr>
              <a:t>Observation: made by other people or by the psychiatrist </a:t>
            </a:r>
            <a:endParaRPr sz="700">
              <a:solidFill>
                <a:srgbClr val="6AA84F"/>
              </a:solidFill>
            </a:endParaRPr>
          </a:p>
        </p:txBody>
      </p:sp>
      <p:sp>
        <p:nvSpPr>
          <p:cNvPr id="246" name="Google Shape;246;p31"/>
          <p:cNvSpPr/>
          <p:nvPr/>
        </p:nvSpPr>
        <p:spPr>
          <a:xfrm>
            <a:off x="411850" y="1971600"/>
            <a:ext cx="1689300" cy="3281100"/>
          </a:xfrm>
          <a:prstGeom prst="rect">
            <a:avLst/>
          </a:prstGeom>
          <a:noFill/>
          <a:ln>
            <a:noFill/>
          </a:ln>
        </p:spPr>
        <p:txBody>
          <a:bodyPr anchorCtr="0" anchor="t" bIns="34275" lIns="68575" spcFirstLastPara="1" rIns="68575" wrap="square" tIns="34275">
            <a:noAutofit/>
          </a:bodyPr>
          <a:lstStyle/>
          <a:p>
            <a:pPr indent="-190500" lvl="0" marL="254000" marR="0" rtl="0" algn="l">
              <a:spcBef>
                <a:spcPts val="0"/>
              </a:spcBef>
              <a:spcAft>
                <a:spcPts val="0"/>
              </a:spcAft>
              <a:buClr>
                <a:schemeClr val="dk1"/>
              </a:buClr>
              <a:buSzPts val="1100"/>
              <a:buFont typeface="Arial"/>
              <a:buNone/>
            </a:pPr>
            <a:r>
              <a:t/>
            </a:r>
            <a:endParaRPr sz="1100">
              <a:solidFill>
                <a:schemeClr val="dk1"/>
              </a:solidFill>
              <a:latin typeface="Cabin"/>
              <a:ea typeface="Cabin"/>
              <a:cs typeface="Cabin"/>
              <a:sym typeface="Cabin"/>
            </a:endParaRPr>
          </a:p>
          <a:p>
            <a:pPr indent="0" lvl="0" marL="0" marR="0" rtl="0" algn="l">
              <a:spcBef>
                <a:spcPts val="0"/>
              </a:spcBef>
              <a:spcAft>
                <a:spcPts val="0"/>
              </a:spcAft>
              <a:buNone/>
            </a:pPr>
            <a:r>
              <a:rPr b="1" lang="en-GB" sz="1100">
                <a:solidFill>
                  <a:schemeClr val="dk1"/>
                </a:solidFill>
                <a:latin typeface="Cabin"/>
                <a:ea typeface="Cabin"/>
                <a:cs typeface="Cabin"/>
                <a:sym typeface="Cabin"/>
              </a:rPr>
              <a:t>B. </a:t>
            </a:r>
            <a:r>
              <a:rPr lang="en-GB" sz="1100">
                <a:solidFill>
                  <a:schemeClr val="dk1"/>
                </a:solidFill>
                <a:latin typeface="Cabin"/>
                <a:ea typeface="Cabin"/>
                <a:cs typeface="Cabin"/>
                <a:sym typeface="Cabin"/>
              </a:rPr>
              <a:t>The symptoms cause clinically significant distress or impairment in social. occupational. or other important areas of functioning.</a:t>
            </a:r>
            <a:endParaRPr sz="1100">
              <a:latin typeface="Cabin"/>
              <a:ea typeface="Cabin"/>
              <a:cs typeface="Cabin"/>
              <a:sym typeface="Cabin"/>
            </a:endParaRPr>
          </a:p>
          <a:p>
            <a:pPr indent="-190500" lvl="0" marL="254000" marR="0" rtl="0" algn="l">
              <a:spcBef>
                <a:spcPts val="0"/>
              </a:spcBef>
              <a:spcAft>
                <a:spcPts val="0"/>
              </a:spcAft>
              <a:buClr>
                <a:schemeClr val="dk1"/>
              </a:buClr>
              <a:buSzPts val="1100"/>
              <a:buFont typeface="Arial"/>
              <a:buNone/>
            </a:pPr>
            <a:r>
              <a:t/>
            </a:r>
            <a:endParaRPr sz="1100">
              <a:solidFill>
                <a:schemeClr val="dk1"/>
              </a:solidFill>
              <a:latin typeface="Cabin"/>
              <a:ea typeface="Cabin"/>
              <a:cs typeface="Cabin"/>
              <a:sym typeface="Cabin"/>
            </a:endParaRPr>
          </a:p>
          <a:p>
            <a:pPr indent="0" lvl="0" marL="0" marR="0" rtl="0" algn="l">
              <a:spcBef>
                <a:spcPts val="0"/>
              </a:spcBef>
              <a:spcAft>
                <a:spcPts val="0"/>
              </a:spcAft>
              <a:buNone/>
            </a:pPr>
            <a:r>
              <a:rPr b="1" lang="en-GB" sz="1100">
                <a:solidFill>
                  <a:schemeClr val="dk1"/>
                </a:solidFill>
                <a:latin typeface="Cabin"/>
                <a:ea typeface="Cabin"/>
                <a:cs typeface="Cabin"/>
                <a:sym typeface="Cabin"/>
              </a:rPr>
              <a:t>C. </a:t>
            </a:r>
            <a:r>
              <a:rPr lang="en-GB" sz="1100">
                <a:solidFill>
                  <a:schemeClr val="dk1"/>
                </a:solidFill>
                <a:latin typeface="Cabin"/>
                <a:ea typeface="Cabin"/>
                <a:cs typeface="Cabin"/>
                <a:sym typeface="Cabin"/>
              </a:rPr>
              <a:t>The episode is not attributable to the physiological effects of a substance or another medical condition.</a:t>
            </a:r>
            <a:endParaRPr sz="1100">
              <a:latin typeface="Cabin"/>
              <a:ea typeface="Cabin"/>
              <a:cs typeface="Cabin"/>
              <a:sym typeface="Cabin"/>
            </a:endParaRPr>
          </a:p>
          <a:p>
            <a:pPr indent="-190500" lvl="0" marL="254000" marR="0" rtl="0" algn="l">
              <a:spcBef>
                <a:spcPts val="0"/>
              </a:spcBef>
              <a:spcAft>
                <a:spcPts val="0"/>
              </a:spcAft>
              <a:buClr>
                <a:schemeClr val="dk1"/>
              </a:buClr>
              <a:buSzPts val="1100"/>
              <a:buFont typeface="Arial"/>
              <a:buNone/>
            </a:pPr>
            <a:r>
              <a:t/>
            </a:r>
            <a:endParaRPr sz="1100">
              <a:solidFill>
                <a:schemeClr val="dk1"/>
              </a:solidFill>
              <a:latin typeface="Cabin"/>
              <a:ea typeface="Cabin"/>
              <a:cs typeface="Cabin"/>
              <a:sym typeface="Cabin"/>
            </a:endParaRPr>
          </a:p>
          <a:p>
            <a:pPr indent="0" lvl="0" marL="0" marR="0" rtl="0" algn="l">
              <a:spcBef>
                <a:spcPts val="0"/>
              </a:spcBef>
              <a:spcAft>
                <a:spcPts val="0"/>
              </a:spcAft>
              <a:buNone/>
            </a:pPr>
            <a:r>
              <a:t/>
            </a:r>
            <a:endParaRPr sz="1100">
              <a:solidFill>
                <a:srgbClr val="0070C0"/>
              </a:solidFill>
              <a:latin typeface="Cabin"/>
              <a:ea typeface="Cabin"/>
              <a:cs typeface="Cabin"/>
              <a:sym typeface="Cabin"/>
            </a:endParaRPr>
          </a:p>
        </p:txBody>
      </p:sp>
      <p:sp>
        <p:nvSpPr>
          <p:cNvPr id="247" name="Google Shape;247;p31"/>
          <p:cNvSpPr txBox="1"/>
          <p:nvPr/>
        </p:nvSpPr>
        <p:spPr>
          <a:xfrm>
            <a:off x="356150" y="4399775"/>
            <a:ext cx="8363400" cy="7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b="1" i="1" lang="en-GB" sz="1100">
                <a:solidFill>
                  <a:schemeClr val="dk1"/>
                </a:solidFill>
                <a:latin typeface="Cabin"/>
                <a:ea typeface="Cabin"/>
                <a:cs typeface="Cabin"/>
                <a:sym typeface="Cabin"/>
              </a:rPr>
              <a:t>Note</a:t>
            </a:r>
            <a:r>
              <a:rPr lang="en-GB" sz="1100">
                <a:solidFill>
                  <a:schemeClr val="dk1"/>
                </a:solidFill>
                <a:latin typeface="Cabin"/>
                <a:ea typeface="Cabin"/>
                <a:cs typeface="Cabin"/>
                <a:sym typeface="Cabin"/>
              </a:rPr>
              <a:t>: Criteria A-C constitute a major depressive episode. Major depressive episodes are common in bipolar l disorder but are not required for the diagnosis of bipolar I disorder.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2"/>
          <p:cNvSpPr txBox="1"/>
          <p:nvPr/>
        </p:nvSpPr>
        <p:spPr>
          <a:xfrm>
            <a:off x="514600" y="266050"/>
            <a:ext cx="8204700" cy="519600"/>
          </a:xfrm>
          <a:prstGeom prst="rect">
            <a:avLst/>
          </a:prstGeom>
          <a:solidFill>
            <a:schemeClr val="accent6"/>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700">
                <a:solidFill>
                  <a:schemeClr val="lt1"/>
                </a:solidFill>
                <a:latin typeface="Oswald"/>
                <a:ea typeface="Oswald"/>
                <a:cs typeface="Oswald"/>
                <a:sym typeface="Oswald"/>
              </a:rPr>
              <a:t>Depressive Features and Clinical Findings</a:t>
            </a:r>
            <a:endParaRPr sz="2700">
              <a:latin typeface="Oswald"/>
              <a:ea typeface="Oswald"/>
              <a:cs typeface="Oswald"/>
              <a:sym typeface="Oswald"/>
            </a:endParaRPr>
          </a:p>
        </p:txBody>
      </p:sp>
      <p:graphicFrame>
        <p:nvGraphicFramePr>
          <p:cNvPr id="254" name="Google Shape;254;p32"/>
          <p:cNvGraphicFramePr/>
          <p:nvPr/>
        </p:nvGraphicFramePr>
        <p:xfrm>
          <a:off x="514743" y="879365"/>
          <a:ext cx="3000000" cy="3000000"/>
        </p:xfrm>
        <a:graphic>
          <a:graphicData uri="http://schemas.openxmlformats.org/drawingml/2006/table">
            <a:tbl>
              <a:tblPr bandRow="1" firstRow="1">
                <a:noFill/>
                <a:tableStyleId>{DB07617F-259C-4878-8839-0D9E685910E4}</a:tableStyleId>
              </a:tblPr>
              <a:tblGrid>
                <a:gridCol w="1385900"/>
                <a:gridCol w="2219900"/>
                <a:gridCol w="2482775"/>
                <a:gridCol w="2116125"/>
              </a:tblGrid>
              <a:tr h="485575">
                <a:tc>
                  <a:txBody>
                    <a:bodyPr>
                      <a:noAutofit/>
                    </a:bodyPr>
                    <a:lstStyle/>
                    <a:p>
                      <a:pPr indent="0" lvl="0" marL="0" marR="0" rtl="1" algn="ctr">
                        <a:lnSpc>
                          <a:spcPct val="100000"/>
                        </a:lnSpc>
                        <a:spcBef>
                          <a:spcPts val="0"/>
                        </a:spcBef>
                        <a:spcAft>
                          <a:spcPts val="0"/>
                        </a:spcAft>
                        <a:buClr>
                          <a:schemeClr val="dk1"/>
                        </a:buClr>
                        <a:buSzPts val="1400"/>
                        <a:buFont typeface="Calibri"/>
                        <a:buNone/>
                      </a:pPr>
                      <a:r>
                        <a:rPr lang="en-GB" sz="1400" u="none" cap="none" strike="noStrike">
                          <a:latin typeface="Cabin"/>
                          <a:ea typeface="Cabin"/>
                          <a:cs typeface="Cabin"/>
                          <a:sym typeface="Cabin"/>
                        </a:rPr>
                        <a:t>Mood Changes</a:t>
                      </a:r>
                      <a:endParaRPr sz="1100">
                        <a:latin typeface="Cabin"/>
                        <a:ea typeface="Cabin"/>
                        <a:cs typeface="Cabin"/>
                        <a:sym typeface="Cabin"/>
                      </a:endParaRPr>
                    </a:p>
                    <a:p>
                      <a:pPr indent="0" lvl="0" marL="0" marR="0" rtl="1" algn="ctr">
                        <a:spcBef>
                          <a:spcPts val="0"/>
                        </a:spcBef>
                        <a:spcAft>
                          <a:spcPts val="0"/>
                        </a:spcAft>
                        <a:buNone/>
                      </a:pPr>
                      <a:r>
                        <a:t/>
                      </a:r>
                      <a:endParaRPr sz="1400" u="none" cap="none" strike="noStrike">
                        <a:latin typeface="Cabin"/>
                        <a:ea typeface="Cabin"/>
                        <a:cs typeface="Cabin"/>
                        <a:sym typeface="Cabin"/>
                      </a:endParaRPr>
                    </a:p>
                  </a:txBody>
                  <a:tcPr marT="34300" marB="34300" marR="68600" marL="68600"/>
                </a:tc>
                <a:tc>
                  <a:txBody>
                    <a:bodyPr>
                      <a:noAutofit/>
                    </a:bodyPr>
                    <a:lstStyle/>
                    <a:p>
                      <a:pPr indent="0" lvl="0" marL="0" marR="0" rtl="1" algn="ctr">
                        <a:lnSpc>
                          <a:spcPct val="100000"/>
                        </a:lnSpc>
                        <a:spcBef>
                          <a:spcPts val="0"/>
                        </a:spcBef>
                        <a:spcAft>
                          <a:spcPts val="0"/>
                        </a:spcAft>
                        <a:buClr>
                          <a:schemeClr val="dk1"/>
                        </a:buClr>
                        <a:buSzPts val="1400"/>
                        <a:buFont typeface="Calibri"/>
                        <a:buNone/>
                      </a:pPr>
                      <a:r>
                        <a:rPr lang="en-GB" sz="1400" u="none" cap="none" strike="noStrike">
                          <a:latin typeface="Cabin"/>
                          <a:ea typeface="Cabin"/>
                          <a:cs typeface="Cabin"/>
                          <a:sym typeface="Cabin"/>
                        </a:rPr>
                        <a:t>Appearance &amp; Behavior </a:t>
                      </a:r>
                      <a:endParaRPr sz="1100">
                        <a:latin typeface="Cabin"/>
                        <a:ea typeface="Cabin"/>
                        <a:cs typeface="Cabin"/>
                        <a:sym typeface="Cabin"/>
                      </a:endParaRPr>
                    </a:p>
                    <a:p>
                      <a:pPr indent="0" lvl="0" marL="0" marR="0" rtl="1" algn="ctr">
                        <a:spcBef>
                          <a:spcPts val="0"/>
                        </a:spcBef>
                        <a:spcAft>
                          <a:spcPts val="0"/>
                        </a:spcAft>
                        <a:buNone/>
                      </a:pPr>
                      <a:r>
                        <a:t/>
                      </a:r>
                      <a:endParaRPr sz="1400" u="none" cap="none" strike="noStrike">
                        <a:latin typeface="Cabin"/>
                        <a:ea typeface="Cabin"/>
                        <a:cs typeface="Cabin"/>
                        <a:sym typeface="Cabin"/>
                      </a:endParaRPr>
                    </a:p>
                  </a:txBody>
                  <a:tcPr marT="34300" marB="34300" marR="68600" marL="68600"/>
                </a:tc>
                <a:tc>
                  <a:txBody>
                    <a:bodyPr>
                      <a:noAutofit/>
                    </a:bodyPr>
                    <a:lstStyle/>
                    <a:p>
                      <a:pPr indent="0" lvl="0" marL="0" marR="0" rtl="1" algn="ctr">
                        <a:lnSpc>
                          <a:spcPct val="100000"/>
                        </a:lnSpc>
                        <a:spcBef>
                          <a:spcPts val="0"/>
                        </a:spcBef>
                        <a:spcAft>
                          <a:spcPts val="0"/>
                        </a:spcAft>
                        <a:buClr>
                          <a:schemeClr val="dk1"/>
                        </a:buClr>
                        <a:buSzPts val="1400"/>
                        <a:buFont typeface="Calibri"/>
                        <a:buNone/>
                      </a:pPr>
                      <a:r>
                        <a:rPr lang="en-GB" sz="1400" u="none" cap="none" strike="noStrike">
                          <a:latin typeface="Cabin"/>
                          <a:ea typeface="Cabin"/>
                          <a:cs typeface="Cabin"/>
                          <a:sym typeface="Cabin"/>
                        </a:rPr>
                        <a:t>Cognitive Functions &amp; Thinking</a:t>
                      </a:r>
                      <a:endParaRPr sz="1400" u="none" cap="none" strike="noStrike">
                        <a:latin typeface="Cabin"/>
                        <a:ea typeface="Cabin"/>
                        <a:cs typeface="Cabin"/>
                        <a:sym typeface="Cabin"/>
                      </a:endParaRPr>
                    </a:p>
                  </a:txBody>
                  <a:tcPr marT="34300" marB="34300" marR="68600" marL="68600"/>
                </a:tc>
                <a:tc>
                  <a:txBody>
                    <a:bodyPr>
                      <a:noAutofit/>
                    </a:bodyPr>
                    <a:lstStyle/>
                    <a:p>
                      <a:pPr indent="0" lvl="0" marL="0" marR="0" rtl="1" algn="ctr">
                        <a:lnSpc>
                          <a:spcPct val="100000"/>
                        </a:lnSpc>
                        <a:spcBef>
                          <a:spcPts val="0"/>
                        </a:spcBef>
                        <a:spcAft>
                          <a:spcPts val="0"/>
                        </a:spcAft>
                        <a:buClr>
                          <a:schemeClr val="dk1"/>
                        </a:buClr>
                        <a:buSzPts val="1400"/>
                        <a:buFont typeface="Calibri"/>
                        <a:buNone/>
                      </a:pPr>
                      <a:r>
                        <a:rPr lang="en-GB" sz="1400" u="none" cap="none" strike="noStrike">
                          <a:latin typeface="Cabin"/>
                          <a:ea typeface="Cabin"/>
                          <a:cs typeface="Cabin"/>
                          <a:sym typeface="Cabin"/>
                        </a:rPr>
                        <a:t>Biological Features </a:t>
                      </a:r>
                      <a:r>
                        <a:rPr lang="en-GB" sz="1200" u="none" cap="none" strike="noStrike">
                          <a:latin typeface="Cabin"/>
                          <a:ea typeface="Cabin"/>
                          <a:cs typeface="Cabin"/>
                          <a:sym typeface="Cabin"/>
                        </a:rPr>
                        <a:t>(Neurovegetative Signs)</a:t>
                      </a:r>
                      <a:endParaRPr sz="1200" u="none" cap="none" strike="noStrike">
                        <a:latin typeface="Cabin"/>
                        <a:ea typeface="Cabin"/>
                        <a:cs typeface="Cabin"/>
                        <a:sym typeface="Cabin"/>
                      </a:endParaRPr>
                    </a:p>
                  </a:txBody>
                  <a:tcPr marT="34300" marB="34300" marR="68600" marL="68600"/>
                </a:tc>
              </a:tr>
              <a:tr h="2953575">
                <a:tc>
                  <a:txBody>
                    <a:bodyPr>
                      <a:noAutofit/>
                    </a:bodyPr>
                    <a:lstStyle/>
                    <a:p>
                      <a:pPr indent="-215900" lvl="0" marL="215900" marR="0" rtl="0" algn="l">
                        <a:spcBef>
                          <a:spcPts val="0"/>
                        </a:spcBef>
                        <a:spcAft>
                          <a:spcPts val="0"/>
                        </a:spcAft>
                        <a:buClr>
                          <a:schemeClr val="dk1"/>
                        </a:buClr>
                        <a:buSzPts val="1000"/>
                        <a:buFont typeface="Cabin"/>
                        <a:buChar char="-"/>
                      </a:pPr>
                      <a:r>
                        <a:rPr b="1" lang="en-GB" sz="1000" u="none" cap="none" strike="noStrike">
                          <a:latin typeface="Cabin"/>
                          <a:ea typeface="Cabin"/>
                          <a:cs typeface="Cabin"/>
                          <a:sym typeface="Cabin"/>
                        </a:rPr>
                        <a:t>Unusual sadness </a:t>
                      </a:r>
                      <a:r>
                        <a:rPr lang="en-GB" sz="1000" u="none" cap="none" strike="noStrike">
                          <a:latin typeface="Cabin"/>
                          <a:ea typeface="Cabin"/>
                          <a:cs typeface="Cabin"/>
                          <a:sym typeface="Cabin"/>
                        </a:rPr>
                        <a:t>(low mood). </a:t>
                      </a:r>
                      <a:endParaRPr sz="1100">
                        <a:latin typeface="Cabin"/>
                        <a:ea typeface="Cabin"/>
                        <a:cs typeface="Cabin"/>
                        <a:sym typeface="Cabin"/>
                      </a:endParaRPr>
                    </a:p>
                    <a:p>
                      <a:pPr indent="-215900" lvl="0" marL="215900" marR="0" rtl="0" algn="l">
                        <a:spcBef>
                          <a:spcPts val="0"/>
                        </a:spcBef>
                        <a:spcAft>
                          <a:spcPts val="0"/>
                        </a:spcAft>
                        <a:buClr>
                          <a:schemeClr val="dk1"/>
                        </a:buClr>
                        <a:buSzPts val="1000"/>
                        <a:buFont typeface="Cabin"/>
                        <a:buChar char="-"/>
                      </a:pPr>
                      <a:r>
                        <a:rPr b="1" lang="en-GB" sz="1000" u="none" cap="none" strike="noStrike">
                          <a:latin typeface="Cabin"/>
                          <a:ea typeface="Cabin"/>
                          <a:cs typeface="Cabin"/>
                          <a:sym typeface="Cabin"/>
                        </a:rPr>
                        <a:t>Anhedonia</a:t>
                      </a:r>
                      <a:r>
                        <a:rPr lang="en-GB" sz="1000" u="none" cap="none" strike="noStrike">
                          <a:latin typeface="Cabin"/>
                          <a:ea typeface="Cabin"/>
                          <a:cs typeface="Cabin"/>
                          <a:sym typeface="Cabin"/>
                        </a:rPr>
                        <a:t> </a:t>
                      </a:r>
                      <a:r>
                        <a:rPr lang="en-GB" sz="800" u="none" cap="none" strike="noStrike">
                          <a:latin typeface="Cabin"/>
                          <a:ea typeface="Cabin"/>
                          <a:cs typeface="Cabin"/>
                          <a:sym typeface="Cabin"/>
                        </a:rPr>
                        <a:t>“reduced motivation or ability to experience pleasure.”</a:t>
                      </a:r>
                      <a:endParaRPr sz="1100">
                        <a:latin typeface="Cabin"/>
                        <a:ea typeface="Cabin"/>
                        <a:cs typeface="Cabin"/>
                        <a:sym typeface="Cabin"/>
                      </a:endParaRPr>
                    </a:p>
                    <a:p>
                      <a:pPr indent="-215900" lvl="0" marL="215900" marR="0" rtl="0" algn="l">
                        <a:spcBef>
                          <a:spcPts val="0"/>
                        </a:spcBef>
                        <a:spcAft>
                          <a:spcPts val="0"/>
                        </a:spcAft>
                        <a:buClr>
                          <a:schemeClr val="dk1"/>
                        </a:buClr>
                        <a:buSzPts val="1000"/>
                        <a:buFont typeface="Cabin"/>
                        <a:buChar char="-"/>
                      </a:pPr>
                      <a:r>
                        <a:rPr b="1" lang="en-GB" sz="1000" u="none" cap="none" strike="noStrike">
                          <a:latin typeface="Cabin"/>
                          <a:ea typeface="Cabin"/>
                          <a:cs typeface="Cabin"/>
                          <a:sym typeface="Cabin"/>
                        </a:rPr>
                        <a:t>Feeling lonely </a:t>
                      </a:r>
                      <a:endParaRPr b="1" sz="1100">
                        <a:latin typeface="Cabin"/>
                        <a:ea typeface="Cabin"/>
                        <a:cs typeface="Cabin"/>
                        <a:sym typeface="Cabin"/>
                      </a:endParaRPr>
                    </a:p>
                    <a:p>
                      <a:pPr indent="-215900" lvl="0" marL="215900" marR="0" rtl="0" algn="l">
                        <a:spcBef>
                          <a:spcPts val="0"/>
                        </a:spcBef>
                        <a:spcAft>
                          <a:spcPts val="0"/>
                        </a:spcAft>
                        <a:buClr>
                          <a:schemeClr val="dk1"/>
                        </a:buClr>
                        <a:buSzPts val="1000"/>
                        <a:buFont typeface="Cabin"/>
                        <a:buChar char="-"/>
                      </a:pPr>
                      <a:r>
                        <a:rPr b="1" lang="en-GB" sz="1000" u="none" cap="none" strike="noStrike">
                          <a:latin typeface="Cabin"/>
                          <a:ea typeface="Cabin"/>
                          <a:cs typeface="Cabin"/>
                          <a:sym typeface="Cabin"/>
                        </a:rPr>
                        <a:t>Irritability</a:t>
                      </a:r>
                      <a:r>
                        <a:rPr lang="en-GB" sz="1000" u="none" cap="none" strike="noStrike">
                          <a:latin typeface="Cabin"/>
                          <a:ea typeface="Cabin"/>
                          <a:cs typeface="Cabin"/>
                          <a:sym typeface="Cabin"/>
                        </a:rPr>
                        <a:t>. </a:t>
                      </a:r>
                      <a:endParaRPr sz="1100">
                        <a:latin typeface="Cabin"/>
                        <a:ea typeface="Cabin"/>
                        <a:cs typeface="Cabin"/>
                        <a:sym typeface="Cabin"/>
                      </a:endParaRPr>
                    </a:p>
                    <a:p>
                      <a:pPr indent="0" lvl="0" marL="0" marR="0" rtl="1" algn="l">
                        <a:spcBef>
                          <a:spcPts val="0"/>
                        </a:spcBef>
                        <a:spcAft>
                          <a:spcPts val="0"/>
                        </a:spcAft>
                        <a:buNone/>
                      </a:pPr>
                      <a:r>
                        <a:t/>
                      </a:r>
                      <a:endParaRPr sz="1400" u="none" cap="none" strike="noStrike">
                        <a:latin typeface="Cabin"/>
                        <a:ea typeface="Cabin"/>
                        <a:cs typeface="Cabin"/>
                        <a:sym typeface="Cabin"/>
                      </a:endParaRPr>
                    </a:p>
                  </a:txBody>
                  <a:tcPr marT="34300" marB="34300" marR="68600" marL="68600"/>
                </a:tc>
                <a:tc>
                  <a:txBody>
                    <a:bodyPr>
                      <a:noAutofit/>
                    </a:bodyPr>
                    <a:lstStyle/>
                    <a:p>
                      <a:pPr indent="-209550" lvl="0" marL="215900" marR="0" rtl="0" algn="l">
                        <a:spcBef>
                          <a:spcPts val="0"/>
                        </a:spcBef>
                        <a:spcAft>
                          <a:spcPts val="0"/>
                        </a:spcAft>
                        <a:buClr>
                          <a:schemeClr val="dk1"/>
                        </a:buClr>
                        <a:buSzPts val="900"/>
                        <a:buFont typeface="Cabin"/>
                        <a:buChar char="-"/>
                      </a:pPr>
                      <a:r>
                        <a:rPr lang="en-GB" sz="900" u="none" cap="none" strike="noStrike">
                          <a:latin typeface="Cabin"/>
                          <a:ea typeface="Cabin"/>
                          <a:cs typeface="Cabin"/>
                          <a:sym typeface="Cabin"/>
                        </a:rPr>
                        <a:t>​</a:t>
                      </a:r>
                      <a:r>
                        <a:rPr b="1" lang="en-GB" sz="1000" u="none" cap="none" strike="noStrike">
                          <a:latin typeface="Cabin"/>
                          <a:ea typeface="Cabin"/>
                          <a:cs typeface="Cabin"/>
                          <a:sym typeface="Cabin"/>
                        </a:rPr>
                        <a:t>Neglected dress and grooming. </a:t>
                      </a:r>
                      <a:endParaRPr b="1" sz="1100">
                        <a:latin typeface="Cabin"/>
                        <a:ea typeface="Cabin"/>
                        <a:cs typeface="Cabin"/>
                        <a:sym typeface="Cabin"/>
                      </a:endParaRPr>
                    </a:p>
                    <a:p>
                      <a:pPr indent="-215900" lvl="0" marL="215900" marR="0" rtl="0" algn="l">
                        <a:spcBef>
                          <a:spcPts val="0"/>
                        </a:spcBef>
                        <a:spcAft>
                          <a:spcPts val="0"/>
                        </a:spcAft>
                        <a:buClr>
                          <a:schemeClr val="dk1"/>
                        </a:buClr>
                        <a:buSzPts val="1000"/>
                        <a:buFont typeface="Cabin"/>
                        <a:buChar char="-"/>
                      </a:pPr>
                      <a:r>
                        <a:rPr b="1" lang="en-GB" sz="1000" u="none" cap="none" strike="noStrike">
                          <a:latin typeface="Cabin"/>
                          <a:ea typeface="Cabin"/>
                          <a:cs typeface="Cabin"/>
                          <a:sym typeface="Cabin"/>
                        </a:rPr>
                        <a:t>Facial appearance of sadness:</a:t>
                      </a:r>
                      <a:endParaRPr b="1" sz="1100">
                        <a:latin typeface="Cabin"/>
                        <a:ea typeface="Cabin"/>
                        <a:cs typeface="Cabin"/>
                        <a:sym typeface="Cabin"/>
                      </a:endParaRPr>
                    </a:p>
                    <a:p>
                      <a:pPr indent="-215900" lvl="1" marL="558800" marR="0" rtl="0" algn="l">
                        <a:spcBef>
                          <a:spcPts val="0"/>
                        </a:spcBef>
                        <a:spcAft>
                          <a:spcPts val="0"/>
                        </a:spcAft>
                        <a:buClr>
                          <a:schemeClr val="dk1"/>
                        </a:buClr>
                        <a:buSzPts val="1000"/>
                        <a:buFont typeface="Cabin"/>
                        <a:buChar char="-"/>
                      </a:pPr>
                      <a:r>
                        <a:rPr lang="en-GB" sz="1000" u="none" cap="none" strike="noStrike">
                          <a:latin typeface="Cabin"/>
                          <a:ea typeface="Cabin"/>
                          <a:cs typeface="Cabin"/>
                          <a:sym typeface="Cabin"/>
                        </a:rPr>
                        <a:t>Turning downwards of corners of the mouth​.</a:t>
                      </a:r>
                      <a:endParaRPr sz="1100">
                        <a:latin typeface="Cabin"/>
                        <a:ea typeface="Cabin"/>
                        <a:cs typeface="Cabin"/>
                        <a:sym typeface="Cabin"/>
                      </a:endParaRPr>
                    </a:p>
                    <a:p>
                      <a:pPr indent="-215900" lvl="1" marL="558800" marR="0" rtl="0" algn="l">
                        <a:spcBef>
                          <a:spcPts val="0"/>
                        </a:spcBef>
                        <a:spcAft>
                          <a:spcPts val="0"/>
                        </a:spcAft>
                        <a:buClr>
                          <a:schemeClr val="dk1"/>
                        </a:buClr>
                        <a:buSzPts val="1000"/>
                        <a:buFont typeface="Cabin"/>
                        <a:buChar char="-"/>
                      </a:pPr>
                      <a:r>
                        <a:rPr lang="en-GB" sz="1000" u="none" cap="none" strike="noStrike">
                          <a:latin typeface="Cabin"/>
                          <a:ea typeface="Cabin"/>
                          <a:cs typeface="Cabin"/>
                          <a:sym typeface="Cabin"/>
                        </a:rPr>
                        <a:t>Downcast gaze.</a:t>
                      </a:r>
                      <a:endParaRPr sz="1100">
                        <a:latin typeface="Cabin"/>
                        <a:ea typeface="Cabin"/>
                        <a:cs typeface="Cabin"/>
                        <a:sym typeface="Cabin"/>
                      </a:endParaRPr>
                    </a:p>
                    <a:p>
                      <a:pPr indent="-215900" lvl="1" marL="558800" marR="0" rtl="0" algn="l">
                        <a:spcBef>
                          <a:spcPts val="0"/>
                        </a:spcBef>
                        <a:spcAft>
                          <a:spcPts val="0"/>
                        </a:spcAft>
                        <a:buClr>
                          <a:schemeClr val="dk1"/>
                        </a:buClr>
                        <a:buSzPts val="1000"/>
                        <a:buFont typeface="Cabin"/>
                        <a:buChar char="-"/>
                      </a:pPr>
                      <a:r>
                        <a:rPr lang="en-GB" sz="1000" u="none" cap="none" strike="noStrike">
                          <a:latin typeface="Cabin"/>
                          <a:ea typeface="Cabin"/>
                          <a:cs typeface="Cabin"/>
                          <a:sym typeface="Cabin"/>
                        </a:rPr>
                        <a:t>tearful eyes and reduced rate of blinking.</a:t>
                      </a:r>
                      <a:endParaRPr sz="1100">
                        <a:latin typeface="Cabin"/>
                        <a:ea typeface="Cabin"/>
                        <a:cs typeface="Cabin"/>
                        <a:sym typeface="Cabin"/>
                      </a:endParaRPr>
                    </a:p>
                    <a:p>
                      <a:pPr indent="-215900" lvl="1" marL="558800" marR="0" rtl="0" algn="l">
                        <a:spcBef>
                          <a:spcPts val="0"/>
                        </a:spcBef>
                        <a:spcAft>
                          <a:spcPts val="0"/>
                        </a:spcAft>
                        <a:buClr>
                          <a:schemeClr val="dk1"/>
                        </a:buClr>
                        <a:buSzPts val="1000"/>
                        <a:buFont typeface="Cabin"/>
                        <a:buChar char="-"/>
                      </a:pPr>
                      <a:r>
                        <a:rPr lang="en-GB" sz="1000" u="none" cap="none" strike="noStrike">
                          <a:latin typeface="Cabin"/>
                          <a:ea typeface="Cabin"/>
                          <a:cs typeface="Cabin"/>
                          <a:sym typeface="Cabin"/>
                        </a:rPr>
                        <a:t>Head is inclined forwards. </a:t>
                      </a:r>
                      <a:endParaRPr sz="1100">
                        <a:latin typeface="Cabin"/>
                        <a:ea typeface="Cabin"/>
                        <a:cs typeface="Cabin"/>
                        <a:sym typeface="Cabin"/>
                      </a:endParaRPr>
                    </a:p>
                    <a:p>
                      <a:pPr indent="-215900" lvl="0" marL="215900" marR="0" rtl="0" algn="l">
                        <a:spcBef>
                          <a:spcPts val="0"/>
                        </a:spcBef>
                        <a:spcAft>
                          <a:spcPts val="0"/>
                        </a:spcAft>
                        <a:buClr>
                          <a:schemeClr val="dk1"/>
                        </a:buClr>
                        <a:buSzPts val="1000"/>
                        <a:buFont typeface="Cabin"/>
                        <a:buChar char="-"/>
                      </a:pPr>
                      <a:r>
                        <a:rPr b="1" lang="en-GB" sz="1000" u="none" cap="none" strike="noStrike">
                          <a:latin typeface="Cabin"/>
                          <a:ea typeface="Cabin"/>
                          <a:cs typeface="Cabin"/>
                          <a:sym typeface="Cabin"/>
                        </a:rPr>
                        <a:t>Psychomotor retardation</a:t>
                      </a:r>
                      <a:r>
                        <a:rPr lang="en-GB" sz="1000" u="none" cap="none" strike="noStrike">
                          <a:latin typeface="Cabin"/>
                          <a:ea typeface="Cabin"/>
                          <a:cs typeface="Cabin"/>
                          <a:sym typeface="Cabin"/>
                        </a:rPr>
                        <a:t> (in some patients agitation occurs):</a:t>
                      </a:r>
                      <a:endParaRPr sz="1100">
                        <a:latin typeface="Cabin"/>
                        <a:ea typeface="Cabin"/>
                        <a:cs typeface="Cabin"/>
                        <a:sym typeface="Cabin"/>
                      </a:endParaRPr>
                    </a:p>
                    <a:p>
                      <a:pPr indent="-215900" lvl="1" marL="558800" marR="0" rtl="0" algn="l">
                        <a:spcBef>
                          <a:spcPts val="0"/>
                        </a:spcBef>
                        <a:spcAft>
                          <a:spcPts val="0"/>
                        </a:spcAft>
                        <a:buClr>
                          <a:schemeClr val="dk1"/>
                        </a:buClr>
                        <a:buSzPts val="1000"/>
                        <a:buFont typeface="Cabin"/>
                        <a:buChar char="-"/>
                      </a:pPr>
                      <a:r>
                        <a:rPr lang="en-GB" sz="1000" u="none" cap="none" strike="noStrike">
                          <a:latin typeface="Cabin"/>
                          <a:ea typeface="Cabin"/>
                          <a:cs typeface="Cabin"/>
                          <a:sym typeface="Cabin"/>
                        </a:rPr>
                        <a:t>Lack of motivation and initiation. </a:t>
                      </a:r>
                      <a:endParaRPr sz="1100">
                        <a:latin typeface="Cabin"/>
                        <a:ea typeface="Cabin"/>
                        <a:cs typeface="Cabin"/>
                        <a:sym typeface="Cabin"/>
                      </a:endParaRPr>
                    </a:p>
                    <a:p>
                      <a:pPr indent="-215900" lvl="1" marL="558800" marR="0" rtl="0" algn="l">
                        <a:spcBef>
                          <a:spcPts val="0"/>
                        </a:spcBef>
                        <a:spcAft>
                          <a:spcPts val="0"/>
                        </a:spcAft>
                        <a:buClr>
                          <a:schemeClr val="dk1"/>
                        </a:buClr>
                        <a:buSzPts val="1000"/>
                        <a:buFont typeface="Cabin"/>
                        <a:buChar char="-"/>
                      </a:pPr>
                      <a:r>
                        <a:rPr lang="en-GB" sz="1000" u="none" cap="none" strike="noStrike">
                          <a:latin typeface="Cabin"/>
                          <a:ea typeface="Cabin"/>
                          <a:cs typeface="Cabin"/>
                          <a:sym typeface="Cabin"/>
                        </a:rPr>
                        <a:t>Slow movements/slow interactions.</a:t>
                      </a:r>
                      <a:endParaRPr sz="1100">
                        <a:latin typeface="Cabin"/>
                        <a:ea typeface="Cabin"/>
                        <a:cs typeface="Cabin"/>
                        <a:sym typeface="Cabin"/>
                      </a:endParaRPr>
                    </a:p>
                    <a:p>
                      <a:pPr indent="-215900" lvl="0" marL="215900" marR="0" rtl="0" algn="l">
                        <a:spcBef>
                          <a:spcPts val="0"/>
                        </a:spcBef>
                        <a:spcAft>
                          <a:spcPts val="0"/>
                        </a:spcAft>
                        <a:buClr>
                          <a:schemeClr val="dk1"/>
                        </a:buClr>
                        <a:buSzPts val="1000"/>
                        <a:buFont typeface="Cabin"/>
                        <a:buChar char="-"/>
                      </a:pPr>
                      <a:r>
                        <a:rPr b="1" lang="en-GB" sz="1000" u="none" cap="none" strike="noStrike">
                          <a:latin typeface="Cabin"/>
                          <a:ea typeface="Cabin"/>
                          <a:cs typeface="Cabin"/>
                          <a:sym typeface="Cabin"/>
                        </a:rPr>
                        <a:t>Social isolation and withdrawal. </a:t>
                      </a:r>
                      <a:endParaRPr b="1" sz="1000" u="none" cap="none" strike="noStrike">
                        <a:solidFill>
                          <a:srgbClr val="A5A5A5"/>
                        </a:solidFill>
                        <a:latin typeface="Cabin"/>
                        <a:ea typeface="Cabin"/>
                        <a:cs typeface="Cabin"/>
                        <a:sym typeface="Cabin"/>
                      </a:endParaRPr>
                    </a:p>
                  </a:txBody>
                  <a:tcPr marT="34300" marB="34300" marR="68600" marL="68600"/>
                </a:tc>
                <a:tc>
                  <a:txBody>
                    <a:bodyPr>
                      <a:noAutofit/>
                    </a:bodyPr>
                    <a:lstStyle/>
                    <a:p>
                      <a:pPr indent="-215900" lvl="0" marL="215900" marR="0" rtl="0" algn="l">
                        <a:spcBef>
                          <a:spcPts val="0"/>
                        </a:spcBef>
                        <a:spcAft>
                          <a:spcPts val="0"/>
                        </a:spcAft>
                        <a:buClr>
                          <a:schemeClr val="dk1"/>
                        </a:buClr>
                        <a:buSzPts val="1000"/>
                        <a:buFont typeface="Cabin"/>
                        <a:buChar char="-"/>
                      </a:pPr>
                      <a:r>
                        <a:rPr lang="en-GB" sz="1000" u="none" cap="none" strike="noStrike">
                          <a:latin typeface="Cabin"/>
                          <a:ea typeface="Cabin"/>
                          <a:cs typeface="Cabin"/>
                          <a:sym typeface="Cabin"/>
                        </a:rPr>
                        <a:t>Subjective </a:t>
                      </a:r>
                      <a:r>
                        <a:rPr lang="en-GB" sz="1000" u="none" cap="none" strike="noStrike">
                          <a:solidFill>
                            <a:schemeClr val="dk1"/>
                          </a:solidFill>
                          <a:latin typeface="Cabin"/>
                          <a:ea typeface="Cabin"/>
                          <a:cs typeface="Cabin"/>
                          <a:sym typeface="Cabin"/>
                        </a:rPr>
                        <a:t>poor attention, concentration, decision making and memory </a:t>
                      </a:r>
                      <a:endParaRPr sz="1100">
                        <a:latin typeface="Cabin"/>
                        <a:ea typeface="Cabin"/>
                        <a:cs typeface="Cabin"/>
                        <a:sym typeface="Cabin"/>
                      </a:endParaRPr>
                    </a:p>
                    <a:p>
                      <a:pPr indent="-215900" lvl="0" marL="215900" marR="0" rtl="0" algn="l">
                        <a:spcBef>
                          <a:spcPts val="0"/>
                        </a:spcBef>
                        <a:spcAft>
                          <a:spcPts val="0"/>
                        </a:spcAft>
                        <a:buClr>
                          <a:srgbClr val="CC0000"/>
                        </a:buClr>
                        <a:buSzPts val="1000"/>
                        <a:buFont typeface="Cabin"/>
                        <a:buChar char="-"/>
                      </a:pPr>
                      <a:r>
                        <a:rPr lang="en-GB" sz="1000" u="none" cap="none" strike="noStrike">
                          <a:solidFill>
                            <a:srgbClr val="CC0000"/>
                          </a:solidFill>
                          <a:latin typeface="Cabin"/>
                          <a:ea typeface="Cabin"/>
                          <a:cs typeface="Cabin"/>
                          <a:sym typeface="Cabin"/>
                        </a:rPr>
                        <a:t>In elderly this may be mistaken as dementia (pseudodementia).</a:t>
                      </a:r>
                      <a:endParaRPr sz="1100">
                        <a:solidFill>
                          <a:srgbClr val="CC0000"/>
                        </a:solidFill>
                        <a:latin typeface="Cabin"/>
                        <a:ea typeface="Cabin"/>
                        <a:cs typeface="Cabin"/>
                        <a:sym typeface="Cabin"/>
                      </a:endParaRPr>
                    </a:p>
                    <a:p>
                      <a:pPr indent="-215900" lvl="0" marL="215900" marR="0" rtl="0" algn="l">
                        <a:spcBef>
                          <a:spcPts val="0"/>
                        </a:spcBef>
                        <a:spcAft>
                          <a:spcPts val="0"/>
                        </a:spcAft>
                        <a:buClr>
                          <a:schemeClr val="dk1"/>
                        </a:buClr>
                        <a:buSzPts val="1000"/>
                        <a:buFont typeface="Cabin"/>
                        <a:buChar char="-"/>
                      </a:pPr>
                      <a:r>
                        <a:rPr lang="en-GB" sz="1000" u="none" cap="none" strike="noStrike">
                          <a:latin typeface="Cabin"/>
                          <a:ea typeface="Cabin"/>
                          <a:cs typeface="Cabin"/>
                          <a:sym typeface="Cabin"/>
                        </a:rPr>
                        <a:t>Depressed thinking process which is pessimistic thoughts about :</a:t>
                      </a:r>
                      <a:endParaRPr sz="1100">
                        <a:latin typeface="Cabin"/>
                        <a:ea typeface="Cabin"/>
                        <a:cs typeface="Cabin"/>
                        <a:sym typeface="Cabin"/>
                      </a:endParaRPr>
                    </a:p>
                    <a:p>
                      <a:pPr indent="-215900" lvl="1" marL="558800" marR="0" rtl="0" algn="l">
                        <a:spcBef>
                          <a:spcPts val="0"/>
                        </a:spcBef>
                        <a:spcAft>
                          <a:spcPts val="0"/>
                        </a:spcAft>
                        <a:buClr>
                          <a:schemeClr val="dk1"/>
                        </a:buClr>
                        <a:buSzPts val="1000"/>
                        <a:buFont typeface="Calibri"/>
                        <a:buChar char="-"/>
                      </a:pPr>
                      <a:r>
                        <a:rPr b="1" lang="en-GB" sz="1000" u="none" cap="none" strike="noStrike">
                          <a:latin typeface="Cabin"/>
                          <a:ea typeface="Cabin"/>
                          <a:cs typeface="Cabin"/>
                          <a:sym typeface="Cabin"/>
                        </a:rPr>
                        <a:t>Present: </a:t>
                      </a:r>
                      <a:r>
                        <a:rPr lang="en-GB" sz="1000" u="none" cap="none" strike="noStrike">
                          <a:latin typeface="Cabin"/>
                          <a:ea typeface="Cabin"/>
                          <a:cs typeface="Cabin"/>
                          <a:sym typeface="Cabin"/>
                        </a:rPr>
                        <a:t>patient sees the unhappy side of every event (discounts any success in life, no longer feels confident, sees himself as failure).</a:t>
                      </a:r>
                      <a:endParaRPr sz="1100">
                        <a:latin typeface="Cabin"/>
                        <a:ea typeface="Cabin"/>
                        <a:cs typeface="Cabin"/>
                        <a:sym typeface="Cabin"/>
                      </a:endParaRPr>
                    </a:p>
                    <a:p>
                      <a:pPr indent="-215900" lvl="1" marL="558800" marR="0" rtl="0" algn="l">
                        <a:spcBef>
                          <a:spcPts val="0"/>
                        </a:spcBef>
                        <a:spcAft>
                          <a:spcPts val="0"/>
                        </a:spcAft>
                        <a:buClr>
                          <a:schemeClr val="dk1"/>
                        </a:buClr>
                        <a:buSzPts val="1000"/>
                        <a:buFont typeface="Calibri"/>
                        <a:buChar char="-"/>
                      </a:pPr>
                      <a:r>
                        <a:rPr b="1" lang="en-GB" sz="1000" u="none" cap="none" strike="noStrike">
                          <a:latin typeface="Cabin"/>
                          <a:ea typeface="Cabin"/>
                          <a:cs typeface="Cabin"/>
                          <a:sym typeface="Cabin"/>
                        </a:rPr>
                        <a:t>Past:</a:t>
                      </a:r>
                      <a:r>
                        <a:rPr lang="en-GB" sz="1000" u="none" cap="none" strike="noStrike">
                          <a:latin typeface="Cabin"/>
                          <a:ea typeface="Cabin"/>
                          <a:cs typeface="Cabin"/>
                          <a:sym typeface="Cabin"/>
                        </a:rPr>
                        <a:t> unjustifiable guilt feeling and self-blame. </a:t>
                      </a:r>
                      <a:endParaRPr sz="1100">
                        <a:latin typeface="Cabin"/>
                        <a:ea typeface="Cabin"/>
                        <a:cs typeface="Cabin"/>
                        <a:sym typeface="Cabin"/>
                      </a:endParaRPr>
                    </a:p>
                    <a:p>
                      <a:pPr indent="-215900" lvl="1" marL="558800" marR="0" rtl="0" algn="l">
                        <a:spcBef>
                          <a:spcPts val="0"/>
                        </a:spcBef>
                        <a:spcAft>
                          <a:spcPts val="0"/>
                        </a:spcAft>
                        <a:buClr>
                          <a:schemeClr val="dk1"/>
                        </a:buClr>
                        <a:buSzPts val="1000"/>
                        <a:buFont typeface="Calibri"/>
                        <a:buChar char="-"/>
                      </a:pPr>
                      <a:r>
                        <a:rPr b="1" lang="en-GB" sz="1000" u="none" cap="none" strike="noStrike">
                          <a:latin typeface="Cabin"/>
                          <a:ea typeface="Cabin"/>
                          <a:cs typeface="Cabin"/>
                          <a:sym typeface="Cabin"/>
                        </a:rPr>
                        <a:t>Future:</a:t>
                      </a:r>
                      <a:r>
                        <a:rPr lang="en-GB" sz="1000" u="none" cap="none" strike="noStrike">
                          <a:latin typeface="Cabin"/>
                          <a:ea typeface="Cabin"/>
                          <a:cs typeface="Cabin"/>
                          <a:sym typeface="Cabin"/>
                        </a:rPr>
                        <a:t> gloomy preoccupations; hopelessness, helplessness, death wishes (may progress to </a:t>
                      </a:r>
                      <a:r>
                        <a:rPr b="1" lang="en-GB" sz="1000" u="none" cap="none" strike="noStrike">
                          <a:latin typeface="Cabin"/>
                          <a:ea typeface="Cabin"/>
                          <a:cs typeface="Cabin"/>
                          <a:sym typeface="Cabin"/>
                        </a:rPr>
                        <a:t>suicidal ideation and attempt</a:t>
                      </a:r>
                      <a:r>
                        <a:rPr lang="en-GB" sz="1000" u="none" cap="none" strike="noStrike">
                          <a:latin typeface="Cabin"/>
                          <a:ea typeface="Cabin"/>
                          <a:cs typeface="Cabin"/>
                          <a:sym typeface="Cabin"/>
                        </a:rPr>
                        <a:t>). </a:t>
                      </a:r>
                      <a:endParaRPr sz="1000" u="none" cap="none" strike="noStrike">
                        <a:latin typeface="Cabin"/>
                        <a:ea typeface="Cabin"/>
                        <a:cs typeface="Cabin"/>
                        <a:sym typeface="Cabin"/>
                      </a:endParaRPr>
                    </a:p>
                  </a:txBody>
                  <a:tcPr marT="34300" marB="34300" marR="68600" marL="68600"/>
                </a:tc>
                <a:tc>
                  <a:txBody>
                    <a:bodyPr>
                      <a:noAutofit/>
                    </a:bodyPr>
                    <a:lstStyle/>
                    <a:p>
                      <a:pPr indent="-215900" lvl="0" marL="215900" marR="0" rtl="0" algn="l">
                        <a:lnSpc>
                          <a:spcPct val="100000"/>
                        </a:lnSpc>
                        <a:spcBef>
                          <a:spcPts val="0"/>
                        </a:spcBef>
                        <a:spcAft>
                          <a:spcPts val="0"/>
                        </a:spcAft>
                        <a:buClr>
                          <a:schemeClr val="dk1"/>
                        </a:buClr>
                        <a:buSzPts val="1000"/>
                        <a:buFont typeface="Cabin"/>
                        <a:buChar char="-"/>
                      </a:pPr>
                      <a:r>
                        <a:rPr b="1" lang="en-GB" sz="1000" u="none" cap="none" strike="noStrike">
                          <a:latin typeface="Cabin"/>
                          <a:ea typeface="Cabin"/>
                          <a:cs typeface="Cabin"/>
                          <a:sym typeface="Cabin"/>
                        </a:rPr>
                        <a:t>Change in appetite</a:t>
                      </a:r>
                      <a:r>
                        <a:rPr lang="en-GB" sz="1000" u="none" cap="none" strike="noStrike">
                          <a:latin typeface="Cabin"/>
                          <a:ea typeface="Cabin"/>
                          <a:cs typeface="Cabin"/>
                          <a:sym typeface="Cabin"/>
                        </a:rPr>
                        <a:t> (usually reduced but in some patients increased).</a:t>
                      </a:r>
                      <a:endParaRPr sz="1100">
                        <a:latin typeface="Cabin"/>
                        <a:ea typeface="Cabin"/>
                        <a:cs typeface="Cabin"/>
                        <a:sym typeface="Cabin"/>
                      </a:endParaRPr>
                    </a:p>
                    <a:p>
                      <a:pPr indent="-215900" lvl="0" marL="215900" marR="0" rtl="0" algn="l">
                        <a:lnSpc>
                          <a:spcPct val="100000"/>
                        </a:lnSpc>
                        <a:spcBef>
                          <a:spcPts val="0"/>
                        </a:spcBef>
                        <a:spcAft>
                          <a:spcPts val="0"/>
                        </a:spcAft>
                        <a:buClr>
                          <a:schemeClr val="dk1"/>
                        </a:buClr>
                        <a:buSzPts val="1000"/>
                        <a:buFont typeface="Cabin"/>
                        <a:buChar char="-"/>
                      </a:pPr>
                      <a:r>
                        <a:rPr b="1" lang="en-GB" sz="1000" u="none" cap="none" strike="noStrike">
                          <a:latin typeface="Cabin"/>
                          <a:ea typeface="Cabin"/>
                          <a:cs typeface="Cabin"/>
                          <a:sym typeface="Cabin"/>
                        </a:rPr>
                        <a:t>Change in sleep</a:t>
                      </a:r>
                      <a:r>
                        <a:rPr lang="en-GB" sz="1000" u="none" cap="none" strike="noStrike">
                          <a:latin typeface="Cabin"/>
                          <a:ea typeface="Cabin"/>
                          <a:cs typeface="Cabin"/>
                          <a:sym typeface="Cabin"/>
                        </a:rPr>
                        <a:t> (usually reduced but in some patients increased).</a:t>
                      </a:r>
                      <a:endParaRPr sz="1100">
                        <a:latin typeface="Cabin"/>
                        <a:ea typeface="Cabin"/>
                        <a:cs typeface="Cabin"/>
                        <a:sym typeface="Cabin"/>
                      </a:endParaRPr>
                    </a:p>
                    <a:p>
                      <a:pPr indent="-215900" lvl="0" marL="215900" marR="0" rtl="0" algn="l">
                        <a:lnSpc>
                          <a:spcPct val="100000"/>
                        </a:lnSpc>
                        <a:spcBef>
                          <a:spcPts val="0"/>
                        </a:spcBef>
                        <a:spcAft>
                          <a:spcPts val="0"/>
                        </a:spcAft>
                        <a:buClr>
                          <a:schemeClr val="dk1"/>
                        </a:buClr>
                        <a:buSzPts val="1000"/>
                        <a:buFont typeface="Cabin"/>
                        <a:buChar char="-"/>
                      </a:pPr>
                      <a:r>
                        <a:rPr b="1" lang="en-GB" sz="1000" u="none" cap="none" strike="noStrike">
                          <a:latin typeface="Cabin"/>
                          <a:ea typeface="Cabin"/>
                          <a:cs typeface="Cabin"/>
                          <a:sym typeface="Cabin"/>
                        </a:rPr>
                        <a:t>Fatigability, low energy level </a:t>
                      </a:r>
                      <a:r>
                        <a:rPr lang="en-GB" sz="1000" u="none" cap="none" strike="noStrike">
                          <a:latin typeface="Cabin"/>
                          <a:ea typeface="Cabin"/>
                          <a:cs typeface="Cabin"/>
                          <a:sym typeface="Cabin"/>
                        </a:rPr>
                        <a:t>(simple task is an effort).</a:t>
                      </a:r>
                      <a:endParaRPr sz="1100">
                        <a:latin typeface="Cabin"/>
                        <a:ea typeface="Cabin"/>
                        <a:cs typeface="Cabin"/>
                        <a:sym typeface="Cabin"/>
                      </a:endParaRPr>
                    </a:p>
                    <a:p>
                      <a:pPr indent="-215900" lvl="0" marL="215900" marR="0" rtl="0" algn="l">
                        <a:lnSpc>
                          <a:spcPct val="100000"/>
                        </a:lnSpc>
                        <a:spcBef>
                          <a:spcPts val="0"/>
                        </a:spcBef>
                        <a:spcAft>
                          <a:spcPts val="0"/>
                        </a:spcAft>
                        <a:buClr>
                          <a:schemeClr val="dk1"/>
                        </a:buClr>
                        <a:buSzPts val="1000"/>
                        <a:buFont typeface="Cabin"/>
                        <a:buChar char="-"/>
                      </a:pPr>
                      <a:r>
                        <a:rPr b="1" lang="en-GB" sz="1000" u="none" cap="none" strike="noStrike">
                          <a:latin typeface="Cabin"/>
                          <a:ea typeface="Cabin"/>
                          <a:cs typeface="Cabin"/>
                          <a:sym typeface="Cabin"/>
                        </a:rPr>
                        <a:t>Low libido and /or impotence. </a:t>
                      </a:r>
                      <a:endParaRPr b="1" sz="1100">
                        <a:latin typeface="Cabin"/>
                        <a:ea typeface="Cabin"/>
                        <a:cs typeface="Cabin"/>
                        <a:sym typeface="Cabin"/>
                      </a:endParaRPr>
                    </a:p>
                    <a:p>
                      <a:pPr indent="-215900" lvl="0" marL="215900" marR="0" rtl="0" algn="l">
                        <a:lnSpc>
                          <a:spcPct val="100000"/>
                        </a:lnSpc>
                        <a:spcBef>
                          <a:spcPts val="0"/>
                        </a:spcBef>
                        <a:spcAft>
                          <a:spcPts val="0"/>
                        </a:spcAft>
                        <a:buClr>
                          <a:schemeClr val="dk1"/>
                        </a:buClr>
                        <a:buSzPts val="1000"/>
                        <a:buFont typeface="Cabin"/>
                        <a:buChar char="-"/>
                      </a:pPr>
                      <a:r>
                        <a:rPr b="1" lang="en-GB" sz="1000" u="none" cap="none" strike="noStrike">
                          <a:latin typeface="Cabin"/>
                          <a:ea typeface="Cabin"/>
                          <a:cs typeface="Cabin"/>
                          <a:sym typeface="Cabin"/>
                        </a:rPr>
                        <a:t>Change in bowel habit</a:t>
                      </a:r>
                      <a:r>
                        <a:rPr lang="en-GB" sz="1000" u="none" cap="none" strike="noStrike">
                          <a:latin typeface="Cabin"/>
                          <a:ea typeface="Cabin"/>
                          <a:cs typeface="Cabin"/>
                          <a:sym typeface="Cabin"/>
                        </a:rPr>
                        <a:t> (usually constipation).</a:t>
                      </a:r>
                      <a:endParaRPr sz="1100">
                        <a:latin typeface="Cabin"/>
                        <a:ea typeface="Cabin"/>
                        <a:cs typeface="Cabin"/>
                        <a:sym typeface="Cabin"/>
                      </a:endParaRPr>
                    </a:p>
                    <a:p>
                      <a:pPr indent="-215900" lvl="0" marL="215900" marR="0" rtl="0" algn="l">
                        <a:lnSpc>
                          <a:spcPct val="100000"/>
                        </a:lnSpc>
                        <a:spcBef>
                          <a:spcPts val="0"/>
                        </a:spcBef>
                        <a:spcAft>
                          <a:spcPts val="0"/>
                        </a:spcAft>
                        <a:buClr>
                          <a:schemeClr val="dk1"/>
                        </a:buClr>
                        <a:buSzPts val="1000"/>
                        <a:buFont typeface="Cabin"/>
                        <a:buChar char="-"/>
                      </a:pPr>
                      <a:r>
                        <a:rPr b="1" lang="en-GB" sz="1000" u="none" cap="none" strike="noStrike">
                          <a:latin typeface="Cabin"/>
                          <a:ea typeface="Cabin"/>
                          <a:cs typeface="Cabin"/>
                          <a:sym typeface="Cabin"/>
                        </a:rPr>
                        <a:t>Change in menstrual cycle </a:t>
                      </a:r>
                      <a:r>
                        <a:rPr lang="en-GB" sz="1000" u="none" cap="none" strike="noStrike">
                          <a:latin typeface="Cabin"/>
                          <a:ea typeface="Cabin"/>
                          <a:cs typeface="Cabin"/>
                          <a:sym typeface="Cabin"/>
                        </a:rPr>
                        <a:t>(amenorrhea).</a:t>
                      </a:r>
                      <a:endParaRPr sz="1100">
                        <a:latin typeface="Cabin"/>
                        <a:ea typeface="Cabin"/>
                        <a:cs typeface="Cabin"/>
                        <a:sym typeface="Cabin"/>
                      </a:endParaRPr>
                    </a:p>
                    <a:p>
                      <a:pPr indent="-215900" lvl="0" marL="215900" marR="0" rtl="0" algn="l">
                        <a:lnSpc>
                          <a:spcPct val="100000"/>
                        </a:lnSpc>
                        <a:spcBef>
                          <a:spcPts val="0"/>
                        </a:spcBef>
                        <a:spcAft>
                          <a:spcPts val="0"/>
                        </a:spcAft>
                        <a:buClr>
                          <a:schemeClr val="dk1"/>
                        </a:buClr>
                        <a:buSzPts val="1000"/>
                        <a:buFont typeface="Cabin"/>
                        <a:buChar char="-"/>
                      </a:pPr>
                      <a:r>
                        <a:rPr b="1" lang="en-GB" sz="1000" u="none" cap="none" strike="noStrike">
                          <a:latin typeface="Cabin"/>
                          <a:ea typeface="Cabin"/>
                          <a:cs typeface="Cabin"/>
                          <a:sym typeface="Cabin"/>
                        </a:rPr>
                        <a:t>Pain threshold becomes low </a:t>
                      </a:r>
                      <a:r>
                        <a:rPr lang="en-GB" sz="1000" u="none" cap="none" strike="noStrike">
                          <a:latin typeface="Cabin"/>
                          <a:ea typeface="Cabin"/>
                          <a:cs typeface="Cabin"/>
                          <a:sym typeface="Cabin"/>
                        </a:rPr>
                        <a:t>(gate theory/serotonin)</a:t>
                      </a:r>
                      <a:endParaRPr sz="1100">
                        <a:latin typeface="Cabin"/>
                        <a:ea typeface="Cabin"/>
                        <a:cs typeface="Cabin"/>
                        <a:sym typeface="Cabin"/>
                      </a:endParaRPr>
                    </a:p>
                    <a:p>
                      <a:pPr indent="-215900" lvl="0" marL="215900" marR="0" rtl="0" algn="l">
                        <a:lnSpc>
                          <a:spcPct val="100000"/>
                        </a:lnSpc>
                        <a:spcBef>
                          <a:spcPts val="0"/>
                        </a:spcBef>
                        <a:spcAft>
                          <a:spcPts val="0"/>
                        </a:spcAft>
                        <a:buClr>
                          <a:schemeClr val="dk1"/>
                        </a:buClr>
                        <a:buSzPts val="1000"/>
                        <a:buFont typeface="Cabin"/>
                        <a:buChar char="-"/>
                      </a:pPr>
                      <a:r>
                        <a:rPr b="1" lang="en-GB" sz="1000" u="none" cap="none" strike="noStrike">
                          <a:latin typeface="Cabin"/>
                          <a:ea typeface="Cabin"/>
                          <a:cs typeface="Cabin"/>
                          <a:sym typeface="Cabin"/>
                        </a:rPr>
                        <a:t>Several immunological abnormalities</a:t>
                      </a:r>
                      <a:r>
                        <a:rPr lang="en-GB" sz="1000" u="none" cap="none" strike="noStrike">
                          <a:latin typeface="Cabin"/>
                          <a:ea typeface="Cabin"/>
                          <a:cs typeface="Cabin"/>
                          <a:sym typeface="Cabin"/>
                        </a:rPr>
                        <a:t> (e.g. low lymphocytes) increasing the risk to infection.</a:t>
                      </a:r>
                      <a:endParaRPr sz="1000" u="none" cap="none" strike="noStrike">
                        <a:latin typeface="Cabin"/>
                        <a:ea typeface="Cabin"/>
                        <a:cs typeface="Cabin"/>
                        <a:sym typeface="Cabin"/>
                      </a:endParaRPr>
                    </a:p>
                  </a:txBody>
                  <a:tcPr marT="34300" marB="34300" marR="68600" marL="68600"/>
                </a:tc>
              </a:tr>
            </a:tbl>
          </a:graphicData>
        </a:graphic>
      </p:graphicFrame>
      <p:sp>
        <p:nvSpPr>
          <p:cNvPr id="255" name="Google Shape;255;p32"/>
          <p:cNvSpPr/>
          <p:nvPr/>
        </p:nvSpPr>
        <p:spPr>
          <a:xfrm>
            <a:off x="7593635" y="4654627"/>
            <a:ext cx="1125823" cy="222813"/>
          </a:xfrm>
          <a:prstGeom prst="roundRect">
            <a:avLst>
              <a:gd fmla="val 16667" name="adj"/>
            </a:avLst>
          </a:prstGeom>
          <a:solidFill>
            <a:srgbClr val="2C8ED5">
              <a:alpha val="498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GB" sz="1400">
                <a:solidFill>
                  <a:schemeClr val="lt1"/>
                </a:solidFill>
                <a:latin typeface="Calibri"/>
                <a:ea typeface="Calibri"/>
                <a:cs typeface="Calibri"/>
                <a:sym typeface="Calibri"/>
              </a:rPr>
              <a:t>Boys’ slides</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3"/>
          <p:cNvSpPr txBox="1"/>
          <p:nvPr/>
        </p:nvSpPr>
        <p:spPr>
          <a:xfrm>
            <a:off x="573855" y="867656"/>
            <a:ext cx="8103614" cy="1952988"/>
          </a:xfrm>
          <a:prstGeom prst="rect">
            <a:avLst/>
          </a:prstGeom>
          <a:noFill/>
          <a:ln cap="flat" cmpd="sng" w="9525">
            <a:solidFill>
              <a:srgbClr val="000000"/>
            </a:solidFill>
            <a:prstDash val="dashDot"/>
            <a:round/>
            <a:headEnd len="sm" w="sm" type="none"/>
            <a:tailEnd len="sm" w="sm" type="none"/>
          </a:ln>
        </p:spPr>
        <p:txBody>
          <a:bodyPr anchorCtr="0" anchor="t" bIns="68575" lIns="68575" spcFirstLastPara="1" rIns="68575" wrap="square" tIns="68575">
            <a:noAutofit/>
          </a:bodyPr>
          <a:lstStyle/>
          <a:p>
            <a:pPr indent="-88900" lvl="0" marL="177800" marR="0" rtl="0" algn="l">
              <a:lnSpc>
                <a:spcPct val="90000"/>
              </a:lnSpc>
              <a:spcBef>
                <a:spcPts val="80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p:txBody>
      </p:sp>
      <p:sp>
        <p:nvSpPr>
          <p:cNvPr id="261" name="Google Shape;261;p33"/>
          <p:cNvSpPr/>
          <p:nvPr/>
        </p:nvSpPr>
        <p:spPr>
          <a:xfrm>
            <a:off x="778175" y="874688"/>
            <a:ext cx="7899300" cy="1938900"/>
          </a:xfrm>
          <a:prstGeom prst="rect">
            <a:avLst/>
          </a:prstGeom>
          <a:noFill/>
          <a:ln>
            <a:noFill/>
          </a:ln>
        </p:spPr>
        <p:txBody>
          <a:bodyPr anchorCtr="0" anchor="t" bIns="34275" lIns="68575" spcFirstLastPara="1" rIns="68575" wrap="square" tIns="34275">
            <a:noAutofit/>
          </a:bodyPr>
          <a:lstStyle/>
          <a:p>
            <a:pPr indent="-342900" lvl="0" marL="3429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Alteration of mood </a:t>
            </a:r>
            <a:endParaRPr sz="1100">
              <a:latin typeface="Cabin"/>
              <a:ea typeface="Cabin"/>
              <a:cs typeface="Cabin"/>
              <a:sym typeface="Cabin"/>
            </a:endParaRPr>
          </a:p>
          <a:p>
            <a:pPr indent="-342900" lvl="0" marL="3429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Vegetative (or somatic) symptoms, such as decreased appetite or insomnia, weight loss </a:t>
            </a:r>
            <a:endParaRPr sz="1100">
              <a:latin typeface="Cabin"/>
              <a:ea typeface="Cabin"/>
              <a:cs typeface="Cabin"/>
              <a:sym typeface="Cabin"/>
            </a:endParaRPr>
          </a:p>
          <a:p>
            <a:pPr indent="-342900" lvl="0" marL="3429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Feeling chronically tired \ lack of energy </a:t>
            </a:r>
            <a:endParaRPr sz="1100">
              <a:latin typeface="Cabin"/>
              <a:ea typeface="Cabin"/>
              <a:cs typeface="Cabin"/>
              <a:sym typeface="Cabin"/>
            </a:endParaRPr>
          </a:p>
          <a:p>
            <a:pPr indent="-342900" lvl="0" marL="3429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Psychomotor retardation\ agitation </a:t>
            </a:r>
            <a:endParaRPr sz="1100">
              <a:latin typeface="Cabin"/>
              <a:ea typeface="Cabin"/>
              <a:cs typeface="Cabin"/>
              <a:sym typeface="Cabin"/>
            </a:endParaRPr>
          </a:p>
          <a:p>
            <a:pPr indent="-342900" lvl="0" marL="3429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Feelings of worthlessness and guilt \ hopeless </a:t>
            </a:r>
            <a:endParaRPr sz="1100">
              <a:latin typeface="Cabin"/>
              <a:ea typeface="Cabin"/>
              <a:cs typeface="Cabin"/>
              <a:sym typeface="Cabin"/>
            </a:endParaRPr>
          </a:p>
          <a:p>
            <a:pPr indent="-342900" lvl="0" marL="3429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Complaints of difficulty in concentrating or thinking clearly</a:t>
            </a:r>
            <a:endParaRPr sz="1100">
              <a:latin typeface="Cabin"/>
              <a:ea typeface="Cabin"/>
              <a:cs typeface="Cabin"/>
              <a:sym typeface="Cabin"/>
            </a:endParaRPr>
          </a:p>
          <a:p>
            <a:pPr indent="-342900" lvl="0" marL="3429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Depressed patients may think a great deal about death or dying</a:t>
            </a:r>
            <a:endParaRPr sz="1100">
              <a:latin typeface="Cabin"/>
              <a:ea typeface="Cabin"/>
              <a:cs typeface="Cabin"/>
              <a:sym typeface="Cabin"/>
            </a:endParaRPr>
          </a:p>
          <a:p>
            <a:pPr indent="-342900" lvl="0" marL="3429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Diurnal variation </a:t>
            </a:r>
            <a:r>
              <a:rPr lang="en-GB" sz="900">
                <a:solidFill>
                  <a:srgbClr val="6AA84F"/>
                </a:solidFill>
                <a:latin typeface="Cabin"/>
                <a:ea typeface="Cabin"/>
                <a:cs typeface="Cabin"/>
                <a:sym typeface="Cabin"/>
              </a:rPr>
              <a:t>يكون</a:t>
            </a:r>
            <a:r>
              <a:rPr lang="en-GB" sz="900">
                <a:solidFill>
                  <a:srgbClr val="6AA84F"/>
                </a:solidFill>
                <a:latin typeface="Cabin"/>
                <a:ea typeface="Cabin"/>
                <a:cs typeface="Cabin"/>
                <a:sym typeface="Cabin"/>
              </a:rPr>
              <a:t> مزاجهم ب</a:t>
            </a:r>
            <a:r>
              <a:rPr lang="en-GB" sz="900">
                <a:solidFill>
                  <a:srgbClr val="6AA84F"/>
                </a:solidFill>
                <a:latin typeface="Cabin"/>
                <a:ea typeface="Cabin"/>
                <a:cs typeface="Cabin"/>
                <a:sym typeface="Cabin"/>
              </a:rPr>
              <a:t>أسو</a:t>
            </a:r>
            <a:r>
              <a:rPr lang="en-GB" sz="900">
                <a:solidFill>
                  <a:srgbClr val="6AA84F"/>
                </a:solidFill>
                <a:latin typeface="Cabin"/>
                <a:ea typeface="Cabin"/>
                <a:cs typeface="Cabin"/>
                <a:sym typeface="Cabin"/>
              </a:rPr>
              <a:t>أ وقت الصباح</a:t>
            </a:r>
            <a:r>
              <a:rPr lang="en-GB">
                <a:solidFill>
                  <a:srgbClr val="6AA84F"/>
                </a:solidFill>
                <a:latin typeface="Cabin"/>
                <a:ea typeface="Cabin"/>
                <a:cs typeface="Cabin"/>
                <a:sym typeface="Cabin"/>
              </a:rPr>
              <a:t> </a:t>
            </a:r>
            <a:r>
              <a:rPr lang="en-GB">
                <a:solidFill>
                  <a:srgbClr val="6AA84F"/>
                </a:solidFill>
                <a:latin typeface="Cabin"/>
                <a:ea typeface="Cabin"/>
                <a:cs typeface="Cabin"/>
                <a:sym typeface="Cabin"/>
              </a:rPr>
              <a:t>  </a:t>
            </a:r>
            <a:endParaRPr sz="1100">
              <a:solidFill>
                <a:srgbClr val="6AA84F"/>
              </a:solidFill>
              <a:latin typeface="Cabin"/>
              <a:ea typeface="Cabin"/>
              <a:cs typeface="Cabin"/>
              <a:sym typeface="Cabin"/>
            </a:endParaRPr>
          </a:p>
          <a:p>
            <a:pPr indent="-342900" lvl="0" marL="342900" marR="0" rtl="0" algn="l">
              <a:spcBef>
                <a:spcPts val="0"/>
              </a:spcBef>
              <a:spcAft>
                <a:spcPts val="0"/>
              </a:spcAft>
              <a:buClr>
                <a:schemeClr val="dk1"/>
              </a:buClr>
              <a:buSzPts val="1400"/>
              <a:buFont typeface="Cabin"/>
              <a:buChar char="-"/>
            </a:pPr>
            <a:r>
              <a:rPr lang="en-GB" sz="1400">
                <a:solidFill>
                  <a:schemeClr val="dk1"/>
                </a:solidFill>
                <a:latin typeface="Cabin"/>
                <a:ea typeface="Cabin"/>
                <a:cs typeface="Cabin"/>
                <a:sym typeface="Cabin"/>
              </a:rPr>
              <a:t>Decrease sex drive</a:t>
            </a:r>
            <a:endParaRPr sz="1400">
              <a:solidFill>
                <a:schemeClr val="dk1"/>
              </a:solidFill>
              <a:latin typeface="Cabin"/>
              <a:ea typeface="Cabin"/>
              <a:cs typeface="Cabin"/>
              <a:sym typeface="Cabin"/>
            </a:endParaRPr>
          </a:p>
        </p:txBody>
      </p:sp>
      <p:sp>
        <p:nvSpPr>
          <p:cNvPr id="262" name="Google Shape;262;p33"/>
          <p:cNvSpPr txBox="1"/>
          <p:nvPr/>
        </p:nvSpPr>
        <p:spPr>
          <a:xfrm>
            <a:off x="573855" y="289141"/>
            <a:ext cx="8103614" cy="519482"/>
          </a:xfrm>
          <a:prstGeom prst="rect">
            <a:avLst/>
          </a:prstGeom>
          <a:solidFill>
            <a:schemeClr val="accent6"/>
          </a:solidFill>
          <a:ln>
            <a:noFill/>
          </a:ln>
        </p:spPr>
        <p:txBody>
          <a:bodyPr anchorCtr="0" anchor="ctr" bIns="68575" lIns="68575" spcFirstLastPara="1" rIns="68575" wrap="square" tIns="68575">
            <a:noAutofit/>
          </a:bodyPr>
          <a:lstStyle/>
          <a:p>
            <a:pPr indent="0" lvl="0" marL="0" marR="0" rtl="0" algn="ctr">
              <a:spcBef>
                <a:spcPts val="0"/>
              </a:spcBef>
              <a:spcAft>
                <a:spcPts val="0"/>
              </a:spcAft>
              <a:buNone/>
            </a:pPr>
            <a:r>
              <a:rPr lang="en-GB" sz="2700">
                <a:solidFill>
                  <a:schemeClr val="lt1"/>
                </a:solidFill>
                <a:latin typeface="Oswald"/>
                <a:ea typeface="Oswald"/>
                <a:cs typeface="Oswald"/>
                <a:sym typeface="Oswald"/>
              </a:rPr>
              <a:t> Clinical Findings</a:t>
            </a:r>
            <a:endParaRPr sz="2700">
              <a:latin typeface="Oswald"/>
              <a:ea typeface="Oswald"/>
              <a:cs typeface="Oswald"/>
              <a:sym typeface="Oswald"/>
            </a:endParaRPr>
          </a:p>
        </p:txBody>
      </p:sp>
      <p:graphicFrame>
        <p:nvGraphicFramePr>
          <p:cNvPr id="263" name="Google Shape;263;p33"/>
          <p:cNvGraphicFramePr/>
          <p:nvPr/>
        </p:nvGraphicFramePr>
        <p:xfrm>
          <a:off x="573816" y="2967043"/>
          <a:ext cx="3000000" cy="3000000"/>
        </p:xfrm>
        <a:graphic>
          <a:graphicData uri="http://schemas.openxmlformats.org/drawingml/2006/table">
            <a:tbl>
              <a:tblPr bandRow="1" firstRow="1">
                <a:noFill/>
                <a:tableStyleId>{876242C4-79B6-4C52-A63F-37BFCADE80E1}</a:tableStyleId>
              </a:tblPr>
              <a:tblGrid>
                <a:gridCol w="4051825"/>
                <a:gridCol w="4051825"/>
              </a:tblGrid>
              <a:tr h="220600">
                <a:tc gridSpan="2">
                  <a:txBody>
                    <a:bodyPr>
                      <a:noAutofit/>
                    </a:bodyPr>
                    <a:lstStyle/>
                    <a:p>
                      <a:pPr indent="0" lvl="0" marL="0" marR="0" rtl="0" algn="ctr">
                        <a:spcBef>
                          <a:spcPts val="0"/>
                        </a:spcBef>
                        <a:spcAft>
                          <a:spcPts val="0"/>
                        </a:spcAft>
                        <a:buClr>
                          <a:schemeClr val="dk1"/>
                        </a:buClr>
                        <a:buSzPts val="1100"/>
                        <a:buFont typeface="Calibri"/>
                        <a:buNone/>
                      </a:pPr>
                      <a:r>
                        <a:rPr lang="en-GB" sz="1100" u="none" cap="none" strike="noStrike">
                          <a:latin typeface="Cabin"/>
                          <a:ea typeface="Cabin"/>
                          <a:cs typeface="Cabin"/>
                          <a:sym typeface="Cabin"/>
                        </a:rPr>
                        <a:t>Psychotic Features Associated with </a:t>
                      </a:r>
                      <a:r>
                        <a:rPr lang="en-GB" sz="1100">
                          <a:latin typeface="Cabin"/>
                          <a:ea typeface="Cabin"/>
                          <a:cs typeface="Cabin"/>
                          <a:sym typeface="Cabin"/>
                        </a:rPr>
                        <a:t>S</a:t>
                      </a:r>
                      <a:r>
                        <a:rPr lang="en-GB" sz="1100">
                          <a:latin typeface="Cabin"/>
                          <a:ea typeface="Cabin"/>
                          <a:cs typeface="Cabin"/>
                          <a:sym typeface="Cabin"/>
                        </a:rPr>
                        <a:t>evere</a:t>
                      </a:r>
                      <a:r>
                        <a:rPr lang="en-GB" sz="1100" u="none" cap="none" strike="noStrike">
                          <a:latin typeface="Cabin"/>
                          <a:ea typeface="Cabin"/>
                          <a:cs typeface="Cabin"/>
                          <a:sym typeface="Cabin"/>
                        </a:rPr>
                        <a:t> Depression </a:t>
                      </a:r>
                      <a:endParaRPr sz="1100" u="none" cap="none" strike="noStrike">
                        <a:solidFill>
                          <a:schemeClr val="lt1"/>
                        </a:solidFill>
                        <a:latin typeface="Cabin"/>
                        <a:ea typeface="Cabin"/>
                        <a:cs typeface="Cabin"/>
                        <a:sym typeface="Cabin"/>
                      </a:endParaRPr>
                    </a:p>
                  </a:txBody>
                  <a:tcPr marT="34300" marB="34300" marR="68600" marL="68600" anchor="ctr">
                    <a:solidFill>
                      <a:schemeClr val="accent6"/>
                    </a:solidFill>
                  </a:tcPr>
                </a:tc>
                <a:tc hMerge="1"/>
              </a:tr>
              <a:tr h="219500">
                <a:tc>
                  <a:txBody>
                    <a:bodyPr>
                      <a:noAutofit/>
                    </a:bodyPr>
                    <a:lstStyle/>
                    <a:p>
                      <a:pPr indent="0" lvl="0" marL="0" marR="0" rtl="0" algn="l">
                        <a:spcBef>
                          <a:spcPts val="0"/>
                        </a:spcBef>
                        <a:spcAft>
                          <a:spcPts val="0"/>
                        </a:spcAft>
                        <a:buClr>
                          <a:schemeClr val="dk1"/>
                        </a:buClr>
                        <a:buSzPts val="1100"/>
                        <a:buFont typeface="Calibri"/>
                        <a:buNone/>
                      </a:pPr>
                      <a:r>
                        <a:rPr b="1" lang="en-GB" sz="1100" u="none" cap="none" strike="noStrike">
                          <a:latin typeface="Cabin"/>
                          <a:ea typeface="Cabin"/>
                          <a:cs typeface="Cabin"/>
                          <a:sym typeface="Cabin"/>
                        </a:rPr>
                        <a:t>Hallucinations (mood-congruent</a:t>
                      </a:r>
                      <a:r>
                        <a:rPr b="1" lang="en-GB" sz="1100">
                          <a:latin typeface="Cabin"/>
                          <a:ea typeface="Cabin"/>
                          <a:cs typeface="Cabin"/>
                          <a:sym typeface="Cabin"/>
                        </a:rPr>
                        <a:t>)</a:t>
                      </a:r>
                      <a:endParaRPr b="1" sz="1100">
                        <a:latin typeface="Cabin"/>
                        <a:ea typeface="Cabin"/>
                        <a:cs typeface="Cabin"/>
                        <a:sym typeface="Cabin"/>
                      </a:endParaRPr>
                    </a:p>
                  </a:txBody>
                  <a:tcPr marT="34300" marB="34300" marR="68600" marL="68600"/>
                </a:tc>
                <a:tc>
                  <a:txBody>
                    <a:bodyPr>
                      <a:noAutofit/>
                    </a:bodyPr>
                    <a:lstStyle/>
                    <a:p>
                      <a:pPr indent="0" lvl="0" marL="0" marR="0" rtl="0" algn="l">
                        <a:spcBef>
                          <a:spcPts val="0"/>
                        </a:spcBef>
                        <a:spcAft>
                          <a:spcPts val="0"/>
                        </a:spcAft>
                        <a:buClr>
                          <a:schemeClr val="dk1"/>
                        </a:buClr>
                        <a:buSzPts val="1100"/>
                        <a:buFont typeface="Calibri"/>
                        <a:buNone/>
                      </a:pPr>
                      <a:r>
                        <a:rPr b="1" lang="en-GB" sz="1100" u="none" cap="none" strike="noStrike">
                          <a:latin typeface="Cabin"/>
                          <a:ea typeface="Cabin"/>
                          <a:cs typeface="Cabin"/>
                          <a:sym typeface="Cabin"/>
                        </a:rPr>
                        <a:t>Delusions (mood-congruent) </a:t>
                      </a:r>
                      <a:r>
                        <a:rPr lang="en-GB" sz="1100" u="none" cap="none" strike="noStrike">
                          <a:solidFill>
                            <a:srgbClr val="6AA84F"/>
                          </a:solidFill>
                          <a:latin typeface="Cabin"/>
                          <a:ea typeface="Cabin"/>
                          <a:cs typeface="Cabin"/>
                          <a:sym typeface="Cabin"/>
                        </a:rPr>
                        <a:t>fixed false </a:t>
                      </a:r>
                      <a:r>
                        <a:rPr lang="en-GB" sz="1100">
                          <a:solidFill>
                            <a:srgbClr val="6AA84F"/>
                          </a:solidFill>
                          <a:latin typeface="Cabin"/>
                          <a:ea typeface="Cabin"/>
                          <a:cs typeface="Cabin"/>
                          <a:sym typeface="Cabin"/>
                        </a:rPr>
                        <a:t>beliefs </a:t>
                      </a:r>
                      <a:endParaRPr sz="1100">
                        <a:solidFill>
                          <a:srgbClr val="6AA84F"/>
                        </a:solidFill>
                        <a:latin typeface="Cabin"/>
                        <a:ea typeface="Cabin"/>
                        <a:cs typeface="Cabin"/>
                        <a:sym typeface="Cabin"/>
                      </a:endParaRPr>
                    </a:p>
                  </a:txBody>
                  <a:tcPr marT="34300" marB="34300" marR="68600" marL="68600"/>
                </a:tc>
              </a:tr>
              <a:tr h="1351100">
                <a:tc>
                  <a:txBody>
                    <a:bodyPr>
                      <a:noAutofit/>
                    </a:bodyPr>
                    <a:lstStyle/>
                    <a:p>
                      <a:pPr indent="0" lvl="0" marL="0" marR="0" rtl="0" algn="l">
                        <a:spcBef>
                          <a:spcPts val="0"/>
                        </a:spcBef>
                        <a:spcAft>
                          <a:spcPts val="0"/>
                        </a:spcAft>
                        <a:buClr>
                          <a:schemeClr val="dk1"/>
                        </a:buClr>
                        <a:buSzPts val="1100"/>
                        <a:buFont typeface="Calibri"/>
                        <a:buNone/>
                      </a:pPr>
                      <a:r>
                        <a:rPr b="1" lang="en-GB" sz="1100" u="none" cap="none" strike="noStrike">
                          <a:latin typeface="Cabin"/>
                          <a:ea typeface="Cabin"/>
                          <a:cs typeface="Cabin"/>
                          <a:sym typeface="Cabin"/>
                        </a:rPr>
                        <a:t>Usually second person auditory hallucinations​*</a:t>
                      </a:r>
                      <a:r>
                        <a:rPr lang="en-GB" sz="1100" u="none" cap="none" strike="noStrike">
                          <a:latin typeface="Cabin"/>
                          <a:ea typeface="Cabin"/>
                          <a:cs typeface="Cabin"/>
                          <a:sym typeface="Cabin"/>
                        </a:rPr>
                        <a:t> (addressing derogatory repetitive phrases)</a:t>
                      </a:r>
                      <a:r>
                        <a:rPr lang="en-GB" sz="1100">
                          <a:solidFill>
                            <a:srgbClr val="999999"/>
                          </a:solidFill>
                          <a:latin typeface="Cabin"/>
                          <a:ea typeface="Cabin"/>
                          <a:cs typeface="Cabin"/>
                          <a:sym typeface="Cabin"/>
                        </a:rPr>
                        <a:t> </a:t>
                      </a:r>
                      <a:r>
                        <a:rPr lang="en-GB" sz="1100">
                          <a:solidFill>
                            <a:srgbClr val="6AA84F"/>
                          </a:solidFill>
                          <a:latin typeface="Cabin"/>
                          <a:ea typeface="Cabin"/>
                          <a:cs typeface="Cabin"/>
                          <a:sym typeface="Cabin"/>
                        </a:rPr>
                        <a:t>more common.</a:t>
                      </a:r>
                      <a:endParaRPr sz="1100">
                        <a:solidFill>
                          <a:srgbClr val="6AA84F"/>
                        </a:solidFill>
                        <a:latin typeface="Cabin"/>
                        <a:ea typeface="Cabin"/>
                        <a:cs typeface="Cabin"/>
                        <a:sym typeface="Cabin"/>
                      </a:endParaRPr>
                    </a:p>
                    <a:p>
                      <a:pPr indent="0" lvl="0" marL="0" marR="0" rtl="0" algn="l">
                        <a:spcBef>
                          <a:spcPts val="0"/>
                        </a:spcBef>
                        <a:spcAft>
                          <a:spcPts val="0"/>
                        </a:spcAft>
                        <a:buClr>
                          <a:schemeClr val="dk1"/>
                        </a:buClr>
                        <a:buSzPts val="1100"/>
                        <a:buFont typeface="Calibri"/>
                        <a:buNone/>
                      </a:pPr>
                      <a:r>
                        <a:rPr b="1" lang="en-GB" sz="1100" u="none" cap="none" strike="noStrike">
                          <a:latin typeface="Cabin"/>
                          <a:ea typeface="Cabin"/>
                          <a:cs typeface="Cabin"/>
                          <a:sym typeface="Cabin"/>
                        </a:rPr>
                        <a:t>Visual hallucinations​</a:t>
                      </a:r>
                      <a:r>
                        <a:rPr lang="en-GB" sz="1100" u="none" cap="none" strike="noStrike">
                          <a:latin typeface="Cabin"/>
                          <a:ea typeface="Cabin"/>
                          <a:cs typeface="Cabin"/>
                          <a:sym typeface="Cabin"/>
                        </a:rPr>
                        <a:t> (e.g. scenes of death and destruction)</a:t>
                      </a:r>
                      <a:r>
                        <a:rPr lang="en-GB" sz="1100">
                          <a:latin typeface="Cabin"/>
                          <a:ea typeface="Cabin"/>
                          <a:cs typeface="Cabin"/>
                          <a:sym typeface="Cabin"/>
                        </a:rPr>
                        <a:t> </a:t>
                      </a:r>
                      <a:r>
                        <a:rPr lang="en-GB" sz="1100" u="none" cap="none" strike="noStrike">
                          <a:latin typeface="Cabin"/>
                          <a:ea typeface="Cabin"/>
                          <a:cs typeface="Cabin"/>
                          <a:sym typeface="Cabin"/>
                        </a:rPr>
                        <a:t>may be </a:t>
                      </a:r>
                      <a:endParaRPr sz="1100" u="none" cap="none" strike="noStrike">
                        <a:latin typeface="Cabin"/>
                        <a:ea typeface="Cabin"/>
                        <a:cs typeface="Cabin"/>
                        <a:sym typeface="Cabin"/>
                      </a:endParaRPr>
                    </a:p>
                    <a:p>
                      <a:pPr indent="0" lvl="0" marL="0" marR="0" rtl="0" algn="l">
                        <a:spcBef>
                          <a:spcPts val="0"/>
                        </a:spcBef>
                        <a:spcAft>
                          <a:spcPts val="0"/>
                        </a:spcAft>
                        <a:buClr>
                          <a:schemeClr val="dk1"/>
                        </a:buClr>
                        <a:buSzPts val="1100"/>
                        <a:buFont typeface="Calibri"/>
                        <a:buNone/>
                      </a:pPr>
                      <a:r>
                        <a:rPr lang="en-GB" sz="1100" u="none" cap="none" strike="noStrike">
                          <a:latin typeface="Cabin"/>
                          <a:ea typeface="Cabin"/>
                          <a:cs typeface="Cabin"/>
                          <a:sym typeface="Cabin"/>
                        </a:rPr>
                        <a:t>experienced by a few patients</a:t>
                      </a:r>
                      <a:r>
                        <a:rPr lang="en-GB" sz="1100">
                          <a:solidFill>
                            <a:srgbClr val="6AA84F"/>
                          </a:solidFill>
                          <a:latin typeface="Cabin"/>
                          <a:ea typeface="Cabin"/>
                          <a:cs typeface="Cabin"/>
                          <a:sym typeface="Cabin"/>
                        </a:rPr>
                        <a:t> very rare.</a:t>
                      </a:r>
                      <a:endParaRPr sz="1100">
                        <a:solidFill>
                          <a:srgbClr val="6AA84F"/>
                        </a:solidFill>
                        <a:latin typeface="Cabin"/>
                        <a:ea typeface="Cabin"/>
                        <a:cs typeface="Cabin"/>
                        <a:sym typeface="Cabin"/>
                      </a:endParaRPr>
                    </a:p>
                    <a:p>
                      <a:pPr indent="0" lvl="0" marL="0" marR="0" rtl="0" algn="l">
                        <a:spcBef>
                          <a:spcPts val="0"/>
                        </a:spcBef>
                        <a:spcAft>
                          <a:spcPts val="0"/>
                        </a:spcAft>
                        <a:buClr>
                          <a:schemeClr val="dk1"/>
                        </a:buClr>
                        <a:buSzPts val="1100"/>
                        <a:buFont typeface="Calibri"/>
                        <a:buNone/>
                      </a:pPr>
                      <a:r>
                        <a:t/>
                      </a:r>
                      <a:endParaRPr sz="1100">
                        <a:solidFill>
                          <a:srgbClr val="6AA84F"/>
                        </a:solidFill>
                        <a:latin typeface="Cabin"/>
                        <a:ea typeface="Cabin"/>
                        <a:cs typeface="Cabin"/>
                        <a:sym typeface="Cabin"/>
                      </a:endParaRPr>
                    </a:p>
                    <a:p>
                      <a:pPr indent="0" lvl="0" marL="0" marR="0" rtl="0" algn="l">
                        <a:spcBef>
                          <a:spcPts val="0"/>
                        </a:spcBef>
                        <a:spcAft>
                          <a:spcPts val="0"/>
                        </a:spcAft>
                        <a:buClr>
                          <a:schemeClr val="dk1"/>
                        </a:buClr>
                        <a:buSzPts val="1100"/>
                        <a:buFont typeface="Calibri"/>
                        <a:buNone/>
                      </a:pPr>
                      <a:r>
                        <a:rPr lang="en-GB" sz="900">
                          <a:solidFill>
                            <a:srgbClr val="6AA84F"/>
                          </a:solidFill>
                          <a:latin typeface="Cabin"/>
                          <a:ea typeface="Cabin"/>
                          <a:cs typeface="Cabin"/>
                          <a:sym typeface="Cabin"/>
                        </a:rPr>
                        <a:t>* second person: شخص ثاني يكلمه </a:t>
                      </a:r>
                      <a:endParaRPr sz="900">
                        <a:solidFill>
                          <a:srgbClr val="6AA84F"/>
                        </a:solidFill>
                        <a:latin typeface="Cabin"/>
                        <a:ea typeface="Cabin"/>
                        <a:cs typeface="Cabin"/>
                        <a:sym typeface="Cabin"/>
                      </a:endParaRPr>
                    </a:p>
                    <a:p>
                      <a:pPr indent="0" lvl="0" marL="0" marR="0" rtl="0" algn="l">
                        <a:spcBef>
                          <a:spcPts val="0"/>
                        </a:spcBef>
                        <a:spcAft>
                          <a:spcPts val="0"/>
                        </a:spcAft>
                        <a:buClr>
                          <a:schemeClr val="dk1"/>
                        </a:buClr>
                        <a:buSzPts val="1100"/>
                        <a:buFont typeface="Calibri"/>
                        <a:buNone/>
                      </a:pPr>
                      <a:r>
                        <a:rPr lang="en-GB" sz="900">
                          <a:solidFill>
                            <a:srgbClr val="6AA84F"/>
                          </a:solidFill>
                          <a:latin typeface="Cabin"/>
                          <a:ea typeface="Cabin"/>
                          <a:cs typeface="Cabin"/>
                          <a:sym typeface="Cabin"/>
                        </a:rPr>
                        <a:t>Third person: يسمع شخصين يتكلمون مع بعض</a:t>
                      </a:r>
                      <a:endParaRPr sz="1100">
                        <a:solidFill>
                          <a:srgbClr val="6AA84F"/>
                        </a:solidFill>
                        <a:latin typeface="Cabin"/>
                        <a:ea typeface="Cabin"/>
                        <a:cs typeface="Cabin"/>
                        <a:sym typeface="Cabin"/>
                      </a:endParaRPr>
                    </a:p>
                  </a:txBody>
                  <a:tcPr marT="34300" marB="34300" marR="68600" marL="68600"/>
                </a:tc>
                <a:tc>
                  <a:txBody>
                    <a:bodyPr>
                      <a:noAutofit/>
                    </a:bodyPr>
                    <a:lstStyle/>
                    <a:p>
                      <a:pPr indent="0" lvl="0" marL="0" marR="0" rtl="0" algn="l">
                        <a:spcBef>
                          <a:spcPts val="0"/>
                        </a:spcBef>
                        <a:spcAft>
                          <a:spcPts val="0"/>
                        </a:spcAft>
                        <a:buClr>
                          <a:schemeClr val="dk1"/>
                        </a:buClr>
                        <a:buSzPts val="1100"/>
                        <a:buFont typeface="Calibri"/>
                        <a:buNone/>
                      </a:pPr>
                      <a:r>
                        <a:rPr b="1" lang="en-GB" sz="1100" u="none" cap="none" strike="noStrike">
                          <a:latin typeface="Cabin"/>
                          <a:ea typeface="Cabin"/>
                          <a:cs typeface="Cabin"/>
                          <a:sym typeface="Cabin"/>
                        </a:rPr>
                        <a:t>Delusion of guilt​</a:t>
                      </a:r>
                      <a:r>
                        <a:rPr lang="en-GB" sz="1100" u="none" cap="none" strike="noStrike">
                          <a:latin typeface="Cabin"/>
                          <a:ea typeface="Cabin"/>
                          <a:cs typeface="Cabin"/>
                          <a:sym typeface="Cabin"/>
                        </a:rPr>
                        <a:t> (patient believes that he deserves severe punishment)</a:t>
                      </a:r>
                      <a:endParaRPr sz="1100">
                        <a:latin typeface="Cabin"/>
                        <a:ea typeface="Cabin"/>
                        <a:cs typeface="Cabin"/>
                        <a:sym typeface="Cabin"/>
                      </a:endParaRPr>
                    </a:p>
                    <a:p>
                      <a:pPr indent="0" lvl="0" marL="0" marR="0" rtl="0" algn="l">
                        <a:spcBef>
                          <a:spcPts val="0"/>
                        </a:spcBef>
                        <a:spcAft>
                          <a:spcPts val="0"/>
                        </a:spcAft>
                        <a:buClr>
                          <a:schemeClr val="dk1"/>
                        </a:buClr>
                        <a:buSzPts val="1100"/>
                        <a:buFont typeface="Calibri"/>
                        <a:buNone/>
                      </a:pPr>
                      <a:r>
                        <a:rPr b="1" lang="en-GB" sz="1100" u="none" cap="none" strike="noStrike">
                          <a:latin typeface="Cabin"/>
                          <a:ea typeface="Cabin"/>
                          <a:cs typeface="Cabin"/>
                          <a:sym typeface="Cabin"/>
                        </a:rPr>
                        <a:t>Nihilistic delusion​</a:t>
                      </a:r>
                      <a:r>
                        <a:rPr lang="en-GB" sz="1100" u="none" cap="none" strike="noStrike">
                          <a:latin typeface="Cabin"/>
                          <a:ea typeface="Cabin"/>
                          <a:cs typeface="Cabin"/>
                          <a:sym typeface="Cabin"/>
                        </a:rPr>
                        <a:t> (patient believes that some part of his body ceased to </a:t>
                      </a:r>
                      <a:r>
                        <a:rPr lang="en-GB" sz="1100" u="sng" cap="none" strike="noStrike">
                          <a:latin typeface="Cabin"/>
                          <a:ea typeface="Cabin"/>
                          <a:cs typeface="Cabin"/>
                          <a:sym typeface="Cabin"/>
                        </a:rPr>
                        <a:t>exist</a:t>
                      </a:r>
                      <a:r>
                        <a:rPr lang="en-GB" sz="1100" u="none" cap="none" strike="noStrike">
                          <a:latin typeface="Cabin"/>
                          <a:ea typeface="Cabin"/>
                          <a:cs typeface="Cabin"/>
                          <a:sym typeface="Cabin"/>
                        </a:rPr>
                        <a:t> or </a:t>
                      </a:r>
                      <a:r>
                        <a:rPr lang="en-GB" sz="1100" u="sng" cap="none" strike="noStrike">
                          <a:latin typeface="Cabin"/>
                          <a:ea typeface="Cabin"/>
                          <a:cs typeface="Cabin"/>
                          <a:sym typeface="Cabin"/>
                        </a:rPr>
                        <a:t>function</a:t>
                      </a:r>
                      <a:r>
                        <a:rPr lang="en-GB" sz="1100" u="none" cap="none" strike="noStrike">
                          <a:latin typeface="Cabin"/>
                          <a:ea typeface="Cabin"/>
                          <a:cs typeface="Cabin"/>
                          <a:sym typeface="Cabin"/>
                        </a:rPr>
                        <a:t>, e.g. bowel, brain </a:t>
                      </a:r>
                      <a:r>
                        <a:rPr lang="en-GB" sz="1100" u="none" cap="none" strike="noStrike">
                          <a:solidFill>
                            <a:srgbClr val="6AA84F"/>
                          </a:solidFill>
                          <a:latin typeface="Cabin"/>
                          <a:ea typeface="Cabin"/>
                          <a:cs typeface="Cabin"/>
                          <a:sym typeface="Cabin"/>
                        </a:rPr>
                        <a:t>or heart</a:t>
                      </a:r>
                      <a:r>
                        <a:rPr lang="en-GB" sz="1100" u="none" cap="none" strike="noStrike">
                          <a:latin typeface="Cabin"/>
                          <a:ea typeface="Cabin"/>
                          <a:cs typeface="Cabin"/>
                          <a:sym typeface="Cabin"/>
                        </a:rPr>
                        <a:t>).</a:t>
                      </a:r>
                      <a:endParaRPr sz="1100">
                        <a:latin typeface="Cabin"/>
                        <a:ea typeface="Cabin"/>
                        <a:cs typeface="Cabin"/>
                        <a:sym typeface="Cabin"/>
                      </a:endParaRPr>
                    </a:p>
                    <a:p>
                      <a:pPr indent="0" lvl="0" marL="0" marR="0" rtl="0" algn="l">
                        <a:spcBef>
                          <a:spcPts val="0"/>
                        </a:spcBef>
                        <a:spcAft>
                          <a:spcPts val="0"/>
                        </a:spcAft>
                        <a:buClr>
                          <a:schemeClr val="dk1"/>
                        </a:buClr>
                        <a:buSzPts val="1100"/>
                        <a:buFont typeface="Calibri"/>
                        <a:buNone/>
                      </a:pPr>
                      <a:r>
                        <a:rPr b="1" lang="en-GB" sz="1100" u="none" cap="none" strike="noStrike">
                          <a:latin typeface="Cabin"/>
                          <a:ea typeface="Cabin"/>
                          <a:cs typeface="Cabin"/>
                          <a:sym typeface="Cabin"/>
                        </a:rPr>
                        <a:t>Delusion of poverty</a:t>
                      </a:r>
                      <a:r>
                        <a:rPr lang="en-GB" sz="1100" u="none" cap="none" strike="noStrike">
                          <a:latin typeface="Cabin"/>
                          <a:ea typeface="Cabin"/>
                          <a:cs typeface="Cabin"/>
                          <a:sym typeface="Cabin"/>
                        </a:rPr>
                        <a:t> and impoverishment ​. </a:t>
                      </a:r>
                      <a:endParaRPr sz="1100">
                        <a:latin typeface="Cabin"/>
                        <a:ea typeface="Cabin"/>
                        <a:cs typeface="Cabin"/>
                        <a:sym typeface="Cabin"/>
                      </a:endParaRPr>
                    </a:p>
                    <a:p>
                      <a:pPr indent="0" lvl="0" marL="0" marR="0" rtl="0" algn="l">
                        <a:spcBef>
                          <a:spcPts val="0"/>
                        </a:spcBef>
                        <a:spcAft>
                          <a:spcPts val="0"/>
                        </a:spcAft>
                        <a:buClr>
                          <a:schemeClr val="dk1"/>
                        </a:buClr>
                        <a:buSzPts val="1100"/>
                        <a:buFont typeface="Calibri"/>
                        <a:buNone/>
                      </a:pPr>
                      <a:r>
                        <a:rPr b="1" lang="en-GB" sz="1100" u="none" cap="none" strike="noStrike">
                          <a:latin typeface="Cabin"/>
                          <a:ea typeface="Cabin"/>
                          <a:cs typeface="Cabin"/>
                          <a:sym typeface="Cabin"/>
                        </a:rPr>
                        <a:t>Persecutory delusion​</a:t>
                      </a:r>
                      <a:r>
                        <a:rPr lang="en-GB" sz="1100" u="none" cap="none" strike="noStrike">
                          <a:latin typeface="Cabin"/>
                          <a:ea typeface="Cabin"/>
                          <a:cs typeface="Cabin"/>
                          <a:sym typeface="Cabin"/>
                        </a:rPr>
                        <a:t> (patient accepts the supposed persecution as something he deserves, in contrast to schizophrenic patient).</a:t>
                      </a:r>
                      <a:endParaRPr sz="1100" u="none" cap="none" strike="noStrike">
                        <a:latin typeface="Cabin"/>
                        <a:ea typeface="Cabin"/>
                        <a:cs typeface="Cabin"/>
                        <a:sym typeface="Cabin"/>
                      </a:endParaRPr>
                    </a:p>
                    <a:p>
                      <a:pPr indent="0" lvl="0" marL="0" marR="0" rtl="0" algn="l">
                        <a:spcBef>
                          <a:spcPts val="0"/>
                        </a:spcBef>
                        <a:spcAft>
                          <a:spcPts val="0"/>
                        </a:spcAft>
                        <a:buClr>
                          <a:schemeClr val="dk1"/>
                        </a:buClr>
                        <a:buSzPts val="1100"/>
                        <a:buFont typeface="Calibri"/>
                        <a:buNone/>
                      </a:pPr>
                      <a:r>
                        <a:rPr lang="en-GB" sz="1100">
                          <a:solidFill>
                            <a:srgbClr val="6AA84F"/>
                          </a:solidFill>
                          <a:latin typeface="Cabin"/>
                          <a:ea typeface="Cabin"/>
                          <a:cs typeface="Cabin"/>
                          <a:sym typeface="Cabin"/>
                        </a:rPr>
                        <a:t>يحس انه هو السبب بأي شي يحصل له وأنه يستحق هالشي </a:t>
                      </a:r>
                      <a:r>
                        <a:rPr lang="en-GB" sz="1100">
                          <a:solidFill>
                            <a:srgbClr val="6AA84F"/>
                          </a:solidFill>
                          <a:latin typeface="Cabin"/>
                          <a:ea typeface="Cabin"/>
                          <a:cs typeface="Cabin"/>
                          <a:sym typeface="Cabin"/>
                        </a:rPr>
                        <a:t>الي</a:t>
                      </a:r>
                      <a:r>
                        <a:rPr lang="en-GB" sz="1100">
                          <a:solidFill>
                            <a:srgbClr val="6AA84F"/>
                          </a:solidFill>
                          <a:latin typeface="Cabin"/>
                          <a:ea typeface="Cabin"/>
                          <a:cs typeface="Cabin"/>
                          <a:sym typeface="Cabin"/>
                        </a:rPr>
                        <a:t> حصل </a:t>
                      </a:r>
                      <a:endParaRPr sz="1100">
                        <a:solidFill>
                          <a:srgbClr val="6AA84F"/>
                        </a:solidFill>
                        <a:latin typeface="Cabin"/>
                        <a:ea typeface="Cabin"/>
                        <a:cs typeface="Cabin"/>
                        <a:sym typeface="Cabin"/>
                      </a:endParaRPr>
                    </a:p>
                  </a:txBody>
                  <a:tcPr marT="34300" marB="34300" marR="68600" marL="68600"/>
                </a:tc>
              </a:tr>
            </a:tbl>
          </a:graphicData>
        </a:graphic>
      </p:graphicFrame>
      <p:sp>
        <p:nvSpPr>
          <p:cNvPr id="264" name="Google Shape;264;p33"/>
          <p:cNvSpPr txBox="1"/>
          <p:nvPr/>
        </p:nvSpPr>
        <p:spPr>
          <a:xfrm>
            <a:off x="5237075" y="777500"/>
            <a:ext cx="3440400" cy="2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solidFill>
                  <a:srgbClr val="CC0000"/>
                </a:solidFill>
              </a:rPr>
              <a:t>Criteria</a:t>
            </a:r>
            <a:r>
              <a:rPr lang="en-GB" sz="700">
                <a:solidFill>
                  <a:srgbClr val="CC0000"/>
                </a:solidFill>
              </a:rPr>
              <a:t> in </a:t>
            </a:r>
            <a:r>
              <a:rPr lang="en-GB" sz="700">
                <a:solidFill>
                  <a:srgbClr val="CC0000"/>
                </a:solidFill>
              </a:rPr>
              <a:t>slide 7</a:t>
            </a:r>
            <a:r>
              <a:rPr lang="en-GB" sz="700">
                <a:solidFill>
                  <a:srgbClr val="CC0000"/>
                </a:solidFill>
              </a:rPr>
              <a:t> are more </a:t>
            </a:r>
            <a:r>
              <a:rPr lang="en-GB" sz="700">
                <a:solidFill>
                  <a:srgbClr val="CC0000"/>
                </a:solidFill>
              </a:rPr>
              <a:t>significant in diagnosing, more important to memorize </a:t>
            </a:r>
            <a:endParaRPr sz="700">
              <a:solidFill>
                <a:srgbClr val="CC0000"/>
              </a:solidFill>
            </a:endParaRPr>
          </a:p>
        </p:txBody>
      </p:sp>
      <p:pic>
        <p:nvPicPr>
          <p:cNvPr id="265" name="Google Shape;265;p33"/>
          <p:cNvPicPr preferRelativeResize="0"/>
          <p:nvPr/>
        </p:nvPicPr>
        <p:blipFill>
          <a:blip r:embed="rId3">
            <a:alphaModFix/>
          </a:blip>
          <a:stretch>
            <a:fillRect/>
          </a:stretch>
        </p:blipFill>
        <p:spPr>
          <a:xfrm flipH="1">
            <a:off x="8512750" y="874700"/>
            <a:ext cx="85725" cy="122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asis">
  <a:themeElements>
    <a:clrScheme name="Custom 37">
      <a:dk1>
        <a:srgbClr val="000000"/>
      </a:dk1>
      <a:lt1>
        <a:srgbClr val="FFFFFF"/>
      </a:lt1>
      <a:dk2>
        <a:srgbClr val="A3CEED"/>
      </a:dk2>
      <a:lt2>
        <a:srgbClr val="DFE3E5"/>
      </a:lt2>
      <a:accent1>
        <a:srgbClr val="C7E1F4"/>
      </a:accent1>
      <a:accent2>
        <a:srgbClr val="A3CEED"/>
      </a:accent2>
      <a:accent3>
        <a:srgbClr val="75B5E4"/>
      </a:accent3>
      <a:accent4>
        <a:srgbClr val="75B5E4"/>
      </a:accent4>
      <a:accent5>
        <a:srgbClr val="A4DEF4"/>
      </a:accent5>
      <a:accent6>
        <a:srgbClr val="62A39F"/>
      </a:accent6>
      <a:hlink>
        <a:srgbClr val="A3CEED"/>
      </a:hlink>
      <a:folHlink>
        <a:srgbClr val="75B5E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