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83" r:id="rId4"/>
    <p:sldId id="290" r:id="rId5"/>
    <p:sldId id="291" r:id="rId6"/>
    <p:sldId id="318" r:id="rId7"/>
    <p:sldId id="325" r:id="rId8"/>
    <p:sldId id="292" r:id="rId9"/>
    <p:sldId id="319" r:id="rId10"/>
    <p:sldId id="339" r:id="rId11"/>
    <p:sldId id="340" r:id="rId12"/>
    <p:sldId id="341" r:id="rId13"/>
    <p:sldId id="343" r:id="rId14"/>
    <p:sldId id="336" r:id="rId15"/>
    <p:sldId id="321" r:id="rId16"/>
    <p:sldId id="327" r:id="rId17"/>
    <p:sldId id="322" r:id="rId18"/>
    <p:sldId id="330" r:id="rId19"/>
    <p:sldId id="323" r:id="rId20"/>
    <p:sldId id="329" r:id="rId21"/>
    <p:sldId id="337" r:id="rId22"/>
    <p:sldId id="338" r:id="rId23"/>
    <p:sldId id="331" r:id="rId24"/>
    <p:sldId id="334" r:id="rId25"/>
    <p:sldId id="285" r:id="rId26"/>
    <p:sldId id="287" r:id="rId27"/>
  </p:sldIdLst>
  <p:sldSz cx="10287000" cy="6858000" type="35mm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00080"/>
    <a:srgbClr val="FF8000"/>
    <a:srgbClr val="FF00FF"/>
    <a:srgbClr val="FFFFFF"/>
    <a:srgbClr val="BABCB1"/>
    <a:srgbClr val="CEDA9D"/>
    <a:srgbClr val="999933"/>
    <a:srgbClr val="9DA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102" y="-276"/>
      </p:cViewPr>
      <p:guideLst>
        <p:guide orient="horz" pos="2160"/>
        <p:guide pos="32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3A9140-3CC1-014F-BE2E-BF6E3781D173}" type="datetimeFigureOut">
              <a:rPr lang="en-US" smtClean="0"/>
              <a:t>12/4/2016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897B42-2901-5941-8F6A-CBBA16B5B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6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6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23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8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9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14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15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17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19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21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10DB4F-4659-4DEE-909E-7CC5D833FD2A}" type="slidenum">
              <a:rPr lang="en-US" smtClean="0">
                <a:cs typeface="Majalla UI"/>
              </a:rPr>
              <a:pPr/>
              <a:t>22</a:t>
            </a:fld>
            <a:endParaRPr lang="en-US" smtClean="0">
              <a:cs typeface="Majalla U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0" name="Group 112"/>
          <p:cNvGrpSpPr>
            <a:grpSpLocks/>
          </p:cNvGrpSpPr>
          <p:nvPr/>
        </p:nvGrpSpPr>
        <p:grpSpPr bwMode="auto">
          <a:xfrm>
            <a:off x="0" y="2713045"/>
            <a:ext cx="10274499" cy="4160837"/>
            <a:chOff x="0" y="1709"/>
            <a:chExt cx="5753" cy="2621"/>
          </a:xfrm>
        </p:grpSpPr>
        <p:sp>
          <p:nvSpPr>
            <p:cNvPr id="2050" name="Freeform 2"/>
            <p:cNvSpPr>
              <a:spLocks/>
            </p:cNvSpPr>
            <p:nvPr/>
          </p:nvSpPr>
          <p:spPr bwMode="ltGray">
            <a:xfrm>
              <a:off x="0" y="4062"/>
              <a:ext cx="5753" cy="268"/>
            </a:xfrm>
            <a:custGeom>
              <a:avLst/>
              <a:gdLst>
                <a:gd name="T0" fmla="*/ 0 w 5753"/>
                <a:gd name="T1" fmla="*/ 267 h 268"/>
                <a:gd name="T2" fmla="*/ 5752 w 5753"/>
                <a:gd name="T3" fmla="*/ 267 h 268"/>
                <a:gd name="T4" fmla="*/ 5752 w 5753"/>
                <a:gd name="T5" fmla="*/ 81 h 268"/>
                <a:gd name="T6" fmla="*/ 5567 w 5753"/>
                <a:gd name="T7" fmla="*/ 111 h 268"/>
                <a:gd name="T8" fmla="*/ 5098 w 5753"/>
                <a:gd name="T9" fmla="*/ 131 h 268"/>
                <a:gd name="T10" fmla="*/ 4597 w 5753"/>
                <a:gd name="T11" fmla="*/ 101 h 268"/>
                <a:gd name="T12" fmla="*/ 4138 w 5753"/>
                <a:gd name="T13" fmla="*/ 141 h 268"/>
                <a:gd name="T14" fmla="*/ 3914 w 5753"/>
                <a:gd name="T15" fmla="*/ 141 h 268"/>
                <a:gd name="T16" fmla="*/ 3786 w 5753"/>
                <a:gd name="T17" fmla="*/ 131 h 268"/>
                <a:gd name="T18" fmla="*/ 3455 w 5753"/>
                <a:gd name="T19" fmla="*/ 81 h 268"/>
                <a:gd name="T20" fmla="*/ 2976 w 5753"/>
                <a:gd name="T21" fmla="*/ 91 h 268"/>
                <a:gd name="T22" fmla="*/ 2730 w 5753"/>
                <a:gd name="T23" fmla="*/ 20 h 268"/>
                <a:gd name="T24" fmla="*/ 2432 w 5753"/>
                <a:gd name="T25" fmla="*/ 51 h 268"/>
                <a:gd name="T26" fmla="*/ 2218 w 5753"/>
                <a:gd name="T27" fmla="*/ 81 h 268"/>
                <a:gd name="T28" fmla="*/ 2048 w 5753"/>
                <a:gd name="T29" fmla="*/ 91 h 268"/>
                <a:gd name="T30" fmla="*/ 1749 w 5753"/>
                <a:gd name="T31" fmla="*/ 71 h 268"/>
                <a:gd name="T32" fmla="*/ 1440 w 5753"/>
                <a:gd name="T33" fmla="*/ 51 h 268"/>
                <a:gd name="T34" fmla="*/ 1130 w 5753"/>
                <a:gd name="T35" fmla="*/ 20 h 268"/>
                <a:gd name="T36" fmla="*/ 757 w 5753"/>
                <a:gd name="T37" fmla="*/ 40 h 268"/>
                <a:gd name="T38" fmla="*/ 384 w 5753"/>
                <a:gd name="T39" fmla="*/ 71 h 268"/>
                <a:gd name="T40" fmla="*/ 128 w 5753"/>
                <a:gd name="T41" fmla="*/ 10 h 268"/>
                <a:gd name="T42" fmla="*/ 0 w 5753"/>
                <a:gd name="T43" fmla="*/ 0 h 268"/>
                <a:gd name="T44" fmla="*/ 0 w 5753"/>
                <a:gd name="T45" fmla="*/ 26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16" name="Group 68"/>
            <p:cNvGrpSpPr>
              <a:grpSpLocks/>
            </p:cNvGrpSpPr>
            <p:nvPr/>
          </p:nvGrpSpPr>
          <p:grpSpPr bwMode="auto"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2076" name="Group 28"/>
              <p:cNvGrpSpPr>
                <a:grpSpLocks/>
              </p:cNvGrpSpPr>
              <p:nvPr/>
            </p:nvGrpSpPr>
            <p:grpSpPr bwMode="auto"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2053" name="Group 5"/>
                <p:cNvGrpSpPr>
                  <a:grpSpLocks/>
                </p:cNvGrpSpPr>
                <p:nvPr/>
              </p:nvGrpSpPr>
              <p:grpSpPr bwMode="auto"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2051" name="Freeform 3"/>
                  <p:cNvSpPr>
                    <a:spLocks/>
                  </p:cNvSpPr>
                  <p:nvPr/>
                </p:nvSpPr>
                <p:spPr bwMode="ltGray">
                  <a:xfrm>
                    <a:off x="730" y="3670"/>
                    <a:ext cx="206" cy="404"/>
                  </a:xfrm>
                  <a:custGeom>
                    <a:avLst/>
                    <a:gdLst>
                      <a:gd name="T0" fmla="*/ 0 w 206"/>
                      <a:gd name="T1" fmla="*/ 403 h 404"/>
                      <a:gd name="T2" fmla="*/ 29 w 206"/>
                      <a:gd name="T3" fmla="*/ 312 h 404"/>
                      <a:gd name="T4" fmla="*/ 56 w 206"/>
                      <a:gd name="T5" fmla="*/ 213 h 404"/>
                      <a:gd name="T6" fmla="*/ 69 w 206"/>
                      <a:gd name="T7" fmla="*/ 169 h 404"/>
                      <a:gd name="T8" fmla="*/ 87 w 206"/>
                      <a:gd name="T9" fmla="*/ 119 h 404"/>
                      <a:gd name="T10" fmla="*/ 112 w 206"/>
                      <a:gd name="T11" fmla="*/ 66 h 404"/>
                      <a:gd name="T12" fmla="*/ 131 w 206"/>
                      <a:gd name="T13" fmla="*/ 33 h 404"/>
                      <a:gd name="T14" fmla="*/ 146 w 206"/>
                      <a:gd name="T15" fmla="*/ 18 h 404"/>
                      <a:gd name="T16" fmla="*/ 164 w 206"/>
                      <a:gd name="T17" fmla="*/ 4 h 404"/>
                      <a:gd name="T18" fmla="*/ 185 w 206"/>
                      <a:gd name="T19" fmla="*/ 0 h 404"/>
                      <a:gd name="T20" fmla="*/ 194 w 206"/>
                      <a:gd name="T21" fmla="*/ 11 h 404"/>
                      <a:gd name="T22" fmla="*/ 205 w 206"/>
                      <a:gd name="T23" fmla="*/ 38 h 4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052" name="Freeform 4"/>
                  <p:cNvSpPr>
                    <a:spLocks/>
                  </p:cNvSpPr>
                  <p:nvPr/>
                </p:nvSpPr>
                <p:spPr bwMode="ltGray">
                  <a:xfrm>
                    <a:off x="726" y="3200"/>
                    <a:ext cx="140" cy="989"/>
                  </a:xfrm>
                  <a:custGeom>
                    <a:avLst/>
                    <a:gdLst>
                      <a:gd name="T0" fmla="*/ 1 w 140"/>
                      <a:gd name="T1" fmla="*/ 988 h 989"/>
                      <a:gd name="T2" fmla="*/ 0 w 140"/>
                      <a:gd name="T3" fmla="*/ 896 h 989"/>
                      <a:gd name="T4" fmla="*/ 0 w 140"/>
                      <a:gd name="T5" fmla="*/ 825 h 989"/>
                      <a:gd name="T6" fmla="*/ 3 w 140"/>
                      <a:gd name="T7" fmla="*/ 777 h 989"/>
                      <a:gd name="T8" fmla="*/ 4 w 140"/>
                      <a:gd name="T9" fmla="*/ 718 h 989"/>
                      <a:gd name="T10" fmla="*/ 4 w 140"/>
                      <a:gd name="T11" fmla="*/ 656 h 989"/>
                      <a:gd name="T12" fmla="*/ 5 w 140"/>
                      <a:gd name="T13" fmla="*/ 605 h 989"/>
                      <a:gd name="T14" fmla="*/ 9 w 140"/>
                      <a:gd name="T15" fmla="*/ 558 h 989"/>
                      <a:gd name="T16" fmla="*/ 13 w 140"/>
                      <a:gd name="T17" fmla="*/ 475 h 989"/>
                      <a:gd name="T18" fmla="*/ 20 w 140"/>
                      <a:gd name="T19" fmla="*/ 385 h 989"/>
                      <a:gd name="T20" fmla="*/ 29 w 140"/>
                      <a:gd name="T21" fmla="*/ 294 h 989"/>
                      <a:gd name="T22" fmla="*/ 36 w 140"/>
                      <a:gd name="T23" fmla="*/ 196 h 989"/>
                      <a:gd name="T24" fmla="*/ 42 w 140"/>
                      <a:gd name="T25" fmla="*/ 138 h 989"/>
                      <a:gd name="T26" fmla="*/ 47 w 140"/>
                      <a:gd name="T27" fmla="*/ 116 h 989"/>
                      <a:gd name="T28" fmla="*/ 59 w 140"/>
                      <a:gd name="T29" fmla="*/ 76 h 989"/>
                      <a:gd name="T30" fmla="*/ 72 w 140"/>
                      <a:gd name="T31" fmla="*/ 48 h 989"/>
                      <a:gd name="T32" fmla="*/ 86 w 140"/>
                      <a:gd name="T33" fmla="*/ 26 h 989"/>
                      <a:gd name="T34" fmla="*/ 99 w 140"/>
                      <a:gd name="T35" fmla="*/ 6 h 989"/>
                      <a:gd name="T36" fmla="*/ 109 w 140"/>
                      <a:gd name="T37" fmla="*/ 0 h 989"/>
                      <a:gd name="T38" fmla="*/ 122 w 140"/>
                      <a:gd name="T39" fmla="*/ 0 h 989"/>
                      <a:gd name="T40" fmla="*/ 134 w 140"/>
                      <a:gd name="T41" fmla="*/ 7 h 989"/>
                      <a:gd name="T42" fmla="*/ 139 w 140"/>
                      <a:gd name="T43" fmla="*/ 17 h 9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56" name="Group 8"/>
                <p:cNvGrpSpPr>
                  <a:grpSpLocks/>
                </p:cNvGrpSpPr>
                <p:nvPr/>
              </p:nvGrpSpPr>
              <p:grpSpPr bwMode="auto"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2054" name="Freeform 6"/>
                  <p:cNvSpPr>
                    <a:spLocks/>
                  </p:cNvSpPr>
                  <p:nvPr/>
                </p:nvSpPr>
                <p:spPr bwMode="ltGray">
                  <a:xfrm>
                    <a:off x="479" y="3751"/>
                    <a:ext cx="257" cy="447"/>
                  </a:xfrm>
                  <a:custGeom>
                    <a:avLst/>
                    <a:gdLst>
                      <a:gd name="T0" fmla="*/ 256 w 257"/>
                      <a:gd name="T1" fmla="*/ 446 h 447"/>
                      <a:gd name="T2" fmla="*/ 218 w 257"/>
                      <a:gd name="T3" fmla="*/ 403 h 447"/>
                      <a:gd name="T4" fmla="*/ 203 w 257"/>
                      <a:gd name="T5" fmla="*/ 376 h 447"/>
                      <a:gd name="T6" fmla="*/ 192 w 257"/>
                      <a:gd name="T7" fmla="*/ 355 h 447"/>
                      <a:gd name="T8" fmla="*/ 136 w 257"/>
                      <a:gd name="T9" fmla="*/ 149 h 447"/>
                      <a:gd name="T10" fmla="*/ 105 w 257"/>
                      <a:gd name="T11" fmla="*/ 84 h 447"/>
                      <a:gd name="T12" fmla="*/ 82 w 257"/>
                      <a:gd name="T13" fmla="*/ 42 h 447"/>
                      <a:gd name="T14" fmla="*/ 65 w 257"/>
                      <a:gd name="T15" fmla="*/ 22 h 447"/>
                      <a:gd name="T16" fmla="*/ 43 w 257"/>
                      <a:gd name="T17" fmla="*/ 6 h 447"/>
                      <a:gd name="T18" fmla="*/ 24 w 257"/>
                      <a:gd name="T19" fmla="*/ 0 h 447"/>
                      <a:gd name="T20" fmla="*/ 8 w 257"/>
                      <a:gd name="T21" fmla="*/ 3 h 447"/>
                      <a:gd name="T22" fmla="*/ 0 w 257"/>
                      <a:gd name="T23" fmla="*/ 29 h 4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055" name="Freeform 7"/>
                  <p:cNvSpPr>
                    <a:spLocks/>
                  </p:cNvSpPr>
                  <p:nvPr/>
                </p:nvSpPr>
                <p:spPr bwMode="ltGray">
                  <a:xfrm>
                    <a:off x="315" y="3132"/>
                    <a:ext cx="390" cy="1061"/>
                  </a:xfrm>
                  <a:custGeom>
                    <a:avLst/>
                    <a:gdLst>
                      <a:gd name="T0" fmla="*/ 389 w 390"/>
                      <a:gd name="T1" fmla="*/ 1060 h 1061"/>
                      <a:gd name="T2" fmla="*/ 378 w 390"/>
                      <a:gd name="T3" fmla="*/ 975 h 1061"/>
                      <a:gd name="T4" fmla="*/ 256 w 390"/>
                      <a:gd name="T5" fmla="*/ 400 h 1061"/>
                      <a:gd name="T6" fmla="*/ 201 w 390"/>
                      <a:gd name="T7" fmla="*/ 223 h 1061"/>
                      <a:gd name="T8" fmla="*/ 185 w 390"/>
                      <a:gd name="T9" fmla="*/ 164 h 1061"/>
                      <a:gd name="T10" fmla="*/ 164 w 390"/>
                      <a:gd name="T11" fmla="*/ 97 h 1061"/>
                      <a:gd name="T12" fmla="*/ 140 w 390"/>
                      <a:gd name="T13" fmla="*/ 45 h 1061"/>
                      <a:gd name="T14" fmla="*/ 117 w 390"/>
                      <a:gd name="T15" fmla="*/ 19 h 1061"/>
                      <a:gd name="T16" fmla="*/ 89 w 390"/>
                      <a:gd name="T17" fmla="*/ 1 h 1061"/>
                      <a:gd name="T18" fmla="*/ 60 w 390"/>
                      <a:gd name="T19" fmla="*/ 0 h 1061"/>
                      <a:gd name="T20" fmla="*/ 41 w 390"/>
                      <a:gd name="T21" fmla="*/ 21 h 1061"/>
                      <a:gd name="T22" fmla="*/ 0 w 390"/>
                      <a:gd name="T23" fmla="*/ 118 h 10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57" name="Freeform 9"/>
                <p:cNvSpPr>
                  <a:spLocks/>
                </p:cNvSpPr>
                <p:nvPr/>
              </p:nvSpPr>
              <p:spPr bwMode="ltGray">
                <a:xfrm>
                  <a:off x="481" y="3749"/>
                  <a:ext cx="94" cy="445"/>
                </a:xfrm>
                <a:custGeom>
                  <a:avLst/>
                  <a:gdLst>
                    <a:gd name="T0" fmla="*/ 0 w 94"/>
                    <a:gd name="T1" fmla="*/ 444 h 445"/>
                    <a:gd name="T2" fmla="*/ 13 w 94"/>
                    <a:gd name="T3" fmla="*/ 344 h 445"/>
                    <a:gd name="T4" fmla="*/ 25 w 94"/>
                    <a:gd name="T5" fmla="*/ 235 h 445"/>
                    <a:gd name="T6" fmla="*/ 31 w 94"/>
                    <a:gd name="T7" fmla="*/ 187 h 445"/>
                    <a:gd name="T8" fmla="*/ 39 w 94"/>
                    <a:gd name="T9" fmla="*/ 131 h 445"/>
                    <a:gd name="T10" fmla="*/ 51 w 94"/>
                    <a:gd name="T11" fmla="*/ 74 h 445"/>
                    <a:gd name="T12" fmla="*/ 59 w 94"/>
                    <a:gd name="T13" fmla="*/ 37 h 445"/>
                    <a:gd name="T14" fmla="*/ 66 w 94"/>
                    <a:gd name="T15" fmla="*/ 19 h 445"/>
                    <a:gd name="T16" fmla="*/ 74 w 94"/>
                    <a:gd name="T17" fmla="*/ 4 h 445"/>
                    <a:gd name="T18" fmla="*/ 83 w 94"/>
                    <a:gd name="T19" fmla="*/ 0 h 445"/>
                    <a:gd name="T20" fmla="*/ 88 w 94"/>
                    <a:gd name="T21" fmla="*/ 12 h 445"/>
                    <a:gd name="T22" fmla="*/ 93 w 94"/>
                    <a:gd name="T23" fmla="*/ 42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8" name="Freeform 10"/>
                <p:cNvSpPr>
                  <a:spLocks/>
                </p:cNvSpPr>
                <p:nvPr/>
              </p:nvSpPr>
              <p:spPr bwMode="ltGray">
                <a:xfrm>
                  <a:off x="478" y="3237"/>
                  <a:ext cx="64" cy="1083"/>
                </a:xfrm>
                <a:custGeom>
                  <a:avLst/>
                  <a:gdLst>
                    <a:gd name="T0" fmla="*/ 0 w 64"/>
                    <a:gd name="T1" fmla="*/ 1082 h 1083"/>
                    <a:gd name="T2" fmla="*/ 0 w 64"/>
                    <a:gd name="T3" fmla="*/ 981 h 1083"/>
                    <a:gd name="T4" fmla="*/ 0 w 64"/>
                    <a:gd name="T5" fmla="*/ 904 h 1083"/>
                    <a:gd name="T6" fmla="*/ 1 w 64"/>
                    <a:gd name="T7" fmla="*/ 851 h 1083"/>
                    <a:gd name="T8" fmla="*/ 2 w 64"/>
                    <a:gd name="T9" fmla="*/ 786 h 1083"/>
                    <a:gd name="T10" fmla="*/ 2 w 64"/>
                    <a:gd name="T11" fmla="*/ 719 h 1083"/>
                    <a:gd name="T12" fmla="*/ 2 w 64"/>
                    <a:gd name="T13" fmla="*/ 662 h 1083"/>
                    <a:gd name="T14" fmla="*/ 4 w 64"/>
                    <a:gd name="T15" fmla="*/ 611 h 1083"/>
                    <a:gd name="T16" fmla="*/ 6 w 64"/>
                    <a:gd name="T17" fmla="*/ 521 h 1083"/>
                    <a:gd name="T18" fmla="*/ 9 w 64"/>
                    <a:gd name="T19" fmla="*/ 422 h 1083"/>
                    <a:gd name="T20" fmla="*/ 13 w 64"/>
                    <a:gd name="T21" fmla="*/ 323 h 1083"/>
                    <a:gd name="T22" fmla="*/ 16 w 64"/>
                    <a:gd name="T23" fmla="*/ 215 h 1083"/>
                    <a:gd name="T24" fmla="*/ 19 w 64"/>
                    <a:gd name="T25" fmla="*/ 152 h 1083"/>
                    <a:gd name="T26" fmla="*/ 21 w 64"/>
                    <a:gd name="T27" fmla="*/ 127 h 1083"/>
                    <a:gd name="T28" fmla="*/ 27 w 64"/>
                    <a:gd name="T29" fmla="*/ 84 h 1083"/>
                    <a:gd name="T30" fmla="*/ 32 w 64"/>
                    <a:gd name="T31" fmla="*/ 53 h 1083"/>
                    <a:gd name="T32" fmla="*/ 38 w 64"/>
                    <a:gd name="T33" fmla="*/ 28 h 1083"/>
                    <a:gd name="T34" fmla="*/ 44 w 64"/>
                    <a:gd name="T35" fmla="*/ 6 h 1083"/>
                    <a:gd name="T36" fmla="*/ 49 w 64"/>
                    <a:gd name="T37" fmla="*/ 0 h 1083"/>
                    <a:gd name="T38" fmla="*/ 56 w 64"/>
                    <a:gd name="T39" fmla="*/ 0 h 1083"/>
                    <a:gd name="T40" fmla="*/ 60 w 64"/>
                    <a:gd name="T41" fmla="*/ 8 h 1083"/>
                    <a:gd name="T42" fmla="*/ 63 w 64"/>
                    <a:gd name="T43" fmla="*/ 18 h 10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9" name="Freeform 11"/>
                <p:cNvSpPr>
                  <a:spLocks/>
                </p:cNvSpPr>
                <p:nvPr/>
              </p:nvSpPr>
              <p:spPr bwMode="ltGray">
                <a:xfrm>
                  <a:off x="99" y="2234"/>
                  <a:ext cx="219" cy="1856"/>
                </a:xfrm>
                <a:custGeom>
                  <a:avLst/>
                  <a:gdLst>
                    <a:gd name="T0" fmla="*/ 218 w 219"/>
                    <a:gd name="T1" fmla="*/ 1855 h 1856"/>
                    <a:gd name="T2" fmla="*/ 212 w 219"/>
                    <a:gd name="T3" fmla="*/ 1707 h 1856"/>
                    <a:gd name="T4" fmla="*/ 142 w 219"/>
                    <a:gd name="T5" fmla="*/ 702 h 1856"/>
                    <a:gd name="T6" fmla="*/ 112 w 219"/>
                    <a:gd name="T7" fmla="*/ 390 h 1856"/>
                    <a:gd name="T8" fmla="*/ 104 w 219"/>
                    <a:gd name="T9" fmla="*/ 288 h 1856"/>
                    <a:gd name="T10" fmla="*/ 91 w 219"/>
                    <a:gd name="T11" fmla="*/ 170 h 1856"/>
                    <a:gd name="T12" fmla="*/ 79 w 219"/>
                    <a:gd name="T13" fmla="*/ 80 h 1856"/>
                    <a:gd name="T14" fmla="*/ 65 w 219"/>
                    <a:gd name="T15" fmla="*/ 33 h 1856"/>
                    <a:gd name="T16" fmla="*/ 50 w 219"/>
                    <a:gd name="T17" fmla="*/ 2 h 1856"/>
                    <a:gd name="T18" fmla="*/ 34 w 219"/>
                    <a:gd name="T19" fmla="*/ 0 h 1856"/>
                    <a:gd name="T20" fmla="*/ 22 w 219"/>
                    <a:gd name="T21" fmla="*/ 35 h 1856"/>
                    <a:gd name="T22" fmla="*/ 0 w 219"/>
                    <a:gd name="T23" fmla="*/ 207 h 1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064" name="Group 16"/>
                <p:cNvGrpSpPr>
                  <a:grpSpLocks/>
                </p:cNvGrpSpPr>
                <p:nvPr/>
              </p:nvGrpSpPr>
              <p:grpSpPr bwMode="auto"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2060" name="Freeform 12"/>
                  <p:cNvSpPr>
                    <a:spLocks/>
                  </p:cNvSpPr>
                  <p:nvPr/>
                </p:nvSpPr>
                <p:spPr bwMode="ltGray">
                  <a:xfrm>
                    <a:off x="235" y="3644"/>
                    <a:ext cx="144" cy="654"/>
                  </a:xfrm>
                  <a:custGeom>
                    <a:avLst/>
                    <a:gdLst>
                      <a:gd name="T0" fmla="*/ 143 w 144"/>
                      <a:gd name="T1" fmla="*/ 653 h 654"/>
                      <a:gd name="T2" fmla="*/ 122 w 144"/>
                      <a:gd name="T3" fmla="*/ 589 h 654"/>
                      <a:gd name="T4" fmla="*/ 113 w 144"/>
                      <a:gd name="T5" fmla="*/ 551 h 654"/>
                      <a:gd name="T6" fmla="*/ 108 w 144"/>
                      <a:gd name="T7" fmla="*/ 520 h 654"/>
                      <a:gd name="T8" fmla="*/ 76 w 144"/>
                      <a:gd name="T9" fmla="*/ 219 h 654"/>
                      <a:gd name="T10" fmla="*/ 58 w 144"/>
                      <a:gd name="T11" fmla="*/ 123 h 654"/>
                      <a:gd name="T12" fmla="*/ 45 w 144"/>
                      <a:gd name="T13" fmla="*/ 63 h 654"/>
                      <a:gd name="T14" fmla="*/ 36 w 144"/>
                      <a:gd name="T15" fmla="*/ 32 h 654"/>
                      <a:gd name="T16" fmla="*/ 24 w 144"/>
                      <a:gd name="T17" fmla="*/ 8 h 654"/>
                      <a:gd name="T18" fmla="*/ 13 w 144"/>
                      <a:gd name="T19" fmla="*/ 0 h 654"/>
                      <a:gd name="T20" fmla="*/ 4 w 144"/>
                      <a:gd name="T21" fmla="*/ 6 h 654"/>
                      <a:gd name="T22" fmla="*/ 0 w 144"/>
                      <a:gd name="T23" fmla="*/ 43 h 6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061" name="Freeform 13"/>
                  <p:cNvSpPr>
                    <a:spLocks/>
                  </p:cNvSpPr>
                  <p:nvPr/>
                </p:nvSpPr>
                <p:spPr bwMode="ltGray">
                  <a:xfrm>
                    <a:off x="269" y="1709"/>
                    <a:ext cx="203" cy="2391"/>
                  </a:xfrm>
                  <a:custGeom>
                    <a:avLst/>
                    <a:gdLst>
                      <a:gd name="T0" fmla="*/ 0 w 203"/>
                      <a:gd name="T1" fmla="*/ 2390 h 2391"/>
                      <a:gd name="T2" fmla="*/ 71 w 203"/>
                      <a:gd name="T3" fmla="*/ 1504 h 2391"/>
                      <a:gd name="T4" fmla="*/ 79 w 203"/>
                      <a:gd name="T5" fmla="*/ 1362 h 2391"/>
                      <a:gd name="T6" fmla="*/ 97 w 203"/>
                      <a:gd name="T7" fmla="*/ 1131 h 2391"/>
                      <a:gd name="T8" fmla="*/ 114 w 203"/>
                      <a:gd name="T9" fmla="*/ 891 h 2391"/>
                      <a:gd name="T10" fmla="*/ 123 w 203"/>
                      <a:gd name="T11" fmla="*/ 762 h 2391"/>
                      <a:gd name="T12" fmla="*/ 128 w 203"/>
                      <a:gd name="T13" fmla="*/ 623 h 2391"/>
                      <a:gd name="T14" fmla="*/ 134 w 203"/>
                      <a:gd name="T15" fmla="*/ 493 h 2391"/>
                      <a:gd name="T16" fmla="*/ 146 w 203"/>
                      <a:gd name="T17" fmla="*/ 342 h 2391"/>
                      <a:gd name="T18" fmla="*/ 157 w 203"/>
                      <a:gd name="T19" fmla="*/ 204 h 2391"/>
                      <a:gd name="T20" fmla="*/ 173 w 203"/>
                      <a:gd name="T21" fmla="*/ 82 h 2391"/>
                      <a:gd name="T22" fmla="*/ 183 w 203"/>
                      <a:gd name="T23" fmla="*/ 6 h 2391"/>
                      <a:gd name="T24" fmla="*/ 191 w 203"/>
                      <a:gd name="T25" fmla="*/ 0 h 2391"/>
                      <a:gd name="T26" fmla="*/ 197 w 203"/>
                      <a:gd name="T27" fmla="*/ 39 h 2391"/>
                      <a:gd name="T28" fmla="*/ 202 w 203"/>
                      <a:gd name="T29" fmla="*/ 173 h 23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062" name="Freeform 14"/>
                  <p:cNvSpPr>
                    <a:spLocks/>
                  </p:cNvSpPr>
                  <p:nvPr/>
                </p:nvSpPr>
                <p:spPr bwMode="ltGray">
                  <a:xfrm>
                    <a:off x="306" y="2782"/>
                    <a:ext cx="161" cy="882"/>
                  </a:xfrm>
                  <a:custGeom>
                    <a:avLst/>
                    <a:gdLst>
                      <a:gd name="T0" fmla="*/ 0 w 161"/>
                      <a:gd name="T1" fmla="*/ 881 h 882"/>
                      <a:gd name="T2" fmla="*/ 30 w 161"/>
                      <a:gd name="T3" fmla="*/ 690 h 882"/>
                      <a:gd name="T4" fmla="*/ 48 w 161"/>
                      <a:gd name="T5" fmla="*/ 470 h 882"/>
                      <a:gd name="T6" fmla="*/ 59 w 161"/>
                      <a:gd name="T7" fmla="*/ 372 h 882"/>
                      <a:gd name="T8" fmla="*/ 72 w 161"/>
                      <a:gd name="T9" fmla="*/ 259 h 882"/>
                      <a:gd name="T10" fmla="*/ 90 w 161"/>
                      <a:gd name="T11" fmla="*/ 142 h 882"/>
                      <a:gd name="T12" fmla="*/ 105 w 161"/>
                      <a:gd name="T13" fmla="*/ 69 h 882"/>
                      <a:gd name="T14" fmla="*/ 115 w 161"/>
                      <a:gd name="T15" fmla="*/ 32 h 882"/>
                      <a:gd name="T16" fmla="*/ 129 w 161"/>
                      <a:gd name="T17" fmla="*/ 6 h 882"/>
                      <a:gd name="T18" fmla="*/ 146 w 161"/>
                      <a:gd name="T19" fmla="*/ 0 h 882"/>
                      <a:gd name="T20" fmla="*/ 154 w 161"/>
                      <a:gd name="T21" fmla="*/ 19 h 882"/>
                      <a:gd name="T22" fmla="*/ 160 w 161"/>
                      <a:gd name="T23" fmla="*/ 77 h 8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063" name="Freeform 15"/>
                  <p:cNvSpPr>
                    <a:spLocks/>
                  </p:cNvSpPr>
                  <p:nvPr/>
                </p:nvSpPr>
                <p:spPr bwMode="ltGray">
                  <a:xfrm>
                    <a:off x="237" y="3096"/>
                    <a:ext cx="74" cy="429"/>
                  </a:xfrm>
                  <a:custGeom>
                    <a:avLst/>
                    <a:gdLst>
                      <a:gd name="T0" fmla="*/ 0 w 74"/>
                      <a:gd name="T1" fmla="*/ 0 h 429"/>
                      <a:gd name="T2" fmla="*/ 12 w 74"/>
                      <a:gd name="T3" fmla="*/ 28 h 429"/>
                      <a:gd name="T4" fmla="*/ 28 w 74"/>
                      <a:gd name="T5" fmla="*/ 57 h 429"/>
                      <a:gd name="T6" fmla="*/ 41 w 74"/>
                      <a:gd name="T7" fmla="*/ 118 h 429"/>
                      <a:gd name="T8" fmla="*/ 52 w 74"/>
                      <a:gd name="T9" fmla="*/ 170 h 429"/>
                      <a:gd name="T10" fmla="*/ 62 w 74"/>
                      <a:gd name="T11" fmla="*/ 223 h 429"/>
                      <a:gd name="T12" fmla="*/ 67 w 74"/>
                      <a:gd name="T13" fmla="*/ 267 h 429"/>
                      <a:gd name="T14" fmla="*/ 70 w 74"/>
                      <a:gd name="T15" fmla="*/ 310 h 429"/>
                      <a:gd name="T16" fmla="*/ 73 w 74"/>
                      <a:gd name="T17" fmla="*/ 370 h 429"/>
                      <a:gd name="T18" fmla="*/ 73 w 74"/>
                      <a:gd name="T19" fmla="*/ 428 h 4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65" name="Freeform 17"/>
                <p:cNvSpPr>
                  <a:spLocks/>
                </p:cNvSpPr>
                <p:nvPr/>
              </p:nvSpPr>
              <p:spPr bwMode="ltGray">
                <a:xfrm>
                  <a:off x="1158" y="3932"/>
                  <a:ext cx="256" cy="218"/>
                </a:xfrm>
                <a:custGeom>
                  <a:avLst/>
                  <a:gdLst>
                    <a:gd name="T0" fmla="*/ 255 w 256"/>
                    <a:gd name="T1" fmla="*/ 217 h 218"/>
                    <a:gd name="T2" fmla="*/ 217 w 256"/>
                    <a:gd name="T3" fmla="*/ 196 h 218"/>
                    <a:gd name="T4" fmla="*/ 202 w 256"/>
                    <a:gd name="T5" fmla="*/ 183 h 218"/>
                    <a:gd name="T6" fmla="*/ 192 w 256"/>
                    <a:gd name="T7" fmla="*/ 173 h 218"/>
                    <a:gd name="T8" fmla="*/ 135 w 256"/>
                    <a:gd name="T9" fmla="*/ 72 h 218"/>
                    <a:gd name="T10" fmla="*/ 105 w 256"/>
                    <a:gd name="T11" fmla="*/ 40 h 218"/>
                    <a:gd name="T12" fmla="*/ 82 w 256"/>
                    <a:gd name="T13" fmla="*/ 20 h 218"/>
                    <a:gd name="T14" fmla="*/ 65 w 256"/>
                    <a:gd name="T15" fmla="*/ 11 h 218"/>
                    <a:gd name="T16" fmla="*/ 43 w 256"/>
                    <a:gd name="T17" fmla="*/ 3 h 218"/>
                    <a:gd name="T18" fmla="*/ 22 w 256"/>
                    <a:gd name="T19" fmla="*/ 0 h 218"/>
                    <a:gd name="T20" fmla="*/ 8 w 256"/>
                    <a:gd name="T21" fmla="*/ 1 h 218"/>
                    <a:gd name="T22" fmla="*/ 0 w 256"/>
                    <a:gd name="T23" fmla="*/ 14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6" name="Freeform 18"/>
                <p:cNvSpPr>
                  <a:spLocks/>
                </p:cNvSpPr>
                <p:nvPr/>
              </p:nvSpPr>
              <p:spPr bwMode="ltGray">
                <a:xfrm>
                  <a:off x="1930" y="3849"/>
                  <a:ext cx="340" cy="236"/>
                </a:xfrm>
                <a:custGeom>
                  <a:avLst/>
                  <a:gdLst>
                    <a:gd name="T0" fmla="*/ 0 w 340"/>
                    <a:gd name="T1" fmla="*/ 235 h 236"/>
                    <a:gd name="T2" fmla="*/ 50 w 340"/>
                    <a:gd name="T3" fmla="*/ 183 h 236"/>
                    <a:gd name="T4" fmla="*/ 92 w 340"/>
                    <a:gd name="T5" fmla="*/ 124 h 236"/>
                    <a:gd name="T6" fmla="*/ 114 w 340"/>
                    <a:gd name="T7" fmla="*/ 98 h 236"/>
                    <a:gd name="T8" fmla="*/ 145 w 340"/>
                    <a:gd name="T9" fmla="*/ 70 h 236"/>
                    <a:gd name="T10" fmla="*/ 186 w 340"/>
                    <a:gd name="T11" fmla="*/ 39 h 236"/>
                    <a:gd name="T12" fmla="*/ 217 w 340"/>
                    <a:gd name="T13" fmla="*/ 19 h 236"/>
                    <a:gd name="T14" fmla="*/ 240 w 340"/>
                    <a:gd name="T15" fmla="*/ 9 h 236"/>
                    <a:gd name="T16" fmla="*/ 271 w 340"/>
                    <a:gd name="T17" fmla="*/ 2 h 236"/>
                    <a:gd name="T18" fmla="*/ 306 w 340"/>
                    <a:gd name="T19" fmla="*/ 0 h 236"/>
                    <a:gd name="T20" fmla="*/ 321 w 340"/>
                    <a:gd name="T21" fmla="*/ 6 h 236"/>
                    <a:gd name="T22" fmla="*/ 339 w 340"/>
                    <a:gd name="T23" fmla="*/ 22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" name="Freeform 19"/>
                <p:cNvSpPr>
                  <a:spLocks/>
                </p:cNvSpPr>
                <p:nvPr/>
              </p:nvSpPr>
              <p:spPr bwMode="ltGray">
                <a:xfrm>
                  <a:off x="1919" y="3570"/>
                  <a:ext cx="233" cy="583"/>
                </a:xfrm>
                <a:custGeom>
                  <a:avLst/>
                  <a:gdLst>
                    <a:gd name="T0" fmla="*/ 1 w 233"/>
                    <a:gd name="T1" fmla="*/ 582 h 583"/>
                    <a:gd name="T2" fmla="*/ 0 w 233"/>
                    <a:gd name="T3" fmla="*/ 527 h 583"/>
                    <a:gd name="T4" fmla="*/ 0 w 233"/>
                    <a:gd name="T5" fmla="*/ 486 h 583"/>
                    <a:gd name="T6" fmla="*/ 5 w 233"/>
                    <a:gd name="T7" fmla="*/ 458 h 583"/>
                    <a:gd name="T8" fmla="*/ 8 w 233"/>
                    <a:gd name="T9" fmla="*/ 422 h 583"/>
                    <a:gd name="T10" fmla="*/ 8 w 233"/>
                    <a:gd name="T11" fmla="*/ 386 h 583"/>
                    <a:gd name="T12" fmla="*/ 9 w 233"/>
                    <a:gd name="T13" fmla="*/ 357 h 583"/>
                    <a:gd name="T14" fmla="*/ 16 w 233"/>
                    <a:gd name="T15" fmla="*/ 328 h 583"/>
                    <a:gd name="T16" fmla="*/ 22 w 233"/>
                    <a:gd name="T17" fmla="*/ 280 h 583"/>
                    <a:gd name="T18" fmla="*/ 34 w 233"/>
                    <a:gd name="T19" fmla="*/ 227 h 583"/>
                    <a:gd name="T20" fmla="*/ 49 w 233"/>
                    <a:gd name="T21" fmla="*/ 172 h 583"/>
                    <a:gd name="T22" fmla="*/ 60 w 233"/>
                    <a:gd name="T23" fmla="*/ 116 h 583"/>
                    <a:gd name="T24" fmla="*/ 70 w 233"/>
                    <a:gd name="T25" fmla="*/ 81 h 583"/>
                    <a:gd name="T26" fmla="*/ 78 w 233"/>
                    <a:gd name="T27" fmla="*/ 69 h 583"/>
                    <a:gd name="T28" fmla="*/ 100 w 233"/>
                    <a:gd name="T29" fmla="*/ 45 h 583"/>
                    <a:gd name="T30" fmla="*/ 120 w 233"/>
                    <a:gd name="T31" fmla="*/ 28 h 583"/>
                    <a:gd name="T32" fmla="*/ 142 w 233"/>
                    <a:gd name="T33" fmla="*/ 14 h 583"/>
                    <a:gd name="T34" fmla="*/ 165 w 233"/>
                    <a:gd name="T35" fmla="*/ 3 h 583"/>
                    <a:gd name="T36" fmla="*/ 182 w 233"/>
                    <a:gd name="T37" fmla="*/ 0 h 583"/>
                    <a:gd name="T38" fmla="*/ 204 w 233"/>
                    <a:gd name="T39" fmla="*/ 0 h 583"/>
                    <a:gd name="T40" fmla="*/ 224 w 233"/>
                    <a:gd name="T41" fmla="*/ 4 h 583"/>
                    <a:gd name="T42" fmla="*/ 232 w 233"/>
                    <a:gd name="T43" fmla="*/ 9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8" name="Freeform 20"/>
                <p:cNvSpPr>
                  <a:spLocks/>
                </p:cNvSpPr>
                <p:nvPr/>
              </p:nvSpPr>
              <p:spPr bwMode="ltGray">
                <a:xfrm>
                  <a:off x="1041" y="3712"/>
                  <a:ext cx="408" cy="530"/>
                </a:xfrm>
                <a:custGeom>
                  <a:avLst/>
                  <a:gdLst>
                    <a:gd name="T0" fmla="*/ 407 w 408"/>
                    <a:gd name="T1" fmla="*/ 529 h 530"/>
                    <a:gd name="T2" fmla="*/ 395 w 408"/>
                    <a:gd name="T3" fmla="*/ 486 h 530"/>
                    <a:gd name="T4" fmla="*/ 267 w 408"/>
                    <a:gd name="T5" fmla="*/ 199 h 530"/>
                    <a:gd name="T6" fmla="*/ 210 w 408"/>
                    <a:gd name="T7" fmla="*/ 111 h 530"/>
                    <a:gd name="T8" fmla="*/ 194 w 408"/>
                    <a:gd name="T9" fmla="*/ 81 h 530"/>
                    <a:gd name="T10" fmla="*/ 171 w 408"/>
                    <a:gd name="T11" fmla="*/ 48 h 530"/>
                    <a:gd name="T12" fmla="*/ 147 w 408"/>
                    <a:gd name="T13" fmla="*/ 23 h 530"/>
                    <a:gd name="T14" fmla="*/ 123 w 408"/>
                    <a:gd name="T15" fmla="*/ 9 h 530"/>
                    <a:gd name="T16" fmla="*/ 93 w 408"/>
                    <a:gd name="T17" fmla="*/ 0 h 530"/>
                    <a:gd name="T18" fmla="*/ 63 w 408"/>
                    <a:gd name="T19" fmla="*/ 0 h 530"/>
                    <a:gd name="T20" fmla="*/ 42 w 408"/>
                    <a:gd name="T21" fmla="*/ 9 h 530"/>
                    <a:gd name="T22" fmla="*/ 0 w 408"/>
                    <a:gd name="T23" fmla="*/ 59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9" name="Freeform 21"/>
                <p:cNvSpPr>
                  <a:spLocks/>
                </p:cNvSpPr>
                <p:nvPr/>
              </p:nvSpPr>
              <p:spPr bwMode="ltGray">
                <a:xfrm>
                  <a:off x="1540" y="3336"/>
                  <a:ext cx="369" cy="811"/>
                </a:xfrm>
                <a:custGeom>
                  <a:avLst/>
                  <a:gdLst>
                    <a:gd name="T0" fmla="*/ 0 w 369"/>
                    <a:gd name="T1" fmla="*/ 810 h 811"/>
                    <a:gd name="T2" fmla="*/ 131 w 369"/>
                    <a:gd name="T3" fmla="*/ 509 h 811"/>
                    <a:gd name="T4" fmla="*/ 146 w 369"/>
                    <a:gd name="T5" fmla="*/ 461 h 811"/>
                    <a:gd name="T6" fmla="*/ 178 w 369"/>
                    <a:gd name="T7" fmla="*/ 383 h 811"/>
                    <a:gd name="T8" fmla="*/ 209 w 369"/>
                    <a:gd name="T9" fmla="*/ 302 h 811"/>
                    <a:gd name="T10" fmla="*/ 225 w 369"/>
                    <a:gd name="T11" fmla="*/ 258 h 811"/>
                    <a:gd name="T12" fmla="*/ 233 w 369"/>
                    <a:gd name="T13" fmla="*/ 211 h 811"/>
                    <a:gd name="T14" fmla="*/ 246 w 369"/>
                    <a:gd name="T15" fmla="*/ 166 h 811"/>
                    <a:gd name="T16" fmla="*/ 265 w 369"/>
                    <a:gd name="T17" fmla="*/ 116 h 811"/>
                    <a:gd name="T18" fmla="*/ 286 w 369"/>
                    <a:gd name="T19" fmla="*/ 69 h 811"/>
                    <a:gd name="T20" fmla="*/ 314 w 369"/>
                    <a:gd name="T21" fmla="*/ 27 h 811"/>
                    <a:gd name="T22" fmla="*/ 335 w 369"/>
                    <a:gd name="T23" fmla="*/ 2 h 811"/>
                    <a:gd name="T24" fmla="*/ 348 w 369"/>
                    <a:gd name="T25" fmla="*/ 0 h 811"/>
                    <a:gd name="T26" fmla="*/ 361 w 369"/>
                    <a:gd name="T27" fmla="*/ 13 h 811"/>
                    <a:gd name="T28" fmla="*/ 368 w 369"/>
                    <a:gd name="T29" fmla="*/ 58 h 8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0" name="Freeform 22"/>
                <p:cNvSpPr>
                  <a:spLocks/>
                </p:cNvSpPr>
                <p:nvPr/>
              </p:nvSpPr>
              <p:spPr bwMode="ltGray">
                <a:xfrm>
                  <a:off x="1605" y="3698"/>
                  <a:ext cx="295" cy="300"/>
                </a:xfrm>
                <a:custGeom>
                  <a:avLst/>
                  <a:gdLst>
                    <a:gd name="T0" fmla="*/ 0 w 295"/>
                    <a:gd name="T1" fmla="*/ 299 h 300"/>
                    <a:gd name="T2" fmla="*/ 56 w 295"/>
                    <a:gd name="T3" fmla="*/ 234 h 300"/>
                    <a:gd name="T4" fmla="*/ 90 w 295"/>
                    <a:gd name="T5" fmla="*/ 159 h 300"/>
                    <a:gd name="T6" fmla="*/ 109 w 295"/>
                    <a:gd name="T7" fmla="*/ 126 h 300"/>
                    <a:gd name="T8" fmla="*/ 134 w 295"/>
                    <a:gd name="T9" fmla="*/ 87 h 300"/>
                    <a:gd name="T10" fmla="*/ 168 w 295"/>
                    <a:gd name="T11" fmla="*/ 48 h 300"/>
                    <a:gd name="T12" fmla="*/ 193 w 295"/>
                    <a:gd name="T13" fmla="*/ 23 h 300"/>
                    <a:gd name="T14" fmla="*/ 212 w 295"/>
                    <a:gd name="T15" fmla="*/ 11 h 300"/>
                    <a:gd name="T16" fmla="*/ 239 w 295"/>
                    <a:gd name="T17" fmla="*/ 2 h 300"/>
                    <a:gd name="T18" fmla="*/ 267 w 295"/>
                    <a:gd name="T19" fmla="*/ 0 h 300"/>
                    <a:gd name="T20" fmla="*/ 281 w 295"/>
                    <a:gd name="T21" fmla="*/ 6 h 300"/>
                    <a:gd name="T22" fmla="*/ 294 w 295"/>
                    <a:gd name="T23" fmla="*/ 25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1" name="Freeform 23"/>
                <p:cNvSpPr>
                  <a:spLocks/>
                </p:cNvSpPr>
                <p:nvPr/>
              </p:nvSpPr>
              <p:spPr bwMode="ltGray">
                <a:xfrm>
                  <a:off x="1480" y="3807"/>
                  <a:ext cx="142" cy="145"/>
                </a:xfrm>
                <a:custGeom>
                  <a:avLst/>
                  <a:gdLst>
                    <a:gd name="T0" fmla="*/ 0 w 142"/>
                    <a:gd name="T1" fmla="*/ 0 h 145"/>
                    <a:gd name="T2" fmla="*/ 24 w 142"/>
                    <a:gd name="T3" fmla="*/ 9 h 145"/>
                    <a:gd name="T4" fmla="*/ 52 w 142"/>
                    <a:gd name="T5" fmla="*/ 19 h 145"/>
                    <a:gd name="T6" fmla="*/ 79 w 142"/>
                    <a:gd name="T7" fmla="*/ 39 h 145"/>
                    <a:gd name="T8" fmla="*/ 102 w 142"/>
                    <a:gd name="T9" fmla="*/ 56 h 145"/>
                    <a:gd name="T10" fmla="*/ 121 w 142"/>
                    <a:gd name="T11" fmla="*/ 75 h 145"/>
                    <a:gd name="T12" fmla="*/ 131 w 142"/>
                    <a:gd name="T13" fmla="*/ 89 h 145"/>
                    <a:gd name="T14" fmla="*/ 137 w 142"/>
                    <a:gd name="T15" fmla="*/ 104 h 145"/>
                    <a:gd name="T16" fmla="*/ 141 w 142"/>
                    <a:gd name="T17" fmla="*/ 124 h 145"/>
                    <a:gd name="T18" fmla="*/ 141 w 142"/>
                    <a:gd name="T19" fmla="*/ 14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2" name="Freeform 24"/>
                <p:cNvSpPr>
                  <a:spLocks/>
                </p:cNvSpPr>
                <p:nvPr/>
              </p:nvSpPr>
              <p:spPr bwMode="ltGray">
                <a:xfrm>
                  <a:off x="654" y="2533"/>
                  <a:ext cx="353" cy="1638"/>
                </a:xfrm>
                <a:custGeom>
                  <a:avLst/>
                  <a:gdLst>
                    <a:gd name="T0" fmla="*/ 0 w 353"/>
                    <a:gd name="T1" fmla="*/ 1637 h 1638"/>
                    <a:gd name="T2" fmla="*/ 126 w 353"/>
                    <a:gd name="T3" fmla="*/ 1030 h 1638"/>
                    <a:gd name="T4" fmla="*/ 139 w 353"/>
                    <a:gd name="T5" fmla="*/ 931 h 1638"/>
                    <a:gd name="T6" fmla="*/ 170 w 353"/>
                    <a:gd name="T7" fmla="*/ 775 h 1638"/>
                    <a:gd name="T8" fmla="*/ 200 w 353"/>
                    <a:gd name="T9" fmla="*/ 611 h 1638"/>
                    <a:gd name="T10" fmla="*/ 215 w 353"/>
                    <a:gd name="T11" fmla="*/ 520 h 1638"/>
                    <a:gd name="T12" fmla="*/ 223 w 353"/>
                    <a:gd name="T13" fmla="*/ 426 h 1638"/>
                    <a:gd name="T14" fmla="*/ 236 w 353"/>
                    <a:gd name="T15" fmla="*/ 337 h 1638"/>
                    <a:gd name="T16" fmla="*/ 254 w 353"/>
                    <a:gd name="T17" fmla="*/ 233 h 1638"/>
                    <a:gd name="T18" fmla="*/ 274 w 353"/>
                    <a:gd name="T19" fmla="*/ 138 h 1638"/>
                    <a:gd name="T20" fmla="*/ 300 w 353"/>
                    <a:gd name="T21" fmla="*/ 55 h 1638"/>
                    <a:gd name="T22" fmla="*/ 321 w 353"/>
                    <a:gd name="T23" fmla="*/ 3 h 1638"/>
                    <a:gd name="T24" fmla="*/ 333 w 353"/>
                    <a:gd name="T25" fmla="*/ 0 h 1638"/>
                    <a:gd name="T26" fmla="*/ 345 w 353"/>
                    <a:gd name="T27" fmla="*/ 25 h 1638"/>
                    <a:gd name="T28" fmla="*/ 352 w 353"/>
                    <a:gd name="T29" fmla="*/ 117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3" name="Freeform 25"/>
                <p:cNvSpPr>
                  <a:spLocks/>
                </p:cNvSpPr>
                <p:nvPr/>
              </p:nvSpPr>
              <p:spPr bwMode="ltGray">
                <a:xfrm>
                  <a:off x="718" y="3264"/>
                  <a:ext cx="278" cy="610"/>
                </a:xfrm>
                <a:custGeom>
                  <a:avLst/>
                  <a:gdLst>
                    <a:gd name="T0" fmla="*/ 0 w 278"/>
                    <a:gd name="T1" fmla="*/ 609 h 610"/>
                    <a:gd name="T2" fmla="*/ 52 w 278"/>
                    <a:gd name="T3" fmla="*/ 477 h 610"/>
                    <a:gd name="T4" fmla="*/ 85 w 278"/>
                    <a:gd name="T5" fmla="*/ 324 h 610"/>
                    <a:gd name="T6" fmla="*/ 102 w 278"/>
                    <a:gd name="T7" fmla="*/ 256 h 610"/>
                    <a:gd name="T8" fmla="*/ 126 w 278"/>
                    <a:gd name="T9" fmla="*/ 178 h 610"/>
                    <a:gd name="T10" fmla="*/ 158 w 278"/>
                    <a:gd name="T11" fmla="*/ 97 h 610"/>
                    <a:gd name="T12" fmla="*/ 182 w 278"/>
                    <a:gd name="T13" fmla="*/ 48 h 610"/>
                    <a:gd name="T14" fmla="*/ 200 w 278"/>
                    <a:gd name="T15" fmla="*/ 22 h 610"/>
                    <a:gd name="T16" fmla="*/ 224 w 278"/>
                    <a:gd name="T17" fmla="*/ 3 h 610"/>
                    <a:gd name="T18" fmla="*/ 253 w 278"/>
                    <a:gd name="T19" fmla="*/ 0 h 610"/>
                    <a:gd name="T20" fmla="*/ 264 w 278"/>
                    <a:gd name="T21" fmla="*/ 13 h 610"/>
                    <a:gd name="T22" fmla="*/ 277 w 278"/>
                    <a:gd name="T23" fmla="*/ 53 h 6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4" name="Freeform 26"/>
                <p:cNvSpPr>
                  <a:spLocks/>
                </p:cNvSpPr>
                <p:nvPr/>
              </p:nvSpPr>
              <p:spPr bwMode="ltGray">
                <a:xfrm>
                  <a:off x="599" y="3485"/>
                  <a:ext cx="137" cy="292"/>
                </a:xfrm>
                <a:custGeom>
                  <a:avLst/>
                  <a:gdLst>
                    <a:gd name="T0" fmla="*/ 0 w 137"/>
                    <a:gd name="T1" fmla="*/ 0 h 292"/>
                    <a:gd name="T2" fmla="*/ 22 w 137"/>
                    <a:gd name="T3" fmla="*/ 18 h 292"/>
                    <a:gd name="T4" fmla="*/ 50 w 137"/>
                    <a:gd name="T5" fmla="*/ 40 h 292"/>
                    <a:gd name="T6" fmla="*/ 75 w 137"/>
                    <a:gd name="T7" fmla="*/ 80 h 292"/>
                    <a:gd name="T8" fmla="*/ 98 w 137"/>
                    <a:gd name="T9" fmla="*/ 115 h 292"/>
                    <a:gd name="T10" fmla="*/ 117 w 137"/>
                    <a:gd name="T11" fmla="*/ 151 h 292"/>
                    <a:gd name="T12" fmla="*/ 126 w 137"/>
                    <a:gd name="T13" fmla="*/ 182 h 292"/>
                    <a:gd name="T14" fmla="*/ 132 w 137"/>
                    <a:gd name="T15" fmla="*/ 210 h 292"/>
                    <a:gd name="T16" fmla="*/ 136 w 137"/>
                    <a:gd name="T17" fmla="*/ 250 h 292"/>
                    <a:gd name="T18" fmla="*/ 136 w 137"/>
                    <a:gd name="T19" fmla="*/ 291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5" name="Freeform 27"/>
                <p:cNvSpPr>
                  <a:spLocks/>
                </p:cNvSpPr>
                <p:nvPr/>
              </p:nvSpPr>
              <p:spPr bwMode="ltGray">
                <a:xfrm>
                  <a:off x="1365" y="2870"/>
                  <a:ext cx="192" cy="1365"/>
                </a:xfrm>
                <a:custGeom>
                  <a:avLst/>
                  <a:gdLst>
                    <a:gd name="T0" fmla="*/ 189 w 192"/>
                    <a:gd name="T1" fmla="*/ 1364 h 1365"/>
                    <a:gd name="T2" fmla="*/ 191 w 192"/>
                    <a:gd name="T3" fmla="*/ 1167 h 1365"/>
                    <a:gd name="T4" fmla="*/ 191 w 192"/>
                    <a:gd name="T5" fmla="*/ 1076 h 1365"/>
                    <a:gd name="T6" fmla="*/ 186 w 192"/>
                    <a:gd name="T7" fmla="*/ 1012 h 1365"/>
                    <a:gd name="T8" fmla="*/ 184 w 192"/>
                    <a:gd name="T9" fmla="*/ 935 h 1365"/>
                    <a:gd name="T10" fmla="*/ 185 w 192"/>
                    <a:gd name="T11" fmla="*/ 854 h 1365"/>
                    <a:gd name="T12" fmla="*/ 183 w 192"/>
                    <a:gd name="T13" fmla="*/ 787 h 1365"/>
                    <a:gd name="T14" fmla="*/ 178 w 192"/>
                    <a:gd name="T15" fmla="*/ 727 h 1365"/>
                    <a:gd name="T16" fmla="*/ 171 w 192"/>
                    <a:gd name="T17" fmla="*/ 619 h 1365"/>
                    <a:gd name="T18" fmla="*/ 162 w 192"/>
                    <a:gd name="T19" fmla="*/ 502 h 1365"/>
                    <a:gd name="T20" fmla="*/ 151 w 192"/>
                    <a:gd name="T21" fmla="*/ 384 h 1365"/>
                    <a:gd name="T22" fmla="*/ 140 w 192"/>
                    <a:gd name="T23" fmla="*/ 256 h 1365"/>
                    <a:gd name="T24" fmla="*/ 133 w 192"/>
                    <a:gd name="T25" fmla="*/ 180 h 1365"/>
                    <a:gd name="T26" fmla="*/ 126 w 192"/>
                    <a:gd name="T27" fmla="*/ 151 h 1365"/>
                    <a:gd name="T28" fmla="*/ 108 w 192"/>
                    <a:gd name="T29" fmla="*/ 100 h 1365"/>
                    <a:gd name="T30" fmla="*/ 92 w 192"/>
                    <a:gd name="T31" fmla="*/ 63 h 1365"/>
                    <a:gd name="T32" fmla="*/ 73 w 192"/>
                    <a:gd name="T33" fmla="*/ 32 h 1365"/>
                    <a:gd name="T34" fmla="*/ 54 w 192"/>
                    <a:gd name="T35" fmla="*/ 7 h 1365"/>
                    <a:gd name="T36" fmla="*/ 40 w 192"/>
                    <a:gd name="T37" fmla="*/ 1 h 1365"/>
                    <a:gd name="T38" fmla="*/ 22 w 192"/>
                    <a:gd name="T39" fmla="*/ 0 h 1365"/>
                    <a:gd name="T40" fmla="*/ 7 w 192"/>
                    <a:gd name="T41" fmla="*/ 8 h 1365"/>
                    <a:gd name="T42" fmla="*/ 0 w 192"/>
                    <a:gd name="T43" fmla="*/ 22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077" name="Freeform 29"/>
              <p:cNvSpPr>
                <a:spLocks/>
              </p:cNvSpPr>
              <p:nvPr/>
            </p:nvSpPr>
            <p:spPr bwMode="ltGray">
              <a:xfrm>
                <a:off x="441" y="3576"/>
                <a:ext cx="43" cy="377"/>
              </a:xfrm>
              <a:custGeom>
                <a:avLst/>
                <a:gdLst>
                  <a:gd name="T0" fmla="*/ 40 w 43"/>
                  <a:gd name="T1" fmla="*/ 59 h 377"/>
                  <a:gd name="T2" fmla="*/ 31 w 43"/>
                  <a:gd name="T3" fmla="*/ 0 h 377"/>
                  <a:gd name="T4" fmla="*/ 26 w 43"/>
                  <a:gd name="T5" fmla="*/ 1 h 377"/>
                  <a:gd name="T6" fmla="*/ 21 w 43"/>
                  <a:gd name="T7" fmla="*/ 3 h 377"/>
                  <a:gd name="T8" fmla="*/ 18 w 43"/>
                  <a:gd name="T9" fmla="*/ 19 h 377"/>
                  <a:gd name="T10" fmla="*/ 7 w 43"/>
                  <a:gd name="T11" fmla="*/ 69 h 377"/>
                  <a:gd name="T12" fmla="*/ 5 w 43"/>
                  <a:gd name="T13" fmla="*/ 89 h 377"/>
                  <a:gd name="T14" fmla="*/ 3 w 43"/>
                  <a:gd name="T15" fmla="*/ 112 h 377"/>
                  <a:gd name="T16" fmla="*/ 1 w 43"/>
                  <a:gd name="T17" fmla="*/ 176 h 377"/>
                  <a:gd name="T18" fmla="*/ 0 w 43"/>
                  <a:gd name="T19" fmla="*/ 196 h 377"/>
                  <a:gd name="T20" fmla="*/ 1 w 43"/>
                  <a:gd name="T21" fmla="*/ 220 h 377"/>
                  <a:gd name="T22" fmla="*/ 2 w 43"/>
                  <a:gd name="T23" fmla="*/ 246 h 377"/>
                  <a:gd name="T24" fmla="*/ 5 w 43"/>
                  <a:gd name="T25" fmla="*/ 286 h 377"/>
                  <a:gd name="T26" fmla="*/ 9 w 43"/>
                  <a:gd name="T27" fmla="*/ 313 h 377"/>
                  <a:gd name="T28" fmla="*/ 14 w 43"/>
                  <a:gd name="T29" fmla="*/ 341 h 377"/>
                  <a:gd name="T30" fmla="*/ 23 w 43"/>
                  <a:gd name="T31" fmla="*/ 376 h 377"/>
                  <a:gd name="T32" fmla="*/ 19 w 43"/>
                  <a:gd name="T33" fmla="*/ 332 h 377"/>
                  <a:gd name="T34" fmla="*/ 14 w 43"/>
                  <a:gd name="T35" fmla="*/ 292 h 377"/>
                  <a:gd name="T36" fmla="*/ 12 w 43"/>
                  <a:gd name="T37" fmla="*/ 256 h 377"/>
                  <a:gd name="T38" fmla="*/ 13 w 43"/>
                  <a:gd name="T39" fmla="*/ 220 h 377"/>
                  <a:gd name="T40" fmla="*/ 14 w 43"/>
                  <a:gd name="T41" fmla="*/ 196 h 377"/>
                  <a:gd name="T42" fmla="*/ 12 w 43"/>
                  <a:gd name="T43" fmla="*/ 165 h 377"/>
                  <a:gd name="T44" fmla="*/ 11 w 43"/>
                  <a:gd name="T45" fmla="*/ 140 h 377"/>
                  <a:gd name="T46" fmla="*/ 15 w 43"/>
                  <a:gd name="T47" fmla="*/ 89 h 377"/>
                  <a:gd name="T48" fmla="*/ 15 w 43"/>
                  <a:gd name="T49" fmla="*/ 64 h 377"/>
                  <a:gd name="T50" fmla="*/ 19 w 43"/>
                  <a:gd name="T51" fmla="*/ 43 h 377"/>
                  <a:gd name="T52" fmla="*/ 26 w 43"/>
                  <a:gd name="T53" fmla="*/ 14 h 377"/>
                  <a:gd name="T54" fmla="*/ 29 w 43"/>
                  <a:gd name="T55" fmla="*/ 36 h 377"/>
                  <a:gd name="T56" fmla="*/ 42 w 43"/>
                  <a:gd name="T57" fmla="*/ 71 h 377"/>
                  <a:gd name="T58" fmla="*/ 40 w 43"/>
                  <a:gd name="T59" fmla="*/ 5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081" name="Group 33"/>
              <p:cNvGrpSpPr>
                <a:grpSpLocks/>
              </p:cNvGrpSpPr>
              <p:nvPr/>
            </p:nvGrpSpPr>
            <p:grpSpPr bwMode="auto"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2078" name="Freeform 30"/>
                <p:cNvSpPr>
                  <a:spLocks/>
                </p:cNvSpPr>
                <p:nvPr/>
              </p:nvSpPr>
              <p:spPr bwMode="ltGray">
                <a:xfrm>
                  <a:off x="924" y="3699"/>
                  <a:ext cx="59" cy="349"/>
                </a:xfrm>
                <a:custGeom>
                  <a:avLst/>
                  <a:gdLst>
                    <a:gd name="T0" fmla="*/ 11 w 59"/>
                    <a:gd name="T1" fmla="*/ 0 h 349"/>
                    <a:gd name="T2" fmla="*/ 22 w 59"/>
                    <a:gd name="T3" fmla="*/ 26 h 349"/>
                    <a:gd name="T4" fmla="*/ 35 w 59"/>
                    <a:gd name="T5" fmla="*/ 68 h 349"/>
                    <a:gd name="T6" fmla="*/ 46 w 59"/>
                    <a:gd name="T7" fmla="*/ 126 h 349"/>
                    <a:gd name="T8" fmla="*/ 58 w 59"/>
                    <a:gd name="T9" fmla="*/ 200 h 349"/>
                    <a:gd name="T10" fmla="*/ 58 w 59"/>
                    <a:gd name="T11" fmla="*/ 278 h 349"/>
                    <a:gd name="T12" fmla="*/ 52 w 59"/>
                    <a:gd name="T13" fmla="*/ 348 h 349"/>
                    <a:gd name="T14" fmla="*/ 46 w 59"/>
                    <a:gd name="T15" fmla="*/ 348 h 349"/>
                    <a:gd name="T16" fmla="*/ 52 w 59"/>
                    <a:gd name="T17" fmla="*/ 278 h 349"/>
                    <a:gd name="T18" fmla="*/ 52 w 59"/>
                    <a:gd name="T19" fmla="*/ 221 h 349"/>
                    <a:gd name="T20" fmla="*/ 40 w 59"/>
                    <a:gd name="T21" fmla="*/ 158 h 349"/>
                    <a:gd name="T22" fmla="*/ 22 w 59"/>
                    <a:gd name="T23" fmla="*/ 95 h 349"/>
                    <a:gd name="T24" fmla="*/ 0 w 59"/>
                    <a:gd name="T25" fmla="*/ 16 h 349"/>
                    <a:gd name="T26" fmla="*/ 11 w 59"/>
                    <a:gd name="T2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79" name="Freeform 31"/>
                <p:cNvSpPr>
                  <a:spLocks/>
                </p:cNvSpPr>
                <p:nvPr/>
              </p:nvSpPr>
              <p:spPr bwMode="ltGray">
                <a:xfrm>
                  <a:off x="644" y="3512"/>
                  <a:ext cx="97" cy="347"/>
                </a:xfrm>
                <a:custGeom>
                  <a:avLst/>
                  <a:gdLst>
                    <a:gd name="T0" fmla="*/ 93 w 97"/>
                    <a:gd name="T1" fmla="*/ 54 h 347"/>
                    <a:gd name="T2" fmla="*/ 74 w 97"/>
                    <a:gd name="T3" fmla="*/ 0 h 347"/>
                    <a:gd name="T4" fmla="*/ 60 w 97"/>
                    <a:gd name="T5" fmla="*/ 1 h 347"/>
                    <a:gd name="T6" fmla="*/ 49 w 97"/>
                    <a:gd name="T7" fmla="*/ 3 h 347"/>
                    <a:gd name="T8" fmla="*/ 41 w 97"/>
                    <a:gd name="T9" fmla="*/ 18 h 347"/>
                    <a:gd name="T10" fmla="*/ 19 w 97"/>
                    <a:gd name="T11" fmla="*/ 63 h 347"/>
                    <a:gd name="T12" fmla="*/ 11 w 97"/>
                    <a:gd name="T13" fmla="*/ 83 h 347"/>
                    <a:gd name="T14" fmla="*/ 6 w 97"/>
                    <a:gd name="T15" fmla="*/ 102 h 347"/>
                    <a:gd name="T16" fmla="*/ 1 w 97"/>
                    <a:gd name="T17" fmla="*/ 162 h 347"/>
                    <a:gd name="T18" fmla="*/ 0 w 97"/>
                    <a:gd name="T19" fmla="*/ 181 h 347"/>
                    <a:gd name="T20" fmla="*/ 1 w 97"/>
                    <a:gd name="T21" fmla="*/ 203 h 347"/>
                    <a:gd name="T22" fmla="*/ 4 w 97"/>
                    <a:gd name="T23" fmla="*/ 226 h 347"/>
                    <a:gd name="T24" fmla="*/ 13 w 97"/>
                    <a:gd name="T25" fmla="*/ 264 h 347"/>
                    <a:gd name="T26" fmla="*/ 21 w 97"/>
                    <a:gd name="T27" fmla="*/ 287 h 347"/>
                    <a:gd name="T28" fmla="*/ 32 w 97"/>
                    <a:gd name="T29" fmla="*/ 313 h 347"/>
                    <a:gd name="T30" fmla="*/ 54 w 97"/>
                    <a:gd name="T31" fmla="*/ 346 h 347"/>
                    <a:gd name="T32" fmla="*/ 42 w 97"/>
                    <a:gd name="T33" fmla="*/ 306 h 347"/>
                    <a:gd name="T34" fmla="*/ 33 w 97"/>
                    <a:gd name="T35" fmla="*/ 269 h 347"/>
                    <a:gd name="T36" fmla="*/ 28 w 97"/>
                    <a:gd name="T37" fmla="*/ 235 h 347"/>
                    <a:gd name="T38" fmla="*/ 30 w 97"/>
                    <a:gd name="T39" fmla="*/ 203 h 347"/>
                    <a:gd name="T40" fmla="*/ 32 w 97"/>
                    <a:gd name="T41" fmla="*/ 181 h 347"/>
                    <a:gd name="T42" fmla="*/ 28 w 97"/>
                    <a:gd name="T43" fmla="*/ 152 h 347"/>
                    <a:gd name="T44" fmla="*/ 26 w 97"/>
                    <a:gd name="T45" fmla="*/ 128 h 347"/>
                    <a:gd name="T46" fmla="*/ 35 w 97"/>
                    <a:gd name="T47" fmla="*/ 83 h 347"/>
                    <a:gd name="T48" fmla="*/ 37 w 97"/>
                    <a:gd name="T49" fmla="*/ 59 h 347"/>
                    <a:gd name="T50" fmla="*/ 45 w 97"/>
                    <a:gd name="T51" fmla="*/ 39 h 347"/>
                    <a:gd name="T52" fmla="*/ 60 w 97"/>
                    <a:gd name="T53" fmla="*/ 13 h 347"/>
                    <a:gd name="T54" fmla="*/ 68 w 97"/>
                    <a:gd name="T55" fmla="*/ 33 h 347"/>
                    <a:gd name="T56" fmla="*/ 96 w 97"/>
                    <a:gd name="T57" fmla="*/ 65 h 347"/>
                    <a:gd name="T58" fmla="*/ 93 w 97"/>
                    <a:gd name="T59" fmla="*/ 54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80" name="Freeform 32"/>
                <p:cNvSpPr>
                  <a:spLocks/>
                </p:cNvSpPr>
                <p:nvPr/>
              </p:nvSpPr>
              <p:spPr bwMode="ltGray">
                <a:xfrm>
                  <a:off x="807" y="3206"/>
                  <a:ext cx="236" cy="623"/>
                </a:xfrm>
                <a:custGeom>
                  <a:avLst/>
                  <a:gdLst>
                    <a:gd name="T0" fmla="*/ 76 w 236"/>
                    <a:gd name="T1" fmla="*/ 7 h 623"/>
                    <a:gd name="T2" fmla="*/ 83 w 236"/>
                    <a:gd name="T3" fmla="*/ 25 h 623"/>
                    <a:gd name="T4" fmla="*/ 134 w 236"/>
                    <a:gd name="T5" fmla="*/ 23 h 623"/>
                    <a:gd name="T6" fmla="*/ 114 w 236"/>
                    <a:gd name="T7" fmla="*/ 32 h 623"/>
                    <a:gd name="T8" fmla="*/ 92 w 236"/>
                    <a:gd name="T9" fmla="*/ 42 h 623"/>
                    <a:gd name="T10" fmla="*/ 141 w 236"/>
                    <a:gd name="T11" fmla="*/ 58 h 623"/>
                    <a:gd name="T12" fmla="*/ 102 w 236"/>
                    <a:gd name="T13" fmla="*/ 64 h 623"/>
                    <a:gd name="T14" fmla="*/ 100 w 236"/>
                    <a:gd name="T15" fmla="*/ 81 h 623"/>
                    <a:gd name="T16" fmla="*/ 211 w 236"/>
                    <a:gd name="T17" fmla="*/ 169 h 623"/>
                    <a:gd name="T18" fmla="*/ 108 w 236"/>
                    <a:gd name="T19" fmla="*/ 106 h 623"/>
                    <a:gd name="T20" fmla="*/ 130 w 236"/>
                    <a:gd name="T21" fmla="*/ 142 h 623"/>
                    <a:gd name="T22" fmla="*/ 116 w 236"/>
                    <a:gd name="T23" fmla="*/ 144 h 623"/>
                    <a:gd name="T24" fmla="*/ 134 w 236"/>
                    <a:gd name="T25" fmla="*/ 195 h 623"/>
                    <a:gd name="T26" fmla="*/ 176 w 236"/>
                    <a:gd name="T27" fmla="*/ 247 h 623"/>
                    <a:gd name="T28" fmla="*/ 130 w 236"/>
                    <a:gd name="T29" fmla="*/ 208 h 623"/>
                    <a:gd name="T30" fmla="*/ 168 w 236"/>
                    <a:gd name="T31" fmla="*/ 288 h 623"/>
                    <a:gd name="T32" fmla="*/ 134 w 236"/>
                    <a:gd name="T33" fmla="*/ 234 h 623"/>
                    <a:gd name="T34" fmla="*/ 125 w 236"/>
                    <a:gd name="T35" fmla="*/ 234 h 623"/>
                    <a:gd name="T36" fmla="*/ 138 w 236"/>
                    <a:gd name="T37" fmla="*/ 281 h 623"/>
                    <a:gd name="T38" fmla="*/ 127 w 236"/>
                    <a:gd name="T39" fmla="*/ 281 h 623"/>
                    <a:gd name="T40" fmla="*/ 149 w 236"/>
                    <a:gd name="T41" fmla="*/ 335 h 623"/>
                    <a:gd name="T42" fmla="*/ 136 w 236"/>
                    <a:gd name="T43" fmla="*/ 322 h 623"/>
                    <a:gd name="T44" fmla="*/ 147 w 236"/>
                    <a:gd name="T45" fmla="*/ 372 h 623"/>
                    <a:gd name="T46" fmla="*/ 138 w 236"/>
                    <a:gd name="T47" fmla="*/ 356 h 623"/>
                    <a:gd name="T48" fmla="*/ 128 w 236"/>
                    <a:gd name="T49" fmla="*/ 351 h 623"/>
                    <a:gd name="T50" fmla="*/ 134 w 236"/>
                    <a:gd name="T51" fmla="*/ 388 h 623"/>
                    <a:gd name="T52" fmla="*/ 157 w 236"/>
                    <a:gd name="T53" fmla="*/ 456 h 623"/>
                    <a:gd name="T54" fmla="*/ 128 w 236"/>
                    <a:gd name="T55" fmla="*/ 403 h 623"/>
                    <a:gd name="T56" fmla="*/ 122 w 236"/>
                    <a:gd name="T57" fmla="*/ 394 h 623"/>
                    <a:gd name="T58" fmla="*/ 124 w 236"/>
                    <a:gd name="T59" fmla="*/ 451 h 623"/>
                    <a:gd name="T60" fmla="*/ 114 w 236"/>
                    <a:gd name="T61" fmla="*/ 479 h 623"/>
                    <a:gd name="T62" fmla="*/ 111 w 236"/>
                    <a:gd name="T63" fmla="*/ 447 h 623"/>
                    <a:gd name="T64" fmla="*/ 27 w 236"/>
                    <a:gd name="T65" fmla="*/ 532 h 623"/>
                    <a:gd name="T66" fmla="*/ 102 w 236"/>
                    <a:gd name="T67" fmla="*/ 408 h 623"/>
                    <a:gd name="T68" fmla="*/ 87 w 236"/>
                    <a:gd name="T69" fmla="*/ 435 h 623"/>
                    <a:gd name="T70" fmla="*/ 109 w 236"/>
                    <a:gd name="T71" fmla="*/ 366 h 623"/>
                    <a:gd name="T72" fmla="*/ 17 w 236"/>
                    <a:gd name="T73" fmla="*/ 420 h 623"/>
                    <a:gd name="T74" fmla="*/ 109 w 236"/>
                    <a:gd name="T75" fmla="*/ 345 h 623"/>
                    <a:gd name="T76" fmla="*/ 96 w 236"/>
                    <a:gd name="T77" fmla="*/ 326 h 623"/>
                    <a:gd name="T78" fmla="*/ 107 w 236"/>
                    <a:gd name="T79" fmla="*/ 299 h 623"/>
                    <a:gd name="T80" fmla="*/ 92 w 236"/>
                    <a:gd name="T81" fmla="*/ 299 h 623"/>
                    <a:gd name="T82" fmla="*/ 51 w 236"/>
                    <a:gd name="T83" fmla="*/ 352 h 623"/>
                    <a:gd name="T84" fmla="*/ 91 w 236"/>
                    <a:gd name="T85" fmla="*/ 251 h 623"/>
                    <a:gd name="T86" fmla="*/ 98 w 236"/>
                    <a:gd name="T87" fmla="*/ 213 h 623"/>
                    <a:gd name="T88" fmla="*/ 87 w 236"/>
                    <a:gd name="T89" fmla="*/ 206 h 623"/>
                    <a:gd name="T90" fmla="*/ 90 w 236"/>
                    <a:gd name="T91" fmla="*/ 171 h 623"/>
                    <a:gd name="T92" fmla="*/ 84 w 236"/>
                    <a:gd name="T93" fmla="*/ 168 h 623"/>
                    <a:gd name="T94" fmla="*/ 55 w 236"/>
                    <a:gd name="T95" fmla="*/ 199 h 623"/>
                    <a:gd name="T96" fmla="*/ 78 w 236"/>
                    <a:gd name="T97" fmla="*/ 148 h 623"/>
                    <a:gd name="T98" fmla="*/ 76 w 236"/>
                    <a:gd name="T99" fmla="*/ 105 h 623"/>
                    <a:gd name="T100" fmla="*/ 78 w 236"/>
                    <a:gd name="T101" fmla="*/ 79 h 623"/>
                    <a:gd name="T102" fmla="*/ 54 w 236"/>
                    <a:gd name="T103" fmla="*/ 77 h 623"/>
                    <a:gd name="T104" fmla="*/ 60 w 236"/>
                    <a:gd name="T105" fmla="*/ 42 h 623"/>
                    <a:gd name="T106" fmla="*/ 50 w 236"/>
                    <a:gd name="T107" fmla="*/ 33 h 623"/>
                    <a:gd name="T108" fmla="*/ 52 w 236"/>
                    <a:gd name="T109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082" name="Freeform 34"/>
              <p:cNvSpPr>
                <a:spLocks/>
              </p:cNvSpPr>
              <p:nvPr/>
            </p:nvSpPr>
            <p:spPr bwMode="ltGray">
              <a:xfrm>
                <a:off x="570" y="3784"/>
                <a:ext cx="26" cy="379"/>
              </a:xfrm>
              <a:custGeom>
                <a:avLst/>
                <a:gdLst>
                  <a:gd name="T0" fmla="*/ 4 w 26"/>
                  <a:gd name="T1" fmla="*/ 0 h 379"/>
                  <a:gd name="T2" fmla="*/ 10 w 26"/>
                  <a:gd name="T3" fmla="*/ 28 h 379"/>
                  <a:gd name="T4" fmla="*/ 14 w 26"/>
                  <a:gd name="T5" fmla="*/ 74 h 379"/>
                  <a:gd name="T6" fmla="*/ 20 w 26"/>
                  <a:gd name="T7" fmla="*/ 137 h 379"/>
                  <a:gd name="T8" fmla="*/ 25 w 26"/>
                  <a:gd name="T9" fmla="*/ 217 h 379"/>
                  <a:gd name="T10" fmla="*/ 25 w 26"/>
                  <a:gd name="T11" fmla="*/ 302 h 379"/>
                  <a:gd name="T12" fmla="*/ 22 w 26"/>
                  <a:gd name="T13" fmla="*/ 378 h 379"/>
                  <a:gd name="T14" fmla="*/ 20 w 26"/>
                  <a:gd name="T15" fmla="*/ 378 h 379"/>
                  <a:gd name="T16" fmla="*/ 22 w 26"/>
                  <a:gd name="T17" fmla="*/ 302 h 379"/>
                  <a:gd name="T18" fmla="*/ 22 w 26"/>
                  <a:gd name="T19" fmla="*/ 240 h 379"/>
                  <a:gd name="T20" fmla="*/ 17 w 26"/>
                  <a:gd name="T21" fmla="*/ 171 h 379"/>
                  <a:gd name="T22" fmla="*/ 10 w 26"/>
                  <a:gd name="T23" fmla="*/ 103 h 379"/>
                  <a:gd name="T24" fmla="*/ 0 w 26"/>
                  <a:gd name="T25" fmla="*/ 17 h 379"/>
                  <a:gd name="T26" fmla="*/ 4 w 26"/>
                  <a:gd name="T27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" name="Freeform 35"/>
              <p:cNvSpPr>
                <a:spLocks/>
              </p:cNvSpPr>
              <p:nvPr/>
            </p:nvSpPr>
            <p:spPr bwMode="ltGray">
              <a:xfrm>
                <a:off x="515" y="3243"/>
                <a:ext cx="111" cy="682"/>
              </a:xfrm>
              <a:custGeom>
                <a:avLst/>
                <a:gdLst>
                  <a:gd name="T0" fmla="*/ 35 w 111"/>
                  <a:gd name="T1" fmla="*/ 8 h 682"/>
                  <a:gd name="T2" fmla="*/ 38 w 111"/>
                  <a:gd name="T3" fmla="*/ 28 h 682"/>
                  <a:gd name="T4" fmla="*/ 63 w 111"/>
                  <a:gd name="T5" fmla="*/ 25 h 682"/>
                  <a:gd name="T6" fmla="*/ 53 w 111"/>
                  <a:gd name="T7" fmla="*/ 34 h 682"/>
                  <a:gd name="T8" fmla="*/ 42 w 111"/>
                  <a:gd name="T9" fmla="*/ 45 h 682"/>
                  <a:gd name="T10" fmla="*/ 66 w 111"/>
                  <a:gd name="T11" fmla="*/ 63 h 682"/>
                  <a:gd name="T12" fmla="*/ 48 w 111"/>
                  <a:gd name="T13" fmla="*/ 69 h 682"/>
                  <a:gd name="T14" fmla="*/ 46 w 111"/>
                  <a:gd name="T15" fmla="*/ 88 h 682"/>
                  <a:gd name="T16" fmla="*/ 98 w 111"/>
                  <a:gd name="T17" fmla="*/ 185 h 682"/>
                  <a:gd name="T18" fmla="*/ 50 w 111"/>
                  <a:gd name="T19" fmla="*/ 116 h 682"/>
                  <a:gd name="T20" fmla="*/ 61 w 111"/>
                  <a:gd name="T21" fmla="*/ 155 h 682"/>
                  <a:gd name="T22" fmla="*/ 54 w 111"/>
                  <a:gd name="T23" fmla="*/ 159 h 682"/>
                  <a:gd name="T24" fmla="*/ 63 w 111"/>
                  <a:gd name="T25" fmla="*/ 213 h 682"/>
                  <a:gd name="T26" fmla="*/ 82 w 111"/>
                  <a:gd name="T27" fmla="*/ 270 h 682"/>
                  <a:gd name="T28" fmla="*/ 61 w 111"/>
                  <a:gd name="T29" fmla="*/ 228 h 682"/>
                  <a:gd name="T30" fmla="*/ 78 w 111"/>
                  <a:gd name="T31" fmla="*/ 315 h 682"/>
                  <a:gd name="T32" fmla="*/ 62 w 111"/>
                  <a:gd name="T33" fmla="*/ 257 h 682"/>
                  <a:gd name="T34" fmla="*/ 59 w 111"/>
                  <a:gd name="T35" fmla="*/ 257 h 682"/>
                  <a:gd name="T36" fmla="*/ 64 w 111"/>
                  <a:gd name="T37" fmla="*/ 308 h 682"/>
                  <a:gd name="T38" fmla="*/ 59 w 111"/>
                  <a:gd name="T39" fmla="*/ 308 h 682"/>
                  <a:gd name="T40" fmla="*/ 70 w 111"/>
                  <a:gd name="T41" fmla="*/ 367 h 682"/>
                  <a:gd name="T42" fmla="*/ 63 w 111"/>
                  <a:gd name="T43" fmla="*/ 352 h 682"/>
                  <a:gd name="T44" fmla="*/ 69 w 111"/>
                  <a:gd name="T45" fmla="*/ 406 h 682"/>
                  <a:gd name="T46" fmla="*/ 64 w 111"/>
                  <a:gd name="T47" fmla="*/ 389 h 682"/>
                  <a:gd name="T48" fmla="*/ 60 w 111"/>
                  <a:gd name="T49" fmla="*/ 384 h 682"/>
                  <a:gd name="T50" fmla="*/ 63 w 111"/>
                  <a:gd name="T51" fmla="*/ 425 h 682"/>
                  <a:gd name="T52" fmla="*/ 74 w 111"/>
                  <a:gd name="T53" fmla="*/ 499 h 682"/>
                  <a:gd name="T54" fmla="*/ 60 w 111"/>
                  <a:gd name="T55" fmla="*/ 442 h 682"/>
                  <a:gd name="T56" fmla="*/ 56 w 111"/>
                  <a:gd name="T57" fmla="*/ 431 h 682"/>
                  <a:gd name="T58" fmla="*/ 57 w 111"/>
                  <a:gd name="T59" fmla="*/ 494 h 682"/>
                  <a:gd name="T60" fmla="*/ 53 w 111"/>
                  <a:gd name="T61" fmla="*/ 525 h 682"/>
                  <a:gd name="T62" fmla="*/ 52 w 111"/>
                  <a:gd name="T63" fmla="*/ 490 h 682"/>
                  <a:gd name="T64" fmla="*/ 12 w 111"/>
                  <a:gd name="T65" fmla="*/ 583 h 682"/>
                  <a:gd name="T66" fmla="*/ 48 w 111"/>
                  <a:gd name="T67" fmla="*/ 447 h 682"/>
                  <a:gd name="T68" fmla="*/ 41 w 111"/>
                  <a:gd name="T69" fmla="*/ 477 h 682"/>
                  <a:gd name="T70" fmla="*/ 50 w 111"/>
                  <a:gd name="T71" fmla="*/ 400 h 682"/>
                  <a:gd name="T72" fmla="*/ 8 w 111"/>
                  <a:gd name="T73" fmla="*/ 461 h 682"/>
                  <a:gd name="T74" fmla="*/ 50 w 111"/>
                  <a:gd name="T75" fmla="*/ 376 h 682"/>
                  <a:gd name="T76" fmla="*/ 45 w 111"/>
                  <a:gd name="T77" fmla="*/ 358 h 682"/>
                  <a:gd name="T78" fmla="*/ 49 w 111"/>
                  <a:gd name="T79" fmla="*/ 327 h 682"/>
                  <a:gd name="T80" fmla="*/ 42 w 111"/>
                  <a:gd name="T81" fmla="*/ 327 h 682"/>
                  <a:gd name="T82" fmla="*/ 24 w 111"/>
                  <a:gd name="T83" fmla="*/ 385 h 682"/>
                  <a:gd name="T84" fmla="*/ 42 w 111"/>
                  <a:gd name="T85" fmla="*/ 274 h 682"/>
                  <a:gd name="T86" fmla="*/ 46 w 111"/>
                  <a:gd name="T87" fmla="*/ 234 h 682"/>
                  <a:gd name="T88" fmla="*/ 41 w 111"/>
                  <a:gd name="T89" fmla="*/ 226 h 682"/>
                  <a:gd name="T90" fmla="*/ 41 w 111"/>
                  <a:gd name="T91" fmla="*/ 187 h 682"/>
                  <a:gd name="T92" fmla="*/ 39 w 111"/>
                  <a:gd name="T93" fmla="*/ 184 h 682"/>
                  <a:gd name="T94" fmla="*/ 26 w 111"/>
                  <a:gd name="T95" fmla="*/ 218 h 682"/>
                  <a:gd name="T96" fmla="*/ 37 w 111"/>
                  <a:gd name="T97" fmla="*/ 163 h 682"/>
                  <a:gd name="T98" fmla="*/ 35 w 111"/>
                  <a:gd name="T99" fmla="*/ 114 h 682"/>
                  <a:gd name="T100" fmla="*/ 37 w 111"/>
                  <a:gd name="T101" fmla="*/ 87 h 682"/>
                  <a:gd name="T102" fmla="*/ 25 w 111"/>
                  <a:gd name="T103" fmla="*/ 85 h 682"/>
                  <a:gd name="T104" fmla="*/ 28 w 111"/>
                  <a:gd name="T105" fmla="*/ 45 h 682"/>
                  <a:gd name="T106" fmla="*/ 23 w 111"/>
                  <a:gd name="T107" fmla="*/ 37 h 682"/>
                  <a:gd name="T108" fmla="*/ 24 w 111"/>
                  <a:gd name="T109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086" name="Group 38"/>
              <p:cNvGrpSpPr>
                <a:grpSpLocks/>
              </p:cNvGrpSpPr>
              <p:nvPr/>
            </p:nvGrpSpPr>
            <p:grpSpPr bwMode="auto"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2084" name="Freeform 36"/>
                <p:cNvSpPr>
                  <a:spLocks/>
                </p:cNvSpPr>
                <p:nvPr/>
              </p:nvSpPr>
              <p:spPr bwMode="ltGray">
                <a:xfrm>
                  <a:off x="414" y="3766"/>
                  <a:ext cx="75" cy="433"/>
                </a:xfrm>
                <a:custGeom>
                  <a:avLst/>
                  <a:gdLst>
                    <a:gd name="T0" fmla="*/ 58 w 75"/>
                    <a:gd name="T1" fmla="*/ 0 h 433"/>
                    <a:gd name="T2" fmla="*/ 54 w 75"/>
                    <a:gd name="T3" fmla="*/ 8 h 433"/>
                    <a:gd name="T4" fmla="*/ 29 w 75"/>
                    <a:gd name="T5" fmla="*/ 85 h 433"/>
                    <a:gd name="T6" fmla="*/ 15 w 75"/>
                    <a:gd name="T7" fmla="*/ 157 h 433"/>
                    <a:gd name="T8" fmla="*/ 0 w 75"/>
                    <a:gd name="T9" fmla="*/ 248 h 433"/>
                    <a:gd name="T10" fmla="*/ 0 w 75"/>
                    <a:gd name="T11" fmla="*/ 346 h 433"/>
                    <a:gd name="T12" fmla="*/ 7 w 75"/>
                    <a:gd name="T13" fmla="*/ 432 h 433"/>
                    <a:gd name="T14" fmla="*/ 15 w 75"/>
                    <a:gd name="T15" fmla="*/ 432 h 433"/>
                    <a:gd name="T16" fmla="*/ 7 w 75"/>
                    <a:gd name="T17" fmla="*/ 346 h 433"/>
                    <a:gd name="T18" fmla="*/ 7 w 75"/>
                    <a:gd name="T19" fmla="*/ 274 h 433"/>
                    <a:gd name="T20" fmla="*/ 22 w 75"/>
                    <a:gd name="T21" fmla="*/ 196 h 433"/>
                    <a:gd name="T22" fmla="*/ 44 w 75"/>
                    <a:gd name="T23" fmla="*/ 117 h 433"/>
                    <a:gd name="T24" fmla="*/ 74 w 75"/>
                    <a:gd name="T25" fmla="*/ 19 h 433"/>
                    <a:gd name="T26" fmla="*/ 58 w 75"/>
                    <a:gd name="T27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85" name="Freeform 37"/>
                <p:cNvSpPr>
                  <a:spLocks/>
                </p:cNvSpPr>
                <p:nvPr/>
              </p:nvSpPr>
              <p:spPr bwMode="ltGray">
                <a:xfrm>
                  <a:off x="149" y="3240"/>
                  <a:ext cx="292" cy="551"/>
                </a:xfrm>
                <a:custGeom>
                  <a:avLst/>
                  <a:gdLst>
                    <a:gd name="T0" fmla="*/ 132 w 292"/>
                    <a:gd name="T1" fmla="*/ 14 h 551"/>
                    <a:gd name="T2" fmla="*/ 20 w 292"/>
                    <a:gd name="T3" fmla="*/ 24 h 551"/>
                    <a:gd name="T4" fmla="*/ 124 w 292"/>
                    <a:gd name="T5" fmla="*/ 24 h 551"/>
                    <a:gd name="T6" fmla="*/ 107 w 292"/>
                    <a:gd name="T7" fmla="*/ 48 h 551"/>
                    <a:gd name="T8" fmla="*/ 107 w 292"/>
                    <a:gd name="T9" fmla="*/ 58 h 551"/>
                    <a:gd name="T10" fmla="*/ 57 w 292"/>
                    <a:gd name="T11" fmla="*/ 82 h 551"/>
                    <a:gd name="T12" fmla="*/ 95 w 292"/>
                    <a:gd name="T13" fmla="*/ 73 h 551"/>
                    <a:gd name="T14" fmla="*/ 95 w 292"/>
                    <a:gd name="T15" fmla="*/ 86 h 551"/>
                    <a:gd name="T16" fmla="*/ 104 w 292"/>
                    <a:gd name="T17" fmla="*/ 91 h 551"/>
                    <a:gd name="T18" fmla="*/ 12 w 292"/>
                    <a:gd name="T19" fmla="*/ 149 h 551"/>
                    <a:gd name="T20" fmla="*/ 99 w 292"/>
                    <a:gd name="T21" fmla="*/ 121 h 551"/>
                    <a:gd name="T22" fmla="*/ 77 w 292"/>
                    <a:gd name="T23" fmla="*/ 159 h 551"/>
                    <a:gd name="T24" fmla="*/ 12 w 292"/>
                    <a:gd name="T25" fmla="*/ 184 h 551"/>
                    <a:gd name="T26" fmla="*/ 82 w 292"/>
                    <a:gd name="T27" fmla="*/ 164 h 551"/>
                    <a:gd name="T28" fmla="*/ 28 w 292"/>
                    <a:gd name="T29" fmla="*/ 208 h 551"/>
                    <a:gd name="T30" fmla="*/ 61 w 292"/>
                    <a:gd name="T31" fmla="*/ 188 h 551"/>
                    <a:gd name="T32" fmla="*/ 82 w 292"/>
                    <a:gd name="T33" fmla="*/ 184 h 551"/>
                    <a:gd name="T34" fmla="*/ 82 w 292"/>
                    <a:gd name="T35" fmla="*/ 198 h 551"/>
                    <a:gd name="T36" fmla="*/ 69 w 292"/>
                    <a:gd name="T37" fmla="*/ 226 h 551"/>
                    <a:gd name="T38" fmla="*/ 8 w 292"/>
                    <a:gd name="T39" fmla="*/ 261 h 551"/>
                    <a:gd name="T40" fmla="*/ 77 w 292"/>
                    <a:gd name="T41" fmla="*/ 231 h 551"/>
                    <a:gd name="T42" fmla="*/ 66 w 292"/>
                    <a:gd name="T43" fmla="*/ 271 h 551"/>
                    <a:gd name="T44" fmla="*/ 50 w 292"/>
                    <a:gd name="T45" fmla="*/ 294 h 551"/>
                    <a:gd name="T46" fmla="*/ 57 w 292"/>
                    <a:gd name="T47" fmla="*/ 294 h 551"/>
                    <a:gd name="T48" fmla="*/ 57 w 292"/>
                    <a:gd name="T49" fmla="*/ 309 h 551"/>
                    <a:gd name="T50" fmla="*/ 12 w 292"/>
                    <a:gd name="T51" fmla="*/ 343 h 551"/>
                    <a:gd name="T52" fmla="*/ 50 w 292"/>
                    <a:gd name="T53" fmla="*/ 338 h 551"/>
                    <a:gd name="T54" fmla="*/ 50 w 292"/>
                    <a:gd name="T55" fmla="*/ 343 h 551"/>
                    <a:gd name="T56" fmla="*/ 53 w 292"/>
                    <a:gd name="T57" fmla="*/ 357 h 551"/>
                    <a:gd name="T58" fmla="*/ 44 w 292"/>
                    <a:gd name="T59" fmla="*/ 386 h 551"/>
                    <a:gd name="T60" fmla="*/ 53 w 292"/>
                    <a:gd name="T61" fmla="*/ 401 h 551"/>
                    <a:gd name="T62" fmla="*/ 57 w 292"/>
                    <a:gd name="T63" fmla="*/ 463 h 551"/>
                    <a:gd name="T64" fmla="*/ 66 w 292"/>
                    <a:gd name="T65" fmla="*/ 386 h 551"/>
                    <a:gd name="T66" fmla="*/ 136 w 292"/>
                    <a:gd name="T67" fmla="*/ 550 h 551"/>
                    <a:gd name="T68" fmla="*/ 95 w 292"/>
                    <a:gd name="T69" fmla="*/ 357 h 551"/>
                    <a:gd name="T70" fmla="*/ 95 w 292"/>
                    <a:gd name="T71" fmla="*/ 353 h 551"/>
                    <a:gd name="T72" fmla="*/ 99 w 292"/>
                    <a:gd name="T73" fmla="*/ 338 h 551"/>
                    <a:gd name="T74" fmla="*/ 158 w 292"/>
                    <a:gd name="T75" fmla="*/ 434 h 551"/>
                    <a:gd name="T76" fmla="*/ 120 w 292"/>
                    <a:gd name="T77" fmla="*/ 381 h 551"/>
                    <a:gd name="T78" fmla="*/ 107 w 292"/>
                    <a:gd name="T79" fmla="*/ 294 h 551"/>
                    <a:gd name="T80" fmla="*/ 111 w 292"/>
                    <a:gd name="T81" fmla="*/ 271 h 551"/>
                    <a:gd name="T82" fmla="*/ 132 w 292"/>
                    <a:gd name="T83" fmla="*/ 328 h 551"/>
                    <a:gd name="T84" fmla="*/ 120 w 292"/>
                    <a:gd name="T85" fmla="*/ 241 h 551"/>
                    <a:gd name="T86" fmla="*/ 140 w 292"/>
                    <a:gd name="T87" fmla="*/ 226 h 551"/>
                    <a:gd name="T88" fmla="*/ 158 w 292"/>
                    <a:gd name="T89" fmla="*/ 284 h 551"/>
                    <a:gd name="T90" fmla="*/ 136 w 292"/>
                    <a:gd name="T91" fmla="*/ 184 h 551"/>
                    <a:gd name="T92" fmla="*/ 140 w 292"/>
                    <a:gd name="T93" fmla="*/ 173 h 551"/>
                    <a:gd name="T94" fmla="*/ 145 w 292"/>
                    <a:gd name="T95" fmla="*/ 126 h 551"/>
                    <a:gd name="T96" fmla="*/ 166 w 292"/>
                    <a:gd name="T97" fmla="*/ 130 h 551"/>
                    <a:gd name="T98" fmla="*/ 240 w 292"/>
                    <a:gd name="T99" fmla="*/ 256 h 551"/>
                    <a:gd name="T100" fmla="*/ 186 w 292"/>
                    <a:gd name="T101" fmla="*/ 184 h 551"/>
                    <a:gd name="T102" fmla="*/ 158 w 292"/>
                    <a:gd name="T103" fmla="*/ 82 h 551"/>
                    <a:gd name="T104" fmla="*/ 166 w 292"/>
                    <a:gd name="T105" fmla="*/ 64 h 551"/>
                    <a:gd name="T106" fmla="*/ 202 w 292"/>
                    <a:gd name="T107" fmla="*/ 121 h 551"/>
                    <a:gd name="T108" fmla="*/ 194 w 292"/>
                    <a:gd name="T109" fmla="*/ 115 h 551"/>
                    <a:gd name="T110" fmla="*/ 178 w 292"/>
                    <a:gd name="T111" fmla="*/ 38 h 551"/>
                    <a:gd name="T112" fmla="*/ 224 w 292"/>
                    <a:gd name="T113" fmla="*/ 115 h 551"/>
                    <a:gd name="T114" fmla="*/ 194 w 292"/>
                    <a:gd name="T115" fmla="*/ 78 h 551"/>
                    <a:gd name="T116" fmla="*/ 170 w 292"/>
                    <a:gd name="T117" fmla="*/ 4 h 5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087" name="Freeform 39"/>
              <p:cNvSpPr>
                <a:spLocks/>
              </p:cNvSpPr>
              <p:nvPr/>
            </p:nvSpPr>
            <p:spPr bwMode="ltGray">
              <a:xfrm>
                <a:off x="0" y="2432"/>
                <a:ext cx="169" cy="957"/>
              </a:xfrm>
              <a:custGeom>
                <a:avLst/>
                <a:gdLst>
                  <a:gd name="T0" fmla="*/ 75 w 169"/>
                  <a:gd name="T1" fmla="*/ 25 h 957"/>
                  <a:gd name="T2" fmla="*/ 12 w 169"/>
                  <a:gd name="T3" fmla="*/ 41 h 957"/>
                  <a:gd name="T4" fmla="*/ 71 w 169"/>
                  <a:gd name="T5" fmla="*/ 41 h 957"/>
                  <a:gd name="T6" fmla="*/ 60 w 169"/>
                  <a:gd name="T7" fmla="*/ 85 h 957"/>
                  <a:gd name="T8" fmla="*/ 60 w 169"/>
                  <a:gd name="T9" fmla="*/ 101 h 957"/>
                  <a:gd name="T10" fmla="*/ 32 w 169"/>
                  <a:gd name="T11" fmla="*/ 142 h 957"/>
                  <a:gd name="T12" fmla="*/ 55 w 169"/>
                  <a:gd name="T13" fmla="*/ 127 h 957"/>
                  <a:gd name="T14" fmla="*/ 55 w 169"/>
                  <a:gd name="T15" fmla="*/ 153 h 957"/>
                  <a:gd name="T16" fmla="*/ 59 w 169"/>
                  <a:gd name="T17" fmla="*/ 160 h 957"/>
                  <a:gd name="T18" fmla="*/ 5 w 169"/>
                  <a:gd name="T19" fmla="*/ 261 h 957"/>
                  <a:gd name="T20" fmla="*/ 57 w 169"/>
                  <a:gd name="T21" fmla="*/ 209 h 957"/>
                  <a:gd name="T22" fmla="*/ 44 w 169"/>
                  <a:gd name="T23" fmla="*/ 276 h 957"/>
                  <a:gd name="T24" fmla="*/ 5 w 169"/>
                  <a:gd name="T25" fmla="*/ 318 h 957"/>
                  <a:gd name="T26" fmla="*/ 47 w 169"/>
                  <a:gd name="T27" fmla="*/ 285 h 957"/>
                  <a:gd name="T28" fmla="*/ 16 w 169"/>
                  <a:gd name="T29" fmla="*/ 363 h 957"/>
                  <a:gd name="T30" fmla="*/ 34 w 169"/>
                  <a:gd name="T31" fmla="*/ 326 h 957"/>
                  <a:gd name="T32" fmla="*/ 47 w 169"/>
                  <a:gd name="T33" fmla="*/ 318 h 957"/>
                  <a:gd name="T34" fmla="*/ 47 w 169"/>
                  <a:gd name="T35" fmla="*/ 344 h 957"/>
                  <a:gd name="T36" fmla="*/ 41 w 169"/>
                  <a:gd name="T37" fmla="*/ 394 h 957"/>
                  <a:gd name="T38" fmla="*/ 4 w 169"/>
                  <a:gd name="T39" fmla="*/ 453 h 957"/>
                  <a:gd name="T40" fmla="*/ 44 w 169"/>
                  <a:gd name="T41" fmla="*/ 403 h 957"/>
                  <a:gd name="T42" fmla="*/ 39 w 169"/>
                  <a:gd name="T43" fmla="*/ 471 h 957"/>
                  <a:gd name="T44" fmla="*/ 28 w 169"/>
                  <a:gd name="T45" fmla="*/ 512 h 957"/>
                  <a:gd name="T46" fmla="*/ 32 w 169"/>
                  <a:gd name="T47" fmla="*/ 512 h 957"/>
                  <a:gd name="T48" fmla="*/ 32 w 169"/>
                  <a:gd name="T49" fmla="*/ 538 h 957"/>
                  <a:gd name="T50" fmla="*/ 5 w 169"/>
                  <a:gd name="T51" fmla="*/ 595 h 957"/>
                  <a:gd name="T52" fmla="*/ 28 w 169"/>
                  <a:gd name="T53" fmla="*/ 587 h 957"/>
                  <a:gd name="T54" fmla="*/ 28 w 169"/>
                  <a:gd name="T55" fmla="*/ 595 h 957"/>
                  <a:gd name="T56" fmla="*/ 31 w 169"/>
                  <a:gd name="T57" fmla="*/ 621 h 957"/>
                  <a:gd name="T58" fmla="*/ 26 w 169"/>
                  <a:gd name="T59" fmla="*/ 670 h 957"/>
                  <a:gd name="T60" fmla="*/ 31 w 169"/>
                  <a:gd name="T61" fmla="*/ 696 h 957"/>
                  <a:gd name="T62" fmla="*/ 32 w 169"/>
                  <a:gd name="T63" fmla="*/ 805 h 957"/>
                  <a:gd name="T64" fmla="*/ 39 w 169"/>
                  <a:gd name="T65" fmla="*/ 670 h 957"/>
                  <a:gd name="T66" fmla="*/ 79 w 169"/>
                  <a:gd name="T67" fmla="*/ 956 h 957"/>
                  <a:gd name="T68" fmla="*/ 55 w 169"/>
                  <a:gd name="T69" fmla="*/ 621 h 957"/>
                  <a:gd name="T70" fmla="*/ 55 w 169"/>
                  <a:gd name="T71" fmla="*/ 613 h 957"/>
                  <a:gd name="T72" fmla="*/ 57 w 169"/>
                  <a:gd name="T73" fmla="*/ 587 h 957"/>
                  <a:gd name="T74" fmla="*/ 92 w 169"/>
                  <a:gd name="T75" fmla="*/ 755 h 957"/>
                  <a:gd name="T76" fmla="*/ 70 w 169"/>
                  <a:gd name="T77" fmla="*/ 663 h 957"/>
                  <a:gd name="T78" fmla="*/ 60 w 169"/>
                  <a:gd name="T79" fmla="*/ 512 h 957"/>
                  <a:gd name="T80" fmla="*/ 63 w 169"/>
                  <a:gd name="T81" fmla="*/ 471 h 957"/>
                  <a:gd name="T82" fmla="*/ 75 w 169"/>
                  <a:gd name="T83" fmla="*/ 569 h 957"/>
                  <a:gd name="T84" fmla="*/ 70 w 169"/>
                  <a:gd name="T85" fmla="*/ 419 h 957"/>
                  <a:gd name="T86" fmla="*/ 81 w 169"/>
                  <a:gd name="T87" fmla="*/ 394 h 957"/>
                  <a:gd name="T88" fmla="*/ 92 w 169"/>
                  <a:gd name="T89" fmla="*/ 495 h 957"/>
                  <a:gd name="T90" fmla="*/ 79 w 169"/>
                  <a:gd name="T91" fmla="*/ 318 h 957"/>
                  <a:gd name="T92" fmla="*/ 81 w 169"/>
                  <a:gd name="T93" fmla="*/ 300 h 957"/>
                  <a:gd name="T94" fmla="*/ 84 w 169"/>
                  <a:gd name="T95" fmla="*/ 217 h 957"/>
                  <a:gd name="T96" fmla="*/ 96 w 169"/>
                  <a:gd name="T97" fmla="*/ 228 h 957"/>
                  <a:gd name="T98" fmla="*/ 139 w 169"/>
                  <a:gd name="T99" fmla="*/ 445 h 957"/>
                  <a:gd name="T100" fmla="*/ 108 w 169"/>
                  <a:gd name="T101" fmla="*/ 318 h 957"/>
                  <a:gd name="T102" fmla="*/ 92 w 169"/>
                  <a:gd name="T103" fmla="*/ 142 h 957"/>
                  <a:gd name="T104" fmla="*/ 96 w 169"/>
                  <a:gd name="T105" fmla="*/ 111 h 957"/>
                  <a:gd name="T106" fmla="*/ 116 w 169"/>
                  <a:gd name="T107" fmla="*/ 209 h 957"/>
                  <a:gd name="T108" fmla="*/ 112 w 169"/>
                  <a:gd name="T109" fmla="*/ 200 h 957"/>
                  <a:gd name="T110" fmla="*/ 102 w 169"/>
                  <a:gd name="T111" fmla="*/ 67 h 957"/>
                  <a:gd name="T112" fmla="*/ 128 w 169"/>
                  <a:gd name="T113" fmla="*/ 200 h 957"/>
                  <a:gd name="T114" fmla="*/ 112 w 169"/>
                  <a:gd name="T115" fmla="*/ 134 h 957"/>
                  <a:gd name="T116" fmla="*/ 97 w 169"/>
                  <a:gd name="T117" fmla="*/ 7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095" name="Group 47"/>
              <p:cNvGrpSpPr>
                <a:grpSpLocks/>
              </p:cNvGrpSpPr>
              <p:nvPr/>
            </p:nvGrpSpPr>
            <p:grpSpPr bwMode="auto"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2088" name="Freeform 40"/>
                <p:cNvSpPr>
                  <a:spLocks/>
                </p:cNvSpPr>
                <p:nvPr/>
              </p:nvSpPr>
              <p:spPr bwMode="ltGray">
                <a:xfrm>
                  <a:off x="195" y="3670"/>
                  <a:ext cx="43" cy="629"/>
                </a:xfrm>
                <a:custGeom>
                  <a:avLst/>
                  <a:gdLst>
                    <a:gd name="T0" fmla="*/ 33 w 43"/>
                    <a:gd name="T1" fmla="*/ 0 h 629"/>
                    <a:gd name="T2" fmla="*/ 30 w 43"/>
                    <a:gd name="T3" fmla="*/ 12 h 629"/>
                    <a:gd name="T4" fmla="*/ 17 w 43"/>
                    <a:gd name="T5" fmla="*/ 123 h 629"/>
                    <a:gd name="T6" fmla="*/ 8 w 43"/>
                    <a:gd name="T7" fmla="*/ 229 h 629"/>
                    <a:gd name="T8" fmla="*/ 0 w 43"/>
                    <a:gd name="T9" fmla="*/ 360 h 629"/>
                    <a:gd name="T10" fmla="*/ 0 w 43"/>
                    <a:gd name="T11" fmla="*/ 502 h 629"/>
                    <a:gd name="T12" fmla="*/ 4 w 43"/>
                    <a:gd name="T13" fmla="*/ 628 h 629"/>
                    <a:gd name="T14" fmla="*/ 8 w 43"/>
                    <a:gd name="T15" fmla="*/ 628 h 629"/>
                    <a:gd name="T16" fmla="*/ 4 w 43"/>
                    <a:gd name="T17" fmla="*/ 502 h 629"/>
                    <a:gd name="T18" fmla="*/ 4 w 43"/>
                    <a:gd name="T19" fmla="*/ 398 h 629"/>
                    <a:gd name="T20" fmla="*/ 12 w 43"/>
                    <a:gd name="T21" fmla="*/ 284 h 629"/>
                    <a:gd name="T22" fmla="*/ 24 w 43"/>
                    <a:gd name="T23" fmla="*/ 172 h 629"/>
                    <a:gd name="T24" fmla="*/ 42 w 43"/>
                    <a:gd name="T25" fmla="*/ 28 h 629"/>
                    <a:gd name="T26" fmla="*/ 33 w 43"/>
                    <a:gd name="T27" fmla="*/ 0 h 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89" name="Freeform 41"/>
                <p:cNvSpPr>
                  <a:spLocks/>
                </p:cNvSpPr>
                <p:nvPr/>
              </p:nvSpPr>
              <p:spPr bwMode="ltGray">
                <a:xfrm>
                  <a:off x="114" y="3027"/>
                  <a:ext cx="139" cy="763"/>
                </a:xfrm>
                <a:custGeom>
                  <a:avLst/>
                  <a:gdLst>
                    <a:gd name="T0" fmla="*/ 136 w 139"/>
                    <a:gd name="T1" fmla="*/ 118 h 763"/>
                    <a:gd name="T2" fmla="*/ 126 w 139"/>
                    <a:gd name="T3" fmla="*/ 68 h 763"/>
                    <a:gd name="T4" fmla="*/ 121 w 139"/>
                    <a:gd name="T5" fmla="*/ 49 h 763"/>
                    <a:gd name="T6" fmla="*/ 111 w 139"/>
                    <a:gd name="T7" fmla="*/ 32 h 763"/>
                    <a:gd name="T8" fmla="*/ 102 w 139"/>
                    <a:gd name="T9" fmla="*/ 17 h 763"/>
                    <a:gd name="T10" fmla="*/ 89 w 139"/>
                    <a:gd name="T11" fmla="*/ 2 h 763"/>
                    <a:gd name="T12" fmla="*/ 78 w 139"/>
                    <a:gd name="T13" fmla="*/ 0 h 763"/>
                    <a:gd name="T14" fmla="*/ 67 w 139"/>
                    <a:gd name="T15" fmla="*/ 7 h 763"/>
                    <a:gd name="T16" fmla="*/ 56 w 139"/>
                    <a:gd name="T17" fmla="*/ 14 h 763"/>
                    <a:gd name="T18" fmla="*/ 43 w 139"/>
                    <a:gd name="T19" fmla="*/ 28 h 763"/>
                    <a:gd name="T20" fmla="*/ 35 w 139"/>
                    <a:gd name="T21" fmla="*/ 56 h 763"/>
                    <a:gd name="T22" fmla="*/ 27 w 139"/>
                    <a:gd name="T23" fmla="*/ 97 h 763"/>
                    <a:gd name="T24" fmla="*/ 19 w 139"/>
                    <a:gd name="T25" fmla="*/ 130 h 763"/>
                    <a:gd name="T26" fmla="*/ 12 w 139"/>
                    <a:gd name="T27" fmla="*/ 162 h 763"/>
                    <a:gd name="T28" fmla="*/ 4 w 139"/>
                    <a:gd name="T29" fmla="*/ 205 h 763"/>
                    <a:gd name="T30" fmla="*/ 0 w 139"/>
                    <a:gd name="T31" fmla="*/ 297 h 763"/>
                    <a:gd name="T32" fmla="*/ 1 w 139"/>
                    <a:gd name="T33" fmla="*/ 366 h 763"/>
                    <a:gd name="T34" fmla="*/ 8 w 139"/>
                    <a:gd name="T35" fmla="*/ 467 h 763"/>
                    <a:gd name="T36" fmla="*/ 19 w 139"/>
                    <a:gd name="T37" fmla="*/ 555 h 763"/>
                    <a:gd name="T38" fmla="*/ 43 w 139"/>
                    <a:gd name="T39" fmla="*/ 762 h 763"/>
                    <a:gd name="T40" fmla="*/ 34 w 139"/>
                    <a:gd name="T41" fmla="*/ 540 h 763"/>
                    <a:gd name="T42" fmla="*/ 28 w 139"/>
                    <a:gd name="T43" fmla="*/ 463 h 763"/>
                    <a:gd name="T44" fmla="*/ 25 w 139"/>
                    <a:gd name="T45" fmla="*/ 395 h 763"/>
                    <a:gd name="T46" fmla="*/ 24 w 139"/>
                    <a:gd name="T47" fmla="*/ 323 h 763"/>
                    <a:gd name="T48" fmla="*/ 27 w 139"/>
                    <a:gd name="T49" fmla="*/ 242 h 763"/>
                    <a:gd name="T50" fmla="*/ 31 w 139"/>
                    <a:gd name="T51" fmla="*/ 180 h 763"/>
                    <a:gd name="T52" fmla="*/ 37 w 139"/>
                    <a:gd name="T53" fmla="*/ 105 h 763"/>
                    <a:gd name="T54" fmla="*/ 47 w 139"/>
                    <a:gd name="T55" fmla="*/ 68 h 763"/>
                    <a:gd name="T56" fmla="*/ 59 w 139"/>
                    <a:gd name="T57" fmla="*/ 54 h 763"/>
                    <a:gd name="T58" fmla="*/ 94 w 139"/>
                    <a:gd name="T59" fmla="*/ 45 h 763"/>
                    <a:gd name="T60" fmla="*/ 115 w 139"/>
                    <a:gd name="T61" fmla="*/ 71 h 763"/>
                    <a:gd name="T62" fmla="*/ 138 w 139"/>
                    <a:gd name="T63" fmla="*/ 127 h 763"/>
                    <a:gd name="T64" fmla="*/ 136 w 139"/>
                    <a:gd name="T65" fmla="*/ 118 h 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092" name="Group 44"/>
                <p:cNvGrpSpPr>
                  <a:grpSpLocks/>
                </p:cNvGrpSpPr>
                <p:nvPr/>
              </p:nvGrpSpPr>
              <p:grpSpPr bwMode="auto"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2090" name="Freeform 42"/>
                  <p:cNvSpPr>
                    <a:spLocks/>
                  </p:cNvSpPr>
                  <p:nvPr/>
                </p:nvSpPr>
                <p:spPr bwMode="ltGray">
                  <a:xfrm>
                    <a:off x="294" y="1735"/>
                    <a:ext cx="189" cy="1084"/>
                  </a:xfrm>
                  <a:custGeom>
                    <a:avLst/>
                    <a:gdLst>
                      <a:gd name="T0" fmla="*/ 177 w 189"/>
                      <a:gd name="T1" fmla="*/ 24 h 1084"/>
                      <a:gd name="T2" fmla="*/ 175 w 189"/>
                      <a:gd name="T3" fmla="*/ 0 h 1084"/>
                      <a:gd name="T4" fmla="*/ 162 w 189"/>
                      <a:gd name="T5" fmla="*/ 9 h 1084"/>
                      <a:gd name="T6" fmla="*/ 154 w 189"/>
                      <a:gd name="T7" fmla="*/ 38 h 1084"/>
                      <a:gd name="T8" fmla="*/ 5 w 189"/>
                      <a:gd name="T9" fmla="*/ 237 h 1084"/>
                      <a:gd name="T10" fmla="*/ 138 w 189"/>
                      <a:gd name="T11" fmla="*/ 96 h 1084"/>
                      <a:gd name="T12" fmla="*/ 139 w 189"/>
                      <a:gd name="T13" fmla="*/ 123 h 1084"/>
                      <a:gd name="T14" fmla="*/ 74 w 189"/>
                      <a:gd name="T15" fmla="*/ 293 h 1084"/>
                      <a:gd name="T16" fmla="*/ 155 w 189"/>
                      <a:gd name="T17" fmla="*/ 158 h 1084"/>
                      <a:gd name="T18" fmla="*/ 145 w 189"/>
                      <a:gd name="T19" fmla="*/ 214 h 1084"/>
                      <a:gd name="T20" fmla="*/ 119 w 189"/>
                      <a:gd name="T21" fmla="*/ 306 h 1084"/>
                      <a:gd name="T22" fmla="*/ 41 w 189"/>
                      <a:gd name="T23" fmla="*/ 553 h 1084"/>
                      <a:gd name="T24" fmla="*/ 43 w 189"/>
                      <a:gd name="T25" fmla="*/ 533 h 1084"/>
                      <a:gd name="T26" fmla="*/ 95 w 189"/>
                      <a:gd name="T27" fmla="*/ 379 h 1084"/>
                      <a:gd name="T28" fmla="*/ 135 w 189"/>
                      <a:gd name="T29" fmla="*/ 261 h 1084"/>
                      <a:gd name="T30" fmla="*/ 154 w 189"/>
                      <a:gd name="T31" fmla="*/ 204 h 1084"/>
                      <a:gd name="T32" fmla="*/ 158 w 189"/>
                      <a:gd name="T33" fmla="*/ 224 h 1084"/>
                      <a:gd name="T34" fmla="*/ 135 w 189"/>
                      <a:gd name="T35" fmla="*/ 298 h 1084"/>
                      <a:gd name="T36" fmla="*/ 104 w 189"/>
                      <a:gd name="T37" fmla="*/ 402 h 1084"/>
                      <a:gd name="T38" fmla="*/ 145 w 189"/>
                      <a:gd name="T39" fmla="*/ 261 h 1084"/>
                      <a:gd name="T40" fmla="*/ 158 w 189"/>
                      <a:gd name="T41" fmla="*/ 224 h 1084"/>
                      <a:gd name="T42" fmla="*/ 159 w 189"/>
                      <a:gd name="T43" fmla="*/ 264 h 1084"/>
                      <a:gd name="T44" fmla="*/ 145 w 189"/>
                      <a:gd name="T45" fmla="*/ 336 h 1084"/>
                      <a:gd name="T46" fmla="*/ 104 w 189"/>
                      <a:gd name="T47" fmla="*/ 430 h 1084"/>
                      <a:gd name="T48" fmla="*/ 68 w 189"/>
                      <a:gd name="T49" fmla="*/ 516 h 1084"/>
                      <a:gd name="T50" fmla="*/ 110 w 189"/>
                      <a:gd name="T51" fmla="*/ 428 h 1084"/>
                      <a:gd name="T52" fmla="*/ 151 w 189"/>
                      <a:gd name="T53" fmla="*/ 326 h 1084"/>
                      <a:gd name="T54" fmla="*/ 150 w 189"/>
                      <a:gd name="T55" fmla="*/ 361 h 1084"/>
                      <a:gd name="T56" fmla="*/ 151 w 189"/>
                      <a:gd name="T57" fmla="*/ 420 h 1084"/>
                      <a:gd name="T58" fmla="*/ 144 w 189"/>
                      <a:gd name="T59" fmla="*/ 450 h 1084"/>
                      <a:gd name="T60" fmla="*/ 111 w 189"/>
                      <a:gd name="T61" fmla="*/ 537 h 1084"/>
                      <a:gd name="T62" fmla="*/ 47 w 189"/>
                      <a:gd name="T63" fmla="*/ 675 h 1084"/>
                      <a:gd name="T64" fmla="*/ 56 w 189"/>
                      <a:gd name="T65" fmla="*/ 646 h 1084"/>
                      <a:gd name="T66" fmla="*/ 135 w 189"/>
                      <a:gd name="T67" fmla="*/ 477 h 1084"/>
                      <a:gd name="T68" fmla="*/ 160 w 189"/>
                      <a:gd name="T69" fmla="*/ 404 h 1084"/>
                      <a:gd name="T70" fmla="*/ 97 w 189"/>
                      <a:gd name="T71" fmla="*/ 621 h 1084"/>
                      <a:gd name="T72" fmla="*/ 159 w 189"/>
                      <a:gd name="T73" fmla="*/ 469 h 1084"/>
                      <a:gd name="T74" fmla="*/ 158 w 189"/>
                      <a:gd name="T75" fmla="*/ 530 h 1084"/>
                      <a:gd name="T76" fmla="*/ 126 w 189"/>
                      <a:gd name="T77" fmla="*/ 675 h 1084"/>
                      <a:gd name="T78" fmla="*/ 72 w 189"/>
                      <a:gd name="T79" fmla="*/ 778 h 1084"/>
                      <a:gd name="T80" fmla="*/ 21 w 189"/>
                      <a:gd name="T81" fmla="*/ 872 h 1084"/>
                      <a:gd name="T82" fmla="*/ 98 w 189"/>
                      <a:gd name="T83" fmla="*/ 741 h 1084"/>
                      <a:gd name="T84" fmla="*/ 129 w 189"/>
                      <a:gd name="T85" fmla="*/ 665 h 1084"/>
                      <a:gd name="T86" fmla="*/ 158 w 189"/>
                      <a:gd name="T87" fmla="*/ 555 h 1084"/>
                      <a:gd name="T88" fmla="*/ 154 w 189"/>
                      <a:gd name="T89" fmla="*/ 605 h 1084"/>
                      <a:gd name="T90" fmla="*/ 152 w 189"/>
                      <a:gd name="T91" fmla="*/ 654 h 1084"/>
                      <a:gd name="T92" fmla="*/ 154 w 189"/>
                      <a:gd name="T93" fmla="*/ 703 h 1084"/>
                      <a:gd name="T94" fmla="*/ 126 w 189"/>
                      <a:gd name="T95" fmla="*/ 797 h 1084"/>
                      <a:gd name="T96" fmla="*/ 74 w 189"/>
                      <a:gd name="T97" fmla="*/ 882 h 1084"/>
                      <a:gd name="T98" fmla="*/ 77 w 189"/>
                      <a:gd name="T99" fmla="*/ 876 h 1084"/>
                      <a:gd name="T100" fmla="*/ 142 w 189"/>
                      <a:gd name="T101" fmla="*/ 759 h 1084"/>
                      <a:gd name="T102" fmla="*/ 138 w 189"/>
                      <a:gd name="T103" fmla="*/ 789 h 1084"/>
                      <a:gd name="T104" fmla="*/ 142 w 189"/>
                      <a:gd name="T105" fmla="*/ 806 h 1084"/>
                      <a:gd name="T106" fmla="*/ 145 w 189"/>
                      <a:gd name="T107" fmla="*/ 834 h 1084"/>
                      <a:gd name="T108" fmla="*/ 113 w 189"/>
                      <a:gd name="T109" fmla="*/ 920 h 1084"/>
                      <a:gd name="T110" fmla="*/ 79 w 189"/>
                      <a:gd name="T111" fmla="*/ 939 h 1084"/>
                      <a:gd name="T112" fmla="*/ 142 w 189"/>
                      <a:gd name="T113" fmla="*/ 863 h 1084"/>
                      <a:gd name="T114" fmla="*/ 138 w 189"/>
                      <a:gd name="T115" fmla="*/ 907 h 1084"/>
                      <a:gd name="T116" fmla="*/ 143 w 189"/>
                      <a:gd name="T117" fmla="*/ 930 h 1084"/>
                      <a:gd name="T118" fmla="*/ 68 w 189"/>
                      <a:gd name="T119" fmla="*/ 1083 h 1084"/>
                      <a:gd name="T120" fmla="*/ 138 w 189"/>
                      <a:gd name="T121" fmla="*/ 967 h 1084"/>
                      <a:gd name="T122" fmla="*/ 153 w 189"/>
                      <a:gd name="T123" fmla="*/ 924 h 1084"/>
                      <a:gd name="T124" fmla="*/ 163 w 189"/>
                      <a:gd name="T125" fmla="*/ 886 h 10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091" name="Freeform 43"/>
                  <p:cNvSpPr>
                    <a:spLocks/>
                  </p:cNvSpPr>
                  <p:nvPr/>
                </p:nvSpPr>
                <p:spPr bwMode="ltGray">
                  <a:xfrm>
                    <a:off x="456" y="1735"/>
                    <a:ext cx="180" cy="1085"/>
                  </a:xfrm>
                  <a:custGeom>
                    <a:avLst/>
                    <a:gdLst>
                      <a:gd name="T0" fmla="*/ 1 w 180"/>
                      <a:gd name="T1" fmla="*/ 897 h 1085"/>
                      <a:gd name="T2" fmla="*/ 6 w 180"/>
                      <a:gd name="T3" fmla="*/ 858 h 1085"/>
                      <a:gd name="T4" fmla="*/ 51 w 180"/>
                      <a:gd name="T5" fmla="*/ 1084 h 1085"/>
                      <a:gd name="T6" fmla="*/ 16 w 180"/>
                      <a:gd name="T7" fmla="*/ 864 h 1085"/>
                      <a:gd name="T8" fmla="*/ 19 w 180"/>
                      <a:gd name="T9" fmla="*/ 840 h 1085"/>
                      <a:gd name="T10" fmla="*/ 63 w 180"/>
                      <a:gd name="T11" fmla="*/ 1001 h 1085"/>
                      <a:gd name="T12" fmla="*/ 18 w 180"/>
                      <a:gd name="T13" fmla="*/ 831 h 1085"/>
                      <a:gd name="T14" fmla="*/ 24 w 180"/>
                      <a:gd name="T15" fmla="*/ 795 h 1085"/>
                      <a:gd name="T16" fmla="*/ 29 w 180"/>
                      <a:gd name="T17" fmla="*/ 756 h 1085"/>
                      <a:gd name="T18" fmla="*/ 26 w 180"/>
                      <a:gd name="T19" fmla="*/ 728 h 1085"/>
                      <a:gd name="T20" fmla="*/ 32 w 180"/>
                      <a:gd name="T21" fmla="*/ 712 h 1085"/>
                      <a:gd name="T22" fmla="*/ 29 w 180"/>
                      <a:gd name="T23" fmla="*/ 709 h 1085"/>
                      <a:gd name="T24" fmla="*/ 29 w 180"/>
                      <a:gd name="T25" fmla="*/ 670 h 1085"/>
                      <a:gd name="T26" fmla="*/ 32 w 180"/>
                      <a:gd name="T27" fmla="*/ 643 h 1085"/>
                      <a:gd name="T28" fmla="*/ 84 w 180"/>
                      <a:gd name="T29" fmla="*/ 832 h 1085"/>
                      <a:gd name="T30" fmla="*/ 29 w 180"/>
                      <a:gd name="T31" fmla="*/ 634 h 1085"/>
                      <a:gd name="T32" fmla="*/ 35 w 180"/>
                      <a:gd name="T33" fmla="*/ 634 h 1085"/>
                      <a:gd name="T34" fmla="*/ 35 w 180"/>
                      <a:gd name="T35" fmla="*/ 576 h 1085"/>
                      <a:gd name="T36" fmla="*/ 102 w 180"/>
                      <a:gd name="T37" fmla="*/ 710 h 1085"/>
                      <a:gd name="T38" fmla="*/ 49 w 180"/>
                      <a:gd name="T39" fmla="*/ 617 h 1085"/>
                      <a:gd name="T40" fmla="*/ 30 w 180"/>
                      <a:gd name="T41" fmla="*/ 539 h 1085"/>
                      <a:gd name="T42" fmla="*/ 32 w 180"/>
                      <a:gd name="T43" fmla="*/ 511 h 1085"/>
                      <a:gd name="T44" fmla="*/ 43 w 180"/>
                      <a:gd name="T45" fmla="*/ 535 h 1085"/>
                      <a:gd name="T46" fmla="*/ 44 w 180"/>
                      <a:gd name="T47" fmla="*/ 501 h 1085"/>
                      <a:gd name="T48" fmla="*/ 94 w 180"/>
                      <a:gd name="T49" fmla="*/ 560 h 1085"/>
                      <a:gd name="T50" fmla="*/ 75 w 180"/>
                      <a:gd name="T51" fmla="*/ 530 h 1085"/>
                      <a:gd name="T52" fmla="*/ 37 w 180"/>
                      <a:gd name="T53" fmla="*/ 456 h 1085"/>
                      <a:gd name="T54" fmla="*/ 35 w 180"/>
                      <a:gd name="T55" fmla="*/ 407 h 1085"/>
                      <a:gd name="T56" fmla="*/ 39 w 180"/>
                      <a:gd name="T57" fmla="*/ 377 h 1085"/>
                      <a:gd name="T58" fmla="*/ 51 w 180"/>
                      <a:gd name="T59" fmla="*/ 399 h 1085"/>
                      <a:gd name="T60" fmla="*/ 49 w 180"/>
                      <a:gd name="T61" fmla="*/ 348 h 1085"/>
                      <a:gd name="T62" fmla="*/ 44 w 180"/>
                      <a:gd name="T63" fmla="*/ 314 h 1085"/>
                      <a:gd name="T64" fmla="*/ 48 w 180"/>
                      <a:gd name="T65" fmla="*/ 295 h 1085"/>
                      <a:gd name="T66" fmla="*/ 99 w 180"/>
                      <a:gd name="T67" fmla="*/ 387 h 1085"/>
                      <a:gd name="T68" fmla="*/ 160 w 180"/>
                      <a:gd name="T69" fmla="*/ 456 h 1085"/>
                      <a:gd name="T70" fmla="*/ 75 w 180"/>
                      <a:gd name="T71" fmla="*/ 342 h 1085"/>
                      <a:gd name="T72" fmla="*/ 48 w 180"/>
                      <a:gd name="T73" fmla="*/ 295 h 1085"/>
                      <a:gd name="T74" fmla="*/ 51 w 180"/>
                      <a:gd name="T75" fmla="*/ 268 h 1085"/>
                      <a:gd name="T76" fmla="*/ 45 w 180"/>
                      <a:gd name="T77" fmla="*/ 207 h 1085"/>
                      <a:gd name="T78" fmla="*/ 48 w 180"/>
                      <a:gd name="T79" fmla="*/ 165 h 1085"/>
                      <a:gd name="T80" fmla="*/ 75 w 180"/>
                      <a:gd name="T81" fmla="*/ 216 h 1085"/>
                      <a:gd name="T82" fmla="*/ 69 w 180"/>
                      <a:gd name="T83" fmla="*/ 201 h 1085"/>
                      <a:gd name="T84" fmla="*/ 51 w 180"/>
                      <a:gd name="T85" fmla="*/ 165 h 1085"/>
                      <a:gd name="T86" fmla="*/ 48 w 180"/>
                      <a:gd name="T87" fmla="*/ 146 h 1085"/>
                      <a:gd name="T88" fmla="*/ 39 w 180"/>
                      <a:gd name="T89" fmla="*/ 118 h 1085"/>
                      <a:gd name="T90" fmla="*/ 94 w 180"/>
                      <a:gd name="T91" fmla="*/ 168 h 1085"/>
                      <a:gd name="T92" fmla="*/ 39 w 180"/>
                      <a:gd name="T93" fmla="*/ 80 h 1085"/>
                      <a:gd name="T94" fmla="*/ 104 w 180"/>
                      <a:gd name="T95" fmla="*/ 80 h 1085"/>
                      <a:gd name="T96" fmla="*/ 133 w 180"/>
                      <a:gd name="T97" fmla="*/ 69 h 1085"/>
                      <a:gd name="T98" fmla="*/ 48 w 180"/>
                      <a:gd name="T99" fmla="*/ 80 h 1085"/>
                      <a:gd name="T100" fmla="*/ 35 w 180"/>
                      <a:gd name="T101" fmla="*/ 33 h 1085"/>
                      <a:gd name="T102" fmla="*/ 17 w 180"/>
                      <a:gd name="T103" fmla="*/ 13 h 1085"/>
                      <a:gd name="T104" fmla="*/ 0 w 180"/>
                      <a:gd name="T105" fmla="*/ 942 h 10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93" name="Freeform 45"/>
                <p:cNvSpPr>
                  <a:spLocks/>
                </p:cNvSpPr>
                <p:nvPr/>
              </p:nvSpPr>
              <p:spPr bwMode="ltGray">
                <a:xfrm>
                  <a:off x="458" y="2825"/>
                  <a:ext cx="48" cy="828"/>
                </a:xfrm>
                <a:custGeom>
                  <a:avLst/>
                  <a:gdLst>
                    <a:gd name="T0" fmla="*/ 9 w 48"/>
                    <a:gd name="T1" fmla="*/ 0 h 828"/>
                    <a:gd name="T2" fmla="*/ 18 w 48"/>
                    <a:gd name="T3" fmla="*/ 63 h 828"/>
                    <a:gd name="T4" fmla="*/ 28 w 48"/>
                    <a:gd name="T5" fmla="*/ 163 h 828"/>
                    <a:gd name="T6" fmla="*/ 37 w 48"/>
                    <a:gd name="T7" fmla="*/ 301 h 828"/>
                    <a:gd name="T8" fmla="*/ 47 w 48"/>
                    <a:gd name="T9" fmla="*/ 477 h 828"/>
                    <a:gd name="T10" fmla="*/ 47 w 48"/>
                    <a:gd name="T11" fmla="*/ 665 h 828"/>
                    <a:gd name="T12" fmla="*/ 42 w 48"/>
                    <a:gd name="T13" fmla="*/ 827 h 828"/>
                    <a:gd name="T14" fmla="*/ 37 w 48"/>
                    <a:gd name="T15" fmla="*/ 827 h 828"/>
                    <a:gd name="T16" fmla="*/ 42 w 48"/>
                    <a:gd name="T17" fmla="*/ 665 h 828"/>
                    <a:gd name="T18" fmla="*/ 42 w 48"/>
                    <a:gd name="T19" fmla="*/ 526 h 828"/>
                    <a:gd name="T20" fmla="*/ 33 w 48"/>
                    <a:gd name="T21" fmla="*/ 375 h 828"/>
                    <a:gd name="T22" fmla="*/ 18 w 48"/>
                    <a:gd name="T23" fmla="*/ 226 h 828"/>
                    <a:gd name="T24" fmla="*/ 0 w 48"/>
                    <a:gd name="T25" fmla="*/ 38 h 828"/>
                    <a:gd name="T26" fmla="*/ 9 w 48"/>
                    <a:gd name="T27" fmla="*/ 0 h 8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94" name="Freeform 46"/>
                <p:cNvSpPr>
                  <a:spLocks/>
                </p:cNvSpPr>
                <p:nvPr/>
              </p:nvSpPr>
              <p:spPr bwMode="ltGray">
                <a:xfrm>
                  <a:off x="216" y="2485"/>
                  <a:ext cx="141" cy="742"/>
                </a:xfrm>
                <a:custGeom>
                  <a:avLst/>
                  <a:gdLst>
                    <a:gd name="T0" fmla="*/ 40 w 141"/>
                    <a:gd name="T1" fmla="*/ 741 h 742"/>
                    <a:gd name="T2" fmla="*/ 30 w 141"/>
                    <a:gd name="T3" fmla="*/ 613 h 742"/>
                    <a:gd name="T4" fmla="*/ 26 w 141"/>
                    <a:gd name="T5" fmla="*/ 559 h 742"/>
                    <a:gd name="T6" fmla="*/ 16 w 141"/>
                    <a:gd name="T7" fmla="*/ 492 h 742"/>
                    <a:gd name="T8" fmla="*/ 5 w 141"/>
                    <a:gd name="T9" fmla="*/ 428 h 742"/>
                    <a:gd name="T10" fmla="*/ 2 w 141"/>
                    <a:gd name="T11" fmla="*/ 390 h 742"/>
                    <a:gd name="T12" fmla="*/ 0 w 141"/>
                    <a:gd name="T13" fmla="*/ 353 h 742"/>
                    <a:gd name="T14" fmla="*/ 2 w 141"/>
                    <a:gd name="T15" fmla="*/ 298 h 742"/>
                    <a:gd name="T16" fmla="*/ 4 w 141"/>
                    <a:gd name="T17" fmla="*/ 242 h 742"/>
                    <a:gd name="T18" fmla="*/ 20 w 141"/>
                    <a:gd name="T19" fmla="*/ 101 h 742"/>
                    <a:gd name="T20" fmla="*/ 26 w 141"/>
                    <a:gd name="T21" fmla="*/ 69 h 742"/>
                    <a:gd name="T22" fmla="*/ 40 w 141"/>
                    <a:gd name="T23" fmla="*/ 32 h 742"/>
                    <a:gd name="T24" fmla="*/ 50 w 141"/>
                    <a:gd name="T25" fmla="*/ 8 h 742"/>
                    <a:gd name="T26" fmla="*/ 65 w 141"/>
                    <a:gd name="T27" fmla="*/ 0 h 742"/>
                    <a:gd name="T28" fmla="*/ 76 w 141"/>
                    <a:gd name="T29" fmla="*/ 8 h 742"/>
                    <a:gd name="T30" fmla="*/ 91 w 141"/>
                    <a:gd name="T31" fmla="*/ 32 h 742"/>
                    <a:gd name="T32" fmla="*/ 105 w 141"/>
                    <a:gd name="T33" fmla="*/ 75 h 742"/>
                    <a:gd name="T34" fmla="*/ 109 w 141"/>
                    <a:gd name="T35" fmla="*/ 106 h 742"/>
                    <a:gd name="T36" fmla="*/ 119 w 141"/>
                    <a:gd name="T37" fmla="*/ 150 h 742"/>
                    <a:gd name="T38" fmla="*/ 126 w 141"/>
                    <a:gd name="T39" fmla="*/ 190 h 742"/>
                    <a:gd name="T40" fmla="*/ 137 w 141"/>
                    <a:gd name="T41" fmla="*/ 384 h 742"/>
                    <a:gd name="T42" fmla="*/ 140 w 141"/>
                    <a:gd name="T43" fmla="*/ 421 h 742"/>
                    <a:gd name="T44" fmla="*/ 137 w 141"/>
                    <a:gd name="T45" fmla="*/ 483 h 742"/>
                    <a:gd name="T46" fmla="*/ 129 w 141"/>
                    <a:gd name="T47" fmla="*/ 665 h 742"/>
                    <a:gd name="T48" fmla="*/ 129 w 141"/>
                    <a:gd name="T49" fmla="*/ 488 h 742"/>
                    <a:gd name="T50" fmla="*/ 126 w 141"/>
                    <a:gd name="T51" fmla="*/ 410 h 742"/>
                    <a:gd name="T52" fmla="*/ 123 w 141"/>
                    <a:gd name="T53" fmla="*/ 361 h 742"/>
                    <a:gd name="T54" fmla="*/ 118 w 141"/>
                    <a:gd name="T55" fmla="*/ 298 h 742"/>
                    <a:gd name="T56" fmla="*/ 111 w 141"/>
                    <a:gd name="T57" fmla="*/ 233 h 742"/>
                    <a:gd name="T58" fmla="*/ 103 w 141"/>
                    <a:gd name="T59" fmla="*/ 170 h 742"/>
                    <a:gd name="T60" fmla="*/ 92 w 141"/>
                    <a:gd name="T61" fmla="*/ 112 h 742"/>
                    <a:gd name="T62" fmla="*/ 84 w 141"/>
                    <a:gd name="T63" fmla="*/ 60 h 742"/>
                    <a:gd name="T64" fmla="*/ 76 w 141"/>
                    <a:gd name="T65" fmla="*/ 32 h 742"/>
                    <a:gd name="T66" fmla="*/ 66 w 141"/>
                    <a:gd name="T67" fmla="*/ 19 h 742"/>
                    <a:gd name="T68" fmla="*/ 57 w 141"/>
                    <a:gd name="T69" fmla="*/ 32 h 742"/>
                    <a:gd name="T70" fmla="*/ 48 w 141"/>
                    <a:gd name="T71" fmla="*/ 58 h 742"/>
                    <a:gd name="T72" fmla="*/ 44 w 141"/>
                    <a:gd name="T73" fmla="*/ 106 h 742"/>
                    <a:gd name="T74" fmla="*/ 44 w 141"/>
                    <a:gd name="T75" fmla="*/ 142 h 742"/>
                    <a:gd name="T76" fmla="*/ 42 w 141"/>
                    <a:gd name="T77" fmla="*/ 211 h 742"/>
                    <a:gd name="T78" fmla="*/ 39 w 141"/>
                    <a:gd name="T79" fmla="*/ 252 h 742"/>
                    <a:gd name="T80" fmla="*/ 28 w 141"/>
                    <a:gd name="T81" fmla="*/ 319 h 742"/>
                    <a:gd name="T82" fmla="*/ 26 w 141"/>
                    <a:gd name="T83" fmla="*/ 353 h 742"/>
                    <a:gd name="T84" fmla="*/ 24 w 141"/>
                    <a:gd name="T85" fmla="*/ 387 h 742"/>
                    <a:gd name="T86" fmla="*/ 24 w 141"/>
                    <a:gd name="T87" fmla="*/ 436 h 742"/>
                    <a:gd name="T88" fmla="*/ 42 w 141"/>
                    <a:gd name="T89" fmla="*/ 602 h 742"/>
                    <a:gd name="T90" fmla="*/ 40 w 141"/>
                    <a:gd name="T91" fmla="*/ 741 h 7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096" name="Freeform 48"/>
              <p:cNvSpPr>
                <a:spLocks/>
              </p:cNvSpPr>
              <p:nvPr/>
            </p:nvSpPr>
            <p:spPr bwMode="ltGray">
              <a:xfrm>
                <a:off x="1088" y="3940"/>
                <a:ext cx="74" cy="211"/>
              </a:xfrm>
              <a:custGeom>
                <a:avLst/>
                <a:gdLst>
                  <a:gd name="T0" fmla="*/ 57 w 74"/>
                  <a:gd name="T1" fmla="*/ 0 h 211"/>
                  <a:gd name="T2" fmla="*/ 53 w 74"/>
                  <a:gd name="T3" fmla="*/ 3 h 211"/>
                  <a:gd name="T4" fmla="*/ 28 w 74"/>
                  <a:gd name="T5" fmla="*/ 42 h 211"/>
                  <a:gd name="T6" fmla="*/ 15 w 74"/>
                  <a:gd name="T7" fmla="*/ 76 h 211"/>
                  <a:gd name="T8" fmla="*/ 0 w 74"/>
                  <a:gd name="T9" fmla="*/ 121 h 211"/>
                  <a:gd name="T10" fmla="*/ 0 w 74"/>
                  <a:gd name="T11" fmla="*/ 168 h 211"/>
                  <a:gd name="T12" fmla="*/ 6 w 74"/>
                  <a:gd name="T13" fmla="*/ 210 h 211"/>
                  <a:gd name="T14" fmla="*/ 15 w 74"/>
                  <a:gd name="T15" fmla="*/ 210 h 211"/>
                  <a:gd name="T16" fmla="*/ 6 w 74"/>
                  <a:gd name="T17" fmla="*/ 168 h 211"/>
                  <a:gd name="T18" fmla="*/ 6 w 74"/>
                  <a:gd name="T19" fmla="*/ 133 h 211"/>
                  <a:gd name="T20" fmla="*/ 22 w 74"/>
                  <a:gd name="T21" fmla="*/ 95 h 211"/>
                  <a:gd name="T22" fmla="*/ 44 w 74"/>
                  <a:gd name="T23" fmla="*/ 56 h 211"/>
                  <a:gd name="T24" fmla="*/ 73 w 74"/>
                  <a:gd name="T25" fmla="*/ 9 h 211"/>
                  <a:gd name="T26" fmla="*/ 57 w 74"/>
                  <a:gd name="T2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7" name="Freeform 49"/>
              <p:cNvSpPr>
                <a:spLocks/>
              </p:cNvSpPr>
              <p:nvPr/>
            </p:nvSpPr>
            <p:spPr bwMode="ltGray">
              <a:xfrm>
                <a:off x="2254" y="3865"/>
                <a:ext cx="99" cy="205"/>
              </a:xfrm>
              <a:custGeom>
                <a:avLst/>
                <a:gdLst>
                  <a:gd name="T0" fmla="*/ 19 w 99"/>
                  <a:gd name="T1" fmla="*/ 0 h 205"/>
                  <a:gd name="T2" fmla="*/ 39 w 99"/>
                  <a:gd name="T3" fmla="*/ 14 h 205"/>
                  <a:gd name="T4" fmla="*/ 58 w 99"/>
                  <a:gd name="T5" fmla="*/ 39 h 205"/>
                  <a:gd name="T6" fmla="*/ 78 w 99"/>
                  <a:gd name="T7" fmla="*/ 74 h 205"/>
                  <a:gd name="T8" fmla="*/ 98 w 99"/>
                  <a:gd name="T9" fmla="*/ 117 h 205"/>
                  <a:gd name="T10" fmla="*/ 98 w 99"/>
                  <a:gd name="T11" fmla="*/ 163 h 205"/>
                  <a:gd name="T12" fmla="*/ 88 w 99"/>
                  <a:gd name="T13" fmla="*/ 204 h 205"/>
                  <a:gd name="T14" fmla="*/ 78 w 99"/>
                  <a:gd name="T15" fmla="*/ 204 h 205"/>
                  <a:gd name="T16" fmla="*/ 88 w 99"/>
                  <a:gd name="T17" fmla="*/ 163 h 205"/>
                  <a:gd name="T18" fmla="*/ 88 w 99"/>
                  <a:gd name="T19" fmla="*/ 129 h 205"/>
                  <a:gd name="T20" fmla="*/ 69 w 99"/>
                  <a:gd name="T21" fmla="*/ 92 h 205"/>
                  <a:gd name="T22" fmla="*/ 39 w 99"/>
                  <a:gd name="T23" fmla="*/ 55 h 205"/>
                  <a:gd name="T24" fmla="*/ 0 w 99"/>
                  <a:gd name="T25" fmla="*/ 9 h 205"/>
                  <a:gd name="T26" fmla="*/ 19 w 99"/>
                  <a:gd name="T2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8" name="Freeform 50"/>
              <p:cNvSpPr>
                <a:spLocks/>
              </p:cNvSpPr>
              <p:nvPr/>
            </p:nvSpPr>
            <p:spPr bwMode="ltGray">
              <a:xfrm>
                <a:off x="1782" y="3751"/>
                <a:ext cx="165" cy="204"/>
              </a:xfrm>
              <a:custGeom>
                <a:avLst/>
                <a:gdLst>
                  <a:gd name="T0" fmla="*/ 160 w 165"/>
                  <a:gd name="T1" fmla="*/ 32 h 204"/>
                  <a:gd name="T2" fmla="*/ 125 w 165"/>
                  <a:gd name="T3" fmla="*/ 0 h 204"/>
                  <a:gd name="T4" fmla="*/ 103 w 165"/>
                  <a:gd name="T5" fmla="*/ 0 h 204"/>
                  <a:gd name="T6" fmla="*/ 85 w 165"/>
                  <a:gd name="T7" fmla="*/ 2 h 204"/>
                  <a:gd name="T8" fmla="*/ 70 w 165"/>
                  <a:gd name="T9" fmla="*/ 11 h 204"/>
                  <a:gd name="T10" fmla="*/ 32 w 165"/>
                  <a:gd name="T11" fmla="*/ 37 h 204"/>
                  <a:gd name="T12" fmla="*/ 19 w 165"/>
                  <a:gd name="T13" fmla="*/ 48 h 204"/>
                  <a:gd name="T14" fmla="*/ 12 w 165"/>
                  <a:gd name="T15" fmla="*/ 60 h 204"/>
                  <a:gd name="T16" fmla="*/ 2 w 165"/>
                  <a:gd name="T17" fmla="*/ 95 h 204"/>
                  <a:gd name="T18" fmla="*/ 0 w 165"/>
                  <a:gd name="T19" fmla="*/ 106 h 204"/>
                  <a:gd name="T20" fmla="*/ 2 w 165"/>
                  <a:gd name="T21" fmla="*/ 118 h 204"/>
                  <a:gd name="T22" fmla="*/ 9 w 165"/>
                  <a:gd name="T23" fmla="*/ 133 h 204"/>
                  <a:gd name="T24" fmla="*/ 24 w 165"/>
                  <a:gd name="T25" fmla="*/ 154 h 204"/>
                  <a:gd name="T26" fmla="*/ 36 w 165"/>
                  <a:gd name="T27" fmla="*/ 169 h 204"/>
                  <a:gd name="T28" fmla="*/ 55 w 165"/>
                  <a:gd name="T29" fmla="*/ 184 h 204"/>
                  <a:gd name="T30" fmla="*/ 92 w 165"/>
                  <a:gd name="T31" fmla="*/ 203 h 204"/>
                  <a:gd name="T32" fmla="*/ 72 w 165"/>
                  <a:gd name="T33" fmla="*/ 179 h 204"/>
                  <a:gd name="T34" fmla="*/ 57 w 165"/>
                  <a:gd name="T35" fmla="*/ 158 h 204"/>
                  <a:gd name="T36" fmla="*/ 49 w 165"/>
                  <a:gd name="T37" fmla="*/ 138 h 204"/>
                  <a:gd name="T38" fmla="*/ 51 w 165"/>
                  <a:gd name="T39" fmla="*/ 118 h 204"/>
                  <a:gd name="T40" fmla="*/ 55 w 165"/>
                  <a:gd name="T41" fmla="*/ 106 h 204"/>
                  <a:gd name="T42" fmla="*/ 49 w 165"/>
                  <a:gd name="T43" fmla="*/ 89 h 204"/>
                  <a:gd name="T44" fmla="*/ 45 w 165"/>
                  <a:gd name="T45" fmla="*/ 75 h 204"/>
                  <a:gd name="T46" fmla="*/ 60 w 165"/>
                  <a:gd name="T47" fmla="*/ 48 h 204"/>
                  <a:gd name="T48" fmla="*/ 63 w 165"/>
                  <a:gd name="T49" fmla="*/ 34 h 204"/>
                  <a:gd name="T50" fmla="*/ 77 w 165"/>
                  <a:gd name="T51" fmla="*/ 23 h 204"/>
                  <a:gd name="T52" fmla="*/ 103 w 165"/>
                  <a:gd name="T53" fmla="*/ 8 h 204"/>
                  <a:gd name="T54" fmla="*/ 117 w 165"/>
                  <a:gd name="T55" fmla="*/ 19 h 204"/>
                  <a:gd name="T56" fmla="*/ 164 w 165"/>
                  <a:gd name="T57" fmla="*/ 38 h 204"/>
                  <a:gd name="T58" fmla="*/ 160 w 165"/>
                  <a:gd name="T59" fmla="*/ 3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" name="Freeform 51"/>
              <p:cNvSpPr>
                <a:spLocks/>
              </p:cNvSpPr>
              <p:nvPr/>
            </p:nvSpPr>
            <p:spPr bwMode="ltGray">
              <a:xfrm>
                <a:off x="866" y="3767"/>
                <a:ext cx="307" cy="273"/>
              </a:xfrm>
              <a:custGeom>
                <a:avLst/>
                <a:gdLst>
                  <a:gd name="T0" fmla="*/ 139 w 307"/>
                  <a:gd name="T1" fmla="*/ 7 h 273"/>
                  <a:gd name="T2" fmla="*/ 21 w 307"/>
                  <a:gd name="T3" fmla="*/ 12 h 273"/>
                  <a:gd name="T4" fmla="*/ 130 w 307"/>
                  <a:gd name="T5" fmla="*/ 12 h 273"/>
                  <a:gd name="T6" fmla="*/ 113 w 307"/>
                  <a:gd name="T7" fmla="*/ 23 h 273"/>
                  <a:gd name="T8" fmla="*/ 113 w 307"/>
                  <a:gd name="T9" fmla="*/ 28 h 273"/>
                  <a:gd name="T10" fmla="*/ 60 w 307"/>
                  <a:gd name="T11" fmla="*/ 40 h 273"/>
                  <a:gd name="T12" fmla="*/ 99 w 307"/>
                  <a:gd name="T13" fmla="*/ 36 h 273"/>
                  <a:gd name="T14" fmla="*/ 99 w 307"/>
                  <a:gd name="T15" fmla="*/ 43 h 273"/>
                  <a:gd name="T16" fmla="*/ 110 w 307"/>
                  <a:gd name="T17" fmla="*/ 45 h 273"/>
                  <a:gd name="T18" fmla="*/ 12 w 307"/>
                  <a:gd name="T19" fmla="*/ 74 h 273"/>
                  <a:gd name="T20" fmla="*/ 104 w 307"/>
                  <a:gd name="T21" fmla="*/ 59 h 273"/>
                  <a:gd name="T22" fmla="*/ 82 w 307"/>
                  <a:gd name="T23" fmla="*/ 79 h 273"/>
                  <a:gd name="T24" fmla="*/ 12 w 307"/>
                  <a:gd name="T25" fmla="*/ 90 h 273"/>
                  <a:gd name="T26" fmla="*/ 87 w 307"/>
                  <a:gd name="T27" fmla="*/ 80 h 273"/>
                  <a:gd name="T28" fmla="*/ 29 w 307"/>
                  <a:gd name="T29" fmla="*/ 103 h 273"/>
                  <a:gd name="T30" fmla="*/ 64 w 307"/>
                  <a:gd name="T31" fmla="*/ 93 h 273"/>
                  <a:gd name="T32" fmla="*/ 87 w 307"/>
                  <a:gd name="T33" fmla="*/ 90 h 273"/>
                  <a:gd name="T34" fmla="*/ 87 w 307"/>
                  <a:gd name="T35" fmla="*/ 98 h 273"/>
                  <a:gd name="T36" fmla="*/ 73 w 307"/>
                  <a:gd name="T37" fmla="*/ 111 h 273"/>
                  <a:gd name="T38" fmla="*/ 8 w 307"/>
                  <a:gd name="T39" fmla="*/ 129 h 273"/>
                  <a:gd name="T40" fmla="*/ 82 w 307"/>
                  <a:gd name="T41" fmla="*/ 114 h 273"/>
                  <a:gd name="T42" fmla="*/ 69 w 307"/>
                  <a:gd name="T43" fmla="*/ 134 h 273"/>
                  <a:gd name="T44" fmla="*/ 52 w 307"/>
                  <a:gd name="T45" fmla="*/ 145 h 273"/>
                  <a:gd name="T46" fmla="*/ 60 w 307"/>
                  <a:gd name="T47" fmla="*/ 145 h 273"/>
                  <a:gd name="T48" fmla="*/ 60 w 307"/>
                  <a:gd name="T49" fmla="*/ 152 h 273"/>
                  <a:gd name="T50" fmla="*/ 12 w 307"/>
                  <a:gd name="T51" fmla="*/ 168 h 273"/>
                  <a:gd name="T52" fmla="*/ 52 w 307"/>
                  <a:gd name="T53" fmla="*/ 167 h 273"/>
                  <a:gd name="T54" fmla="*/ 52 w 307"/>
                  <a:gd name="T55" fmla="*/ 168 h 273"/>
                  <a:gd name="T56" fmla="*/ 56 w 307"/>
                  <a:gd name="T57" fmla="*/ 176 h 273"/>
                  <a:gd name="T58" fmla="*/ 46 w 307"/>
                  <a:gd name="T59" fmla="*/ 191 h 273"/>
                  <a:gd name="T60" fmla="*/ 56 w 307"/>
                  <a:gd name="T61" fmla="*/ 198 h 273"/>
                  <a:gd name="T62" fmla="*/ 60 w 307"/>
                  <a:gd name="T63" fmla="*/ 229 h 273"/>
                  <a:gd name="T64" fmla="*/ 69 w 307"/>
                  <a:gd name="T65" fmla="*/ 191 h 273"/>
                  <a:gd name="T66" fmla="*/ 143 w 307"/>
                  <a:gd name="T67" fmla="*/ 272 h 273"/>
                  <a:gd name="T68" fmla="*/ 99 w 307"/>
                  <a:gd name="T69" fmla="*/ 176 h 273"/>
                  <a:gd name="T70" fmla="*/ 99 w 307"/>
                  <a:gd name="T71" fmla="*/ 175 h 273"/>
                  <a:gd name="T72" fmla="*/ 104 w 307"/>
                  <a:gd name="T73" fmla="*/ 167 h 273"/>
                  <a:gd name="T74" fmla="*/ 166 w 307"/>
                  <a:gd name="T75" fmla="*/ 214 h 273"/>
                  <a:gd name="T76" fmla="*/ 126 w 307"/>
                  <a:gd name="T77" fmla="*/ 188 h 273"/>
                  <a:gd name="T78" fmla="*/ 113 w 307"/>
                  <a:gd name="T79" fmla="*/ 145 h 273"/>
                  <a:gd name="T80" fmla="*/ 116 w 307"/>
                  <a:gd name="T81" fmla="*/ 134 h 273"/>
                  <a:gd name="T82" fmla="*/ 139 w 307"/>
                  <a:gd name="T83" fmla="*/ 162 h 273"/>
                  <a:gd name="T84" fmla="*/ 126 w 307"/>
                  <a:gd name="T85" fmla="*/ 119 h 273"/>
                  <a:gd name="T86" fmla="*/ 148 w 307"/>
                  <a:gd name="T87" fmla="*/ 111 h 273"/>
                  <a:gd name="T88" fmla="*/ 166 w 307"/>
                  <a:gd name="T89" fmla="*/ 141 h 273"/>
                  <a:gd name="T90" fmla="*/ 143 w 307"/>
                  <a:gd name="T91" fmla="*/ 90 h 273"/>
                  <a:gd name="T92" fmla="*/ 148 w 307"/>
                  <a:gd name="T93" fmla="*/ 85 h 273"/>
                  <a:gd name="T94" fmla="*/ 152 w 307"/>
                  <a:gd name="T95" fmla="*/ 62 h 273"/>
                  <a:gd name="T96" fmla="*/ 174 w 307"/>
                  <a:gd name="T97" fmla="*/ 64 h 273"/>
                  <a:gd name="T98" fmla="*/ 253 w 307"/>
                  <a:gd name="T99" fmla="*/ 126 h 273"/>
                  <a:gd name="T100" fmla="*/ 195 w 307"/>
                  <a:gd name="T101" fmla="*/ 90 h 273"/>
                  <a:gd name="T102" fmla="*/ 166 w 307"/>
                  <a:gd name="T103" fmla="*/ 40 h 273"/>
                  <a:gd name="T104" fmla="*/ 174 w 307"/>
                  <a:gd name="T105" fmla="*/ 31 h 273"/>
                  <a:gd name="T106" fmla="*/ 213 w 307"/>
                  <a:gd name="T107" fmla="*/ 59 h 273"/>
                  <a:gd name="T108" fmla="*/ 205 w 307"/>
                  <a:gd name="T109" fmla="*/ 57 h 273"/>
                  <a:gd name="T110" fmla="*/ 187 w 307"/>
                  <a:gd name="T111" fmla="*/ 18 h 273"/>
                  <a:gd name="T112" fmla="*/ 236 w 307"/>
                  <a:gd name="T113" fmla="*/ 57 h 273"/>
                  <a:gd name="T114" fmla="*/ 204 w 307"/>
                  <a:gd name="T115" fmla="*/ 38 h 273"/>
                  <a:gd name="T116" fmla="*/ 179 w 307"/>
                  <a:gd name="T117" fmla="*/ 2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0" name="Freeform 52"/>
              <p:cNvSpPr>
                <a:spLocks/>
              </p:cNvSpPr>
              <p:nvPr/>
            </p:nvSpPr>
            <p:spPr bwMode="ltGray">
              <a:xfrm>
                <a:off x="1375" y="3880"/>
                <a:ext cx="232" cy="268"/>
              </a:xfrm>
              <a:custGeom>
                <a:avLst/>
                <a:gdLst>
                  <a:gd name="T0" fmla="*/ 54 w 232"/>
                  <a:gd name="T1" fmla="*/ 267 h 268"/>
                  <a:gd name="T2" fmla="*/ 8 w 232"/>
                  <a:gd name="T3" fmla="*/ 153 h 268"/>
                  <a:gd name="T4" fmla="*/ 4 w 232"/>
                  <a:gd name="T5" fmla="*/ 148 h 268"/>
                  <a:gd name="T6" fmla="*/ 1 w 232"/>
                  <a:gd name="T7" fmla="*/ 139 h 268"/>
                  <a:gd name="T8" fmla="*/ 1 w 232"/>
                  <a:gd name="T9" fmla="*/ 129 h 268"/>
                  <a:gd name="T10" fmla="*/ 0 w 232"/>
                  <a:gd name="T11" fmla="*/ 119 h 268"/>
                  <a:gd name="T12" fmla="*/ 1 w 232"/>
                  <a:gd name="T13" fmla="*/ 108 h 268"/>
                  <a:gd name="T14" fmla="*/ 6 w 232"/>
                  <a:gd name="T15" fmla="*/ 92 h 268"/>
                  <a:gd name="T16" fmla="*/ 32 w 232"/>
                  <a:gd name="T17" fmla="*/ 29 h 268"/>
                  <a:gd name="T18" fmla="*/ 39 w 232"/>
                  <a:gd name="T19" fmla="*/ 24 h 268"/>
                  <a:gd name="T20" fmla="*/ 49 w 232"/>
                  <a:gd name="T21" fmla="*/ 13 h 268"/>
                  <a:gd name="T22" fmla="*/ 62 w 232"/>
                  <a:gd name="T23" fmla="*/ 6 h 268"/>
                  <a:gd name="T24" fmla="*/ 81 w 232"/>
                  <a:gd name="T25" fmla="*/ 1 h 268"/>
                  <a:gd name="T26" fmla="*/ 96 w 232"/>
                  <a:gd name="T27" fmla="*/ 0 h 268"/>
                  <a:gd name="T28" fmla="*/ 109 w 232"/>
                  <a:gd name="T29" fmla="*/ 3 h 268"/>
                  <a:gd name="T30" fmla="*/ 125 w 232"/>
                  <a:gd name="T31" fmla="*/ 8 h 268"/>
                  <a:gd name="T32" fmla="*/ 144 w 232"/>
                  <a:gd name="T33" fmla="*/ 19 h 268"/>
                  <a:gd name="T34" fmla="*/ 166 w 232"/>
                  <a:gd name="T35" fmla="*/ 31 h 268"/>
                  <a:gd name="T36" fmla="*/ 179 w 232"/>
                  <a:gd name="T37" fmla="*/ 41 h 268"/>
                  <a:gd name="T38" fmla="*/ 189 w 232"/>
                  <a:gd name="T39" fmla="*/ 52 h 268"/>
                  <a:gd name="T40" fmla="*/ 194 w 232"/>
                  <a:gd name="T41" fmla="*/ 60 h 268"/>
                  <a:gd name="T42" fmla="*/ 213 w 232"/>
                  <a:gd name="T43" fmla="*/ 93 h 268"/>
                  <a:gd name="T44" fmla="*/ 214 w 232"/>
                  <a:gd name="T45" fmla="*/ 95 h 268"/>
                  <a:gd name="T46" fmla="*/ 219 w 232"/>
                  <a:gd name="T47" fmla="*/ 109 h 268"/>
                  <a:gd name="T48" fmla="*/ 221 w 232"/>
                  <a:gd name="T49" fmla="*/ 119 h 268"/>
                  <a:gd name="T50" fmla="*/ 231 w 232"/>
                  <a:gd name="T51" fmla="*/ 169 h 268"/>
                  <a:gd name="T52" fmla="*/ 218 w 232"/>
                  <a:gd name="T53" fmla="*/ 140 h 268"/>
                  <a:gd name="T54" fmla="*/ 206 w 232"/>
                  <a:gd name="T55" fmla="*/ 118 h 268"/>
                  <a:gd name="T56" fmla="*/ 194 w 232"/>
                  <a:gd name="T57" fmla="*/ 95 h 268"/>
                  <a:gd name="T58" fmla="*/ 178 w 232"/>
                  <a:gd name="T59" fmla="*/ 72 h 268"/>
                  <a:gd name="T60" fmla="*/ 122 w 232"/>
                  <a:gd name="T61" fmla="*/ 20 h 268"/>
                  <a:gd name="T62" fmla="*/ 109 w 232"/>
                  <a:gd name="T63" fmla="*/ 14 h 268"/>
                  <a:gd name="T64" fmla="*/ 96 w 232"/>
                  <a:gd name="T65" fmla="*/ 11 h 268"/>
                  <a:gd name="T66" fmla="*/ 86 w 232"/>
                  <a:gd name="T67" fmla="*/ 11 h 268"/>
                  <a:gd name="T68" fmla="*/ 75 w 232"/>
                  <a:gd name="T69" fmla="*/ 17 h 268"/>
                  <a:gd name="T70" fmla="*/ 60 w 232"/>
                  <a:gd name="T71" fmla="*/ 35 h 268"/>
                  <a:gd name="T72" fmla="*/ 44 w 232"/>
                  <a:gd name="T73" fmla="*/ 97 h 268"/>
                  <a:gd name="T74" fmla="*/ 28 w 232"/>
                  <a:gd name="T75" fmla="*/ 139 h 268"/>
                  <a:gd name="T76" fmla="*/ 27 w 232"/>
                  <a:gd name="T77" fmla="*/ 148 h 268"/>
                  <a:gd name="T78" fmla="*/ 28 w 232"/>
                  <a:gd name="T79" fmla="*/ 158 h 268"/>
                  <a:gd name="T80" fmla="*/ 31 w 232"/>
                  <a:gd name="T81" fmla="*/ 168 h 268"/>
                  <a:gd name="T82" fmla="*/ 43 w 232"/>
                  <a:gd name="T83" fmla="*/ 189 h 268"/>
                  <a:gd name="T84" fmla="*/ 35 w 232"/>
                  <a:gd name="T85" fmla="*/ 169 h 268"/>
                  <a:gd name="T86" fmla="*/ 51 w 232"/>
                  <a:gd name="T87" fmla="*/ 210 h 268"/>
                  <a:gd name="T88" fmla="*/ 59 w 232"/>
                  <a:gd name="T89" fmla="*/ 231 h 268"/>
                  <a:gd name="T90" fmla="*/ 62 w 232"/>
                  <a:gd name="T91" fmla="*/ 247 h 268"/>
                  <a:gd name="T92" fmla="*/ 56 w 232"/>
                  <a:gd name="T93" fmla="*/ 263 h 268"/>
                  <a:gd name="T94" fmla="*/ 54 w 232"/>
                  <a:gd name="T95" fmla="*/ 26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1" name="Freeform 53"/>
              <p:cNvSpPr>
                <a:spLocks/>
              </p:cNvSpPr>
              <p:nvPr/>
            </p:nvSpPr>
            <p:spPr bwMode="ltGray">
              <a:xfrm>
                <a:off x="1254" y="3784"/>
                <a:ext cx="257" cy="256"/>
              </a:xfrm>
              <a:custGeom>
                <a:avLst/>
                <a:gdLst>
                  <a:gd name="T0" fmla="*/ 252 w 257"/>
                  <a:gd name="T1" fmla="*/ 39 h 256"/>
                  <a:gd name="T2" fmla="*/ 234 w 257"/>
                  <a:gd name="T3" fmla="*/ 22 h 256"/>
                  <a:gd name="T4" fmla="*/ 225 w 257"/>
                  <a:gd name="T5" fmla="*/ 16 h 256"/>
                  <a:gd name="T6" fmla="*/ 206 w 257"/>
                  <a:gd name="T7" fmla="*/ 11 h 256"/>
                  <a:gd name="T8" fmla="*/ 189 w 257"/>
                  <a:gd name="T9" fmla="*/ 6 h 256"/>
                  <a:gd name="T10" fmla="*/ 165 w 257"/>
                  <a:gd name="T11" fmla="*/ 1 h 256"/>
                  <a:gd name="T12" fmla="*/ 145 w 257"/>
                  <a:gd name="T13" fmla="*/ 0 h 256"/>
                  <a:gd name="T14" fmla="*/ 126 w 257"/>
                  <a:gd name="T15" fmla="*/ 2 h 256"/>
                  <a:gd name="T16" fmla="*/ 105 w 257"/>
                  <a:gd name="T17" fmla="*/ 4 h 256"/>
                  <a:gd name="T18" fmla="*/ 81 w 257"/>
                  <a:gd name="T19" fmla="*/ 9 h 256"/>
                  <a:gd name="T20" fmla="*/ 66 w 257"/>
                  <a:gd name="T21" fmla="*/ 18 h 256"/>
                  <a:gd name="T22" fmla="*/ 51 w 257"/>
                  <a:gd name="T23" fmla="*/ 33 h 256"/>
                  <a:gd name="T24" fmla="*/ 35 w 257"/>
                  <a:gd name="T25" fmla="*/ 43 h 256"/>
                  <a:gd name="T26" fmla="*/ 24 w 257"/>
                  <a:gd name="T27" fmla="*/ 54 h 256"/>
                  <a:gd name="T28" fmla="*/ 9 w 257"/>
                  <a:gd name="T29" fmla="*/ 69 h 256"/>
                  <a:gd name="T30" fmla="*/ 0 w 257"/>
                  <a:gd name="T31" fmla="*/ 99 h 256"/>
                  <a:gd name="T32" fmla="*/ 3 w 257"/>
                  <a:gd name="T33" fmla="*/ 122 h 256"/>
                  <a:gd name="T34" fmla="*/ 14 w 257"/>
                  <a:gd name="T35" fmla="*/ 155 h 256"/>
                  <a:gd name="T36" fmla="*/ 35 w 257"/>
                  <a:gd name="T37" fmla="*/ 185 h 256"/>
                  <a:gd name="T38" fmla="*/ 81 w 257"/>
                  <a:gd name="T39" fmla="*/ 255 h 256"/>
                  <a:gd name="T40" fmla="*/ 64 w 257"/>
                  <a:gd name="T41" fmla="*/ 180 h 256"/>
                  <a:gd name="T42" fmla="*/ 53 w 257"/>
                  <a:gd name="T43" fmla="*/ 154 h 256"/>
                  <a:gd name="T44" fmla="*/ 48 w 257"/>
                  <a:gd name="T45" fmla="*/ 132 h 256"/>
                  <a:gd name="T46" fmla="*/ 44 w 257"/>
                  <a:gd name="T47" fmla="*/ 107 h 256"/>
                  <a:gd name="T48" fmla="*/ 51 w 257"/>
                  <a:gd name="T49" fmla="*/ 81 h 256"/>
                  <a:gd name="T50" fmla="*/ 57 w 257"/>
                  <a:gd name="T51" fmla="*/ 60 h 256"/>
                  <a:gd name="T52" fmla="*/ 69 w 257"/>
                  <a:gd name="T53" fmla="*/ 34 h 256"/>
                  <a:gd name="T54" fmla="*/ 88 w 257"/>
                  <a:gd name="T55" fmla="*/ 22 h 256"/>
                  <a:gd name="T56" fmla="*/ 112 w 257"/>
                  <a:gd name="T57" fmla="*/ 18 h 256"/>
                  <a:gd name="T58" fmla="*/ 174 w 257"/>
                  <a:gd name="T59" fmla="*/ 16 h 256"/>
                  <a:gd name="T60" fmla="*/ 213 w 257"/>
                  <a:gd name="T61" fmla="*/ 24 h 256"/>
                  <a:gd name="T62" fmla="*/ 256 w 257"/>
                  <a:gd name="T63" fmla="*/ 43 h 256"/>
                  <a:gd name="T64" fmla="*/ 252 w 257"/>
                  <a:gd name="T65" fmla="*/ 39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" name="Freeform 54"/>
              <p:cNvSpPr>
                <a:spLocks/>
              </p:cNvSpPr>
              <p:nvPr/>
            </p:nvSpPr>
            <p:spPr bwMode="ltGray">
              <a:xfrm>
                <a:off x="1437" y="3598"/>
                <a:ext cx="267" cy="252"/>
              </a:xfrm>
              <a:custGeom>
                <a:avLst/>
                <a:gdLst>
                  <a:gd name="T0" fmla="*/ 77 w 267"/>
                  <a:gd name="T1" fmla="*/ 251 h 252"/>
                  <a:gd name="T2" fmla="*/ 59 w 267"/>
                  <a:gd name="T3" fmla="*/ 207 h 252"/>
                  <a:gd name="T4" fmla="*/ 51 w 267"/>
                  <a:gd name="T5" fmla="*/ 190 h 252"/>
                  <a:gd name="T6" fmla="*/ 32 w 267"/>
                  <a:gd name="T7" fmla="*/ 166 h 252"/>
                  <a:gd name="T8" fmla="*/ 12 w 267"/>
                  <a:gd name="T9" fmla="*/ 145 h 252"/>
                  <a:gd name="T10" fmla="*/ 2 w 267"/>
                  <a:gd name="T11" fmla="*/ 132 h 252"/>
                  <a:gd name="T12" fmla="*/ 0 w 267"/>
                  <a:gd name="T13" fmla="*/ 119 h 252"/>
                  <a:gd name="T14" fmla="*/ 4 w 267"/>
                  <a:gd name="T15" fmla="*/ 100 h 252"/>
                  <a:gd name="T16" fmla="*/ 8 w 267"/>
                  <a:gd name="T17" fmla="*/ 82 h 252"/>
                  <a:gd name="T18" fmla="*/ 37 w 267"/>
                  <a:gd name="T19" fmla="*/ 34 h 252"/>
                  <a:gd name="T20" fmla="*/ 51 w 267"/>
                  <a:gd name="T21" fmla="*/ 23 h 252"/>
                  <a:gd name="T22" fmla="*/ 75 w 267"/>
                  <a:gd name="T23" fmla="*/ 11 h 252"/>
                  <a:gd name="T24" fmla="*/ 96 w 267"/>
                  <a:gd name="T25" fmla="*/ 2 h 252"/>
                  <a:gd name="T26" fmla="*/ 123 w 267"/>
                  <a:gd name="T27" fmla="*/ 0 h 252"/>
                  <a:gd name="T28" fmla="*/ 145 w 267"/>
                  <a:gd name="T29" fmla="*/ 4 h 252"/>
                  <a:gd name="T30" fmla="*/ 173 w 267"/>
                  <a:gd name="T31" fmla="*/ 11 h 252"/>
                  <a:gd name="T32" fmla="*/ 199 w 267"/>
                  <a:gd name="T33" fmla="*/ 26 h 252"/>
                  <a:gd name="T34" fmla="*/ 208 w 267"/>
                  <a:gd name="T35" fmla="*/ 36 h 252"/>
                  <a:gd name="T36" fmla="*/ 225 w 267"/>
                  <a:gd name="T37" fmla="*/ 50 h 252"/>
                  <a:gd name="T38" fmla="*/ 239 w 267"/>
                  <a:gd name="T39" fmla="*/ 64 h 252"/>
                  <a:gd name="T40" fmla="*/ 263 w 267"/>
                  <a:gd name="T41" fmla="*/ 130 h 252"/>
                  <a:gd name="T42" fmla="*/ 266 w 267"/>
                  <a:gd name="T43" fmla="*/ 142 h 252"/>
                  <a:gd name="T44" fmla="*/ 261 w 267"/>
                  <a:gd name="T45" fmla="*/ 164 h 252"/>
                  <a:gd name="T46" fmla="*/ 246 w 267"/>
                  <a:gd name="T47" fmla="*/ 226 h 252"/>
                  <a:gd name="T48" fmla="*/ 247 w 267"/>
                  <a:gd name="T49" fmla="*/ 165 h 252"/>
                  <a:gd name="T50" fmla="*/ 239 w 267"/>
                  <a:gd name="T51" fmla="*/ 139 h 252"/>
                  <a:gd name="T52" fmla="*/ 233 w 267"/>
                  <a:gd name="T53" fmla="*/ 123 h 252"/>
                  <a:gd name="T54" fmla="*/ 223 w 267"/>
                  <a:gd name="T55" fmla="*/ 100 h 252"/>
                  <a:gd name="T56" fmla="*/ 212 w 267"/>
                  <a:gd name="T57" fmla="*/ 79 h 252"/>
                  <a:gd name="T58" fmla="*/ 196 w 267"/>
                  <a:gd name="T59" fmla="*/ 58 h 252"/>
                  <a:gd name="T60" fmla="*/ 177 w 267"/>
                  <a:gd name="T61" fmla="*/ 38 h 252"/>
                  <a:gd name="T62" fmla="*/ 161 w 267"/>
                  <a:gd name="T63" fmla="*/ 21 h 252"/>
                  <a:gd name="T64" fmla="*/ 145 w 267"/>
                  <a:gd name="T65" fmla="*/ 11 h 252"/>
                  <a:gd name="T66" fmla="*/ 126 w 267"/>
                  <a:gd name="T67" fmla="*/ 7 h 252"/>
                  <a:gd name="T68" fmla="*/ 107 w 267"/>
                  <a:gd name="T69" fmla="*/ 11 h 252"/>
                  <a:gd name="T70" fmla="*/ 94 w 267"/>
                  <a:gd name="T71" fmla="*/ 19 h 252"/>
                  <a:gd name="T72" fmla="*/ 85 w 267"/>
                  <a:gd name="T73" fmla="*/ 36 h 252"/>
                  <a:gd name="T74" fmla="*/ 85 w 267"/>
                  <a:gd name="T75" fmla="*/ 48 h 252"/>
                  <a:gd name="T76" fmla="*/ 80 w 267"/>
                  <a:gd name="T77" fmla="*/ 72 h 252"/>
                  <a:gd name="T78" fmla="*/ 72 w 267"/>
                  <a:gd name="T79" fmla="*/ 85 h 252"/>
                  <a:gd name="T80" fmla="*/ 53 w 267"/>
                  <a:gd name="T81" fmla="*/ 108 h 252"/>
                  <a:gd name="T82" fmla="*/ 51 w 267"/>
                  <a:gd name="T83" fmla="*/ 119 h 252"/>
                  <a:gd name="T84" fmla="*/ 48 w 267"/>
                  <a:gd name="T85" fmla="*/ 131 h 252"/>
                  <a:gd name="T86" fmla="*/ 48 w 267"/>
                  <a:gd name="T87" fmla="*/ 147 h 252"/>
                  <a:gd name="T88" fmla="*/ 80 w 267"/>
                  <a:gd name="T89" fmla="*/ 203 h 252"/>
                  <a:gd name="T90" fmla="*/ 77 w 267"/>
                  <a:gd name="T91" fmla="*/ 25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" name="Freeform 55"/>
              <p:cNvSpPr>
                <a:spLocks/>
              </p:cNvSpPr>
              <p:nvPr/>
            </p:nvSpPr>
            <p:spPr bwMode="ltGray">
              <a:xfrm>
                <a:off x="1580" y="3347"/>
                <a:ext cx="352" cy="364"/>
              </a:xfrm>
              <a:custGeom>
                <a:avLst/>
                <a:gdLst>
                  <a:gd name="T0" fmla="*/ 330 w 352"/>
                  <a:gd name="T1" fmla="*/ 8 h 364"/>
                  <a:gd name="T2" fmla="*/ 328 w 352"/>
                  <a:gd name="T3" fmla="*/ 0 h 364"/>
                  <a:gd name="T4" fmla="*/ 302 w 352"/>
                  <a:gd name="T5" fmla="*/ 3 h 364"/>
                  <a:gd name="T6" fmla="*/ 289 w 352"/>
                  <a:gd name="T7" fmla="*/ 12 h 364"/>
                  <a:gd name="T8" fmla="*/ 9 w 352"/>
                  <a:gd name="T9" fmla="*/ 79 h 364"/>
                  <a:gd name="T10" fmla="*/ 258 w 352"/>
                  <a:gd name="T11" fmla="*/ 32 h 364"/>
                  <a:gd name="T12" fmla="*/ 261 w 352"/>
                  <a:gd name="T13" fmla="*/ 40 h 364"/>
                  <a:gd name="T14" fmla="*/ 139 w 352"/>
                  <a:gd name="T15" fmla="*/ 97 h 364"/>
                  <a:gd name="T16" fmla="*/ 290 w 352"/>
                  <a:gd name="T17" fmla="*/ 53 h 364"/>
                  <a:gd name="T18" fmla="*/ 270 w 352"/>
                  <a:gd name="T19" fmla="*/ 71 h 364"/>
                  <a:gd name="T20" fmla="*/ 223 w 352"/>
                  <a:gd name="T21" fmla="*/ 102 h 364"/>
                  <a:gd name="T22" fmla="*/ 76 w 352"/>
                  <a:gd name="T23" fmla="*/ 185 h 364"/>
                  <a:gd name="T24" fmla="*/ 82 w 352"/>
                  <a:gd name="T25" fmla="*/ 178 h 364"/>
                  <a:gd name="T26" fmla="*/ 177 w 352"/>
                  <a:gd name="T27" fmla="*/ 127 h 364"/>
                  <a:gd name="T28" fmla="*/ 253 w 352"/>
                  <a:gd name="T29" fmla="*/ 87 h 364"/>
                  <a:gd name="T30" fmla="*/ 289 w 352"/>
                  <a:gd name="T31" fmla="*/ 68 h 364"/>
                  <a:gd name="T32" fmla="*/ 294 w 352"/>
                  <a:gd name="T33" fmla="*/ 75 h 364"/>
                  <a:gd name="T34" fmla="*/ 253 w 352"/>
                  <a:gd name="T35" fmla="*/ 100 h 364"/>
                  <a:gd name="T36" fmla="*/ 195 w 352"/>
                  <a:gd name="T37" fmla="*/ 135 h 364"/>
                  <a:gd name="T38" fmla="*/ 270 w 352"/>
                  <a:gd name="T39" fmla="*/ 87 h 364"/>
                  <a:gd name="T40" fmla="*/ 294 w 352"/>
                  <a:gd name="T41" fmla="*/ 75 h 364"/>
                  <a:gd name="T42" fmla="*/ 298 w 352"/>
                  <a:gd name="T43" fmla="*/ 89 h 364"/>
                  <a:gd name="T44" fmla="*/ 270 w 352"/>
                  <a:gd name="T45" fmla="*/ 112 h 364"/>
                  <a:gd name="T46" fmla="*/ 195 w 352"/>
                  <a:gd name="T47" fmla="*/ 144 h 364"/>
                  <a:gd name="T48" fmla="*/ 129 w 352"/>
                  <a:gd name="T49" fmla="*/ 173 h 364"/>
                  <a:gd name="T50" fmla="*/ 205 w 352"/>
                  <a:gd name="T51" fmla="*/ 143 h 364"/>
                  <a:gd name="T52" fmla="*/ 282 w 352"/>
                  <a:gd name="T53" fmla="*/ 109 h 364"/>
                  <a:gd name="T54" fmla="*/ 279 w 352"/>
                  <a:gd name="T55" fmla="*/ 121 h 364"/>
                  <a:gd name="T56" fmla="*/ 282 w 352"/>
                  <a:gd name="T57" fmla="*/ 141 h 364"/>
                  <a:gd name="T58" fmla="*/ 270 w 352"/>
                  <a:gd name="T59" fmla="*/ 151 h 364"/>
                  <a:gd name="T60" fmla="*/ 207 w 352"/>
                  <a:gd name="T61" fmla="*/ 179 h 364"/>
                  <a:gd name="T62" fmla="*/ 88 w 352"/>
                  <a:gd name="T63" fmla="*/ 226 h 364"/>
                  <a:gd name="T64" fmla="*/ 105 w 352"/>
                  <a:gd name="T65" fmla="*/ 216 h 364"/>
                  <a:gd name="T66" fmla="*/ 253 w 352"/>
                  <a:gd name="T67" fmla="*/ 159 h 364"/>
                  <a:gd name="T68" fmla="*/ 300 w 352"/>
                  <a:gd name="T69" fmla="*/ 136 h 364"/>
                  <a:gd name="T70" fmla="*/ 181 w 352"/>
                  <a:gd name="T71" fmla="*/ 208 h 364"/>
                  <a:gd name="T72" fmla="*/ 298 w 352"/>
                  <a:gd name="T73" fmla="*/ 157 h 364"/>
                  <a:gd name="T74" fmla="*/ 294 w 352"/>
                  <a:gd name="T75" fmla="*/ 178 h 364"/>
                  <a:gd name="T76" fmla="*/ 236 w 352"/>
                  <a:gd name="T77" fmla="*/ 226 h 364"/>
                  <a:gd name="T78" fmla="*/ 135 w 352"/>
                  <a:gd name="T79" fmla="*/ 261 h 364"/>
                  <a:gd name="T80" fmla="*/ 41 w 352"/>
                  <a:gd name="T81" fmla="*/ 292 h 364"/>
                  <a:gd name="T82" fmla="*/ 183 w 352"/>
                  <a:gd name="T83" fmla="*/ 249 h 364"/>
                  <a:gd name="T84" fmla="*/ 240 w 352"/>
                  <a:gd name="T85" fmla="*/ 223 h 364"/>
                  <a:gd name="T86" fmla="*/ 294 w 352"/>
                  <a:gd name="T87" fmla="*/ 185 h 364"/>
                  <a:gd name="T88" fmla="*/ 289 w 352"/>
                  <a:gd name="T89" fmla="*/ 203 h 364"/>
                  <a:gd name="T90" fmla="*/ 285 w 352"/>
                  <a:gd name="T91" fmla="*/ 219 h 364"/>
                  <a:gd name="T92" fmla="*/ 289 w 352"/>
                  <a:gd name="T93" fmla="*/ 235 h 364"/>
                  <a:gd name="T94" fmla="*/ 236 w 352"/>
                  <a:gd name="T95" fmla="*/ 267 h 364"/>
                  <a:gd name="T96" fmla="*/ 138 w 352"/>
                  <a:gd name="T97" fmla="*/ 296 h 364"/>
                  <a:gd name="T98" fmla="*/ 145 w 352"/>
                  <a:gd name="T99" fmla="*/ 293 h 364"/>
                  <a:gd name="T100" fmla="*/ 264 w 352"/>
                  <a:gd name="T101" fmla="*/ 255 h 364"/>
                  <a:gd name="T102" fmla="*/ 259 w 352"/>
                  <a:gd name="T103" fmla="*/ 265 h 364"/>
                  <a:gd name="T104" fmla="*/ 266 w 352"/>
                  <a:gd name="T105" fmla="*/ 270 h 364"/>
                  <a:gd name="T106" fmla="*/ 270 w 352"/>
                  <a:gd name="T107" fmla="*/ 279 h 364"/>
                  <a:gd name="T108" fmla="*/ 212 w 352"/>
                  <a:gd name="T109" fmla="*/ 308 h 364"/>
                  <a:gd name="T110" fmla="*/ 146 w 352"/>
                  <a:gd name="T111" fmla="*/ 314 h 364"/>
                  <a:gd name="T112" fmla="*/ 264 w 352"/>
                  <a:gd name="T113" fmla="*/ 289 h 364"/>
                  <a:gd name="T114" fmla="*/ 259 w 352"/>
                  <a:gd name="T115" fmla="*/ 303 h 364"/>
                  <a:gd name="T116" fmla="*/ 267 w 352"/>
                  <a:gd name="T117" fmla="*/ 312 h 364"/>
                  <a:gd name="T118" fmla="*/ 129 w 352"/>
                  <a:gd name="T119" fmla="*/ 363 h 364"/>
                  <a:gd name="T120" fmla="*/ 260 w 352"/>
                  <a:gd name="T121" fmla="*/ 324 h 364"/>
                  <a:gd name="T122" fmla="*/ 286 w 352"/>
                  <a:gd name="T123" fmla="*/ 309 h 364"/>
                  <a:gd name="T124" fmla="*/ 305 w 352"/>
                  <a:gd name="T125" fmla="*/ 297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" name="Freeform 56"/>
              <p:cNvSpPr>
                <a:spLocks/>
              </p:cNvSpPr>
              <p:nvPr/>
            </p:nvSpPr>
            <p:spPr bwMode="ltGray">
              <a:xfrm>
                <a:off x="1879" y="3347"/>
                <a:ext cx="339" cy="366"/>
              </a:xfrm>
              <a:custGeom>
                <a:avLst/>
                <a:gdLst>
                  <a:gd name="T0" fmla="*/ 2 w 339"/>
                  <a:gd name="T1" fmla="*/ 301 h 366"/>
                  <a:gd name="T2" fmla="*/ 13 w 339"/>
                  <a:gd name="T3" fmla="*/ 289 h 366"/>
                  <a:gd name="T4" fmla="*/ 97 w 339"/>
                  <a:gd name="T5" fmla="*/ 365 h 366"/>
                  <a:gd name="T6" fmla="*/ 30 w 339"/>
                  <a:gd name="T7" fmla="*/ 290 h 366"/>
                  <a:gd name="T8" fmla="*/ 37 w 339"/>
                  <a:gd name="T9" fmla="*/ 283 h 366"/>
                  <a:gd name="T10" fmla="*/ 119 w 339"/>
                  <a:gd name="T11" fmla="*/ 336 h 366"/>
                  <a:gd name="T12" fmla="*/ 34 w 339"/>
                  <a:gd name="T13" fmla="*/ 279 h 366"/>
                  <a:gd name="T14" fmla="*/ 45 w 339"/>
                  <a:gd name="T15" fmla="*/ 268 h 366"/>
                  <a:gd name="T16" fmla="*/ 55 w 339"/>
                  <a:gd name="T17" fmla="*/ 254 h 366"/>
                  <a:gd name="T18" fmla="*/ 50 w 339"/>
                  <a:gd name="T19" fmla="*/ 244 h 366"/>
                  <a:gd name="T20" fmla="*/ 61 w 339"/>
                  <a:gd name="T21" fmla="*/ 240 h 366"/>
                  <a:gd name="T22" fmla="*/ 55 w 339"/>
                  <a:gd name="T23" fmla="*/ 238 h 366"/>
                  <a:gd name="T24" fmla="*/ 55 w 339"/>
                  <a:gd name="T25" fmla="*/ 226 h 366"/>
                  <a:gd name="T26" fmla="*/ 61 w 339"/>
                  <a:gd name="T27" fmla="*/ 216 h 366"/>
                  <a:gd name="T28" fmla="*/ 161 w 339"/>
                  <a:gd name="T29" fmla="*/ 280 h 366"/>
                  <a:gd name="T30" fmla="*/ 55 w 339"/>
                  <a:gd name="T31" fmla="*/ 214 h 366"/>
                  <a:gd name="T32" fmla="*/ 66 w 339"/>
                  <a:gd name="T33" fmla="*/ 214 h 366"/>
                  <a:gd name="T34" fmla="*/ 66 w 339"/>
                  <a:gd name="T35" fmla="*/ 194 h 366"/>
                  <a:gd name="T36" fmla="*/ 192 w 339"/>
                  <a:gd name="T37" fmla="*/ 238 h 366"/>
                  <a:gd name="T38" fmla="*/ 93 w 339"/>
                  <a:gd name="T39" fmla="*/ 207 h 366"/>
                  <a:gd name="T40" fmla="*/ 58 w 339"/>
                  <a:gd name="T41" fmla="*/ 181 h 366"/>
                  <a:gd name="T42" fmla="*/ 61 w 339"/>
                  <a:gd name="T43" fmla="*/ 171 h 366"/>
                  <a:gd name="T44" fmla="*/ 83 w 339"/>
                  <a:gd name="T45" fmla="*/ 180 h 366"/>
                  <a:gd name="T46" fmla="*/ 84 w 339"/>
                  <a:gd name="T47" fmla="*/ 169 h 366"/>
                  <a:gd name="T48" fmla="*/ 176 w 339"/>
                  <a:gd name="T49" fmla="*/ 189 h 366"/>
                  <a:gd name="T50" fmla="*/ 143 w 339"/>
                  <a:gd name="T51" fmla="*/ 178 h 366"/>
                  <a:gd name="T52" fmla="*/ 70 w 339"/>
                  <a:gd name="T53" fmla="*/ 153 h 366"/>
                  <a:gd name="T54" fmla="*/ 66 w 339"/>
                  <a:gd name="T55" fmla="*/ 137 h 366"/>
                  <a:gd name="T56" fmla="*/ 73 w 339"/>
                  <a:gd name="T57" fmla="*/ 127 h 366"/>
                  <a:gd name="T58" fmla="*/ 98 w 339"/>
                  <a:gd name="T59" fmla="*/ 134 h 366"/>
                  <a:gd name="T60" fmla="*/ 93 w 339"/>
                  <a:gd name="T61" fmla="*/ 117 h 366"/>
                  <a:gd name="T62" fmla="*/ 84 w 339"/>
                  <a:gd name="T63" fmla="*/ 106 h 366"/>
                  <a:gd name="T64" fmla="*/ 91 w 339"/>
                  <a:gd name="T65" fmla="*/ 98 h 366"/>
                  <a:gd name="T66" fmla="*/ 188 w 339"/>
                  <a:gd name="T67" fmla="*/ 129 h 366"/>
                  <a:gd name="T68" fmla="*/ 302 w 339"/>
                  <a:gd name="T69" fmla="*/ 153 h 366"/>
                  <a:gd name="T70" fmla="*/ 143 w 339"/>
                  <a:gd name="T71" fmla="*/ 115 h 366"/>
                  <a:gd name="T72" fmla="*/ 91 w 339"/>
                  <a:gd name="T73" fmla="*/ 98 h 366"/>
                  <a:gd name="T74" fmla="*/ 97 w 339"/>
                  <a:gd name="T75" fmla="*/ 90 h 366"/>
                  <a:gd name="T76" fmla="*/ 87 w 339"/>
                  <a:gd name="T77" fmla="*/ 70 h 366"/>
                  <a:gd name="T78" fmla="*/ 91 w 339"/>
                  <a:gd name="T79" fmla="*/ 55 h 366"/>
                  <a:gd name="T80" fmla="*/ 143 w 339"/>
                  <a:gd name="T81" fmla="*/ 73 h 366"/>
                  <a:gd name="T82" fmla="*/ 132 w 339"/>
                  <a:gd name="T83" fmla="*/ 68 h 366"/>
                  <a:gd name="T84" fmla="*/ 97 w 339"/>
                  <a:gd name="T85" fmla="*/ 55 h 366"/>
                  <a:gd name="T86" fmla="*/ 91 w 339"/>
                  <a:gd name="T87" fmla="*/ 49 h 366"/>
                  <a:gd name="T88" fmla="*/ 73 w 339"/>
                  <a:gd name="T89" fmla="*/ 39 h 366"/>
                  <a:gd name="T90" fmla="*/ 176 w 339"/>
                  <a:gd name="T91" fmla="*/ 56 h 366"/>
                  <a:gd name="T92" fmla="*/ 73 w 339"/>
                  <a:gd name="T93" fmla="*/ 27 h 366"/>
                  <a:gd name="T94" fmla="*/ 196 w 339"/>
                  <a:gd name="T95" fmla="*/ 27 h 366"/>
                  <a:gd name="T96" fmla="*/ 250 w 339"/>
                  <a:gd name="T97" fmla="*/ 23 h 366"/>
                  <a:gd name="T98" fmla="*/ 91 w 339"/>
                  <a:gd name="T99" fmla="*/ 27 h 366"/>
                  <a:gd name="T100" fmla="*/ 66 w 339"/>
                  <a:gd name="T101" fmla="*/ 11 h 366"/>
                  <a:gd name="T102" fmla="*/ 31 w 339"/>
                  <a:gd name="T103" fmla="*/ 4 h 366"/>
                  <a:gd name="T104" fmla="*/ 0 w 339"/>
                  <a:gd name="T105" fmla="*/ 317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5" name="Freeform 57"/>
              <p:cNvSpPr>
                <a:spLocks/>
              </p:cNvSpPr>
              <p:nvPr/>
            </p:nvSpPr>
            <p:spPr bwMode="ltGray">
              <a:xfrm>
                <a:off x="1883" y="3715"/>
                <a:ext cx="91" cy="277"/>
              </a:xfrm>
              <a:custGeom>
                <a:avLst/>
                <a:gdLst>
                  <a:gd name="T0" fmla="*/ 18 w 91"/>
                  <a:gd name="T1" fmla="*/ 0 h 277"/>
                  <a:gd name="T2" fmla="*/ 35 w 91"/>
                  <a:gd name="T3" fmla="*/ 21 h 277"/>
                  <a:gd name="T4" fmla="*/ 54 w 91"/>
                  <a:gd name="T5" fmla="*/ 54 h 277"/>
                  <a:gd name="T6" fmla="*/ 72 w 91"/>
                  <a:gd name="T7" fmla="*/ 100 h 277"/>
                  <a:gd name="T8" fmla="*/ 90 w 91"/>
                  <a:gd name="T9" fmla="*/ 159 h 277"/>
                  <a:gd name="T10" fmla="*/ 90 w 91"/>
                  <a:gd name="T11" fmla="*/ 221 h 277"/>
                  <a:gd name="T12" fmla="*/ 80 w 91"/>
                  <a:gd name="T13" fmla="*/ 276 h 277"/>
                  <a:gd name="T14" fmla="*/ 72 w 91"/>
                  <a:gd name="T15" fmla="*/ 276 h 277"/>
                  <a:gd name="T16" fmla="*/ 80 w 91"/>
                  <a:gd name="T17" fmla="*/ 221 h 277"/>
                  <a:gd name="T18" fmla="*/ 80 w 91"/>
                  <a:gd name="T19" fmla="*/ 175 h 277"/>
                  <a:gd name="T20" fmla="*/ 62 w 91"/>
                  <a:gd name="T21" fmla="*/ 125 h 277"/>
                  <a:gd name="T22" fmla="*/ 35 w 91"/>
                  <a:gd name="T23" fmla="*/ 75 h 277"/>
                  <a:gd name="T24" fmla="*/ 0 w 91"/>
                  <a:gd name="T25" fmla="*/ 12 h 277"/>
                  <a:gd name="T26" fmla="*/ 18 w 91"/>
                  <a:gd name="T2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6" name="Freeform 58"/>
              <p:cNvSpPr>
                <a:spLocks/>
              </p:cNvSpPr>
              <p:nvPr/>
            </p:nvSpPr>
            <p:spPr bwMode="ltGray">
              <a:xfrm>
                <a:off x="383" y="3434"/>
                <a:ext cx="244" cy="521"/>
              </a:xfrm>
              <a:custGeom>
                <a:avLst/>
                <a:gdLst>
                  <a:gd name="T0" fmla="*/ 239 w 244"/>
                  <a:gd name="T1" fmla="*/ 80 h 521"/>
                  <a:gd name="T2" fmla="*/ 222 w 244"/>
                  <a:gd name="T3" fmla="*/ 47 h 521"/>
                  <a:gd name="T4" fmla="*/ 214 w 244"/>
                  <a:gd name="T5" fmla="*/ 33 h 521"/>
                  <a:gd name="T6" fmla="*/ 197 w 244"/>
                  <a:gd name="T7" fmla="*/ 22 h 521"/>
                  <a:gd name="T8" fmla="*/ 179 w 244"/>
                  <a:gd name="T9" fmla="*/ 12 h 521"/>
                  <a:gd name="T10" fmla="*/ 157 w 244"/>
                  <a:gd name="T11" fmla="*/ 2 h 521"/>
                  <a:gd name="T12" fmla="*/ 137 w 244"/>
                  <a:gd name="T13" fmla="*/ 0 h 521"/>
                  <a:gd name="T14" fmla="*/ 120 w 244"/>
                  <a:gd name="T15" fmla="*/ 4 h 521"/>
                  <a:gd name="T16" fmla="*/ 99 w 244"/>
                  <a:gd name="T17" fmla="*/ 9 h 521"/>
                  <a:gd name="T18" fmla="*/ 76 w 244"/>
                  <a:gd name="T19" fmla="*/ 19 h 521"/>
                  <a:gd name="T20" fmla="*/ 63 w 244"/>
                  <a:gd name="T21" fmla="*/ 39 h 521"/>
                  <a:gd name="T22" fmla="*/ 48 w 244"/>
                  <a:gd name="T23" fmla="*/ 66 h 521"/>
                  <a:gd name="T24" fmla="*/ 34 w 244"/>
                  <a:gd name="T25" fmla="*/ 87 h 521"/>
                  <a:gd name="T26" fmla="*/ 22 w 244"/>
                  <a:gd name="T27" fmla="*/ 110 h 521"/>
                  <a:gd name="T28" fmla="*/ 9 w 244"/>
                  <a:gd name="T29" fmla="*/ 139 h 521"/>
                  <a:gd name="T30" fmla="*/ 0 w 244"/>
                  <a:gd name="T31" fmla="*/ 203 h 521"/>
                  <a:gd name="T32" fmla="*/ 3 w 244"/>
                  <a:gd name="T33" fmla="*/ 250 h 521"/>
                  <a:gd name="T34" fmla="*/ 14 w 244"/>
                  <a:gd name="T35" fmla="*/ 319 h 521"/>
                  <a:gd name="T36" fmla="*/ 34 w 244"/>
                  <a:gd name="T37" fmla="*/ 378 h 521"/>
                  <a:gd name="T38" fmla="*/ 76 w 244"/>
                  <a:gd name="T39" fmla="*/ 520 h 521"/>
                  <a:gd name="T40" fmla="*/ 60 w 244"/>
                  <a:gd name="T41" fmla="*/ 368 h 521"/>
                  <a:gd name="T42" fmla="*/ 51 w 244"/>
                  <a:gd name="T43" fmla="*/ 315 h 521"/>
                  <a:gd name="T44" fmla="*/ 45 w 244"/>
                  <a:gd name="T45" fmla="*/ 269 h 521"/>
                  <a:gd name="T46" fmla="*/ 42 w 244"/>
                  <a:gd name="T47" fmla="*/ 220 h 521"/>
                  <a:gd name="T48" fmla="*/ 48 w 244"/>
                  <a:gd name="T49" fmla="*/ 165 h 521"/>
                  <a:gd name="T50" fmla="*/ 55 w 244"/>
                  <a:gd name="T51" fmla="*/ 123 h 521"/>
                  <a:gd name="T52" fmla="*/ 65 w 244"/>
                  <a:gd name="T53" fmla="*/ 71 h 521"/>
                  <a:gd name="T54" fmla="*/ 83 w 244"/>
                  <a:gd name="T55" fmla="*/ 47 h 521"/>
                  <a:gd name="T56" fmla="*/ 105 w 244"/>
                  <a:gd name="T57" fmla="*/ 37 h 521"/>
                  <a:gd name="T58" fmla="*/ 166 w 244"/>
                  <a:gd name="T59" fmla="*/ 32 h 521"/>
                  <a:gd name="T60" fmla="*/ 202 w 244"/>
                  <a:gd name="T61" fmla="*/ 49 h 521"/>
                  <a:gd name="T62" fmla="*/ 243 w 244"/>
                  <a:gd name="T63" fmla="*/ 87 h 521"/>
                  <a:gd name="T64" fmla="*/ 239 w 244"/>
                  <a:gd name="T65" fmla="*/ 8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7" name="Freeform 59"/>
              <p:cNvSpPr>
                <a:spLocks/>
              </p:cNvSpPr>
              <p:nvPr/>
            </p:nvSpPr>
            <p:spPr bwMode="ltGray">
              <a:xfrm>
                <a:off x="558" y="3063"/>
                <a:ext cx="250" cy="509"/>
              </a:xfrm>
              <a:custGeom>
                <a:avLst/>
                <a:gdLst>
                  <a:gd name="T0" fmla="*/ 73 w 250"/>
                  <a:gd name="T1" fmla="*/ 508 h 509"/>
                  <a:gd name="T2" fmla="*/ 55 w 250"/>
                  <a:gd name="T3" fmla="*/ 420 h 509"/>
                  <a:gd name="T4" fmla="*/ 48 w 250"/>
                  <a:gd name="T5" fmla="*/ 383 h 509"/>
                  <a:gd name="T6" fmla="*/ 29 w 250"/>
                  <a:gd name="T7" fmla="*/ 337 h 509"/>
                  <a:gd name="T8" fmla="*/ 12 w 250"/>
                  <a:gd name="T9" fmla="*/ 294 h 509"/>
                  <a:gd name="T10" fmla="*/ 2 w 250"/>
                  <a:gd name="T11" fmla="*/ 268 h 509"/>
                  <a:gd name="T12" fmla="*/ 0 w 250"/>
                  <a:gd name="T13" fmla="*/ 242 h 509"/>
                  <a:gd name="T14" fmla="*/ 4 w 250"/>
                  <a:gd name="T15" fmla="*/ 203 h 509"/>
                  <a:gd name="T16" fmla="*/ 8 w 250"/>
                  <a:gd name="T17" fmla="*/ 165 h 509"/>
                  <a:gd name="T18" fmla="*/ 34 w 250"/>
                  <a:gd name="T19" fmla="*/ 70 h 509"/>
                  <a:gd name="T20" fmla="*/ 48 w 250"/>
                  <a:gd name="T21" fmla="*/ 46 h 509"/>
                  <a:gd name="T22" fmla="*/ 71 w 250"/>
                  <a:gd name="T23" fmla="*/ 21 h 509"/>
                  <a:gd name="T24" fmla="*/ 90 w 250"/>
                  <a:gd name="T25" fmla="*/ 6 h 509"/>
                  <a:gd name="T26" fmla="*/ 115 w 250"/>
                  <a:gd name="T27" fmla="*/ 0 h 509"/>
                  <a:gd name="T28" fmla="*/ 135 w 250"/>
                  <a:gd name="T29" fmla="*/ 11 h 509"/>
                  <a:gd name="T30" fmla="*/ 161 w 250"/>
                  <a:gd name="T31" fmla="*/ 21 h 509"/>
                  <a:gd name="T32" fmla="*/ 187 w 250"/>
                  <a:gd name="T33" fmla="*/ 51 h 509"/>
                  <a:gd name="T34" fmla="*/ 196 w 250"/>
                  <a:gd name="T35" fmla="*/ 72 h 509"/>
                  <a:gd name="T36" fmla="*/ 212 w 250"/>
                  <a:gd name="T37" fmla="*/ 103 h 509"/>
                  <a:gd name="T38" fmla="*/ 224 w 250"/>
                  <a:gd name="T39" fmla="*/ 129 h 509"/>
                  <a:gd name="T40" fmla="*/ 246 w 250"/>
                  <a:gd name="T41" fmla="*/ 263 h 509"/>
                  <a:gd name="T42" fmla="*/ 249 w 250"/>
                  <a:gd name="T43" fmla="*/ 287 h 509"/>
                  <a:gd name="T44" fmla="*/ 244 w 250"/>
                  <a:gd name="T45" fmla="*/ 332 h 509"/>
                  <a:gd name="T46" fmla="*/ 230 w 250"/>
                  <a:gd name="T47" fmla="*/ 456 h 509"/>
                  <a:gd name="T48" fmla="*/ 231 w 250"/>
                  <a:gd name="T49" fmla="*/ 334 h 509"/>
                  <a:gd name="T50" fmla="*/ 224 w 250"/>
                  <a:gd name="T51" fmla="*/ 280 h 509"/>
                  <a:gd name="T52" fmla="*/ 219 w 250"/>
                  <a:gd name="T53" fmla="*/ 248 h 509"/>
                  <a:gd name="T54" fmla="*/ 208 w 250"/>
                  <a:gd name="T55" fmla="*/ 203 h 509"/>
                  <a:gd name="T56" fmla="*/ 198 w 250"/>
                  <a:gd name="T57" fmla="*/ 159 h 509"/>
                  <a:gd name="T58" fmla="*/ 183 w 250"/>
                  <a:gd name="T59" fmla="*/ 117 h 509"/>
                  <a:gd name="T60" fmla="*/ 166 w 250"/>
                  <a:gd name="T61" fmla="*/ 77 h 509"/>
                  <a:gd name="T62" fmla="*/ 151 w 250"/>
                  <a:gd name="T63" fmla="*/ 42 h 509"/>
                  <a:gd name="T64" fmla="*/ 135 w 250"/>
                  <a:gd name="T65" fmla="*/ 21 h 509"/>
                  <a:gd name="T66" fmla="*/ 118 w 250"/>
                  <a:gd name="T67" fmla="*/ 13 h 509"/>
                  <a:gd name="T68" fmla="*/ 100 w 250"/>
                  <a:gd name="T69" fmla="*/ 21 h 509"/>
                  <a:gd name="T70" fmla="*/ 88 w 250"/>
                  <a:gd name="T71" fmla="*/ 40 h 509"/>
                  <a:gd name="T72" fmla="*/ 80 w 250"/>
                  <a:gd name="T73" fmla="*/ 72 h 509"/>
                  <a:gd name="T74" fmla="*/ 80 w 250"/>
                  <a:gd name="T75" fmla="*/ 97 h 509"/>
                  <a:gd name="T76" fmla="*/ 74 w 250"/>
                  <a:gd name="T77" fmla="*/ 144 h 509"/>
                  <a:gd name="T78" fmla="*/ 67 w 250"/>
                  <a:gd name="T79" fmla="*/ 173 h 509"/>
                  <a:gd name="T80" fmla="*/ 50 w 250"/>
                  <a:gd name="T81" fmla="*/ 218 h 509"/>
                  <a:gd name="T82" fmla="*/ 48 w 250"/>
                  <a:gd name="T83" fmla="*/ 242 h 509"/>
                  <a:gd name="T84" fmla="*/ 44 w 250"/>
                  <a:gd name="T85" fmla="*/ 265 h 509"/>
                  <a:gd name="T86" fmla="*/ 44 w 250"/>
                  <a:gd name="T87" fmla="*/ 299 h 509"/>
                  <a:gd name="T88" fmla="*/ 74 w 250"/>
                  <a:gd name="T89" fmla="*/ 412 h 509"/>
                  <a:gd name="T90" fmla="*/ 73 w 250"/>
                  <a:gd name="T91" fmla="*/ 5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110" name="Group 62"/>
              <p:cNvGrpSpPr>
                <a:grpSpLocks/>
              </p:cNvGrpSpPr>
              <p:nvPr/>
            </p:nvGrpSpPr>
            <p:grpSpPr bwMode="auto"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2108" name="Freeform 60"/>
                <p:cNvSpPr>
                  <a:spLocks/>
                </p:cNvSpPr>
                <p:nvPr/>
              </p:nvSpPr>
              <p:spPr bwMode="ltGray">
                <a:xfrm>
                  <a:off x="697" y="2551"/>
                  <a:ext cx="331" cy="740"/>
                </a:xfrm>
                <a:custGeom>
                  <a:avLst/>
                  <a:gdLst>
                    <a:gd name="T0" fmla="*/ 310 w 331"/>
                    <a:gd name="T1" fmla="*/ 17 h 740"/>
                    <a:gd name="T2" fmla="*/ 308 w 331"/>
                    <a:gd name="T3" fmla="*/ 0 h 740"/>
                    <a:gd name="T4" fmla="*/ 285 w 331"/>
                    <a:gd name="T5" fmla="*/ 6 h 740"/>
                    <a:gd name="T6" fmla="*/ 271 w 331"/>
                    <a:gd name="T7" fmla="*/ 25 h 740"/>
                    <a:gd name="T8" fmla="*/ 9 w 331"/>
                    <a:gd name="T9" fmla="*/ 162 h 740"/>
                    <a:gd name="T10" fmla="*/ 242 w 331"/>
                    <a:gd name="T11" fmla="*/ 65 h 740"/>
                    <a:gd name="T12" fmla="*/ 246 w 331"/>
                    <a:gd name="T13" fmla="*/ 84 h 740"/>
                    <a:gd name="T14" fmla="*/ 131 w 331"/>
                    <a:gd name="T15" fmla="*/ 200 h 740"/>
                    <a:gd name="T16" fmla="*/ 272 w 331"/>
                    <a:gd name="T17" fmla="*/ 107 h 740"/>
                    <a:gd name="T18" fmla="*/ 254 w 331"/>
                    <a:gd name="T19" fmla="*/ 146 h 740"/>
                    <a:gd name="T20" fmla="*/ 209 w 331"/>
                    <a:gd name="T21" fmla="*/ 209 h 740"/>
                    <a:gd name="T22" fmla="*/ 72 w 331"/>
                    <a:gd name="T23" fmla="*/ 377 h 740"/>
                    <a:gd name="T24" fmla="*/ 77 w 331"/>
                    <a:gd name="T25" fmla="*/ 363 h 740"/>
                    <a:gd name="T26" fmla="*/ 167 w 331"/>
                    <a:gd name="T27" fmla="*/ 259 h 740"/>
                    <a:gd name="T28" fmla="*/ 238 w 331"/>
                    <a:gd name="T29" fmla="*/ 178 h 740"/>
                    <a:gd name="T30" fmla="*/ 271 w 331"/>
                    <a:gd name="T31" fmla="*/ 139 h 740"/>
                    <a:gd name="T32" fmla="*/ 277 w 331"/>
                    <a:gd name="T33" fmla="*/ 152 h 740"/>
                    <a:gd name="T34" fmla="*/ 238 w 331"/>
                    <a:gd name="T35" fmla="*/ 203 h 740"/>
                    <a:gd name="T36" fmla="*/ 183 w 331"/>
                    <a:gd name="T37" fmla="*/ 274 h 740"/>
                    <a:gd name="T38" fmla="*/ 254 w 331"/>
                    <a:gd name="T39" fmla="*/ 178 h 740"/>
                    <a:gd name="T40" fmla="*/ 277 w 331"/>
                    <a:gd name="T41" fmla="*/ 152 h 740"/>
                    <a:gd name="T42" fmla="*/ 279 w 331"/>
                    <a:gd name="T43" fmla="*/ 180 h 740"/>
                    <a:gd name="T44" fmla="*/ 254 w 331"/>
                    <a:gd name="T45" fmla="*/ 229 h 740"/>
                    <a:gd name="T46" fmla="*/ 183 w 331"/>
                    <a:gd name="T47" fmla="*/ 294 h 740"/>
                    <a:gd name="T48" fmla="*/ 121 w 331"/>
                    <a:gd name="T49" fmla="*/ 352 h 740"/>
                    <a:gd name="T50" fmla="*/ 192 w 331"/>
                    <a:gd name="T51" fmla="*/ 292 h 740"/>
                    <a:gd name="T52" fmla="*/ 265 w 331"/>
                    <a:gd name="T53" fmla="*/ 222 h 740"/>
                    <a:gd name="T54" fmla="*/ 263 w 331"/>
                    <a:gd name="T55" fmla="*/ 246 h 740"/>
                    <a:gd name="T56" fmla="*/ 265 w 331"/>
                    <a:gd name="T57" fmla="*/ 287 h 740"/>
                    <a:gd name="T58" fmla="*/ 254 w 331"/>
                    <a:gd name="T59" fmla="*/ 306 h 740"/>
                    <a:gd name="T60" fmla="*/ 194 w 331"/>
                    <a:gd name="T61" fmla="*/ 366 h 740"/>
                    <a:gd name="T62" fmla="*/ 82 w 331"/>
                    <a:gd name="T63" fmla="*/ 460 h 740"/>
                    <a:gd name="T64" fmla="*/ 99 w 331"/>
                    <a:gd name="T65" fmla="*/ 440 h 740"/>
                    <a:gd name="T66" fmla="*/ 238 w 331"/>
                    <a:gd name="T67" fmla="*/ 325 h 740"/>
                    <a:gd name="T68" fmla="*/ 281 w 331"/>
                    <a:gd name="T69" fmla="*/ 276 h 740"/>
                    <a:gd name="T70" fmla="*/ 170 w 331"/>
                    <a:gd name="T71" fmla="*/ 424 h 740"/>
                    <a:gd name="T72" fmla="*/ 280 w 331"/>
                    <a:gd name="T73" fmla="*/ 320 h 740"/>
                    <a:gd name="T74" fmla="*/ 277 w 331"/>
                    <a:gd name="T75" fmla="*/ 362 h 740"/>
                    <a:gd name="T76" fmla="*/ 222 w 331"/>
                    <a:gd name="T77" fmla="*/ 460 h 740"/>
                    <a:gd name="T78" fmla="*/ 127 w 331"/>
                    <a:gd name="T79" fmla="*/ 531 h 740"/>
                    <a:gd name="T80" fmla="*/ 38 w 331"/>
                    <a:gd name="T81" fmla="*/ 595 h 740"/>
                    <a:gd name="T82" fmla="*/ 171 w 331"/>
                    <a:gd name="T83" fmla="*/ 506 h 740"/>
                    <a:gd name="T84" fmla="*/ 226 w 331"/>
                    <a:gd name="T85" fmla="*/ 454 h 740"/>
                    <a:gd name="T86" fmla="*/ 277 w 331"/>
                    <a:gd name="T87" fmla="*/ 378 h 740"/>
                    <a:gd name="T88" fmla="*/ 271 w 331"/>
                    <a:gd name="T89" fmla="*/ 413 h 740"/>
                    <a:gd name="T90" fmla="*/ 268 w 331"/>
                    <a:gd name="T91" fmla="*/ 446 h 740"/>
                    <a:gd name="T92" fmla="*/ 271 w 331"/>
                    <a:gd name="T93" fmla="*/ 479 h 740"/>
                    <a:gd name="T94" fmla="*/ 222 w 331"/>
                    <a:gd name="T95" fmla="*/ 544 h 740"/>
                    <a:gd name="T96" fmla="*/ 130 w 331"/>
                    <a:gd name="T97" fmla="*/ 602 h 740"/>
                    <a:gd name="T98" fmla="*/ 136 w 331"/>
                    <a:gd name="T99" fmla="*/ 597 h 740"/>
                    <a:gd name="T100" fmla="*/ 249 w 331"/>
                    <a:gd name="T101" fmla="*/ 518 h 740"/>
                    <a:gd name="T102" fmla="*/ 244 w 331"/>
                    <a:gd name="T103" fmla="*/ 538 h 740"/>
                    <a:gd name="T104" fmla="*/ 249 w 331"/>
                    <a:gd name="T105" fmla="*/ 550 h 740"/>
                    <a:gd name="T106" fmla="*/ 254 w 331"/>
                    <a:gd name="T107" fmla="*/ 569 h 740"/>
                    <a:gd name="T108" fmla="*/ 199 w 331"/>
                    <a:gd name="T109" fmla="*/ 628 h 740"/>
                    <a:gd name="T110" fmla="*/ 137 w 331"/>
                    <a:gd name="T111" fmla="*/ 641 h 740"/>
                    <a:gd name="T112" fmla="*/ 249 w 331"/>
                    <a:gd name="T113" fmla="*/ 589 h 740"/>
                    <a:gd name="T114" fmla="*/ 244 w 331"/>
                    <a:gd name="T115" fmla="*/ 618 h 740"/>
                    <a:gd name="T116" fmla="*/ 250 w 331"/>
                    <a:gd name="T117" fmla="*/ 635 h 740"/>
                    <a:gd name="T118" fmla="*/ 121 w 331"/>
                    <a:gd name="T119" fmla="*/ 739 h 740"/>
                    <a:gd name="T120" fmla="*/ 244 w 331"/>
                    <a:gd name="T121" fmla="*/ 659 h 740"/>
                    <a:gd name="T122" fmla="*/ 270 w 331"/>
                    <a:gd name="T123" fmla="*/ 631 h 740"/>
                    <a:gd name="T124" fmla="*/ 286 w 331"/>
                    <a:gd name="T125" fmla="*/ 605 h 7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09" name="Freeform 61"/>
                <p:cNvSpPr>
                  <a:spLocks/>
                </p:cNvSpPr>
                <p:nvPr/>
              </p:nvSpPr>
              <p:spPr bwMode="ltGray">
                <a:xfrm>
                  <a:off x="977" y="2551"/>
                  <a:ext cx="322" cy="744"/>
                </a:xfrm>
                <a:custGeom>
                  <a:avLst/>
                  <a:gdLst>
                    <a:gd name="T0" fmla="*/ 2 w 322"/>
                    <a:gd name="T1" fmla="*/ 614 h 744"/>
                    <a:gd name="T2" fmla="*/ 12 w 322"/>
                    <a:gd name="T3" fmla="*/ 588 h 744"/>
                    <a:gd name="T4" fmla="*/ 91 w 322"/>
                    <a:gd name="T5" fmla="*/ 743 h 744"/>
                    <a:gd name="T6" fmla="*/ 28 w 322"/>
                    <a:gd name="T7" fmla="*/ 593 h 744"/>
                    <a:gd name="T8" fmla="*/ 35 w 322"/>
                    <a:gd name="T9" fmla="*/ 575 h 744"/>
                    <a:gd name="T10" fmla="*/ 113 w 322"/>
                    <a:gd name="T11" fmla="*/ 686 h 744"/>
                    <a:gd name="T12" fmla="*/ 33 w 322"/>
                    <a:gd name="T13" fmla="*/ 569 h 744"/>
                    <a:gd name="T14" fmla="*/ 43 w 322"/>
                    <a:gd name="T15" fmla="*/ 544 h 744"/>
                    <a:gd name="T16" fmla="*/ 52 w 322"/>
                    <a:gd name="T17" fmla="*/ 517 h 744"/>
                    <a:gd name="T18" fmla="*/ 47 w 322"/>
                    <a:gd name="T19" fmla="*/ 499 h 744"/>
                    <a:gd name="T20" fmla="*/ 58 w 322"/>
                    <a:gd name="T21" fmla="*/ 487 h 744"/>
                    <a:gd name="T22" fmla="*/ 52 w 322"/>
                    <a:gd name="T23" fmla="*/ 486 h 744"/>
                    <a:gd name="T24" fmla="*/ 52 w 322"/>
                    <a:gd name="T25" fmla="*/ 460 h 744"/>
                    <a:gd name="T26" fmla="*/ 58 w 322"/>
                    <a:gd name="T27" fmla="*/ 440 h 744"/>
                    <a:gd name="T28" fmla="*/ 152 w 322"/>
                    <a:gd name="T29" fmla="*/ 570 h 744"/>
                    <a:gd name="T30" fmla="*/ 52 w 322"/>
                    <a:gd name="T31" fmla="*/ 434 h 744"/>
                    <a:gd name="T32" fmla="*/ 63 w 322"/>
                    <a:gd name="T33" fmla="*/ 434 h 744"/>
                    <a:gd name="T34" fmla="*/ 63 w 322"/>
                    <a:gd name="T35" fmla="*/ 395 h 744"/>
                    <a:gd name="T36" fmla="*/ 183 w 322"/>
                    <a:gd name="T37" fmla="*/ 486 h 744"/>
                    <a:gd name="T38" fmla="*/ 89 w 322"/>
                    <a:gd name="T39" fmla="*/ 423 h 744"/>
                    <a:gd name="T40" fmla="*/ 55 w 322"/>
                    <a:gd name="T41" fmla="*/ 370 h 744"/>
                    <a:gd name="T42" fmla="*/ 58 w 322"/>
                    <a:gd name="T43" fmla="*/ 350 h 744"/>
                    <a:gd name="T44" fmla="*/ 79 w 322"/>
                    <a:gd name="T45" fmla="*/ 367 h 744"/>
                    <a:gd name="T46" fmla="*/ 80 w 322"/>
                    <a:gd name="T47" fmla="*/ 344 h 744"/>
                    <a:gd name="T48" fmla="*/ 168 w 322"/>
                    <a:gd name="T49" fmla="*/ 383 h 744"/>
                    <a:gd name="T50" fmla="*/ 136 w 322"/>
                    <a:gd name="T51" fmla="*/ 364 h 744"/>
                    <a:gd name="T52" fmla="*/ 67 w 322"/>
                    <a:gd name="T53" fmla="*/ 313 h 744"/>
                    <a:gd name="T54" fmla="*/ 63 w 322"/>
                    <a:gd name="T55" fmla="*/ 278 h 744"/>
                    <a:gd name="T56" fmla="*/ 69 w 322"/>
                    <a:gd name="T57" fmla="*/ 258 h 744"/>
                    <a:gd name="T58" fmla="*/ 92 w 322"/>
                    <a:gd name="T59" fmla="*/ 273 h 744"/>
                    <a:gd name="T60" fmla="*/ 88 w 322"/>
                    <a:gd name="T61" fmla="*/ 238 h 744"/>
                    <a:gd name="T62" fmla="*/ 80 w 322"/>
                    <a:gd name="T63" fmla="*/ 215 h 744"/>
                    <a:gd name="T64" fmla="*/ 85 w 322"/>
                    <a:gd name="T65" fmla="*/ 201 h 744"/>
                    <a:gd name="T66" fmla="*/ 178 w 322"/>
                    <a:gd name="T67" fmla="*/ 265 h 744"/>
                    <a:gd name="T68" fmla="*/ 287 w 322"/>
                    <a:gd name="T69" fmla="*/ 313 h 744"/>
                    <a:gd name="T70" fmla="*/ 136 w 322"/>
                    <a:gd name="T71" fmla="*/ 235 h 744"/>
                    <a:gd name="T72" fmla="*/ 85 w 322"/>
                    <a:gd name="T73" fmla="*/ 201 h 744"/>
                    <a:gd name="T74" fmla="*/ 91 w 322"/>
                    <a:gd name="T75" fmla="*/ 183 h 744"/>
                    <a:gd name="T76" fmla="*/ 83 w 322"/>
                    <a:gd name="T77" fmla="*/ 142 h 744"/>
                    <a:gd name="T78" fmla="*/ 85 w 322"/>
                    <a:gd name="T79" fmla="*/ 113 h 744"/>
                    <a:gd name="T80" fmla="*/ 136 w 322"/>
                    <a:gd name="T81" fmla="*/ 148 h 744"/>
                    <a:gd name="T82" fmla="*/ 124 w 322"/>
                    <a:gd name="T83" fmla="*/ 138 h 744"/>
                    <a:gd name="T84" fmla="*/ 91 w 322"/>
                    <a:gd name="T85" fmla="*/ 113 h 744"/>
                    <a:gd name="T86" fmla="*/ 85 w 322"/>
                    <a:gd name="T87" fmla="*/ 100 h 744"/>
                    <a:gd name="T88" fmla="*/ 69 w 322"/>
                    <a:gd name="T89" fmla="*/ 81 h 744"/>
                    <a:gd name="T90" fmla="*/ 168 w 322"/>
                    <a:gd name="T91" fmla="*/ 115 h 744"/>
                    <a:gd name="T92" fmla="*/ 69 w 322"/>
                    <a:gd name="T93" fmla="*/ 55 h 744"/>
                    <a:gd name="T94" fmla="*/ 186 w 322"/>
                    <a:gd name="T95" fmla="*/ 55 h 744"/>
                    <a:gd name="T96" fmla="*/ 237 w 322"/>
                    <a:gd name="T97" fmla="*/ 48 h 744"/>
                    <a:gd name="T98" fmla="*/ 85 w 322"/>
                    <a:gd name="T99" fmla="*/ 55 h 744"/>
                    <a:gd name="T100" fmla="*/ 63 w 322"/>
                    <a:gd name="T101" fmla="*/ 22 h 744"/>
                    <a:gd name="T102" fmla="*/ 30 w 322"/>
                    <a:gd name="T103" fmla="*/ 9 h 744"/>
                    <a:gd name="T104" fmla="*/ 0 w 322"/>
                    <a:gd name="T105" fmla="*/ 646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111" name="Freeform 63"/>
              <p:cNvSpPr>
                <a:spLocks/>
              </p:cNvSpPr>
              <p:nvPr/>
            </p:nvSpPr>
            <p:spPr bwMode="ltGray">
              <a:xfrm>
                <a:off x="982" y="3297"/>
                <a:ext cx="83" cy="568"/>
              </a:xfrm>
              <a:custGeom>
                <a:avLst/>
                <a:gdLst>
                  <a:gd name="T0" fmla="*/ 17 w 83"/>
                  <a:gd name="T1" fmla="*/ 0 h 568"/>
                  <a:gd name="T2" fmla="*/ 33 w 83"/>
                  <a:gd name="T3" fmla="*/ 43 h 568"/>
                  <a:gd name="T4" fmla="*/ 48 w 83"/>
                  <a:gd name="T5" fmla="*/ 111 h 568"/>
                  <a:gd name="T6" fmla="*/ 65 w 83"/>
                  <a:gd name="T7" fmla="*/ 206 h 568"/>
                  <a:gd name="T8" fmla="*/ 82 w 83"/>
                  <a:gd name="T9" fmla="*/ 326 h 568"/>
                  <a:gd name="T10" fmla="*/ 82 w 83"/>
                  <a:gd name="T11" fmla="*/ 455 h 568"/>
                  <a:gd name="T12" fmla="*/ 73 w 83"/>
                  <a:gd name="T13" fmla="*/ 567 h 568"/>
                  <a:gd name="T14" fmla="*/ 65 w 83"/>
                  <a:gd name="T15" fmla="*/ 567 h 568"/>
                  <a:gd name="T16" fmla="*/ 73 w 83"/>
                  <a:gd name="T17" fmla="*/ 455 h 568"/>
                  <a:gd name="T18" fmla="*/ 73 w 83"/>
                  <a:gd name="T19" fmla="*/ 361 h 568"/>
                  <a:gd name="T20" fmla="*/ 56 w 83"/>
                  <a:gd name="T21" fmla="*/ 257 h 568"/>
                  <a:gd name="T22" fmla="*/ 33 w 83"/>
                  <a:gd name="T23" fmla="*/ 154 h 568"/>
                  <a:gd name="T24" fmla="*/ 0 w 83"/>
                  <a:gd name="T25" fmla="*/ 25 h 568"/>
                  <a:gd name="T26" fmla="*/ 17 w 83"/>
                  <a:gd name="T27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" name="Freeform 64"/>
              <p:cNvSpPr>
                <a:spLocks/>
              </p:cNvSpPr>
              <p:nvPr/>
            </p:nvSpPr>
            <p:spPr bwMode="ltGray">
              <a:xfrm>
                <a:off x="706" y="3863"/>
                <a:ext cx="214" cy="272"/>
              </a:xfrm>
              <a:custGeom>
                <a:avLst/>
                <a:gdLst>
                  <a:gd name="T0" fmla="*/ 213 w 214"/>
                  <a:gd name="T1" fmla="*/ 271 h 272"/>
                  <a:gd name="T2" fmla="*/ 180 w 214"/>
                  <a:gd name="T3" fmla="*/ 210 h 272"/>
                  <a:gd name="T4" fmla="*/ 154 w 214"/>
                  <a:gd name="T5" fmla="*/ 144 h 272"/>
                  <a:gd name="T6" fmla="*/ 140 w 214"/>
                  <a:gd name="T7" fmla="*/ 114 h 272"/>
                  <a:gd name="T8" fmla="*/ 120 w 214"/>
                  <a:gd name="T9" fmla="*/ 81 h 272"/>
                  <a:gd name="T10" fmla="*/ 95 w 214"/>
                  <a:gd name="T11" fmla="*/ 45 h 272"/>
                  <a:gd name="T12" fmla="*/ 76 w 214"/>
                  <a:gd name="T13" fmla="*/ 22 h 272"/>
                  <a:gd name="T14" fmla="*/ 61 w 214"/>
                  <a:gd name="T15" fmla="*/ 12 h 272"/>
                  <a:gd name="T16" fmla="*/ 42 w 214"/>
                  <a:gd name="T17" fmla="*/ 3 h 272"/>
                  <a:gd name="T18" fmla="*/ 19 w 214"/>
                  <a:gd name="T19" fmla="*/ 0 h 272"/>
                  <a:gd name="T20" fmla="*/ 10 w 214"/>
                  <a:gd name="T21" fmla="*/ 7 h 272"/>
                  <a:gd name="T22" fmla="*/ 0 w 214"/>
                  <a:gd name="T23" fmla="*/ 2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" name="Freeform 65"/>
              <p:cNvSpPr>
                <a:spLocks/>
              </p:cNvSpPr>
              <p:nvPr/>
            </p:nvSpPr>
            <p:spPr bwMode="ltGray">
              <a:xfrm>
                <a:off x="882" y="2866"/>
                <a:ext cx="668" cy="976"/>
              </a:xfrm>
              <a:custGeom>
                <a:avLst/>
                <a:gdLst>
                  <a:gd name="T0" fmla="*/ 450 w 668"/>
                  <a:gd name="T1" fmla="*/ 11 h 976"/>
                  <a:gd name="T2" fmla="*/ 430 w 668"/>
                  <a:gd name="T3" fmla="*/ 42 h 976"/>
                  <a:gd name="T4" fmla="*/ 284 w 668"/>
                  <a:gd name="T5" fmla="*/ 35 h 976"/>
                  <a:gd name="T6" fmla="*/ 342 w 668"/>
                  <a:gd name="T7" fmla="*/ 48 h 976"/>
                  <a:gd name="T8" fmla="*/ 405 w 668"/>
                  <a:gd name="T9" fmla="*/ 66 h 976"/>
                  <a:gd name="T10" fmla="*/ 265 w 668"/>
                  <a:gd name="T11" fmla="*/ 91 h 976"/>
                  <a:gd name="T12" fmla="*/ 373 w 668"/>
                  <a:gd name="T13" fmla="*/ 98 h 976"/>
                  <a:gd name="T14" fmla="*/ 385 w 668"/>
                  <a:gd name="T15" fmla="*/ 128 h 976"/>
                  <a:gd name="T16" fmla="*/ 67 w 668"/>
                  <a:gd name="T17" fmla="*/ 267 h 976"/>
                  <a:gd name="T18" fmla="*/ 361 w 668"/>
                  <a:gd name="T19" fmla="*/ 165 h 976"/>
                  <a:gd name="T20" fmla="*/ 297 w 668"/>
                  <a:gd name="T21" fmla="*/ 221 h 976"/>
                  <a:gd name="T22" fmla="*/ 338 w 668"/>
                  <a:gd name="T23" fmla="*/ 227 h 976"/>
                  <a:gd name="T24" fmla="*/ 284 w 668"/>
                  <a:gd name="T25" fmla="*/ 304 h 976"/>
                  <a:gd name="T26" fmla="*/ 167 w 668"/>
                  <a:gd name="T27" fmla="*/ 388 h 976"/>
                  <a:gd name="T28" fmla="*/ 297 w 668"/>
                  <a:gd name="T29" fmla="*/ 326 h 976"/>
                  <a:gd name="T30" fmla="*/ 190 w 668"/>
                  <a:gd name="T31" fmla="*/ 449 h 976"/>
                  <a:gd name="T32" fmla="*/ 288 w 668"/>
                  <a:gd name="T33" fmla="*/ 369 h 976"/>
                  <a:gd name="T34" fmla="*/ 312 w 668"/>
                  <a:gd name="T35" fmla="*/ 369 h 976"/>
                  <a:gd name="T36" fmla="*/ 273 w 668"/>
                  <a:gd name="T37" fmla="*/ 441 h 976"/>
                  <a:gd name="T38" fmla="*/ 305 w 668"/>
                  <a:gd name="T39" fmla="*/ 441 h 976"/>
                  <a:gd name="T40" fmla="*/ 244 w 668"/>
                  <a:gd name="T41" fmla="*/ 525 h 976"/>
                  <a:gd name="T42" fmla="*/ 278 w 668"/>
                  <a:gd name="T43" fmla="*/ 504 h 976"/>
                  <a:gd name="T44" fmla="*/ 248 w 668"/>
                  <a:gd name="T45" fmla="*/ 582 h 976"/>
                  <a:gd name="T46" fmla="*/ 273 w 668"/>
                  <a:gd name="T47" fmla="*/ 558 h 976"/>
                  <a:gd name="T48" fmla="*/ 302 w 668"/>
                  <a:gd name="T49" fmla="*/ 550 h 976"/>
                  <a:gd name="T50" fmla="*/ 284 w 668"/>
                  <a:gd name="T51" fmla="*/ 608 h 976"/>
                  <a:gd name="T52" fmla="*/ 221 w 668"/>
                  <a:gd name="T53" fmla="*/ 716 h 976"/>
                  <a:gd name="T54" fmla="*/ 302 w 668"/>
                  <a:gd name="T55" fmla="*/ 633 h 976"/>
                  <a:gd name="T56" fmla="*/ 320 w 668"/>
                  <a:gd name="T57" fmla="*/ 618 h 976"/>
                  <a:gd name="T58" fmla="*/ 316 w 668"/>
                  <a:gd name="T59" fmla="*/ 707 h 976"/>
                  <a:gd name="T60" fmla="*/ 342 w 668"/>
                  <a:gd name="T61" fmla="*/ 752 h 976"/>
                  <a:gd name="T62" fmla="*/ 352 w 668"/>
                  <a:gd name="T63" fmla="*/ 701 h 976"/>
                  <a:gd name="T64" fmla="*/ 590 w 668"/>
                  <a:gd name="T65" fmla="*/ 836 h 976"/>
                  <a:gd name="T66" fmla="*/ 373 w 668"/>
                  <a:gd name="T67" fmla="*/ 640 h 976"/>
                  <a:gd name="T68" fmla="*/ 420 w 668"/>
                  <a:gd name="T69" fmla="*/ 681 h 976"/>
                  <a:gd name="T70" fmla="*/ 357 w 668"/>
                  <a:gd name="T71" fmla="*/ 574 h 976"/>
                  <a:gd name="T72" fmla="*/ 617 w 668"/>
                  <a:gd name="T73" fmla="*/ 660 h 976"/>
                  <a:gd name="T74" fmla="*/ 357 w 668"/>
                  <a:gd name="T75" fmla="*/ 540 h 976"/>
                  <a:gd name="T76" fmla="*/ 393 w 668"/>
                  <a:gd name="T77" fmla="*/ 512 h 976"/>
                  <a:gd name="T78" fmla="*/ 364 w 668"/>
                  <a:gd name="T79" fmla="*/ 468 h 976"/>
                  <a:gd name="T80" fmla="*/ 405 w 668"/>
                  <a:gd name="T81" fmla="*/ 468 h 976"/>
                  <a:gd name="T82" fmla="*/ 522 w 668"/>
                  <a:gd name="T83" fmla="*/ 551 h 976"/>
                  <a:gd name="T84" fmla="*/ 410 w 668"/>
                  <a:gd name="T85" fmla="*/ 393 h 976"/>
                  <a:gd name="T86" fmla="*/ 388 w 668"/>
                  <a:gd name="T87" fmla="*/ 335 h 976"/>
                  <a:gd name="T88" fmla="*/ 420 w 668"/>
                  <a:gd name="T89" fmla="*/ 325 h 976"/>
                  <a:gd name="T90" fmla="*/ 414 w 668"/>
                  <a:gd name="T91" fmla="*/ 269 h 976"/>
                  <a:gd name="T92" fmla="*/ 428 w 668"/>
                  <a:gd name="T93" fmla="*/ 263 h 976"/>
                  <a:gd name="T94" fmla="*/ 507 w 668"/>
                  <a:gd name="T95" fmla="*/ 314 h 976"/>
                  <a:gd name="T96" fmla="*/ 445 w 668"/>
                  <a:gd name="T97" fmla="*/ 232 h 976"/>
                  <a:gd name="T98" fmla="*/ 450 w 668"/>
                  <a:gd name="T99" fmla="*/ 163 h 976"/>
                  <a:gd name="T100" fmla="*/ 445 w 668"/>
                  <a:gd name="T101" fmla="*/ 124 h 976"/>
                  <a:gd name="T102" fmla="*/ 513 w 668"/>
                  <a:gd name="T103" fmla="*/ 122 h 976"/>
                  <a:gd name="T104" fmla="*/ 497 w 668"/>
                  <a:gd name="T105" fmla="*/ 66 h 976"/>
                  <a:gd name="T106" fmla="*/ 527 w 668"/>
                  <a:gd name="T107" fmla="*/ 51 h 976"/>
                  <a:gd name="T108" fmla="*/ 518 w 668"/>
                  <a:gd name="T109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" name="Freeform 66"/>
              <p:cNvSpPr>
                <a:spLocks/>
              </p:cNvSpPr>
              <p:nvPr/>
            </p:nvSpPr>
            <p:spPr bwMode="ltGray">
              <a:xfrm>
                <a:off x="1305" y="3384"/>
                <a:ext cx="249" cy="445"/>
              </a:xfrm>
              <a:custGeom>
                <a:avLst/>
                <a:gdLst>
                  <a:gd name="T0" fmla="*/ 248 w 249"/>
                  <a:gd name="T1" fmla="*/ 159 h 445"/>
                  <a:gd name="T2" fmla="*/ 222 w 249"/>
                  <a:gd name="T3" fmla="*/ 16 h 445"/>
                  <a:gd name="T4" fmla="*/ 189 w 249"/>
                  <a:gd name="T5" fmla="*/ 2 h 445"/>
                  <a:gd name="T6" fmla="*/ 161 w 249"/>
                  <a:gd name="T7" fmla="*/ 0 h 445"/>
                  <a:gd name="T8" fmla="*/ 119 w 249"/>
                  <a:gd name="T9" fmla="*/ 6 h 445"/>
                  <a:gd name="T10" fmla="*/ 93 w 249"/>
                  <a:gd name="T11" fmla="*/ 22 h 445"/>
                  <a:gd name="T12" fmla="*/ 64 w 249"/>
                  <a:gd name="T13" fmla="*/ 44 h 445"/>
                  <a:gd name="T14" fmla="*/ 35 w 249"/>
                  <a:gd name="T15" fmla="*/ 84 h 445"/>
                  <a:gd name="T16" fmla="*/ 19 w 249"/>
                  <a:gd name="T17" fmla="*/ 140 h 445"/>
                  <a:gd name="T18" fmla="*/ 11 w 249"/>
                  <a:gd name="T19" fmla="*/ 187 h 445"/>
                  <a:gd name="T20" fmla="*/ 0 w 249"/>
                  <a:gd name="T21" fmla="*/ 253 h 445"/>
                  <a:gd name="T22" fmla="*/ 0 w 249"/>
                  <a:gd name="T23" fmla="*/ 296 h 445"/>
                  <a:gd name="T24" fmla="*/ 19 w 249"/>
                  <a:gd name="T25" fmla="*/ 354 h 445"/>
                  <a:gd name="T26" fmla="*/ 56 w 249"/>
                  <a:gd name="T27" fmla="*/ 404 h 445"/>
                  <a:gd name="T28" fmla="*/ 93 w 249"/>
                  <a:gd name="T29" fmla="*/ 444 h 445"/>
                  <a:gd name="T30" fmla="*/ 72 w 249"/>
                  <a:gd name="T31" fmla="*/ 384 h 445"/>
                  <a:gd name="T32" fmla="*/ 64 w 249"/>
                  <a:gd name="T33" fmla="*/ 327 h 445"/>
                  <a:gd name="T34" fmla="*/ 68 w 249"/>
                  <a:gd name="T35" fmla="*/ 269 h 445"/>
                  <a:gd name="T36" fmla="*/ 72 w 249"/>
                  <a:gd name="T37" fmla="*/ 217 h 445"/>
                  <a:gd name="T38" fmla="*/ 80 w 249"/>
                  <a:gd name="T39" fmla="*/ 164 h 445"/>
                  <a:gd name="T40" fmla="*/ 93 w 249"/>
                  <a:gd name="T41" fmla="*/ 119 h 445"/>
                  <a:gd name="T42" fmla="*/ 96 w 249"/>
                  <a:gd name="T43" fmla="*/ 83 h 445"/>
                  <a:gd name="T44" fmla="*/ 113 w 249"/>
                  <a:gd name="T45" fmla="*/ 45 h 445"/>
                  <a:gd name="T46" fmla="*/ 149 w 249"/>
                  <a:gd name="T47" fmla="*/ 17 h 445"/>
                  <a:gd name="T48" fmla="*/ 181 w 249"/>
                  <a:gd name="T49" fmla="*/ 19 h 445"/>
                  <a:gd name="T50" fmla="*/ 213 w 249"/>
                  <a:gd name="T51" fmla="*/ 100 h 445"/>
                  <a:gd name="T52" fmla="*/ 237 w 249"/>
                  <a:gd name="T53" fmla="*/ 119 h 445"/>
                  <a:gd name="T54" fmla="*/ 248 w 249"/>
                  <a:gd name="T55" fmla="*/ 159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5" name="Freeform 67"/>
              <p:cNvSpPr>
                <a:spLocks/>
              </p:cNvSpPr>
              <p:nvPr/>
            </p:nvSpPr>
            <p:spPr bwMode="ltGray">
              <a:xfrm>
                <a:off x="1502" y="3062"/>
                <a:ext cx="276" cy="543"/>
              </a:xfrm>
              <a:custGeom>
                <a:avLst/>
                <a:gdLst>
                  <a:gd name="T0" fmla="*/ 5 w 276"/>
                  <a:gd name="T1" fmla="*/ 86 h 543"/>
                  <a:gd name="T2" fmla="*/ 64 w 276"/>
                  <a:gd name="T3" fmla="*/ 0 h 543"/>
                  <a:gd name="T4" fmla="*/ 99 w 276"/>
                  <a:gd name="T5" fmla="*/ 2 h 543"/>
                  <a:gd name="T6" fmla="*/ 130 w 276"/>
                  <a:gd name="T7" fmla="*/ 7 h 543"/>
                  <a:gd name="T8" fmla="*/ 155 w 276"/>
                  <a:gd name="T9" fmla="*/ 30 h 543"/>
                  <a:gd name="T10" fmla="*/ 218 w 276"/>
                  <a:gd name="T11" fmla="*/ 100 h 543"/>
                  <a:gd name="T12" fmla="*/ 239 w 276"/>
                  <a:gd name="T13" fmla="*/ 131 h 543"/>
                  <a:gd name="T14" fmla="*/ 254 w 276"/>
                  <a:gd name="T15" fmla="*/ 162 h 543"/>
                  <a:gd name="T16" fmla="*/ 269 w 276"/>
                  <a:gd name="T17" fmla="*/ 254 h 543"/>
                  <a:gd name="T18" fmla="*/ 275 w 276"/>
                  <a:gd name="T19" fmla="*/ 282 h 543"/>
                  <a:gd name="T20" fmla="*/ 269 w 276"/>
                  <a:gd name="T21" fmla="*/ 318 h 543"/>
                  <a:gd name="T22" fmla="*/ 258 w 276"/>
                  <a:gd name="T23" fmla="*/ 355 h 543"/>
                  <a:gd name="T24" fmla="*/ 233 w 276"/>
                  <a:gd name="T25" fmla="*/ 413 h 543"/>
                  <a:gd name="T26" fmla="*/ 214 w 276"/>
                  <a:gd name="T27" fmla="*/ 451 h 543"/>
                  <a:gd name="T28" fmla="*/ 182 w 276"/>
                  <a:gd name="T29" fmla="*/ 492 h 543"/>
                  <a:gd name="T30" fmla="*/ 120 w 276"/>
                  <a:gd name="T31" fmla="*/ 542 h 543"/>
                  <a:gd name="T32" fmla="*/ 151 w 276"/>
                  <a:gd name="T33" fmla="*/ 478 h 543"/>
                  <a:gd name="T34" fmla="*/ 177 w 276"/>
                  <a:gd name="T35" fmla="*/ 420 h 543"/>
                  <a:gd name="T36" fmla="*/ 193 w 276"/>
                  <a:gd name="T37" fmla="*/ 367 h 543"/>
                  <a:gd name="T38" fmla="*/ 186 w 276"/>
                  <a:gd name="T39" fmla="*/ 318 h 543"/>
                  <a:gd name="T40" fmla="*/ 182 w 276"/>
                  <a:gd name="T41" fmla="*/ 282 h 543"/>
                  <a:gd name="T42" fmla="*/ 193 w 276"/>
                  <a:gd name="T43" fmla="*/ 238 h 543"/>
                  <a:gd name="T44" fmla="*/ 198 w 276"/>
                  <a:gd name="T45" fmla="*/ 201 h 543"/>
                  <a:gd name="T46" fmla="*/ 171 w 276"/>
                  <a:gd name="T47" fmla="*/ 131 h 543"/>
                  <a:gd name="T48" fmla="*/ 167 w 276"/>
                  <a:gd name="T49" fmla="*/ 92 h 543"/>
                  <a:gd name="T50" fmla="*/ 145 w 276"/>
                  <a:gd name="T51" fmla="*/ 63 h 543"/>
                  <a:gd name="T52" fmla="*/ 99 w 276"/>
                  <a:gd name="T53" fmla="*/ 23 h 543"/>
                  <a:gd name="T54" fmla="*/ 77 w 276"/>
                  <a:gd name="T55" fmla="*/ 54 h 543"/>
                  <a:gd name="T56" fmla="*/ 0 w 276"/>
                  <a:gd name="T57" fmla="*/ 103 h 543"/>
                  <a:gd name="T58" fmla="*/ 5 w 276"/>
                  <a:gd name="T59" fmla="*/ 86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159" name="Group 111"/>
            <p:cNvGrpSpPr>
              <a:grpSpLocks/>
            </p:cNvGrpSpPr>
            <p:nvPr/>
          </p:nvGrpSpPr>
          <p:grpSpPr bwMode="auto"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2132" name="Group 84"/>
              <p:cNvGrpSpPr>
                <a:grpSpLocks/>
              </p:cNvGrpSpPr>
              <p:nvPr/>
            </p:nvGrpSpPr>
            <p:grpSpPr bwMode="auto"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2117" name="Freeform 69"/>
                <p:cNvSpPr>
                  <a:spLocks/>
                </p:cNvSpPr>
                <p:nvPr/>
              </p:nvSpPr>
              <p:spPr bwMode="ltGray">
                <a:xfrm>
                  <a:off x="5503" y="3575"/>
                  <a:ext cx="160" cy="401"/>
                </a:xfrm>
                <a:custGeom>
                  <a:avLst/>
                  <a:gdLst>
                    <a:gd name="T0" fmla="*/ 0 w 160"/>
                    <a:gd name="T1" fmla="*/ 400 h 401"/>
                    <a:gd name="T2" fmla="*/ 23 w 160"/>
                    <a:gd name="T3" fmla="*/ 310 h 401"/>
                    <a:gd name="T4" fmla="*/ 43 w 160"/>
                    <a:gd name="T5" fmla="*/ 212 h 401"/>
                    <a:gd name="T6" fmla="*/ 53 w 160"/>
                    <a:gd name="T7" fmla="*/ 168 h 401"/>
                    <a:gd name="T8" fmla="*/ 67 w 160"/>
                    <a:gd name="T9" fmla="*/ 119 h 401"/>
                    <a:gd name="T10" fmla="*/ 87 w 160"/>
                    <a:gd name="T11" fmla="*/ 66 h 401"/>
                    <a:gd name="T12" fmla="*/ 101 w 160"/>
                    <a:gd name="T13" fmla="*/ 33 h 401"/>
                    <a:gd name="T14" fmla="*/ 113 w 160"/>
                    <a:gd name="T15" fmla="*/ 17 h 401"/>
                    <a:gd name="T16" fmla="*/ 127 w 160"/>
                    <a:gd name="T17" fmla="*/ 4 h 401"/>
                    <a:gd name="T18" fmla="*/ 143 w 160"/>
                    <a:gd name="T19" fmla="*/ 0 h 401"/>
                    <a:gd name="T20" fmla="*/ 150 w 160"/>
                    <a:gd name="T21" fmla="*/ 11 h 401"/>
                    <a:gd name="T22" fmla="*/ 159 w 160"/>
                    <a:gd name="T23" fmla="*/ 37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18" name="Freeform 70"/>
                <p:cNvSpPr>
                  <a:spLocks/>
                </p:cNvSpPr>
                <p:nvPr/>
              </p:nvSpPr>
              <p:spPr bwMode="ltGray">
                <a:xfrm>
                  <a:off x="4992" y="3468"/>
                  <a:ext cx="128" cy="681"/>
                </a:xfrm>
                <a:custGeom>
                  <a:avLst/>
                  <a:gdLst>
                    <a:gd name="T0" fmla="*/ 127 w 128"/>
                    <a:gd name="T1" fmla="*/ 680 h 681"/>
                    <a:gd name="T2" fmla="*/ 101 w 128"/>
                    <a:gd name="T3" fmla="*/ 273 h 681"/>
                    <a:gd name="T4" fmla="*/ 82 w 128"/>
                    <a:gd name="T5" fmla="*/ 70 h 681"/>
                    <a:gd name="T6" fmla="*/ 76 w 128"/>
                    <a:gd name="T7" fmla="*/ 28 h 681"/>
                    <a:gd name="T8" fmla="*/ 66 w 128"/>
                    <a:gd name="T9" fmla="*/ 7 h 681"/>
                    <a:gd name="T10" fmla="*/ 47 w 128"/>
                    <a:gd name="T11" fmla="*/ 0 h 681"/>
                    <a:gd name="T12" fmla="*/ 31 w 128"/>
                    <a:gd name="T13" fmla="*/ 8 h 681"/>
                    <a:gd name="T14" fmla="*/ 15 w 128"/>
                    <a:gd name="T15" fmla="*/ 30 h 681"/>
                    <a:gd name="T16" fmla="*/ 0 w 128"/>
                    <a:gd name="T17" fmla="*/ 69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19" name="Freeform 71"/>
                <p:cNvSpPr>
                  <a:spLocks/>
                </p:cNvSpPr>
                <p:nvPr/>
              </p:nvSpPr>
              <p:spPr bwMode="ltGray">
                <a:xfrm>
                  <a:off x="5007" y="2592"/>
                  <a:ext cx="172" cy="1724"/>
                </a:xfrm>
                <a:custGeom>
                  <a:avLst/>
                  <a:gdLst>
                    <a:gd name="T0" fmla="*/ 170 w 172"/>
                    <a:gd name="T1" fmla="*/ 1723 h 1724"/>
                    <a:gd name="T2" fmla="*/ 171 w 172"/>
                    <a:gd name="T3" fmla="*/ 1473 h 1724"/>
                    <a:gd name="T4" fmla="*/ 171 w 172"/>
                    <a:gd name="T5" fmla="*/ 1358 h 1724"/>
                    <a:gd name="T6" fmla="*/ 167 w 172"/>
                    <a:gd name="T7" fmla="*/ 1278 h 1724"/>
                    <a:gd name="T8" fmla="*/ 164 w 172"/>
                    <a:gd name="T9" fmla="*/ 1181 h 1724"/>
                    <a:gd name="T10" fmla="*/ 165 w 172"/>
                    <a:gd name="T11" fmla="*/ 1079 h 1724"/>
                    <a:gd name="T12" fmla="*/ 163 w 172"/>
                    <a:gd name="T13" fmla="*/ 994 h 1724"/>
                    <a:gd name="T14" fmla="*/ 159 w 172"/>
                    <a:gd name="T15" fmla="*/ 918 h 1724"/>
                    <a:gd name="T16" fmla="*/ 153 w 172"/>
                    <a:gd name="T17" fmla="*/ 783 h 1724"/>
                    <a:gd name="T18" fmla="*/ 145 w 172"/>
                    <a:gd name="T19" fmla="*/ 634 h 1724"/>
                    <a:gd name="T20" fmla="*/ 135 w 172"/>
                    <a:gd name="T21" fmla="*/ 485 h 1724"/>
                    <a:gd name="T22" fmla="*/ 126 w 172"/>
                    <a:gd name="T23" fmla="*/ 323 h 1724"/>
                    <a:gd name="T24" fmla="*/ 118 w 172"/>
                    <a:gd name="T25" fmla="*/ 228 h 1724"/>
                    <a:gd name="T26" fmla="*/ 112 w 172"/>
                    <a:gd name="T27" fmla="*/ 191 h 1724"/>
                    <a:gd name="T28" fmla="*/ 96 w 172"/>
                    <a:gd name="T29" fmla="*/ 126 h 1724"/>
                    <a:gd name="T30" fmla="*/ 82 w 172"/>
                    <a:gd name="T31" fmla="*/ 79 h 1724"/>
                    <a:gd name="T32" fmla="*/ 65 w 172"/>
                    <a:gd name="T33" fmla="*/ 40 h 1724"/>
                    <a:gd name="T34" fmla="*/ 48 w 172"/>
                    <a:gd name="T35" fmla="*/ 10 h 1724"/>
                    <a:gd name="T36" fmla="*/ 36 w 172"/>
                    <a:gd name="T37" fmla="*/ 1 h 1724"/>
                    <a:gd name="T38" fmla="*/ 19 w 172"/>
                    <a:gd name="T39" fmla="*/ 0 h 1724"/>
                    <a:gd name="T40" fmla="*/ 7 w 172"/>
                    <a:gd name="T41" fmla="*/ 10 h 1724"/>
                    <a:gd name="T42" fmla="*/ 0 w 172"/>
                    <a:gd name="T43" fmla="*/ 28 h 1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0" name="Freeform 72"/>
                <p:cNvSpPr>
                  <a:spLocks/>
                </p:cNvSpPr>
                <p:nvPr/>
              </p:nvSpPr>
              <p:spPr bwMode="ltGray">
                <a:xfrm>
                  <a:off x="4992" y="3229"/>
                  <a:ext cx="177" cy="552"/>
                </a:xfrm>
                <a:custGeom>
                  <a:avLst/>
                  <a:gdLst>
                    <a:gd name="T0" fmla="*/ 176 w 177"/>
                    <a:gd name="T1" fmla="*/ 551 h 552"/>
                    <a:gd name="T2" fmla="*/ 150 w 177"/>
                    <a:gd name="T3" fmla="*/ 428 h 552"/>
                    <a:gd name="T4" fmla="*/ 127 w 177"/>
                    <a:gd name="T5" fmla="*/ 292 h 552"/>
                    <a:gd name="T6" fmla="*/ 116 w 177"/>
                    <a:gd name="T7" fmla="*/ 233 h 552"/>
                    <a:gd name="T8" fmla="*/ 100 w 177"/>
                    <a:gd name="T9" fmla="*/ 164 h 552"/>
                    <a:gd name="T10" fmla="*/ 78 w 177"/>
                    <a:gd name="T11" fmla="*/ 92 h 552"/>
                    <a:gd name="T12" fmla="*/ 62 w 177"/>
                    <a:gd name="T13" fmla="*/ 46 h 552"/>
                    <a:gd name="T14" fmla="*/ 50 w 177"/>
                    <a:gd name="T15" fmla="*/ 24 h 552"/>
                    <a:gd name="T16" fmla="*/ 34 w 177"/>
                    <a:gd name="T17" fmla="*/ 7 h 552"/>
                    <a:gd name="T18" fmla="*/ 16 w 177"/>
                    <a:gd name="T19" fmla="*/ 0 h 552"/>
                    <a:gd name="T20" fmla="*/ 8 w 177"/>
                    <a:gd name="T21" fmla="*/ 15 h 552"/>
                    <a:gd name="T22" fmla="*/ 0 w 177"/>
                    <a:gd name="T23" fmla="*/ 50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1" name="Freeform 73"/>
                <p:cNvSpPr>
                  <a:spLocks/>
                </p:cNvSpPr>
                <p:nvPr/>
              </p:nvSpPr>
              <p:spPr bwMode="ltGray">
                <a:xfrm>
                  <a:off x="5300" y="3721"/>
                  <a:ext cx="171" cy="604"/>
                </a:xfrm>
                <a:custGeom>
                  <a:avLst/>
                  <a:gdLst>
                    <a:gd name="T0" fmla="*/ 170 w 171"/>
                    <a:gd name="T1" fmla="*/ 603 h 604"/>
                    <a:gd name="T2" fmla="*/ 144 w 171"/>
                    <a:gd name="T3" fmla="*/ 545 h 604"/>
                    <a:gd name="T4" fmla="*/ 135 w 171"/>
                    <a:gd name="T5" fmla="*/ 509 h 604"/>
                    <a:gd name="T6" fmla="*/ 127 w 171"/>
                    <a:gd name="T7" fmla="*/ 480 h 604"/>
                    <a:gd name="T8" fmla="*/ 90 w 171"/>
                    <a:gd name="T9" fmla="*/ 202 h 604"/>
                    <a:gd name="T10" fmla="*/ 70 w 171"/>
                    <a:gd name="T11" fmla="*/ 113 h 604"/>
                    <a:gd name="T12" fmla="*/ 54 w 171"/>
                    <a:gd name="T13" fmla="*/ 57 h 604"/>
                    <a:gd name="T14" fmla="*/ 42 w 171"/>
                    <a:gd name="T15" fmla="*/ 30 h 604"/>
                    <a:gd name="T16" fmla="*/ 29 w 171"/>
                    <a:gd name="T17" fmla="*/ 8 h 604"/>
                    <a:gd name="T18" fmla="*/ 15 w 171"/>
                    <a:gd name="T19" fmla="*/ 0 h 604"/>
                    <a:gd name="T20" fmla="*/ 5 w 171"/>
                    <a:gd name="T21" fmla="*/ 5 h 604"/>
                    <a:gd name="T22" fmla="*/ 0 w 171"/>
                    <a:gd name="T23" fmla="*/ 4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2" name="Freeform 74"/>
                <p:cNvSpPr>
                  <a:spLocks/>
                </p:cNvSpPr>
                <p:nvPr/>
              </p:nvSpPr>
              <p:spPr bwMode="ltGray">
                <a:xfrm>
                  <a:off x="4859" y="3229"/>
                  <a:ext cx="367" cy="915"/>
                </a:xfrm>
                <a:custGeom>
                  <a:avLst/>
                  <a:gdLst>
                    <a:gd name="T0" fmla="*/ 366 w 367"/>
                    <a:gd name="T1" fmla="*/ 914 h 915"/>
                    <a:gd name="T2" fmla="*/ 356 w 367"/>
                    <a:gd name="T3" fmla="*/ 842 h 915"/>
                    <a:gd name="T4" fmla="*/ 240 w 367"/>
                    <a:gd name="T5" fmla="*/ 344 h 915"/>
                    <a:gd name="T6" fmla="*/ 189 w 367"/>
                    <a:gd name="T7" fmla="*/ 192 h 915"/>
                    <a:gd name="T8" fmla="*/ 174 w 367"/>
                    <a:gd name="T9" fmla="*/ 140 h 915"/>
                    <a:gd name="T10" fmla="*/ 154 w 367"/>
                    <a:gd name="T11" fmla="*/ 83 h 915"/>
                    <a:gd name="T12" fmla="*/ 131 w 367"/>
                    <a:gd name="T13" fmla="*/ 40 h 915"/>
                    <a:gd name="T14" fmla="*/ 110 w 367"/>
                    <a:gd name="T15" fmla="*/ 17 h 915"/>
                    <a:gd name="T16" fmla="*/ 84 w 367"/>
                    <a:gd name="T17" fmla="*/ 1 h 915"/>
                    <a:gd name="T18" fmla="*/ 57 w 367"/>
                    <a:gd name="T19" fmla="*/ 0 h 915"/>
                    <a:gd name="T20" fmla="*/ 38 w 367"/>
                    <a:gd name="T21" fmla="*/ 17 h 915"/>
                    <a:gd name="T22" fmla="*/ 0 w 367"/>
                    <a:gd name="T23" fmla="*/ 102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3" name="Freeform 75"/>
                <p:cNvSpPr>
                  <a:spLocks/>
                </p:cNvSpPr>
                <p:nvPr/>
              </p:nvSpPr>
              <p:spPr bwMode="ltGray">
                <a:xfrm>
                  <a:off x="5114" y="2618"/>
                  <a:ext cx="364" cy="1519"/>
                </a:xfrm>
                <a:custGeom>
                  <a:avLst/>
                  <a:gdLst>
                    <a:gd name="T0" fmla="*/ 0 w 364"/>
                    <a:gd name="T1" fmla="*/ 1518 h 1519"/>
                    <a:gd name="T2" fmla="*/ 96 w 364"/>
                    <a:gd name="T3" fmla="*/ 1087 h 1519"/>
                    <a:gd name="T4" fmla="*/ 148 w 364"/>
                    <a:gd name="T5" fmla="*/ 871 h 1519"/>
                    <a:gd name="T6" fmla="*/ 193 w 364"/>
                    <a:gd name="T7" fmla="*/ 666 h 1519"/>
                    <a:gd name="T8" fmla="*/ 221 w 364"/>
                    <a:gd name="T9" fmla="*/ 523 h 1519"/>
                    <a:gd name="T10" fmla="*/ 234 w 364"/>
                    <a:gd name="T11" fmla="*/ 447 h 1519"/>
                    <a:gd name="T12" fmla="*/ 242 w 364"/>
                    <a:gd name="T13" fmla="*/ 365 h 1519"/>
                    <a:gd name="T14" fmla="*/ 253 w 364"/>
                    <a:gd name="T15" fmla="*/ 290 h 1519"/>
                    <a:gd name="T16" fmla="*/ 271 w 364"/>
                    <a:gd name="T17" fmla="*/ 200 h 1519"/>
                    <a:gd name="T18" fmla="*/ 289 w 364"/>
                    <a:gd name="T19" fmla="*/ 119 h 1519"/>
                    <a:gd name="T20" fmla="*/ 314 w 364"/>
                    <a:gd name="T21" fmla="*/ 47 h 1519"/>
                    <a:gd name="T22" fmla="*/ 333 w 364"/>
                    <a:gd name="T23" fmla="*/ 4 h 1519"/>
                    <a:gd name="T24" fmla="*/ 345 w 364"/>
                    <a:gd name="T25" fmla="*/ 0 h 1519"/>
                    <a:gd name="T26" fmla="*/ 356 w 364"/>
                    <a:gd name="T27" fmla="*/ 21 h 1519"/>
                    <a:gd name="T28" fmla="*/ 363 w 364"/>
                    <a:gd name="T29" fmla="*/ 102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4" name="Freeform 76"/>
                <p:cNvSpPr>
                  <a:spLocks/>
                </p:cNvSpPr>
                <p:nvPr/>
              </p:nvSpPr>
              <p:spPr bwMode="ltGray">
                <a:xfrm>
                  <a:off x="5201" y="3248"/>
                  <a:ext cx="269" cy="520"/>
                </a:xfrm>
                <a:custGeom>
                  <a:avLst/>
                  <a:gdLst>
                    <a:gd name="T0" fmla="*/ 0 w 269"/>
                    <a:gd name="T1" fmla="*/ 519 h 520"/>
                    <a:gd name="T2" fmla="*/ 50 w 269"/>
                    <a:gd name="T3" fmla="*/ 406 h 520"/>
                    <a:gd name="T4" fmla="*/ 81 w 269"/>
                    <a:gd name="T5" fmla="*/ 277 h 520"/>
                    <a:gd name="T6" fmla="*/ 98 w 269"/>
                    <a:gd name="T7" fmla="*/ 219 h 520"/>
                    <a:gd name="T8" fmla="*/ 121 w 269"/>
                    <a:gd name="T9" fmla="*/ 152 h 520"/>
                    <a:gd name="T10" fmla="*/ 152 w 269"/>
                    <a:gd name="T11" fmla="*/ 83 h 520"/>
                    <a:gd name="T12" fmla="*/ 174 w 269"/>
                    <a:gd name="T13" fmla="*/ 41 h 520"/>
                    <a:gd name="T14" fmla="*/ 191 w 269"/>
                    <a:gd name="T15" fmla="*/ 20 h 520"/>
                    <a:gd name="T16" fmla="*/ 216 w 269"/>
                    <a:gd name="T17" fmla="*/ 2 h 520"/>
                    <a:gd name="T18" fmla="*/ 242 w 269"/>
                    <a:gd name="T19" fmla="*/ 0 h 520"/>
                    <a:gd name="T20" fmla="*/ 253 w 269"/>
                    <a:gd name="T21" fmla="*/ 24 h 520"/>
                    <a:gd name="T22" fmla="*/ 268 w 269"/>
                    <a:gd name="T23" fmla="*/ 63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5" name="Freeform 77"/>
                <p:cNvSpPr>
                  <a:spLocks/>
                </p:cNvSpPr>
                <p:nvPr/>
              </p:nvSpPr>
              <p:spPr bwMode="ltGray">
                <a:xfrm>
                  <a:off x="5092" y="3433"/>
                  <a:ext cx="128" cy="253"/>
                </a:xfrm>
                <a:custGeom>
                  <a:avLst/>
                  <a:gdLst>
                    <a:gd name="T0" fmla="*/ 0 w 128"/>
                    <a:gd name="T1" fmla="*/ 0 h 253"/>
                    <a:gd name="T2" fmla="*/ 21 w 128"/>
                    <a:gd name="T3" fmla="*/ 15 h 253"/>
                    <a:gd name="T4" fmla="*/ 47 w 128"/>
                    <a:gd name="T5" fmla="*/ 34 h 253"/>
                    <a:gd name="T6" fmla="*/ 70 w 128"/>
                    <a:gd name="T7" fmla="*/ 70 h 253"/>
                    <a:gd name="T8" fmla="*/ 92 w 128"/>
                    <a:gd name="T9" fmla="*/ 99 h 253"/>
                    <a:gd name="T10" fmla="*/ 109 w 128"/>
                    <a:gd name="T11" fmla="*/ 131 h 253"/>
                    <a:gd name="T12" fmla="*/ 118 w 128"/>
                    <a:gd name="T13" fmla="*/ 158 h 253"/>
                    <a:gd name="T14" fmla="*/ 124 w 128"/>
                    <a:gd name="T15" fmla="*/ 182 h 253"/>
                    <a:gd name="T16" fmla="*/ 127 w 128"/>
                    <a:gd name="T17" fmla="*/ 217 h 253"/>
                    <a:gd name="T18" fmla="*/ 127 w 128"/>
                    <a:gd name="T19" fmla="*/ 252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6" name="Freeform 78"/>
                <p:cNvSpPr>
                  <a:spLocks/>
                </p:cNvSpPr>
                <p:nvPr/>
              </p:nvSpPr>
              <p:spPr bwMode="ltGray">
                <a:xfrm>
                  <a:off x="5503" y="3094"/>
                  <a:ext cx="110" cy="1001"/>
                </a:xfrm>
                <a:custGeom>
                  <a:avLst/>
                  <a:gdLst>
                    <a:gd name="T0" fmla="*/ 0 w 110"/>
                    <a:gd name="T1" fmla="*/ 1000 h 1001"/>
                    <a:gd name="T2" fmla="*/ 0 w 110"/>
                    <a:gd name="T3" fmla="*/ 906 h 1001"/>
                    <a:gd name="T4" fmla="*/ 0 w 110"/>
                    <a:gd name="T5" fmla="*/ 835 h 1001"/>
                    <a:gd name="T6" fmla="*/ 2 w 110"/>
                    <a:gd name="T7" fmla="*/ 787 h 1001"/>
                    <a:gd name="T8" fmla="*/ 3 w 110"/>
                    <a:gd name="T9" fmla="*/ 726 h 1001"/>
                    <a:gd name="T10" fmla="*/ 3 w 110"/>
                    <a:gd name="T11" fmla="*/ 664 h 1001"/>
                    <a:gd name="T12" fmla="*/ 4 w 110"/>
                    <a:gd name="T13" fmla="*/ 612 h 1001"/>
                    <a:gd name="T14" fmla="*/ 7 w 110"/>
                    <a:gd name="T15" fmla="*/ 564 h 1001"/>
                    <a:gd name="T16" fmla="*/ 10 w 110"/>
                    <a:gd name="T17" fmla="*/ 482 h 1001"/>
                    <a:gd name="T18" fmla="*/ 16 w 110"/>
                    <a:gd name="T19" fmla="*/ 389 h 1001"/>
                    <a:gd name="T20" fmla="*/ 23 w 110"/>
                    <a:gd name="T21" fmla="*/ 297 h 1001"/>
                    <a:gd name="T22" fmla="*/ 28 w 110"/>
                    <a:gd name="T23" fmla="*/ 200 h 1001"/>
                    <a:gd name="T24" fmla="*/ 33 w 110"/>
                    <a:gd name="T25" fmla="*/ 141 h 1001"/>
                    <a:gd name="T26" fmla="*/ 36 w 110"/>
                    <a:gd name="T27" fmla="*/ 117 h 1001"/>
                    <a:gd name="T28" fmla="*/ 46 w 110"/>
                    <a:gd name="T29" fmla="*/ 77 h 1001"/>
                    <a:gd name="T30" fmla="*/ 56 w 110"/>
                    <a:gd name="T31" fmla="*/ 48 h 1001"/>
                    <a:gd name="T32" fmla="*/ 67 w 110"/>
                    <a:gd name="T33" fmla="*/ 25 h 1001"/>
                    <a:gd name="T34" fmla="*/ 78 w 110"/>
                    <a:gd name="T35" fmla="*/ 5 h 1001"/>
                    <a:gd name="T36" fmla="*/ 85 w 110"/>
                    <a:gd name="T37" fmla="*/ 0 h 1001"/>
                    <a:gd name="T38" fmla="*/ 96 w 110"/>
                    <a:gd name="T39" fmla="*/ 0 h 1001"/>
                    <a:gd name="T40" fmla="*/ 105 w 110"/>
                    <a:gd name="T41" fmla="*/ 7 h 1001"/>
                    <a:gd name="T42" fmla="*/ 109 w 110"/>
                    <a:gd name="T43" fmla="*/ 17 h 10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7" name="Freeform 79"/>
                <p:cNvSpPr>
                  <a:spLocks/>
                </p:cNvSpPr>
                <p:nvPr/>
              </p:nvSpPr>
              <p:spPr bwMode="ltGray">
                <a:xfrm>
                  <a:off x="5384" y="3741"/>
                  <a:ext cx="132" cy="279"/>
                </a:xfrm>
                <a:custGeom>
                  <a:avLst/>
                  <a:gdLst>
                    <a:gd name="T0" fmla="*/ 131 w 132"/>
                    <a:gd name="T1" fmla="*/ 278 h 279"/>
                    <a:gd name="T2" fmla="*/ 111 w 132"/>
                    <a:gd name="T3" fmla="*/ 216 h 279"/>
                    <a:gd name="T4" fmla="*/ 95 w 132"/>
                    <a:gd name="T5" fmla="*/ 147 h 279"/>
                    <a:gd name="T6" fmla="*/ 86 w 132"/>
                    <a:gd name="T7" fmla="*/ 117 h 279"/>
                    <a:gd name="T8" fmla="*/ 74 w 132"/>
                    <a:gd name="T9" fmla="*/ 83 h 279"/>
                    <a:gd name="T10" fmla="*/ 58 w 132"/>
                    <a:gd name="T11" fmla="*/ 45 h 279"/>
                    <a:gd name="T12" fmla="*/ 47 w 132"/>
                    <a:gd name="T13" fmla="*/ 22 h 279"/>
                    <a:gd name="T14" fmla="*/ 37 w 132"/>
                    <a:gd name="T15" fmla="*/ 12 h 279"/>
                    <a:gd name="T16" fmla="*/ 25 w 132"/>
                    <a:gd name="T17" fmla="*/ 2 h 279"/>
                    <a:gd name="T18" fmla="*/ 12 w 132"/>
                    <a:gd name="T19" fmla="*/ 0 h 279"/>
                    <a:gd name="T20" fmla="*/ 6 w 132"/>
                    <a:gd name="T21" fmla="*/ 7 h 279"/>
                    <a:gd name="T22" fmla="*/ 0 w 132"/>
                    <a:gd name="T23" fmla="*/ 25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8" name="Freeform 80"/>
                <p:cNvSpPr>
                  <a:spLocks/>
                </p:cNvSpPr>
                <p:nvPr/>
              </p:nvSpPr>
              <p:spPr bwMode="ltGray">
                <a:xfrm>
                  <a:off x="5426" y="3405"/>
                  <a:ext cx="89" cy="698"/>
                </a:xfrm>
                <a:custGeom>
                  <a:avLst/>
                  <a:gdLst>
                    <a:gd name="T0" fmla="*/ 87 w 89"/>
                    <a:gd name="T1" fmla="*/ 697 h 698"/>
                    <a:gd name="T2" fmla="*/ 88 w 89"/>
                    <a:gd name="T3" fmla="*/ 632 h 698"/>
                    <a:gd name="T4" fmla="*/ 88 w 89"/>
                    <a:gd name="T5" fmla="*/ 582 h 698"/>
                    <a:gd name="T6" fmla="*/ 86 w 89"/>
                    <a:gd name="T7" fmla="*/ 548 h 698"/>
                    <a:gd name="T8" fmla="*/ 85 w 89"/>
                    <a:gd name="T9" fmla="*/ 505 h 698"/>
                    <a:gd name="T10" fmla="*/ 85 w 89"/>
                    <a:gd name="T11" fmla="*/ 462 h 698"/>
                    <a:gd name="T12" fmla="*/ 84 w 89"/>
                    <a:gd name="T13" fmla="*/ 426 h 698"/>
                    <a:gd name="T14" fmla="*/ 81 w 89"/>
                    <a:gd name="T15" fmla="*/ 393 h 698"/>
                    <a:gd name="T16" fmla="*/ 79 w 89"/>
                    <a:gd name="T17" fmla="*/ 334 h 698"/>
                    <a:gd name="T18" fmla="*/ 74 w 89"/>
                    <a:gd name="T19" fmla="*/ 271 h 698"/>
                    <a:gd name="T20" fmla="*/ 69 w 89"/>
                    <a:gd name="T21" fmla="*/ 208 h 698"/>
                    <a:gd name="T22" fmla="*/ 65 w 89"/>
                    <a:gd name="T23" fmla="*/ 139 h 698"/>
                    <a:gd name="T24" fmla="*/ 60 w 89"/>
                    <a:gd name="T25" fmla="*/ 97 h 698"/>
                    <a:gd name="T26" fmla="*/ 58 w 89"/>
                    <a:gd name="T27" fmla="*/ 81 h 698"/>
                    <a:gd name="T28" fmla="*/ 50 w 89"/>
                    <a:gd name="T29" fmla="*/ 54 h 698"/>
                    <a:gd name="T30" fmla="*/ 42 w 89"/>
                    <a:gd name="T31" fmla="*/ 34 h 698"/>
                    <a:gd name="T32" fmla="*/ 33 w 89"/>
                    <a:gd name="T33" fmla="*/ 18 h 698"/>
                    <a:gd name="T34" fmla="*/ 24 w 89"/>
                    <a:gd name="T35" fmla="*/ 4 h 698"/>
                    <a:gd name="T36" fmla="*/ 18 w 89"/>
                    <a:gd name="T37" fmla="*/ 0 h 698"/>
                    <a:gd name="T38" fmla="*/ 10 w 89"/>
                    <a:gd name="T39" fmla="*/ 0 h 698"/>
                    <a:gd name="T40" fmla="*/ 2 w 89"/>
                    <a:gd name="T41" fmla="*/ 5 h 698"/>
                    <a:gd name="T42" fmla="*/ 0 w 89"/>
                    <a:gd name="T43" fmla="*/ 11 h 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9" name="Freeform 81"/>
                <p:cNvSpPr>
                  <a:spLocks/>
                </p:cNvSpPr>
                <p:nvPr/>
              </p:nvSpPr>
              <p:spPr bwMode="ltGray">
                <a:xfrm>
                  <a:off x="5507" y="3841"/>
                  <a:ext cx="140" cy="262"/>
                </a:xfrm>
                <a:custGeom>
                  <a:avLst/>
                  <a:gdLst>
                    <a:gd name="T0" fmla="*/ 0 w 140"/>
                    <a:gd name="T1" fmla="*/ 261 h 262"/>
                    <a:gd name="T2" fmla="*/ 20 w 140"/>
                    <a:gd name="T3" fmla="*/ 236 h 262"/>
                    <a:gd name="T4" fmla="*/ 28 w 140"/>
                    <a:gd name="T5" fmla="*/ 220 h 262"/>
                    <a:gd name="T6" fmla="*/ 34 w 140"/>
                    <a:gd name="T7" fmla="*/ 207 h 262"/>
                    <a:gd name="T8" fmla="*/ 64 w 140"/>
                    <a:gd name="T9" fmla="*/ 87 h 262"/>
                    <a:gd name="T10" fmla="*/ 81 w 140"/>
                    <a:gd name="T11" fmla="*/ 48 h 262"/>
                    <a:gd name="T12" fmla="*/ 93 w 140"/>
                    <a:gd name="T13" fmla="*/ 24 h 262"/>
                    <a:gd name="T14" fmla="*/ 103 w 140"/>
                    <a:gd name="T15" fmla="*/ 12 h 262"/>
                    <a:gd name="T16" fmla="*/ 115 w 140"/>
                    <a:gd name="T17" fmla="*/ 4 h 262"/>
                    <a:gd name="T18" fmla="*/ 126 w 140"/>
                    <a:gd name="T19" fmla="*/ 0 h 262"/>
                    <a:gd name="T20" fmla="*/ 134 w 140"/>
                    <a:gd name="T21" fmla="*/ 2 h 262"/>
                    <a:gd name="T22" fmla="*/ 139 w 140"/>
                    <a:gd name="T23" fmla="*/ 17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30" name="Freeform 82"/>
                <p:cNvSpPr>
                  <a:spLocks/>
                </p:cNvSpPr>
                <p:nvPr/>
              </p:nvSpPr>
              <p:spPr bwMode="ltGray">
                <a:xfrm>
                  <a:off x="4521" y="3260"/>
                  <a:ext cx="329" cy="915"/>
                </a:xfrm>
                <a:custGeom>
                  <a:avLst/>
                  <a:gdLst>
                    <a:gd name="T0" fmla="*/ 328 w 329"/>
                    <a:gd name="T1" fmla="*/ 914 h 915"/>
                    <a:gd name="T2" fmla="*/ 316 w 329"/>
                    <a:gd name="T3" fmla="*/ 807 h 915"/>
                    <a:gd name="T4" fmla="*/ 301 w 329"/>
                    <a:gd name="T5" fmla="*/ 690 h 915"/>
                    <a:gd name="T6" fmla="*/ 288 w 329"/>
                    <a:gd name="T7" fmla="*/ 600 h 915"/>
                    <a:gd name="T8" fmla="*/ 274 w 329"/>
                    <a:gd name="T9" fmla="*/ 519 h 915"/>
                    <a:gd name="T10" fmla="*/ 256 w 329"/>
                    <a:gd name="T11" fmla="*/ 449 h 915"/>
                    <a:gd name="T12" fmla="*/ 238 w 329"/>
                    <a:gd name="T13" fmla="*/ 372 h 915"/>
                    <a:gd name="T14" fmla="*/ 213 w 329"/>
                    <a:gd name="T15" fmla="*/ 308 h 915"/>
                    <a:gd name="T16" fmla="*/ 160 w 329"/>
                    <a:gd name="T17" fmla="*/ 178 h 915"/>
                    <a:gd name="T18" fmla="*/ 145 w 329"/>
                    <a:gd name="T19" fmla="*/ 141 h 915"/>
                    <a:gd name="T20" fmla="*/ 134 w 329"/>
                    <a:gd name="T21" fmla="*/ 122 h 915"/>
                    <a:gd name="T22" fmla="*/ 109 w 329"/>
                    <a:gd name="T23" fmla="*/ 73 h 915"/>
                    <a:gd name="T24" fmla="*/ 94 w 329"/>
                    <a:gd name="T25" fmla="*/ 50 h 915"/>
                    <a:gd name="T26" fmla="*/ 77 w 329"/>
                    <a:gd name="T27" fmla="*/ 31 h 915"/>
                    <a:gd name="T28" fmla="*/ 50 w 329"/>
                    <a:gd name="T29" fmla="*/ 11 h 915"/>
                    <a:gd name="T30" fmla="*/ 33 w 329"/>
                    <a:gd name="T31" fmla="*/ 1 h 915"/>
                    <a:gd name="T32" fmla="*/ 20 w 329"/>
                    <a:gd name="T33" fmla="*/ 0 h 915"/>
                    <a:gd name="T34" fmla="*/ 8 w 329"/>
                    <a:gd name="T35" fmla="*/ 5 h 915"/>
                    <a:gd name="T36" fmla="*/ 0 w 329"/>
                    <a:gd name="T37" fmla="*/ 18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31" name="Freeform 83"/>
                <p:cNvSpPr>
                  <a:spLocks/>
                </p:cNvSpPr>
                <p:nvPr/>
              </p:nvSpPr>
              <p:spPr bwMode="ltGray">
                <a:xfrm>
                  <a:off x="4735" y="3361"/>
                  <a:ext cx="136" cy="754"/>
                </a:xfrm>
                <a:custGeom>
                  <a:avLst/>
                  <a:gdLst>
                    <a:gd name="T0" fmla="*/ 135 w 136"/>
                    <a:gd name="T1" fmla="*/ 753 h 754"/>
                    <a:gd name="T2" fmla="*/ 62 w 136"/>
                    <a:gd name="T3" fmla="*/ 28 h 754"/>
                    <a:gd name="T4" fmla="*/ 56 w 136"/>
                    <a:gd name="T5" fmla="*/ 18 h 754"/>
                    <a:gd name="T6" fmla="*/ 48 w 136"/>
                    <a:gd name="T7" fmla="*/ 5 h 754"/>
                    <a:gd name="T8" fmla="*/ 41 w 136"/>
                    <a:gd name="T9" fmla="*/ 2 h 754"/>
                    <a:gd name="T10" fmla="*/ 29 w 136"/>
                    <a:gd name="T11" fmla="*/ 0 h 754"/>
                    <a:gd name="T12" fmla="*/ 21 w 136"/>
                    <a:gd name="T13" fmla="*/ 2 h 754"/>
                    <a:gd name="T14" fmla="*/ 13 w 136"/>
                    <a:gd name="T15" fmla="*/ 11 h 754"/>
                    <a:gd name="T16" fmla="*/ 5 w 136"/>
                    <a:gd name="T17" fmla="*/ 24 h 754"/>
                    <a:gd name="T18" fmla="*/ 0 w 136"/>
                    <a:gd name="T19" fmla="*/ 47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133" name="Freeform 85"/>
              <p:cNvSpPr>
                <a:spLocks/>
              </p:cNvSpPr>
              <p:nvPr/>
            </p:nvSpPr>
            <p:spPr bwMode="ltGray">
              <a:xfrm>
                <a:off x="4948" y="3263"/>
                <a:ext cx="48" cy="470"/>
              </a:xfrm>
              <a:custGeom>
                <a:avLst/>
                <a:gdLst>
                  <a:gd name="T0" fmla="*/ 47 w 48"/>
                  <a:gd name="T1" fmla="*/ 0 h 470"/>
                  <a:gd name="T2" fmla="*/ 29 w 48"/>
                  <a:gd name="T3" fmla="*/ 30 h 470"/>
                  <a:gd name="T4" fmla="*/ 20 w 48"/>
                  <a:gd name="T5" fmla="*/ 89 h 470"/>
                  <a:gd name="T6" fmla="*/ 9 w 48"/>
                  <a:gd name="T7" fmla="*/ 168 h 470"/>
                  <a:gd name="T8" fmla="*/ 0 w 48"/>
                  <a:gd name="T9" fmla="*/ 267 h 470"/>
                  <a:gd name="T10" fmla="*/ 0 w 48"/>
                  <a:gd name="T11" fmla="*/ 375 h 470"/>
                  <a:gd name="T12" fmla="*/ 5 w 48"/>
                  <a:gd name="T13" fmla="*/ 469 h 470"/>
                  <a:gd name="T14" fmla="*/ 9 w 48"/>
                  <a:gd name="T15" fmla="*/ 469 h 470"/>
                  <a:gd name="T16" fmla="*/ 5 w 48"/>
                  <a:gd name="T17" fmla="*/ 375 h 470"/>
                  <a:gd name="T18" fmla="*/ 5 w 48"/>
                  <a:gd name="T19" fmla="*/ 296 h 470"/>
                  <a:gd name="T20" fmla="*/ 14 w 48"/>
                  <a:gd name="T21" fmla="*/ 211 h 470"/>
                  <a:gd name="T22" fmla="*/ 29 w 48"/>
                  <a:gd name="T23" fmla="*/ 125 h 470"/>
                  <a:gd name="T24" fmla="*/ 46 w 48"/>
                  <a:gd name="T25" fmla="*/ 12 h 470"/>
                  <a:gd name="T26" fmla="*/ 47 w 48"/>
                  <a:gd name="T27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" name="Freeform 86"/>
              <p:cNvSpPr>
                <a:spLocks/>
              </p:cNvSpPr>
              <p:nvPr/>
            </p:nvSpPr>
            <p:spPr bwMode="ltGray">
              <a:xfrm>
                <a:off x="5455" y="3275"/>
                <a:ext cx="77" cy="486"/>
              </a:xfrm>
              <a:custGeom>
                <a:avLst/>
                <a:gdLst>
                  <a:gd name="T0" fmla="*/ 15 w 77"/>
                  <a:gd name="T1" fmla="*/ 0 h 486"/>
                  <a:gd name="T2" fmla="*/ 30 w 77"/>
                  <a:gd name="T3" fmla="*/ 37 h 486"/>
                  <a:gd name="T4" fmla="*/ 45 w 77"/>
                  <a:gd name="T5" fmla="*/ 96 h 486"/>
                  <a:gd name="T6" fmla="*/ 60 w 77"/>
                  <a:gd name="T7" fmla="*/ 177 h 486"/>
                  <a:gd name="T8" fmla="*/ 76 w 77"/>
                  <a:gd name="T9" fmla="*/ 279 h 486"/>
                  <a:gd name="T10" fmla="*/ 76 w 77"/>
                  <a:gd name="T11" fmla="*/ 390 h 486"/>
                  <a:gd name="T12" fmla="*/ 68 w 77"/>
                  <a:gd name="T13" fmla="*/ 485 h 486"/>
                  <a:gd name="T14" fmla="*/ 60 w 77"/>
                  <a:gd name="T15" fmla="*/ 485 h 486"/>
                  <a:gd name="T16" fmla="*/ 68 w 77"/>
                  <a:gd name="T17" fmla="*/ 390 h 486"/>
                  <a:gd name="T18" fmla="*/ 68 w 77"/>
                  <a:gd name="T19" fmla="*/ 309 h 486"/>
                  <a:gd name="T20" fmla="*/ 53 w 77"/>
                  <a:gd name="T21" fmla="*/ 220 h 486"/>
                  <a:gd name="T22" fmla="*/ 30 w 77"/>
                  <a:gd name="T23" fmla="*/ 132 h 486"/>
                  <a:gd name="T24" fmla="*/ 0 w 77"/>
                  <a:gd name="T25" fmla="*/ 23 h 486"/>
                  <a:gd name="T26" fmla="*/ 15 w 77"/>
                  <a:gd name="T27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" name="Freeform 87"/>
              <p:cNvSpPr>
                <a:spLocks/>
              </p:cNvSpPr>
              <p:nvPr/>
            </p:nvSpPr>
            <p:spPr bwMode="ltGray">
              <a:xfrm>
                <a:off x="4866" y="3492"/>
                <a:ext cx="213" cy="578"/>
              </a:xfrm>
              <a:custGeom>
                <a:avLst/>
                <a:gdLst>
                  <a:gd name="T0" fmla="*/ 124 w 213"/>
                  <a:gd name="T1" fmla="*/ 14 h 578"/>
                  <a:gd name="T2" fmla="*/ 106 w 213"/>
                  <a:gd name="T3" fmla="*/ 37 h 578"/>
                  <a:gd name="T4" fmla="*/ 67 w 213"/>
                  <a:gd name="T5" fmla="*/ 61 h 578"/>
                  <a:gd name="T6" fmla="*/ 82 w 213"/>
                  <a:gd name="T7" fmla="*/ 56 h 578"/>
                  <a:gd name="T8" fmla="*/ 87 w 213"/>
                  <a:gd name="T9" fmla="*/ 71 h 578"/>
                  <a:gd name="T10" fmla="*/ 82 w 213"/>
                  <a:gd name="T11" fmla="*/ 84 h 578"/>
                  <a:gd name="T12" fmla="*/ 60 w 213"/>
                  <a:gd name="T13" fmla="*/ 112 h 578"/>
                  <a:gd name="T14" fmla="*/ 60 w 213"/>
                  <a:gd name="T15" fmla="*/ 119 h 578"/>
                  <a:gd name="T16" fmla="*/ 76 w 213"/>
                  <a:gd name="T17" fmla="*/ 119 h 578"/>
                  <a:gd name="T18" fmla="*/ 69 w 213"/>
                  <a:gd name="T19" fmla="*/ 128 h 578"/>
                  <a:gd name="T20" fmla="*/ 60 w 213"/>
                  <a:gd name="T21" fmla="*/ 156 h 578"/>
                  <a:gd name="T22" fmla="*/ 69 w 213"/>
                  <a:gd name="T23" fmla="*/ 151 h 578"/>
                  <a:gd name="T24" fmla="*/ 73 w 213"/>
                  <a:gd name="T25" fmla="*/ 169 h 578"/>
                  <a:gd name="T26" fmla="*/ 21 w 213"/>
                  <a:gd name="T27" fmla="*/ 217 h 578"/>
                  <a:gd name="T28" fmla="*/ 54 w 213"/>
                  <a:gd name="T29" fmla="*/ 202 h 578"/>
                  <a:gd name="T30" fmla="*/ 42 w 213"/>
                  <a:gd name="T31" fmla="*/ 231 h 578"/>
                  <a:gd name="T32" fmla="*/ 27 w 213"/>
                  <a:gd name="T33" fmla="*/ 235 h 578"/>
                  <a:gd name="T34" fmla="*/ 63 w 213"/>
                  <a:gd name="T35" fmla="*/ 202 h 578"/>
                  <a:gd name="T36" fmla="*/ 73 w 213"/>
                  <a:gd name="T37" fmla="*/ 217 h 578"/>
                  <a:gd name="T38" fmla="*/ 45 w 213"/>
                  <a:gd name="T39" fmla="*/ 260 h 578"/>
                  <a:gd name="T40" fmla="*/ 24 w 213"/>
                  <a:gd name="T41" fmla="*/ 289 h 578"/>
                  <a:gd name="T42" fmla="*/ 49 w 213"/>
                  <a:gd name="T43" fmla="*/ 270 h 578"/>
                  <a:gd name="T44" fmla="*/ 57 w 213"/>
                  <a:gd name="T45" fmla="*/ 283 h 578"/>
                  <a:gd name="T46" fmla="*/ 45 w 213"/>
                  <a:gd name="T47" fmla="*/ 316 h 578"/>
                  <a:gd name="T48" fmla="*/ 27 w 213"/>
                  <a:gd name="T49" fmla="*/ 336 h 578"/>
                  <a:gd name="T50" fmla="*/ 33 w 213"/>
                  <a:gd name="T51" fmla="*/ 345 h 578"/>
                  <a:gd name="T52" fmla="*/ 36 w 213"/>
                  <a:gd name="T53" fmla="*/ 359 h 578"/>
                  <a:gd name="T54" fmla="*/ 33 w 213"/>
                  <a:gd name="T55" fmla="*/ 364 h 578"/>
                  <a:gd name="T56" fmla="*/ 30 w 213"/>
                  <a:gd name="T57" fmla="*/ 378 h 578"/>
                  <a:gd name="T58" fmla="*/ 33 w 213"/>
                  <a:gd name="T59" fmla="*/ 392 h 578"/>
                  <a:gd name="T60" fmla="*/ 6 w 213"/>
                  <a:gd name="T61" fmla="*/ 448 h 578"/>
                  <a:gd name="T62" fmla="*/ 39 w 213"/>
                  <a:gd name="T63" fmla="*/ 415 h 578"/>
                  <a:gd name="T64" fmla="*/ 69 w 213"/>
                  <a:gd name="T65" fmla="*/ 577 h 578"/>
                  <a:gd name="T66" fmla="*/ 45 w 213"/>
                  <a:gd name="T67" fmla="*/ 434 h 578"/>
                  <a:gd name="T68" fmla="*/ 60 w 213"/>
                  <a:gd name="T69" fmla="*/ 397 h 578"/>
                  <a:gd name="T70" fmla="*/ 63 w 213"/>
                  <a:gd name="T71" fmla="*/ 378 h 578"/>
                  <a:gd name="T72" fmla="*/ 73 w 213"/>
                  <a:gd name="T73" fmla="*/ 411 h 578"/>
                  <a:gd name="T74" fmla="*/ 69 w 213"/>
                  <a:gd name="T75" fmla="*/ 349 h 578"/>
                  <a:gd name="T76" fmla="*/ 91 w 213"/>
                  <a:gd name="T77" fmla="*/ 430 h 578"/>
                  <a:gd name="T78" fmla="*/ 100 w 213"/>
                  <a:gd name="T79" fmla="*/ 434 h 578"/>
                  <a:gd name="T80" fmla="*/ 76 w 213"/>
                  <a:gd name="T81" fmla="*/ 378 h 578"/>
                  <a:gd name="T82" fmla="*/ 82 w 213"/>
                  <a:gd name="T83" fmla="*/ 312 h 578"/>
                  <a:gd name="T84" fmla="*/ 145 w 213"/>
                  <a:gd name="T85" fmla="*/ 500 h 578"/>
                  <a:gd name="T86" fmla="*/ 87 w 213"/>
                  <a:gd name="T87" fmla="*/ 326 h 578"/>
                  <a:gd name="T88" fmla="*/ 93 w 213"/>
                  <a:gd name="T89" fmla="*/ 250 h 578"/>
                  <a:gd name="T90" fmla="*/ 124 w 213"/>
                  <a:gd name="T91" fmla="*/ 359 h 578"/>
                  <a:gd name="T92" fmla="*/ 102 w 213"/>
                  <a:gd name="T93" fmla="*/ 256 h 578"/>
                  <a:gd name="T94" fmla="*/ 129 w 213"/>
                  <a:gd name="T95" fmla="*/ 415 h 578"/>
                  <a:gd name="T96" fmla="*/ 106 w 213"/>
                  <a:gd name="T97" fmla="*/ 202 h 578"/>
                  <a:gd name="T98" fmla="*/ 111 w 213"/>
                  <a:gd name="T99" fmla="*/ 151 h 578"/>
                  <a:gd name="T100" fmla="*/ 148 w 213"/>
                  <a:gd name="T101" fmla="*/ 240 h 578"/>
                  <a:gd name="T102" fmla="*/ 148 w 213"/>
                  <a:gd name="T103" fmla="*/ 240 h 578"/>
                  <a:gd name="T104" fmla="*/ 120 w 213"/>
                  <a:gd name="T105" fmla="*/ 161 h 578"/>
                  <a:gd name="T106" fmla="*/ 124 w 213"/>
                  <a:gd name="T107" fmla="*/ 119 h 578"/>
                  <a:gd name="T108" fmla="*/ 133 w 213"/>
                  <a:gd name="T109" fmla="*/ 138 h 578"/>
                  <a:gd name="T110" fmla="*/ 212 w 213"/>
                  <a:gd name="T111" fmla="*/ 223 h 578"/>
                  <a:gd name="T112" fmla="*/ 129 w 213"/>
                  <a:gd name="T113" fmla="*/ 123 h 578"/>
                  <a:gd name="T114" fmla="*/ 145 w 213"/>
                  <a:gd name="T115" fmla="*/ 112 h 578"/>
                  <a:gd name="T116" fmla="*/ 194 w 213"/>
                  <a:gd name="T117" fmla="*/ 208 h 578"/>
                  <a:gd name="T118" fmla="*/ 139 w 213"/>
                  <a:gd name="T119" fmla="*/ 56 h 578"/>
                  <a:gd name="T120" fmla="*/ 135 w 213"/>
                  <a:gd name="T121" fmla="*/ 28 h 578"/>
                  <a:gd name="T122" fmla="*/ 151 w 213"/>
                  <a:gd name="T123" fmla="*/ 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" name="Freeform 88"/>
              <p:cNvSpPr>
                <a:spLocks/>
              </p:cNvSpPr>
              <p:nvPr/>
            </p:nvSpPr>
            <p:spPr bwMode="ltGray">
              <a:xfrm>
                <a:off x="5013" y="2909"/>
                <a:ext cx="132" cy="502"/>
              </a:xfrm>
              <a:custGeom>
                <a:avLst/>
                <a:gdLst>
                  <a:gd name="T0" fmla="*/ 131 w 132"/>
                  <a:gd name="T1" fmla="*/ 179 h 502"/>
                  <a:gd name="T2" fmla="*/ 117 w 132"/>
                  <a:gd name="T3" fmla="*/ 18 h 502"/>
                  <a:gd name="T4" fmla="*/ 99 w 132"/>
                  <a:gd name="T5" fmla="*/ 2 h 502"/>
                  <a:gd name="T6" fmla="*/ 85 w 132"/>
                  <a:gd name="T7" fmla="*/ 0 h 502"/>
                  <a:gd name="T8" fmla="*/ 63 w 132"/>
                  <a:gd name="T9" fmla="*/ 7 h 502"/>
                  <a:gd name="T10" fmla="*/ 49 w 132"/>
                  <a:gd name="T11" fmla="*/ 25 h 502"/>
                  <a:gd name="T12" fmla="*/ 33 w 132"/>
                  <a:gd name="T13" fmla="*/ 50 h 502"/>
                  <a:gd name="T14" fmla="*/ 18 w 132"/>
                  <a:gd name="T15" fmla="*/ 94 h 502"/>
                  <a:gd name="T16" fmla="*/ 10 w 132"/>
                  <a:gd name="T17" fmla="*/ 157 h 502"/>
                  <a:gd name="T18" fmla="*/ 6 w 132"/>
                  <a:gd name="T19" fmla="*/ 211 h 502"/>
                  <a:gd name="T20" fmla="*/ 0 w 132"/>
                  <a:gd name="T21" fmla="*/ 285 h 502"/>
                  <a:gd name="T22" fmla="*/ 0 w 132"/>
                  <a:gd name="T23" fmla="*/ 334 h 502"/>
                  <a:gd name="T24" fmla="*/ 10 w 132"/>
                  <a:gd name="T25" fmla="*/ 400 h 502"/>
                  <a:gd name="T26" fmla="*/ 30 w 132"/>
                  <a:gd name="T27" fmla="*/ 456 h 502"/>
                  <a:gd name="T28" fmla="*/ 49 w 132"/>
                  <a:gd name="T29" fmla="*/ 501 h 502"/>
                  <a:gd name="T30" fmla="*/ 38 w 132"/>
                  <a:gd name="T31" fmla="*/ 433 h 502"/>
                  <a:gd name="T32" fmla="*/ 33 w 132"/>
                  <a:gd name="T33" fmla="*/ 370 h 502"/>
                  <a:gd name="T34" fmla="*/ 36 w 132"/>
                  <a:gd name="T35" fmla="*/ 304 h 502"/>
                  <a:gd name="T36" fmla="*/ 38 w 132"/>
                  <a:gd name="T37" fmla="*/ 245 h 502"/>
                  <a:gd name="T38" fmla="*/ 42 w 132"/>
                  <a:gd name="T39" fmla="*/ 186 h 502"/>
                  <a:gd name="T40" fmla="*/ 49 w 132"/>
                  <a:gd name="T41" fmla="*/ 133 h 502"/>
                  <a:gd name="T42" fmla="*/ 51 w 132"/>
                  <a:gd name="T43" fmla="*/ 93 h 502"/>
                  <a:gd name="T44" fmla="*/ 59 w 132"/>
                  <a:gd name="T45" fmla="*/ 53 h 502"/>
                  <a:gd name="T46" fmla="*/ 79 w 132"/>
                  <a:gd name="T47" fmla="*/ 20 h 502"/>
                  <a:gd name="T48" fmla="*/ 96 w 132"/>
                  <a:gd name="T49" fmla="*/ 22 h 502"/>
                  <a:gd name="T50" fmla="*/ 112 w 132"/>
                  <a:gd name="T51" fmla="*/ 113 h 502"/>
                  <a:gd name="T52" fmla="*/ 125 w 132"/>
                  <a:gd name="T53" fmla="*/ 133 h 502"/>
                  <a:gd name="T54" fmla="*/ 131 w 132"/>
                  <a:gd name="T55" fmla="*/ 17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" name="Freeform 89"/>
              <p:cNvSpPr>
                <a:spLocks/>
              </p:cNvSpPr>
              <p:nvPr/>
            </p:nvSpPr>
            <p:spPr bwMode="ltGray">
              <a:xfrm>
                <a:off x="4787" y="2599"/>
                <a:ext cx="288" cy="1029"/>
              </a:xfrm>
              <a:custGeom>
                <a:avLst/>
                <a:gdLst>
                  <a:gd name="T0" fmla="*/ 193 w 288"/>
                  <a:gd name="T1" fmla="*/ 11 h 1029"/>
                  <a:gd name="T2" fmla="*/ 185 w 288"/>
                  <a:gd name="T3" fmla="*/ 44 h 1029"/>
                  <a:gd name="T4" fmla="*/ 122 w 288"/>
                  <a:gd name="T5" fmla="*/ 37 h 1029"/>
                  <a:gd name="T6" fmla="*/ 147 w 288"/>
                  <a:gd name="T7" fmla="*/ 51 h 1029"/>
                  <a:gd name="T8" fmla="*/ 174 w 288"/>
                  <a:gd name="T9" fmla="*/ 70 h 1029"/>
                  <a:gd name="T10" fmla="*/ 114 w 288"/>
                  <a:gd name="T11" fmla="*/ 96 h 1029"/>
                  <a:gd name="T12" fmla="*/ 161 w 288"/>
                  <a:gd name="T13" fmla="*/ 104 h 1029"/>
                  <a:gd name="T14" fmla="*/ 164 w 288"/>
                  <a:gd name="T15" fmla="*/ 135 h 1029"/>
                  <a:gd name="T16" fmla="*/ 28 w 288"/>
                  <a:gd name="T17" fmla="*/ 280 h 1029"/>
                  <a:gd name="T18" fmla="*/ 155 w 288"/>
                  <a:gd name="T19" fmla="*/ 175 h 1029"/>
                  <a:gd name="T20" fmla="*/ 128 w 288"/>
                  <a:gd name="T21" fmla="*/ 234 h 1029"/>
                  <a:gd name="T22" fmla="*/ 145 w 288"/>
                  <a:gd name="T23" fmla="*/ 240 h 1029"/>
                  <a:gd name="T24" fmla="*/ 122 w 288"/>
                  <a:gd name="T25" fmla="*/ 322 h 1029"/>
                  <a:gd name="T26" fmla="*/ 72 w 288"/>
                  <a:gd name="T27" fmla="*/ 409 h 1029"/>
                  <a:gd name="T28" fmla="*/ 128 w 288"/>
                  <a:gd name="T29" fmla="*/ 345 h 1029"/>
                  <a:gd name="T30" fmla="*/ 82 w 288"/>
                  <a:gd name="T31" fmla="*/ 474 h 1029"/>
                  <a:gd name="T32" fmla="*/ 124 w 288"/>
                  <a:gd name="T33" fmla="*/ 389 h 1029"/>
                  <a:gd name="T34" fmla="*/ 134 w 288"/>
                  <a:gd name="T35" fmla="*/ 389 h 1029"/>
                  <a:gd name="T36" fmla="*/ 117 w 288"/>
                  <a:gd name="T37" fmla="*/ 465 h 1029"/>
                  <a:gd name="T38" fmla="*/ 131 w 288"/>
                  <a:gd name="T39" fmla="*/ 465 h 1029"/>
                  <a:gd name="T40" fmla="*/ 105 w 288"/>
                  <a:gd name="T41" fmla="*/ 553 h 1029"/>
                  <a:gd name="T42" fmla="*/ 120 w 288"/>
                  <a:gd name="T43" fmla="*/ 531 h 1029"/>
                  <a:gd name="T44" fmla="*/ 106 w 288"/>
                  <a:gd name="T45" fmla="*/ 615 h 1029"/>
                  <a:gd name="T46" fmla="*/ 117 w 288"/>
                  <a:gd name="T47" fmla="*/ 588 h 1029"/>
                  <a:gd name="T48" fmla="*/ 130 w 288"/>
                  <a:gd name="T49" fmla="*/ 579 h 1029"/>
                  <a:gd name="T50" fmla="*/ 122 w 288"/>
                  <a:gd name="T51" fmla="*/ 641 h 1029"/>
                  <a:gd name="T52" fmla="*/ 95 w 288"/>
                  <a:gd name="T53" fmla="*/ 754 h 1029"/>
                  <a:gd name="T54" fmla="*/ 130 w 288"/>
                  <a:gd name="T55" fmla="*/ 667 h 1029"/>
                  <a:gd name="T56" fmla="*/ 138 w 288"/>
                  <a:gd name="T57" fmla="*/ 652 h 1029"/>
                  <a:gd name="T58" fmla="*/ 135 w 288"/>
                  <a:gd name="T59" fmla="*/ 746 h 1029"/>
                  <a:gd name="T60" fmla="*/ 147 w 288"/>
                  <a:gd name="T61" fmla="*/ 793 h 1029"/>
                  <a:gd name="T62" fmla="*/ 151 w 288"/>
                  <a:gd name="T63" fmla="*/ 740 h 1029"/>
                  <a:gd name="T64" fmla="*/ 254 w 288"/>
                  <a:gd name="T65" fmla="*/ 881 h 1029"/>
                  <a:gd name="T66" fmla="*/ 161 w 288"/>
                  <a:gd name="T67" fmla="*/ 677 h 1029"/>
                  <a:gd name="T68" fmla="*/ 180 w 288"/>
                  <a:gd name="T69" fmla="*/ 720 h 1029"/>
                  <a:gd name="T70" fmla="*/ 153 w 288"/>
                  <a:gd name="T71" fmla="*/ 605 h 1029"/>
                  <a:gd name="T72" fmla="*/ 265 w 288"/>
                  <a:gd name="T73" fmla="*/ 695 h 1029"/>
                  <a:gd name="T74" fmla="*/ 153 w 288"/>
                  <a:gd name="T75" fmla="*/ 570 h 1029"/>
                  <a:gd name="T76" fmla="*/ 169 w 288"/>
                  <a:gd name="T77" fmla="*/ 542 h 1029"/>
                  <a:gd name="T78" fmla="*/ 156 w 288"/>
                  <a:gd name="T79" fmla="*/ 494 h 1029"/>
                  <a:gd name="T80" fmla="*/ 174 w 288"/>
                  <a:gd name="T81" fmla="*/ 494 h 1029"/>
                  <a:gd name="T82" fmla="*/ 225 w 288"/>
                  <a:gd name="T83" fmla="*/ 582 h 1029"/>
                  <a:gd name="T84" fmla="*/ 176 w 288"/>
                  <a:gd name="T85" fmla="*/ 415 h 1029"/>
                  <a:gd name="T86" fmla="*/ 166 w 288"/>
                  <a:gd name="T87" fmla="*/ 353 h 1029"/>
                  <a:gd name="T88" fmla="*/ 180 w 288"/>
                  <a:gd name="T89" fmla="*/ 342 h 1029"/>
                  <a:gd name="T90" fmla="*/ 178 w 288"/>
                  <a:gd name="T91" fmla="*/ 284 h 1029"/>
                  <a:gd name="T92" fmla="*/ 184 w 288"/>
                  <a:gd name="T93" fmla="*/ 277 h 1029"/>
                  <a:gd name="T94" fmla="*/ 218 w 288"/>
                  <a:gd name="T95" fmla="*/ 330 h 1029"/>
                  <a:gd name="T96" fmla="*/ 191 w 288"/>
                  <a:gd name="T97" fmla="*/ 245 h 1029"/>
                  <a:gd name="T98" fmla="*/ 193 w 288"/>
                  <a:gd name="T99" fmla="*/ 172 h 1029"/>
                  <a:gd name="T100" fmla="*/ 191 w 288"/>
                  <a:gd name="T101" fmla="*/ 132 h 1029"/>
                  <a:gd name="T102" fmla="*/ 221 w 288"/>
                  <a:gd name="T103" fmla="*/ 129 h 1029"/>
                  <a:gd name="T104" fmla="*/ 213 w 288"/>
                  <a:gd name="T105" fmla="*/ 70 h 1029"/>
                  <a:gd name="T106" fmla="*/ 226 w 288"/>
                  <a:gd name="T107" fmla="*/ 56 h 1029"/>
                  <a:gd name="T108" fmla="*/ 222 w 288"/>
                  <a:gd name="T109" fmla="*/ 0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" name="Freeform 90"/>
              <p:cNvSpPr>
                <a:spLocks/>
              </p:cNvSpPr>
              <p:nvPr/>
            </p:nvSpPr>
            <p:spPr bwMode="ltGray">
              <a:xfrm>
                <a:off x="5132" y="2790"/>
                <a:ext cx="120" cy="573"/>
              </a:xfrm>
              <a:custGeom>
                <a:avLst/>
                <a:gdLst>
                  <a:gd name="T0" fmla="*/ 2 w 120"/>
                  <a:gd name="T1" fmla="*/ 91 h 573"/>
                  <a:gd name="T2" fmla="*/ 27 w 120"/>
                  <a:gd name="T3" fmla="*/ 0 h 573"/>
                  <a:gd name="T4" fmla="*/ 43 w 120"/>
                  <a:gd name="T5" fmla="*/ 2 h 573"/>
                  <a:gd name="T6" fmla="*/ 56 w 120"/>
                  <a:gd name="T7" fmla="*/ 8 h 573"/>
                  <a:gd name="T8" fmla="*/ 67 w 120"/>
                  <a:gd name="T9" fmla="*/ 33 h 573"/>
                  <a:gd name="T10" fmla="*/ 94 w 120"/>
                  <a:gd name="T11" fmla="*/ 106 h 573"/>
                  <a:gd name="T12" fmla="*/ 103 w 120"/>
                  <a:gd name="T13" fmla="*/ 139 h 573"/>
                  <a:gd name="T14" fmla="*/ 110 w 120"/>
                  <a:gd name="T15" fmla="*/ 171 h 573"/>
                  <a:gd name="T16" fmla="*/ 116 w 120"/>
                  <a:gd name="T17" fmla="*/ 268 h 573"/>
                  <a:gd name="T18" fmla="*/ 119 w 120"/>
                  <a:gd name="T19" fmla="*/ 297 h 573"/>
                  <a:gd name="T20" fmla="*/ 116 w 120"/>
                  <a:gd name="T21" fmla="*/ 336 h 573"/>
                  <a:gd name="T22" fmla="*/ 111 w 120"/>
                  <a:gd name="T23" fmla="*/ 375 h 573"/>
                  <a:gd name="T24" fmla="*/ 101 w 120"/>
                  <a:gd name="T25" fmla="*/ 436 h 573"/>
                  <a:gd name="T26" fmla="*/ 92 w 120"/>
                  <a:gd name="T27" fmla="*/ 475 h 573"/>
                  <a:gd name="T28" fmla="*/ 79 w 120"/>
                  <a:gd name="T29" fmla="*/ 518 h 573"/>
                  <a:gd name="T30" fmla="*/ 52 w 120"/>
                  <a:gd name="T31" fmla="*/ 572 h 573"/>
                  <a:gd name="T32" fmla="*/ 65 w 120"/>
                  <a:gd name="T33" fmla="*/ 505 h 573"/>
                  <a:gd name="T34" fmla="*/ 77 w 120"/>
                  <a:gd name="T35" fmla="*/ 444 h 573"/>
                  <a:gd name="T36" fmla="*/ 83 w 120"/>
                  <a:gd name="T37" fmla="*/ 388 h 573"/>
                  <a:gd name="T38" fmla="*/ 80 w 120"/>
                  <a:gd name="T39" fmla="*/ 336 h 573"/>
                  <a:gd name="T40" fmla="*/ 79 w 120"/>
                  <a:gd name="T41" fmla="*/ 297 h 573"/>
                  <a:gd name="T42" fmla="*/ 83 w 120"/>
                  <a:gd name="T43" fmla="*/ 251 h 573"/>
                  <a:gd name="T44" fmla="*/ 86 w 120"/>
                  <a:gd name="T45" fmla="*/ 214 h 573"/>
                  <a:gd name="T46" fmla="*/ 74 w 120"/>
                  <a:gd name="T47" fmla="*/ 139 h 573"/>
                  <a:gd name="T48" fmla="*/ 71 w 120"/>
                  <a:gd name="T49" fmla="*/ 97 h 573"/>
                  <a:gd name="T50" fmla="*/ 63 w 120"/>
                  <a:gd name="T51" fmla="*/ 66 h 573"/>
                  <a:gd name="T52" fmla="*/ 43 w 120"/>
                  <a:gd name="T53" fmla="*/ 24 h 573"/>
                  <a:gd name="T54" fmla="*/ 33 w 120"/>
                  <a:gd name="T55" fmla="*/ 57 h 573"/>
                  <a:gd name="T56" fmla="*/ 0 w 120"/>
                  <a:gd name="T57" fmla="*/ 109 h 573"/>
                  <a:gd name="T58" fmla="*/ 2 w 120"/>
                  <a:gd name="T59" fmla="*/ 91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" name="Freeform 91"/>
              <p:cNvSpPr>
                <a:spLocks/>
              </p:cNvSpPr>
              <p:nvPr/>
            </p:nvSpPr>
            <p:spPr bwMode="ltGray">
              <a:xfrm>
                <a:off x="5256" y="3745"/>
                <a:ext cx="50" cy="585"/>
              </a:xfrm>
              <a:custGeom>
                <a:avLst/>
                <a:gdLst>
                  <a:gd name="T0" fmla="*/ 39 w 50"/>
                  <a:gd name="T1" fmla="*/ 0 h 585"/>
                  <a:gd name="T2" fmla="*/ 35 w 50"/>
                  <a:gd name="T3" fmla="*/ 11 h 585"/>
                  <a:gd name="T4" fmla="*/ 19 w 50"/>
                  <a:gd name="T5" fmla="*/ 115 h 585"/>
                  <a:gd name="T6" fmla="*/ 9 w 50"/>
                  <a:gd name="T7" fmla="*/ 212 h 585"/>
                  <a:gd name="T8" fmla="*/ 0 w 50"/>
                  <a:gd name="T9" fmla="*/ 335 h 585"/>
                  <a:gd name="T10" fmla="*/ 0 w 50"/>
                  <a:gd name="T11" fmla="*/ 467 h 585"/>
                  <a:gd name="T12" fmla="*/ 4 w 50"/>
                  <a:gd name="T13" fmla="*/ 584 h 585"/>
                  <a:gd name="T14" fmla="*/ 9 w 50"/>
                  <a:gd name="T15" fmla="*/ 584 h 585"/>
                  <a:gd name="T16" fmla="*/ 4 w 50"/>
                  <a:gd name="T17" fmla="*/ 467 h 585"/>
                  <a:gd name="T18" fmla="*/ 4 w 50"/>
                  <a:gd name="T19" fmla="*/ 371 h 585"/>
                  <a:gd name="T20" fmla="*/ 14 w 50"/>
                  <a:gd name="T21" fmla="*/ 264 h 585"/>
                  <a:gd name="T22" fmla="*/ 29 w 50"/>
                  <a:gd name="T23" fmla="*/ 159 h 585"/>
                  <a:gd name="T24" fmla="*/ 49 w 50"/>
                  <a:gd name="T25" fmla="*/ 25 h 585"/>
                  <a:gd name="T26" fmla="*/ 39 w 50"/>
                  <a:gd name="T27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" name="Freeform 92"/>
              <p:cNvSpPr>
                <a:spLocks/>
              </p:cNvSpPr>
              <p:nvPr/>
            </p:nvSpPr>
            <p:spPr bwMode="ltGray">
              <a:xfrm>
                <a:off x="5661" y="3596"/>
                <a:ext cx="45" cy="354"/>
              </a:xfrm>
              <a:custGeom>
                <a:avLst/>
                <a:gdLst>
                  <a:gd name="T0" fmla="*/ 8 w 45"/>
                  <a:gd name="T1" fmla="*/ 0 h 354"/>
                  <a:gd name="T2" fmla="*/ 17 w 45"/>
                  <a:gd name="T3" fmla="*/ 25 h 354"/>
                  <a:gd name="T4" fmla="*/ 26 w 45"/>
                  <a:gd name="T5" fmla="*/ 69 h 354"/>
                  <a:gd name="T6" fmla="*/ 35 w 45"/>
                  <a:gd name="T7" fmla="*/ 128 h 354"/>
                  <a:gd name="T8" fmla="*/ 44 w 45"/>
                  <a:gd name="T9" fmla="*/ 203 h 354"/>
                  <a:gd name="T10" fmla="*/ 44 w 45"/>
                  <a:gd name="T11" fmla="*/ 282 h 354"/>
                  <a:gd name="T12" fmla="*/ 39 w 45"/>
                  <a:gd name="T13" fmla="*/ 353 h 354"/>
                  <a:gd name="T14" fmla="*/ 35 w 45"/>
                  <a:gd name="T15" fmla="*/ 353 h 354"/>
                  <a:gd name="T16" fmla="*/ 39 w 45"/>
                  <a:gd name="T17" fmla="*/ 282 h 354"/>
                  <a:gd name="T18" fmla="*/ 39 w 45"/>
                  <a:gd name="T19" fmla="*/ 224 h 354"/>
                  <a:gd name="T20" fmla="*/ 30 w 45"/>
                  <a:gd name="T21" fmla="*/ 159 h 354"/>
                  <a:gd name="T22" fmla="*/ 17 w 45"/>
                  <a:gd name="T23" fmla="*/ 96 h 354"/>
                  <a:gd name="T24" fmla="*/ 0 w 45"/>
                  <a:gd name="T25" fmla="*/ 15 h 354"/>
                  <a:gd name="T26" fmla="*/ 8 w 45"/>
                  <a:gd name="T27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" name="Freeform 93"/>
              <p:cNvSpPr>
                <a:spLocks/>
              </p:cNvSpPr>
              <p:nvPr/>
            </p:nvSpPr>
            <p:spPr bwMode="ltGray">
              <a:xfrm>
                <a:off x="5439" y="3408"/>
                <a:ext cx="76" cy="353"/>
              </a:xfrm>
              <a:custGeom>
                <a:avLst/>
                <a:gdLst>
                  <a:gd name="T0" fmla="*/ 73 w 76"/>
                  <a:gd name="T1" fmla="*/ 54 h 353"/>
                  <a:gd name="T2" fmla="*/ 57 w 76"/>
                  <a:gd name="T3" fmla="*/ 0 h 353"/>
                  <a:gd name="T4" fmla="*/ 47 w 76"/>
                  <a:gd name="T5" fmla="*/ 1 h 353"/>
                  <a:gd name="T6" fmla="*/ 38 w 76"/>
                  <a:gd name="T7" fmla="*/ 4 h 353"/>
                  <a:gd name="T8" fmla="*/ 32 w 76"/>
                  <a:gd name="T9" fmla="*/ 18 h 353"/>
                  <a:gd name="T10" fmla="*/ 15 w 76"/>
                  <a:gd name="T11" fmla="*/ 64 h 353"/>
                  <a:gd name="T12" fmla="*/ 8 w 76"/>
                  <a:gd name="T13" fmla="*/ 85 h 353"/>
                  <a:gd name="T14" fmla="*/ 6 w 76"/>
                  <a:gd name="T15" fmla="*/ 105 h 353"/>
                  <a:gd name="T16" fmla="*/ 0 w 76"/>
                  <a:gd name="T17" fmla="*/ 165 h 353"/>
                  <a:gd name="T18" fmla="*/ 0 w 76"/>
                  <a:gd name="T19" fmla="*/ 183 h 353"/>
                  <a:gd name="T20" fmla="*/ 0 w 76"/>
                  <a:gd name="T21" fmla="*/ 206 h 353"/>
                  <a:gd name="T22" fmla="*/ 4 w 76"/>
                  <a:gd name="T23" fmla="*/ 230 h 353"/>
                  <a:gd name="T24" fmla="*/ 10 w 76"/>
                  <a:gd name="T25" fmla="*/ 268 h 353"/>
                  <a:gd name="T26" fmla="*/ 16 w 76"/>
                  <a:gd name="T27" fmla="*/ 292 h 353"/>
                  <a:gd name="T28" fmla="*/ 25 w 76"/>
                  <a:gd name="T29" fmla="*/ 320 h 353"/>
                  <a:gd name="T30" fmla="*/ 42 w 76"/>
                  <a:gd name="T31" fmla="*/ 352 h 353"/>
                  <a:gd name="T32" fmla="*/ 33 w 76"/>
                  <a:gd name="T33" fmla="*/ 311 h 353"/>
                  <a:gd name="T34" fmla="*/ 26 w 76"/>
                  <a:gd name="T35" fmla="*/ 274 h 353"/>
                  <a:gd name="T36" fmla="*/ 22 w 76"/>
                  <a:gd name="T37" fmla="*/ 239 h 353"/>
                  <a:gd name="T38" fmla="*/ 23 w 76"/>
                  <a:gd name="T39" fmla="*/ 206 h 353"/>
                  <a:gd name="T40" fmla="*/ 25 w 76"/>
                  <a:gd name="T41" fmla="*/ 183 h 353"/>
                  <a:gd name="T42" fmla="*/ 22 w 76"/>
                  <a:gd name="T43" fmla="*/ 154 h 353"/>
                  <a:gd name="T44" fmla="*/ 21 w 76"/>
                  <a:gd name="T45" fmla="*/ 131 h 353"/>
                  <a:gd name="T46" fmla="*/ 27 w 76"/>
                  <a:gd name="T47" fmla="*/ 85 h 353"/>
                  <a:gd name="T48" fmla="*/ 29 w 76"/>
                  <a:gd name="T49" fmla="*/ 60 h 353"/>
                  <a:gd name="T50" fmla="*/ 35 w 76"/>
                  <a:gd name="T51" fmla="*/ 40 h 353"/>
                  <a:gd name="T52" fmla="*/ 47 w 76"/>
                  <a:gd name="T53" fmla="*/ 14 h 353"/>
                  <a:gd name="T54" fmla="*/ 53 w 76"/>
                  <a:gd name="T55" fmla="*/ 34 h 353"/>
                  <a:gd name="T56" fmla="*/ 75 w 76"/>
                  <a:gd name="T57" fmla="*/ 66 h 353"/>
                  <a:gd name="T58" fmla="*/ 73 w 76"/>
                  <a:gd name="T59" fmla="*/ 5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" name="Freeform 94"/>
              <p:cNvSpPr>
                <a:spLocks/>
              </p:cNvSpPr>
              <p:nvPr/>
            </p:nvSpPr>
            <p:spPr bwMode="ltGray">
              <a:xfrm>
                <a:off x="5568" y="3094"/>
                <a:ext cx="185" cy="636"/>
              </a:xfrm>
              <a:custGeom>
                <a:avLst/>
                <a:gdLst>
                  <a:gd name="T0" fmla="*/ 60 w 185"/>
                  <a:gd name="T1" fmla="*/ 7 h 636"/>
                  <a:gd name="T2" fmla="*/ 64 w 185"/>
                  <a:gd name="T3" fmla="*/ 27 h 636"/>
                  <a:gd name="T4" fmla="*/ 105 w 185"/>
                  <a:gd name="T5" fmla="*/ 24 h 636"/>
                  <a:gd name="T6" fmla="*/ 89 w 185"/>
                  <a:gd name="T7" fmla="*/ 33 h 636"/>
                  <a:gd name="T8" fmla="*/ 72 w 185"/>
                  <a:gd name="T9" fmla="*/ 43 h 636"/>
                  <a:gd name="T10" fmla="*/ 111 w 185"/>
                  <a:gd name="T11" fmla="*/ 59 h 636"/>
                  <a:gd name="T12" fmla="*/ 80 w 185"/>
                  <a:gd name="T13" fmla="*/ 64 h 636"/>
                  <a:gd name="T14" fmla="*/ 78 w 185"/>
                  <a:gd name="T15" fmla="*/ 83 h 636"/>
                  <a:gd name="T16" fmla="*/ 165 w 185"/>
                  <a:gd name="T17" fmla="*/ 172 h 636"/>
                  <a:gd name="T18" fmla="*/ 85 w 185"/>
                  <a:gd name="T19" fmla="*/ 107 h 636"/>
                  <a:gd name="T20" fmla="*/ 102 w 185"/>
                  <a:gd name="T21" fmla="*/ 145 h 636"/>
                  <a:gd name="T22" fmla="*/ 90 w 185"/>
                  <a:gd name="T23" fmla="*/ 148 h 636"/>
                  <a:gd name="T24" fmla="*/ 105 w 185"/>
                  <a:gd name="T25" fmla="*/ 198 h 636"/>
                  <a:gd name="T26" fmla="*/ 137 w 185"/>
                  <a:gd name="T27" fmla="*/ 251 h 636"/>
                  <a:gd name="T28" fmla="*/ 102 w 185"/>
                  <a:gd name="T29" fmla="*/ 213 h 636"/>
                  <a:gd name="T30" fmla="*/ 132 w 185"/>
                  <a:gd name="T31" fmla="*/ 293 h 636"/>
                  <a:gd name="T32" fmla="*/ 104 w 185"/>
                  <a:gd name="T33" fmla="*/ 240 h 636"/>
                  <a:gd name="T34" fmla="*/ 98 w 185"/>
                  <a:gd name="T35" fmla="*/ 240 h 636"/>
                  <a:gd name="T36" fmla="*/ 108 w 185"/>
                  <a:gd name="T37" fmla="*/ 287 h 636"/>
                  <a:gd name="T38" fmla="*/ 99 w 185"/>
                  <a:gd name="T39" fmla="*/ 287 h 636"/>
                  <a:gd name="T40" fmla="*/ 117 w 185"/>
                  <a:gd name="T41" fmla="*/ 342 h 636"/>
                  <a:gd name="T42" fmla="*/ 107 w 185"/>
                  <a:gd name="T43" fmla="*/ 328 h 636"/>
                  <a:gd name="T44" fmla="*/ 115 w 185"/>
                  <a:gd name="T45" fmla="*/ 380 h 636"/>
                  <a:gd name="T46" fmla="*/ 108 w 185"/>
                  <a:gd name="T47" fmla="*/ 362 h 636"/>
                  <a:gd name="T48" fmla="*/ 100 w 185"/>
                  <a:gd name="T49" fmla="*/ 358 h 636"/>
                  <a:gd name="T50" fmla="*/ 105 w 185"/>
                  <a:gd name="T51" fmla="*/ 395 h 636"/>
                  <a:gd name="T52" fmla="*/ 123 w 185"/>
                  <a:gd name="T53" fmla="*/ 465 h 636"/>
                  <a:gd name="T54" fmla="*/ 100 w 185"/>
                  <a:gd name="T55" fmla="*/ 411 h 636"/>
                  <a:gd name="T56" fmla="*/ 95 w 185"/>
                  <a:gd name="T57" fmla="*/ 403 h 636"/>
                  <a:gd name="T58" fmla="*/ 96 w 185"/>
                  <a:gd name="T59" fmla="*/ 460 h 636"/>
                  <a:gd name="T60" fmla="*/ 89 w 185"/>
                  <a:gd name="T61" fmla="*/ 489 h 636"/>
                  <a:gd name="T62" fmla="*/ 87 w 185"/>
                  <a:gd name="T63" fmla="*/ 456 h 636"/>
                  <a:gd name="T64" fmla="*/ 21 w 185"/>
                  <a:gd name="T65" fmla="*/ 544 h 636"/>
                  <a:gd name="T66" fmla="*/ 80 w 185"/>
                  <a:gd name="T67" fmla="*/ 417 h 636"/>
                  <a:gd name="T68" fmla="*/ 69 w 185"/>
                  <a:gd name="T69" fmla="*/ 444 h 636"/>
                  <a:gd name="T70" fmla="*/ 86 w 185"/>
                  <a:gd name="T71" fmla="*/ 374 h 636"/>
                  <a:gd name="T72" fmla="*/ 13 w 185"/>
                  <a:gd name="T73" fmla="*/ 429 h 636"/>
                  <a:gd name="T74" fmla="*/ 86 w 185"/>
                  <a:gd name="T75" fmla="*/ 351 h 636"/>
                  <a:gd name="T76" fmla="*/ 76 w 185"/>
                  <a:gd name="T77" fmla="*/ 334 h 636"/>
                  <a:gd name="T78" fmla="*/ 83 w 185"/>
                  <a:gd name="T79" fmla="*/ 305 h 636"/>
                  <a:gd name="T80" fmla="*/ 72 w 185"/>
                  <a:gd name="T81" fmla="*/ 305 h 636"/>
                  <a:gd name="T82" fmla="*/ 40 w 185"/>
                  <a:gd name="T83" fmla="*/ 359 h 636"/>
                  <a:gd name="T84" fmla="*/ 71 w 185"/>
                  <a:gd name="T85" fmla="*/ 256 h 636"/>
                  <a:gd name="T86" fmla="*/ 77 w 185"/>
                  <a:gd name="T87" fmla="*/ 218 h 636"/>
                  <a:gd name="T88" fmla="*/ 69 w 185"/>
                  <a:gd name="T89" fmla="*/ 211 h 636"/>
                  <a:gd name="T90" fmla="*/ 70 w 185"/>
                  <a:gd name="T91" fmla="*/ 175 h 636"/>
                  <a:gd name="T92" fmla="*/ 65 w 185"/>
                  <a:gd name="T93" fmla="*/ 171 h 636"/>
                  <a:gd name="T94" fmla="*/ 43 w 185"/>
                  <a:gd name="T95" fmla="*/ 203 h 636"/>
                  <a:gd name="T96" fmla="*/ 61 w 185"/>
                  <a:gd name="T97" fmla="*/ 152 h 636"/>
                  <a:gd name="T98" fmla="*/ 60 w 185"/>
                  <a:gd name="T99" fmla="*/ 106 h 636"/>
                  <a:gd name="T100" fmla="*/ 61 w 185"/>
                  <a:gd name="T101" fmla="*/ 80 h 636"/>
                  <a:gd name="T102" fmla="*/ 42 w 185"/>
                  <a:gd name="T103" fmla="*/ 79 h 636"/>
                  <a:gd name="T104" fmla="*/ 48 w 185"/>
                  <a:gd name="T105" fmla="*/ 43 h 636"/>
                  <a:gd name="T106" fmla="*/ 39 w 185"/>
                  <a:gd name="T107" fmla="*/ 34 h 636"/>
                  <a:gd name="T108" fmla="*/ 40 w 185"/>
                  <a:gd name="T10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" name="Freeform 95"/>
              <p:cNvSpPr>
                <a:spLocks/>
              </p:cNvSpPr>
              <p:nvPr/>
            </p:nvSpPr>
            <p:spPr bwMode="ltGray">
              <a:xfrm>
                <a:off x="5348" y="3757"/>
                <a:ext cx="38" cy="246"/>
              </a:xfrm>
              <a:custGeom>
                <a:avLst/>
                <a:gdLst>
                  <a:gd name="T0" fmla="*/ 29 w 38"/>
                  <a:gd name="T1" fmla="*/ 0 h 246"/>
                  <a:gd name="T2" fmla="*/ 22 w 38"/>
                  <a:gd name="T3" fmla="*/ 18 h 246"/>
                  <a:gd name="T4" fmla="*/ 14 w 38"/>
                  <a:gd name="T5" fmla="*/ 48 h 246"/>
                  <a:gd name="T6" fmla="*/ 7 w 38"/>
                  <a:gd name="T7" fmla="*/ 88 h 246"/>
                  <a:gd name="T8" fmla="*/ 0 w 38"/>
                  <a:gd name="T9" fmla="*/ 140 h 246"/>
                  <a:gd name="T10" fmla="*/ 0 w 38"/>
                  <a:gd name="T11" fmla="*/ 196 h 246"/>
                  <a:gd name="T12" fmla="*/ 3 w 38"/>
                  <a:gd name="T13" fmla="*/ 245 h 246"/>
                  <a:gd name="T14" fmla="*/ 7 w 38"/>
                  <a:gd name="T15" fmla="*/ 245 h 246"/>
                  <a:gd name="T16" fmla="*/ 3 w 38"/>
                  <a:gd name="T17" fmla="*/ 196 h 246"/>
                  <a:gd name="T18" fmla="*/ 3 w 38"/>
                  <a:gd name="T19" fmla="*/ 156 h 246"/>
                  <a:gd name="T20" fmla="*/ 10 w 38"/>
                  <a:gd name="T21" fmla="*/ 111 h 246"/>
                  <a:gd name="T22" fmla="*/ 22 w 38"/>
                  <a:gd name="T23" fmla="*/ 67 h 246"/>
                  <a:gd name="T24" fmla="*/ 37 w 38"/>
                  <a:gd name="T25" fmla="*/ 11 h 246"/>
                  <a:gd name="T26" fmla="*/ 29 w 38"/>
                  <a:gd name="T2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" name="Freeform 96"/>
              <p:cNvSpPr>
                <a:spLocks/>
              </p:cNvSpPr>
              <p:nvPr/>
            </p:nvSpPr>
            <p:spPr bwMode="ltGray">
              <a:xfrm>
                <a:off x="5507" y="3623"/>
                <a:ext cx="63" cy="247"/>
              </a:xfrm>
              <a:custGeom>
                <a:avLst/>
                <a:gdLst>
                  <a:gd name="T0" fmla="*/ 1 w 63"/>
                  <a:gd name="T1" fmla="*/ 39 h 247"/>
                  <a:gd name="T2" fmla="*/ 14 w 63"/>
                  <a:gd name="T3" fmla="*/ 0 h 247"/>
                  <a:gd name="T4" fmla="*/ 23 w 63"/>
                  <a:gd name="T5" fmla="*/ 0 h 247"/>
                  <a:gd name="T6" fmla="*/ 29 w 63"/>
                  <a:gd name="T7" fmla="*/ 2 h 247"/>
                  <a:gd name="T8" fmla="*/ 35 w 63"/>
                  <a:gd name="T9" fmla="*/ 13 h 247"/>
                  <a:gd name="T10" fmla="*/ 49 w 63"/>
                  <a:gd name="T11" fmla="*/ 44 h 247"/>
                  <a:gd name="T12" fmla="*/ 54 w 63"/>
                  <a:gd name="T13" fmla="*/ 59 h 247"/>
                  <a:gd name="T14" fmla="*/ 57 w 63"/>
                  <a:gd name="T15" fmla="*/ 73 h 247"/>
                  <a:gd name="T16" fmla="*/ 61 w 63"/>
                  <a:gd name="T17" fmla="*/ 115 h 247"/>
                  <a:gd name="T18" fmla="*/ 62 w 63"/>
                  <a:gd name="T19" fmla="*/ 128 h 247"/>
                  <a:gd name="T20" fmla="*/ 61 w 63"/>
                  <a:gd name="T21" fmla="*/ 144 h 247"/>
                  <a:gd name="T22" fmla="*/ 58 w 63"/>
                  <a:gd name="T23" fmla="*/ 162 h 247"/>
                  <a:gd name="T24" fmla="*/ 53 w 63"/>
                  <a:gd name="T25" fmla="*/ 188 h 247"/>
                  <a:gd name="T26" fmla="*/ 47 w 63"/>
                  <a:gd name="T27" fmla="*/ 205 h 247"/>
                  <a:gd name="T28" fmla="*/ 40 w 63"/>
                  <a:gd name="T29" fmla="*/ 222 h 247"/>
                  <a:gd name="T30" fmla="*/ 27 w 63"/>
                  <a:gd name="T31" fmla="*/ 246 h 247"/>
                  <a:gd name="T32" fmla="*/ 34 w 63"/>
                  <a:gd name="T33" fmla="*/ 217 h 247"/>
                  <a:gd name="T34" fmla="*/ 39 w 63"/>
                  <a:gd name="T35" fmla="*/ 191 h 247"/>
                  <a:gd name="T36" fmla="*/ 43 w 63"/>
                  <a:gd name="T37" fmla="*/ 167 h 247"/>
                  <a:gd name="T38" fmla="*/ 42 w 63"/>
                  <a:gd name="T39" fmla="*/ 144 h 247"/>
                  <a:gd name="T40" fmla="*/ 40 w 63"/>
                  <a:gd name="T41" fmla="*/ 128 h 247"/>
                  <a:gd name="T42" fmla="*/ 43 w 63"/>
                  <a:gd name="T43" fmla="*/ 108 h 247"/>
                  <a:gd name="T44" fmla="*/ 45 w 63"/>
                  <a:gd name="T45" fmla="*/ 91 h 247"/>
                  <a:gd name="T46" fmla="*/ 38 w 63"/>
                  <a:gd name="T47" fmla="*/ 59 h 247"/>
                  <a:gd name="T48" fmla="*/ 38 w 63"/>
                  <a:gd name="T49" fmla="*/ 41 h 247"/>
                  <a:gd name="T50" fmla="*/ 32 w 63"/>
                  <a:gd name="T51" fmla="*/ 27 h 247"/>
                  <a:gd name="T52" fmla="*/ 23 w 63"/>
                  <a:gd name="T53" fmla="*/ 10 h 247"/>
                  <a:gd name="T54" fmla="*/ 17 w 63"/>
                  <a:gd name="T55" fmla="*/ 24 h 247"/>
                  <a:gd name="T56" fmla="*/ 0 w 63"/>
                  <a:gd name="T57" fmla="*/ 46 h 247"/>
                  <a:gd name="T58" fmla="*/ 1 w 63"/>
                  <a:gd name="T59" fmla="*/ 3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" name="Freeform 97"/>
              <p:cNvSpPr>
                <a:spLocks/>
              </p:cNvSpPr>
              <p:nvPr/>
            </p:nvSpPr>
            <p:spPr bwMode="ltGray">
              <a:xfrm>
                <a:off x="5309" y="3405"/>
                <a:ext cx="154" cy="444"/>
              </a:xfrm>
              <a:custGeom>
                <a:avLst/>
                <a:gdLst>
                  <a:gd name="T0" fmla="*/ 103 w 154"/>
                  <a:gd name="T1" fmla="*/ 5 h 444"/>
                  <a:gd name="T2" fmla="*/ 98 w 154"/>
                  <a:gd name="T3" fmla="*/ 18 h 444"/>
                  <a:gd name="T4" fmla="*/ 64 w 154"/>
                  <a:gd name="T5" fmla="*/ 17 h 444"/>
                  <a:gd name="T6" fmla="*/ 78 w 154"/>
                  <a:gd name="T7" fmla="*/ 23 h 444"/>
                  <a:gd name="T8" fmla="*/ 92 w 154"/>
                  <a:gd name="T9" fmla="*/ 30 h 444"/>
                  <a:gd name="T10" fmla="*/ 60 w 154"/>
                  <a:gd name="T11" fmla="*/ 41 h 444"/>
                  <a:gd name="T12" fmla="*/ 85 w 154"/>
                  <a:gd name="T13" fmla="*/ 46 h 444"/>
                  <a:gd name="T14" fmla="*/ 88 w 154"/>
                  <a:gd name="T15" fmla="*/ 57 h 444"/>
                  <a:gd name="T16" fmla="*/ 16 w 154"/>
                  <a:gd name="T17" fmla="*/ 120 h 444"/>
                  <a:gd name="T18" fmla="*/ 82 w 154"/>
                  <a:gd name="T19" fmla="*/ 74 h 444"/>
                  <a:gd name="T20" fmla="*/ 68 w 154"/>
                  <a:gd name="T21" fmla="*/ 102 h 444"/>
                  <a:gd name="T22" fmla="*/ 77 w 154"/>
                  <a:gd name="T23" fmla="*/ 103 h 444"/>
                  <a:gd name="T24" fmla="*/ 64 w 154"/>
                  <a:gd name="T25" fmla="*/ 138 h 444"/>
                  <a:gd name="T26" fmla="*/ 38 w 154"/>
                  <a:gd name="T27" fmla="*/ 175 h 444"/>
                  <a:gd name="T28" fmla="*/ 68 w 154"/>
                  <a:gd name="T29" fmla="*/ 148 h 444"/>
                  <a:gd name="T30" fmla="*/ 43 w 154"/>
                  <a:gd name="T31" fmla="*/ 204 h 444"/>
                  <a:gd name="T32" fmla="*/ 65 w 154"/>
                  <a:gd name="T33" fmla="*/ 166 h 444"/>
                  <a:gd name="T34" fmla="*/ 71 w 154"/>
                  <a:gd name="T35" fmla="*/ 166 h 444"/>
                  <a:gd name="T36" fmla="*/ 63 w 154"/>
                  <a:gd name="T37" fmla="*/ 201 h 444"/>
                  <a:gd name="T38" fmla="*/ 70 w 154"/>
                  <a:gd name="T39" fmla="*/ 201 h 444"/>
                  <a:gd name="T40" fmla="*/ 55 w 154"/>
                  <a:gd name="T41" fmla="*/ 238 h 444"/>
                  <a:gd name="T42" fmla="*/ 64 w 154"/>
                  <a:gd name="T43" fmla="*/ 230 h 444"/>
                  <a:gd name="T44" fmla="*/ 56 w 154"/>
                  <a:gd name="T45" fmla="*/ 264 h 444"/>
                  <a:gd name="T46" fmla="*/ 63 w 154"/>
                  <a:gd name="T47" fmla="*/ 253 h 444"/>
                  <a:gd name="T48" fmla="*/ 69 w 154"/>
                  <a:gd name="T49" fmla="*/ 250 h 444"/>
                  <a:gd name="T50" fmla="*/ 64 w 154"/>
                  <a:gd name="T51" fmla="*/ 276 h 444"/>
                  <a:gd name="T52" fmla="*/ 50 w 154"/>
                  <a:gd name="T53" fmla="*/ 325 h 444"/>
                  <a:gd name="T54" fmla="*/ 69 w 154"/>
                  <a:gd name="T55" fmla="*/ 287 h 444"/>
                  <a:gd name="T56" fmla="*/ 73 w 154"/>
                  <a:gd name="T57" fmla="*/ 280 h 444"/>
                  <a:gd name="T58" fmla="*/ 72 w 154"/>
                  <a:gd name="T59" fmla="*/ 322 h 444"/>
                  <a:gd name="T60" fmla="*/ 78 w 154"/>
                  <a:gd name="T61" fmla="*/ 340 h 444"/>
                  <a:gd name="T62" fmla="*/ 80 w 154"/>
                  <a:gd name="T63" fmla="*/ 319 h 444"/>
                  <a:gd name="T64" fmla="*/ 135 w 154"/>
                  <a:gd name="T65" fmla="*/ 379 h 444"/>
                  <a:gd name="T66" fmla="*/ 85 w 154"/>
                  <a:gd name="T67" fmla="*/ 290 h 444"/>
                  <a:gd name="T68" fmla="*/ 96 w 154"/>
                  <a:gd name="T69" fmla="*/ 310 h 444"/>
                  <a:gd name="T70" fmla="*/ 81 w 154"/>
                  <a:gd name="T71" fmla="*/ 260 h 444"/>
                  <a:gd name="T72" fmla="*/ 141 w 154"/>
                  <a:gd name="T73" fmla="*/ 299 h 444"/>
                  <a:gd name="T74" fmla="*/ 81 w 154"/>
                  <a:gd name="T75" fmla="*/ 245 h 444"/>
                  <a:gd name="T76" fmla="*/ 89 w 154"/>
                  <a:gd name="T77" fmla="*/ 233 h 444"/>
                  <a:gd name="T78" fmla="*/ 83 w 154"/>
                  <a:gd name="T79" fmla="*/ 212 h 444"/>
                  <a:gd name="T80" fmla="*/ 92 w 154"/>
                  <a:gd name="T81" fmla="*/ 212 h 444"/>
                  <a:gd name="T82" fmla="*/ 120 w 154"/>
                  <a:gd name="T83" fmla="*/ 250 h 444"/>
                  <a:gd name="T84" fmla="*/ 93 w 154"/>
                  <a:gd name="T85" fmla="*/ 178 h 444"/>
                  <a:gd name="T86" fmla="*/ 88 w 154"/>
                  <a:gd name="T87" fmla="*/ 152 h 444"/>
                  <a:gd name="T88" fmla="*/ 96 w 154"/>
                  <a:gd name="T89" fmla="*/ 148 h 444"/>
                  <a:gd name="T90" fmla="*/ 94 w 154"/>
                  <a:gd name="T91" fmla="*/ 122 h 444"/>
                  <a:gd name="T92" fmla="*/ 97 w 154"/>
                  <a:gd name="T93" fmla="*/ 119 h 444"/>
                  <a:gd name="T94" fmla="*/ 116 w 154"/>
                  <a:gd name="T95" fmla="*/ 142 h 444"/>
                  <a:gd name="T96" fmla="*/ 102 w 154"/>
                  <a:gd name="T97" fmla="*/ 106 h 444"/>
                  <a:gd name="T98" fmla="*/ 103 w 154"/>
                  <a:gd name="T99" fmla="*/ 74 h 444"/>
                  <a:gd name="T100" fmla="*/ 102 w 154"/>
                  <a:gd name="T101" fmla="*/ 56 h 444"/>
                  <a:gd name="T102" fmla="*/ 117 w 154"/>
                  <a:gd name="T103" fmla="*/ 56 h 444"/>
                  <a:gd name="T104" fmla="*/ 112 w 154"/>
                  <a:gd name="T105" fmla="*/ 30 h 444"/>
                  <a:gd name="T106" fmla="*/ 120 w 154"/>
                  <a:gd name="T107" fmla="*/ 24 h 444"/>
                  <a:gd name="T108" fmla="*/ 118 w 154"/>
                  <a:gd name="T109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" name="Freeform 98"/>
              <p:cNvSpPr>
                <a:spLocks/>
              </p:cNvSpPr>
              <p:nvPr/>
            </p:nvSpPr>
            <p:spPr bwMode="ltGray">
              <a:xfrm>
                <a:off x="5642" y="3851"/>
                <a:ext cx="42" cy="254"/>
              </a:xfrm>
              <a:custGeom>
                <a:avLst/>
                <a:gdLst>
                  <a:gd name="T0" fmla="*/ 8 w 42"/>
                  <a:gd name="T1" fmla="*/ 0 h 254"/>
                  <a:gd name="T2" fmla="*/ 10 w 42"/>
                  <a:gd name="T3" fmla="*/ 4 h 254"/>
                  <a:gd name="T4" fmla="*/ 24 w 42"/>
                  <a:gd name="T5" fmla="*/ 50 h 254"/>
                  <a:gd name="T6" fmla="*/ 32 w 42"/>
                  <a:gd name="T7" fmla="*/ 92 h 254"/>
                  <a:gd name="T8" fmla="*/ 41 w 42"/>
                  <a:gd name="T9" fmla="*/ 145 h 254"/>
                  <a:gd name="T10" fmla="*/ 41 w 42"/>
                  <a:gd name="T11" fmla="*/ 202 h 254"/>
                  <a:gd name="T12" fmla="*/ 36 w 42"/>
                  <a:gd name="T13" fmla="*/ 253 h 254"/>
                  <a:gd name="T14" fmla="*/ 32 w 42"/>
                  <a:gd name="T15" fmla="*/ 253 h 254"/>
                  <a:gd name="T16" fmla="*/ 36 w 42"/>
                  <a:gd name="T17" fmla="*/ 202 h 254"/>
                  <a:gd name="T18" fmla="*/ 36 w 42"/>
                  <a:gd name="T19" fmla="*/ 161 h 254"/>
                  <a:gd name="T20" fmla="*/ 28 w 42"/>
                  <a:gd name="T21" fmla="*/ 115 h 254"/>
                  <a:gd name="T22" fmla="*/ 16 w 42"/>
                  <a:gd name="T23" fmla="*/ 69 h 254"/>
                  <a:gd name="T24" fmla="*/ 0 w 42"/>
                  <a:gd name="T25" fmla="*/ 11 h 254"/>
                  <a:gd name="T26" fmla="*/ 8 w 42"/>
                  <a:gd name="T27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" name="Freeform 99"/>
              <p:cNvSpPr>
                <a:spLocks/>
              </p:cNvSpPr>
              <p:nvPr/>
            </p:nvSpPr>
            <p:spPr bwMode="ltGray">
              <a:xfrm>
                <a:off x="4706" y="3391"/>
                <a:ext cx="37" cy="433"/>
              </a:xfrm>
              <a:custGeom>
                <a:avLst/>
                <a:gdLst>
                  <a:gd name="T0" fmla="*/ 28 w 37"/>
                  <a:gd name="T1" fmla="*/ 0 h 433"/>
                  <a:gd name="T2" fmla="*/ 36 w 37"/>
                  <a:gd name="T3" fmla="*/ 15 h 433"/>
                  <a:gd name="T4" fmla="*/ 25 w 37"/>
                  <a:gd name="T5" fmla="*/ 180 h 433"/>
                  <a:gd name="T6" fmla="*/ 27 w 37"/>
                  <a:gd name="T7" fmla="*/ 227 h 433"/>
                  <a:gd name="T8" fmla="*/ 31 w 37"/>
                  <a:gd name="T9" fmla="*/ 432 h 433"/>
                  <a:gd name="T10" fmla="*/ 9 w 37"/>
                  <a:gd name="T11" fmla="*/ 269 h 433"/>
                  <a:gd name="T12" fmla="*/ 5 w 37"/>
                  <a:gd name="T13" fmla="*/ 221 h 433"/>
                  <a:gd name="T14" fmla="*/ 1 w 37"/>
                  <a:gd name="T15" fmla="*/ 184 h 433"/>
                  <a:gd name="T16" fmla="*/ 0 w 37"/>
                  <a:gd name="T17" fmla="*/ 146 h 433"/>
                  <a:gd name="T18" fmla="*/ 4 w 37"/>
                  <a:gd name="T19" fmla="*/ 109 h 433"/>
                  <a:gd name="T20" fmla="*/ 8 w 37"/>
                  <a:gd name="T21" fmla="*/ 61 h 433"/>
                  <a:gd name="T22" fmla="*/ 28 w 37"/>
                  <a:gd name="T23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" name="Freeform 100"/>
              <p:cNvSpPr>
                <a:spLocks/>
              </p:cNvSpPr>
              <p:nvPr/>
            </p:nvSpPr>
            <p:spPr bwMode="ltGray">
              <a:xfrm>
                <a:off x="4368" y="3258"/>
                <a:ext cx="224" cy="609"/>
              </a:xfrm>
              <a:custGeom>
                <a:avLst/>
                <a:gdLst>
                  <a:gd name="T0" fmla="*/ 124 w 224"/>
                  <a:gd name="T1" fmla="*/ 24 h 609"/>
                  <a:gd name="T2" fmla="*/ 115 w 224"/>
                  <a:gd name="T3" fmla="*/ 45 h 609"/>
                  <a:gd name="T4" fmla="*/ 41 w 224"/>
                  <a:gd name="T5" fmla="*/ 61 h 609"/>
                  <a:gd name="T6" fmla="*/ 110 w 224"/>
                  <a:gd name="T7" fmla="*/ 61 h 609"/>
                  <a:gd name="T8" fmla="*/ 90 w 224"/>
                  <a:gd name="T9" fmla="*/ 106 h 609"/>
                  <a:gd name="T10" fmla="*/ 79 w 224"/>
                  <a:gd name="T11" fmla="*/ 129 h 609"/>
                  <a:gd name="T12" fmla="*/ 89 w 224"/>
                  <a:gd name="T13" fmla="*/ 132 h 609"/>
                  <a:gd name="T14" fmla="*/ 54 w 224"/>
                  <a:gd name="T15" fmla="*/ 168 h 609"/>
                  <a:gd name="T16" fmla="*/ 81 w 224"/>
                  <a:gd name="T17" fmla="*/ 168 h 609"/>
                  <a:gd name="T18" fmla="*/ 73 w 224"/>
                  <a:gd name="T19" fmla="*/ 183 h 609"/>
                  <a:gd name="T20" fmla="*/ 79 w 224"/>
                  <a:gd name="T21" fmla="*/ 195 h 609"/>
                  <a:gd name="T22" fmla="*/ 14 w 224"/>
                  <a:gd name="T23" fmla="*/ 258 h 609"/>
                  <a:gd name="T24" fmla="*/ 74 w 224"/>
                  <a:gd name="T25" fmla="*/ 242 h 609"/>
                  <a:gd name="T26" fmla="*/ 80 w 224"/>
                  <a:gd name="T27" fmla="*/ 263 h 609"/>
                  <a:gd name="T28" fmla="*/ 31 w 224"/>
                  <a:gd name="T29" fmla="*/ 321 h 609"/>
                  <a:gd name="T30" fmla="*/ 49 w 224"/>
                  <a:gd name="T31" fmla="*/ 311 h 609"/>
                  <a:gd name="T32" fmla="*/ 64 w 224"/>
                  <a:gd name="T33" fmla="*/ 326 h 609"/>
                  <a:gd name="T34" fmla="*/ 0 w 224"/>
                  <a:gd name="T35" fmla="*/ 439 h 609"/>
                  <a:gd name="T36" fmla="*/ 55 w 224"/>
                  <a:gd name="T37" fmla="*/ 376 h 609"/>
                  <a:gd name="T38" fmla="*/ 63 w 224"/>
                  <a:gd name="T39" fmla="*/ 399 h 609"/>
                  <a:gd name="T40" fmla="*/ 49 w 224"/>
                  <a:gd name="T41" fmla="*/ 425 h 609"/>
                  <a:gd name="T42" fmla="*/ 57 w 224"/>
                  <a:gd name="T43" fmla="*/ 444 h 609"/>
                  <a:gd name="T44" fmla="*/ 50 w 224"/>
                  <a:gd name="T45" fmla="*/ 487 h 609"/>
                  <a:gd name="T46" fmla="*/ 42 w 224"/>
                  <a:gd name="T47" fmla="*/ 573 h 609"/>
                  <a:gd name="T48" fmla="*/ 63 w 224"/>
                  <a:gd name="T49" fmla="*/ 503 h 609"/>
                  <a:gd name="T50" fmla="*/ 103 w 224"/>
                  <a:gd name="T51" fmla="*/ 606 h 609"/>
                  <a:gd name="T52" fmla="*/ 89 w 224"/>
                  <a:gd name="T53" fmla="*/ 461 h 609"/>
                  <a:gd name="T54" fmla="*/ 83 w 224"/>
                  <a:gd name="T55" fmla="*/ 412 h 609"/>
                  <a:gd name="T56" fmla="*/ 178 w 224"/>
                  <a:gd name="T57" fmla="*/ 606 h 609"/>
                  <a:gd name="T58" fmla="*/ 91 w 224"/>
                  <a:gd name="T59" fmla="*/ 385 h 609"/>
                  <a:gd name="T60" fmla="*/ 103 w 224"/>
                  <a:gd name="T61" fmla="*/ 376 h 609"/>
                  <a:gd name="T62" fmla="*/ 113 w 224"/>
                  <a:gd name="T63" fmla="*/ 419 h 609"/>
                  <a:gd name="T64" fmla="*/ 107 w 224"/>
                  <a:gd name="T65" fmla="*/ 337 h 609"/>
                  <a:gd name="T66" fmla="*/ 158 w 224"/>
                  <a:gd name="T67" fmla="*/ 526 h 609"/>
                  <a:gd name="T68" fmla="*/ 121 w 224"/>
                  <a:gd name="T69" fmla="*/ 274 h 609"/>
                  <a:gd name="T70" fmla="*/ 115 w 224"/>
                  <a:gd name="T71" fmla="*/ 234 h 609"/>
                  <a:gd name="T72" fmla="*/ 118 w 224"/>
                  <a:gd name="T73" fmla="*/ 199 h 609"/>
                  <a:gd name="T74" fmla="*/ 124 w 224"/>
                  <a:gd name="T75" fmla="*/ 168 h 609"/>
                  <a:gd name="T76" fmla="*/ 189 w 224"/>
                  <a:gd name="T77" fmla="*/ 336 h 609"/>
                  <a:gd name="T78" fmla="*/ 148 w 224"/>
                  <a:gd name="T79" fmla="*/ 240 h 609"/>
                  <a:gd name="T80" fmla="*/ 139 w 224"/>
                  <a:gd name="T81" fmla="*/ 148 h 609"/>
                  <a:gd name="T82" fmla="*/ 149 w 224"/>
                  <a:gd name="T83" fmla="*/ 163 h 609"/>
                  <a:gd name="T84" fmla="*/ 144 w 224"/>
                  <a:gd name="T85" fmla="*/ 132 h 609"/>
                  <a:gd name="T86" fmla="*/ 158 w 224"/>
                  <a:gd name="T87" fmla="*/ 132 h 609"/>
                  <a:gd name="T88" fmla="*/ 151 w 224"/>
                  <a:gd name="T89" fmla="*/ 87 h 609"/>
                  <a:gd name="T90" fmla="*/ 156 w 224"/>
                  <a:gd name="T91" fmla="*/ 47 h 609"/>
                  <a:gd name="T92" fmla="*/ 145 w 224"/>
                  <a:gd name="T93" fmla="*/ 18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" name="Freeform 101"/>
              <p:cNvSpPr>
                <a:spLocks/>
              </p:cNvSpPr>
              <p:nvPr/>
            </p:nvSpPr>
            <p:spPr bwMode="ltGray">
              <a:xfrm>
                <a:off x="4566" y="3358"/>
                <a:ext cx="109" cy="423"/>
              </a:xfrm>
              <a:custGeom>
                <a:avLst/>
                <a:gdLst>
                  <a:gd name="T0" fmla="*/ 106 w 109"/>
                  <a:gd name="T1" fmla="*/ 44 h 423"/>
                  <a:gd name="T2" fmla="*/ 68 w 109"/>
                  <a:gd name="T3" fmla="*/ 0 h 423"/>
                  <a:gd name="T4" fmla="*/ 56 w 109"/>
                  <a:gd name="T5" fmla="*/ 1 h 423"/>
                  <a:gd name="T6" fmla="*/ 46 w 109"/>
                  <a:gd name="T7" fmla="*/ 5 h 423"/>
                  <a:gd name="T8" fmla="*/ 38 w 109"/>
                  <a:gd name="T9" fmla="*/ 23 h 423"/>
                  <a:gd name="T10" fmla="*/ 18 w 109"/>
                  <a:gd name="T11" fmla="*/ 79 h 423"/>
                  <a:gd name="T12" fmla="*/ 11 w 109"/>
                  <a:gd name="T13" fmla="*/ 102 h 423"/>
                  <a:gd name="T14" fmla="*/ 6 w 109"/>
                  <a:gd name="T15" fmla="*/ 125 h 423"/>
                  <a:gd name="T16" fmla="*/ 1 w 109"/>
                  <a:gd name="T17" fmla="*/ 198 h 423"/>
                  <a:gd name="T18" fmla="*/ 0 w 109"/>
                  <a:gd name="T19" fmla="*/ 220 h 423"/>
                  <a:gd name="T20" fmla="*/ 1 w 109"/>
                  <a:gd name="T21" fmla="*/ 247 h 423"/>
                  <a:gd name="T22" fmla="*/ 4 w 109"/>
                  <a:gd name="T23" fmla="*/ 276 h 423"/>
                  <a:gd name="T24" fmla="*/ 12 w 109"/>
                  <a:gd name="T25" fmla="*/ 322 h 423"/>
                  <a:gd name="T26" fmla="*/ 19 w 109"/>
                  <a:gd name="T27" fmla="*/ 351 h 423"/>
                  <a:gd name="T28" fmla="*/ 29 w 109"/>
                  <a:gd name="T29" fmla="*/ 383 h 423"/>
                  <a:gd name="T30" fmla="*/ 49 w 109"/>
                  <a:gd name="T31" fmla="*/ 422 h 423"/>
                  <a:gd name="T32" fmla="*/ 39 w 109"/>
                  <a:gd name="T33" fmla="*/ 373 h 423"/>
                  <a:gd name="T34" fmla="*/ 31 w 109"/>
                  <a:gd name="T35" fmla="*/ 326 h 423"/>
                  <a:gd name="T36" fmla="*/ 26 w 109"/>
                  <a:gd name="T37" fmla="*/ 286 h 423"/>
                  <a:gd name="T38" fmla="*/ 28 w 109"/>
                  <a:gd name="T39" fmla="*/ 247 h 423"/>
                  <a:gd name="T40" fmla="*/ 29 w 109"/>
                  <a:gd name="T41" fmla="*/ 220 h 423"/>
                  <a:gd name="T42" fmla="*/ 26 w 109"/>
                  <a:gd name="T43" fmla="*/ 187 h 423"/>
                  <a:gd name="T44" fmla="*/ 24 w 109"/>
                  <a:gd name="T45" fmla="*/ 158 h 423"/>
                  <a:gd name="T46" fmla="*/ 32 w 109"/>
                  <a:gd name="T47" fmla="*/ 102 h 423"/>
                  <a:gd name="T48" fmla="*/ 34 w 109"/>
                  <a:gd name="T49" fmla="*/ 73 h 423"/>
                  <a:gd name="T50" fmla="*/ 41 w 109"/>
                  <a:gd name="T51" fmla="*/ 48 h 423"/>
                  <a:gd name="T52" fmla="*/ 56 w 109"/>
                  <a:gd name="T53" fmla="*/ 18 h 423"/>
                  <a:gd name="T54" fmla="*/ 71 w 109"/>
                  <a:gd name="T55" fmla="*/ 18 h 423"/>
                  <a:gd name="T56" fmla="*/ 108 w 109"/>
                  <a:gd name="T57" fmla="*/ 59 h 423"/>
                  <a:gd name="T58" fmla="*/ 106 w 109"/>
                  <a:gd name="T59" fmla="*/ 44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" name="Freeform 102"/>
              <p:cNvSpPr>
                <a:spLocks/>
              </p:cNvSpPr>
              <p:nvPr/>
            </p:nvSpPr>
            <p:spPr bwMode="ltGray">
              <a:xfrm>
                <a:off x="4808" y="3156"/>
                <a:ext cx="194" cy="455"/>
              </a:xfrm>
              <a:custGeom>
                <a:avLst/>
                <a:gdLst>
                  <a:gd name="T0" fmla="*/ 135 w 194"/>
                  <a:gd name="T1" fmla="*/ 454 h 455"/>
                  <a:gd name="T2" fmla="*/ 150 w 194"/>
                  <a:gd name="T3" fmla="*/ 376 h 455"/>
                  <a:gd name="T4" fmla="*/ 155 w 194"/>
                  <a:gd name="T5" fmla="*/ 343 h 455"/>
                  <a:gd name="T6" fmla="*/ 168 w 194"/>
                  <a:gd name="T7" fmla="*/ 301 h 455"/>
                  <a:gd name="T8" fmla="*/ 183 w 194"/>
                  <a:gd name="T9" fmla="*/ 262 h 455"/>
                  <a:gd name="T10" fmla="*/ 191 w 194"/>
                  <a:gd name="T11" fmla="*/ 239 h 455"/>
                  <a:gd name="T12" fmla="*/ 193 w 194"/>
                  <a:gd name="T13" fmla="*/ 216 h 455"/>
                  <a:gd name="T14" fmla="*/ 188 w 194"/>
                  <a:gd name="T15" fmla="*/ 182 h 455"/>
                  <a:gd name="T16" fmla="*/ 186 w 194"/>
                  <a:gd name="T17" fmla="*/ 147 h 455"/>
                  <a:gd name="T18" fmla="*/ 165 w 194"/>
                  <a:gd name="T19" fmla="*/ 61 h 455"/>
                  <a:gd name="T20" fmla="*/ 155 w 194"/>
                  <a:gd name="T21" fmla="*/ 41 h 455"/>
                  <a:gd name="T22" fmla="*/ 138 w 194"/>
                  <a:gd name="T23" fmla="*/ 18 h 455"/>
                  <a:gd name="T24" fmla="*/ 122 w 194"/>
                  <a:gd name="T25" fmla="*/ 4 h 455"/>
                  <a:gd name="T26" fmla="*/ 103 w 194"/>
                  <a:gd name="T27" fmla="*/ 0 h 455"/>
                  <a:gd name="T28" fmla="*/ 87 w 194"/>
                  <a:gd name="T29" fmla="*/ 10 h 455"/>
                  <a:gd name="T30" fmla="*/ 68 w 194"/>
                  <a:gd name="T31" fmla="*/ 18 h 455"/>
                  <a:gd name="T32" fmla="*/ 48 w 194"/>
                  <a:gd name="T33" fmla="*/ 45 h 455"/>
                  <a:gd name="T34" fmla="*/ 41 w 194"/>
                  <a:gd name="T35" fmla="*/ 64 h 455"/>
                  <a:gd name="T36" fmla="*/ 29 w 194"/>
                  <a:gd name="T37" fmla="*/ 91 h 455"/>
                  <a:gd name="T38" fmla="*/ 19 w 194"/>
                  <a:gd name="T39" fmla="*/ 116 h 455"/>
                  <a:gd name="T40" fmla="*/ 1 w 194"/>
                  <a:gd name="T41" fmla="*/ 235 h 455"/>
                  <a:gd name="T42" fmla="*/ 0 w 194"/>
                  <a:gd name="T43" fmla="*/ 258 h 455"/>
                  <a:gd name="T44" fmla="*/ 4 w 194"/>
                  <a:gd name="T45" fmla="*/ 297 h 455"/>
                  <a:gd name="T46" fmla="*/ 14 w 194"/>
                  <a:gd name="T47" fmla="*/ 409 h 455"/>
                  <a:gd name="T48" fmla="*/ 13 w 194"/>
                  <a:gd name="T49" fmla="*/ 298 h 455"/>
                  <a:gd name="T50" fmla="*/ 19 w 194"/>
                  <a:gd name="T51" fmla="*/ 251 h 455"/>
                  <a:gd name="T52" fmla="*/ 23 w 194"/>
                  <a:gd name="T53" fmla="*/ 221 h 455"/>
                  <a:gd name="T54" fmla="*/ 31 w 194"/>
                  <a:gd name="T55" fmla="*/ 182 h 455"/>
                  <a:gd name="T56" fmla="*/ 38 w 194"/>
                  <a:gd name="T57" fmla="*/ 143 h 455"/>
                  <a:gd name="T58" fmla="*/ 50 w 194"/>
                  <a:gd name="T59" fmla="*/ 103 h 455"/>
                  <a:gd name="T60" fmla="*/ 64 w 194"/>
                  <a:gd name="T61" fmla="*/ 68 h 455"/>
                  <a:gd name="T62" fmla="*/ 75 w 194"/>
                  <a:gd name="T63" fmla="*/ 37 h 455"/>
                  <a:gd name="T64" fmla="*/ 87 w 194"/>
                  <a:gd name="T65" fmla="*/ 18 h 455"/>
                  <a:gd name="T66" fmla="*/ 101 w 194"/>
                  <a:gd name="T67" fmla="*/ 11 h 455"/>
                  <a:gd name="T68" fmla="*/ 115 w 194"/>
                  <a:gd name="T69" fmla="*/ 18 h 455"/>
                  <a:gd name="T70" fmla="*/ 124 w 194"/>
                  <a:gd name="T71" fmla="*/ 34 h 455"/>
                  <a:gd name="T72" fmla="*/ 130 w 194"/>
                  <a:gd name="T73" fmla="*/ 64 h 455"/>
                  <a:gd name="T74" fmla="*/ 130 w 194"/>
                  <a:gd name="T75" fmla="*/ 87 h 455"/>
                  <a:gd name="T76" fmla="*/ 134 w 194"/>
                  <a:gd name="T77" fmla="*/ 129 h 455"/>
                  <a:gd name="T78" fmla="*/ 140 w 194"/>
                  <a:gd name="T79" fmla="*/ 155 h 455"/>
                  <a:gd name="T80" fmla="*/ 153 w 194"/>
                  <a:gd name="T81" fmla="*/ 195 h 455"/>
                  <a:gd name="T82" fmla="*/ 155 w 194"/>
                  <a:gd name="T83" fmla="*/ 216 h 455"/>
                  <a:gd name="T84" fmla="*/ 158 w 194"/>
                  <a:gd name="T85" fmla="*/ 237 h 455"/>
                  <a:gd name="T86" fmla="*/ 158 w 194"/>
                  <a:gd name="T87" fmla="*/ 267 h 455"/>
                  <a:gd name="T88" fmla="*/ 134 w 194"/>
                  <a:gd name="T89" fmla="*/ 369 h 455"/>
                  <a:gd name="T90" fmla="*/ 135 w 194"/>
                  <a:gd name="T9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" name="Freeform 103"/>
              <p:cNvSpPr>
                <a:spLocks/>
              </p:cNvSpPr>
              <p:nvPr/>
            </p:nvSpPr>
            <p:spPr bwMode="ltGray">
              <a:xfrm>
                <a:off x="4624" y="3675"/>
                <a:ext cx="162" cy="414"/>
              </a:xfrm>
              <a:custGeom>
                <a:avLst/>
                <a:gdLst>
                  <a:gd name="T0" fmla="*/ 157 w 162"/>
                  <a:gd name="T1" fmla="*/ 66 h 414"/>
                  <a:gd name="T2" fmla="*/ 124 w 162"/>
                  <a:gd name="T3" fmla="*/ 0 h 414"/>
                  <a:gd name="T4" fmla="*/ 102 w 162"/>
                  <a:gd name="T5" fmla="*/ 1 h 414"/>
                  <a:gd name="T6" fmla="*/ 84 w 162"/>
                  <a:gd name="T7" fmla="*/ 5 h 414"/>
                  <a:gd name="T8" fmla="*/ 69 w 162"/>
                  <a:gd name="T9" fmla="*/ 23 h 414"/>
                  <a:gd name="T10" fmla="*/ 33 w 162"/>
                  <a:gd name="T11" fmla="*/ 76 h 414"/>
                  <a:gd name="T12" fmla="*/ 20 w 162"/>
                  <a:gd name="T13" fmla="*/ 100 h 414"/>
                  <a:gd name="T14" fmla="*/ 11 w 162"/>
                  <a:gd name="T15" fmla="*/ 123 h 414"/>
                  <a:gd name="T16" fmla="*/ 3 w 162"/>
                  <a:gd name="T17" fmla="*/ 194 h 414"/>
                  <a:gd name="T18" fmla="*/ 0 w 162"/>
                  <a:gd name="T19" fmla="*/ 214 h 414"/>
                  <a:gd name="T20" fmla="*/ 3 w 162"/>
                  <a:gd name="T21" fmla="*/ 241 h 414"/>
                  <a:gd name="T22" fmla="*/ 8 w 162"/>
                  <a:gd name="T23" fmla="*/ 270 h 414"/>
                  <a:gd name="T24" fmla="*/ 24 w 162"/>
                  <a:gd name="T25" fmla="*/ 315 h 414"/>
                  <a:gd name="T26" fmla="*/ 35 w 162"/>
                  <a:gd name="T27" fmla="*/ 343 h 414"/>
                  <a:gd name="T28" fmla="*/ 53 w 162"/>
                  <a:gd name="T29" fmla="*/ 375 h 414"/>
                  <a:gd name="T30" fmla="*/ 90 w 162"/>
                  <a:gd name="T31" fmla="*/ 413 h 414"/>
                  <a:gd name="T32" fmla="*/ 72 w 162"/>
                  <a:gd name="T33" fmla="*/ 364 h 414"/>
                  <a:gd name="T34" fmla="*/ 56 w 162"/>
                  <a:gd name="T35" fmla="*/ 320 h 414"/>
                  <a:gd name="T36" fmla="*/ 47 w 162"/>
                  <a:gd name="T37" fmla="*/ 280 h 414"/>
                  <a:gd name="T38" fmla="*/ 51 w 162"/>
                  <a:gd name="T39" fmla="*/ 241 h 414"/>
                  <a:gd name="T40" fmla="*/ 53 w 162"/>
                  <a:gd name="T41" fmla="*/ 214 h 414"/>
                  <a:gd name="T42" fmla="*/ 47 w 162"/>
                  <a:gd name="T43" fmla="*/ 182 h 414"/>
                  <a:gd name="T44" fmla="*/ 44 w 162"/>
                  <a:gd name="T45" fmla="*/ 153 h 414"/>
                  <a:gd name="T46" fmla="*/ 60 w 162"/>
                  <a:gd name="T47" fmla="*/ 100 h 414"/>
                  <a:gd name="T48" fmla="*/ 62 w 162"/>
                  <a:gd name="T49" fmla="*/ 70 h 414"/>
                  <a:gd name="T50" fmla="*/ 75 w 162"/>
                  <a:gd name="T51" fmla="*/ 48 h 414"/>
                  <a:gd name="T52" fmla="*/ 102 w 162"/>
                  <a:gd name="T53" fmla="*/ 17 h 414"/>
                  <a:gd name="T54" fmla="*/ 115 w 162"/>
                  <a:gd name="T55" fmla="*/ 41 h 414"/>
                  <a:gd name="T56" fmla="*/ 161 w 162"/>
                  <a:gd name="T57" fmla="*/ 79 h 414"/>
                  <a:gd name="T58" fmla="*/ 157 w 162"/>
                  <a:gd name="T59" fmla="*/ 66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2" name="Freeform 104"/>
              <p:cNvSpPr>
                <a:spLocks/>
              </p:cNvSpPr>
              <p:nvPr/>
            </p:nvSpPr>
            <p:spPr bwMode="ltGray">
              <a:xfrm>
                <a:off x="4815" y="3813"/>
                <a:ext cx="163" cy="279"/>
              </a:xfrm>
              <a:custGeom>
                <a:avLst/>
                <a:gdLst>
                  <a:gd name="T0" fmla="*/ 3 w 163"/>
                  <a:gd name="T1" fmla="*/ 44 h 279"/>
                  <a:gd name="T2" fmla="*/ 37 w 163"/>
                  <a:gd name="T3" fmla="*/ 0 h 279"/>
                  <a:gd name="T4" fmla="*/ 58 w 163"/>
                  <a:gd name="T5" fmla="*/ 1 h 279"/>
                  <a:gd name="T6" fmla="*/ 77 w 163"/>
                  <a:gd name="T7" fmla="*/ 4 h 279"/>
                  <a:gd name="T8" fmla="*/ 91 w 163"/>
                  <a:gd name="T9" fmla="*/ 15 h 279"/>
                  <a:gd name="T10" fmla="*/ 129 w 163"/>
                  <a:gd name="T11" fmla="*/ 51 h 279"/>
                  <a:gd name="T12" fmla="*/ 140 w 163"/>
                  <a:gd name="T13" fmla="*/ 67 h 279"/>
                  <a:gd name="T14" fmla="*/ 149 w 163"/>
                  <a:gd name="T15" fmla="*/ 83 h 279"/>
                  <a:gd name="T16" fmla="*/ 158 w 163"/>
                  <a:gd name="T17" fmla="*/ 130 h 279"/>
                  <a:gd name="T18" fmla="*/ 162 w 163"/>
                  <a:gd name="T19" fmla="*/ 144 h 279"/>
                  <a:gd name="T20" fmla="*/ 158 w 163"/>
                  <a:gd name="T21" fmla="*/ 163 h 279"/>
                  <a:gd name="T22" fmla="*/ 153 w 163"/>
                  <a:gd name="T23" fmla="*/ 181 h 279"/>
                  <a:gd name="T24" fmla="*/ 137 w 163"/>
                  <a:gd name="T25" fmla="*/ 212 h 279"/>
                  <a:gd name="T26" fmla="*/ 125 w 163"/>
                  <a:gd name="T27" fmla="*/ 232 h 279"/>
                  <a:gd name="T28" fmla="*/ 107 w 163"/>
                  <a:gd name="T29" fmla="*/ 252 h 279"/>
                  <a:gd name="T30" fmla="*/ 70 w 163"/>
                  <a:gd name="T31" fmla="*/ 278 h 279"/>
                  <a:gd name="T32" fmla="*/ 89 w 163"/>
                  <a:gd name="T33" fmla="*/ 245 h 279"/>
                  <a:gd name="T34" fmla="*/ 105 w 163"/>
                  <a:gd name="T35" fmla="*/ 216 h 279"/>
                  <a:gd name="T36" fmla="*/ 113 w 163"/>
                  <a:gd name="T37" fmla="*/ 189 h 279"/>
                  <a:gd name="T38" fmla="*/ 110 w 163"/>
                  <a:gd name="T39" fmla="*/ 163 h 279"/>
                  <a:gd name="T40" fmla="*/ 107 w 163"/>
                  <a:gd name="T41" fmla="*/ 144 h 279"/>
                  <a:gd name="T42" fmla="*/ 113 w 163"/>
                  <a:gd name="T43" fmla="*/ 123 h 279"/>
                  <a:gd name="T44" fmla="*/ 116 w 163"/>
                  <a:gd name="T45" fmla="*/ 103 h 279"/>
                  <a:gd name="T46" fmla="*/ 101 w 163"/>
                  <a:gd name="T47" fmla="*/ 67 h 279"/>
                  <a:gd name="T48" fmla="*/ 97 w 163"/>
                  <a:gd name="T49" fmla="*/ 47 h 279"/>
                  <a:gd name="T50" fmla="*/ 85 w 163"/>
                  <a:gd name="T51" fmla="*/ 32 h 279"/>
                  <a:gd name="T52" fmla="*/ 58 w 163"/>
                  <a:gd name="T53" fmla="*/ 11 h 279"/>
                  <a:gd name="T54" fmla="*/ 46 w 163"/>
                  <a:gd name="T55" fmla="*/ 27 h 279"/>
                  <a:gd name="T56" fmla="*/ 0 w 163"/>
                  <a:gd name="T57" fmla="*/ 53 h 279"/>
                  <a:gd name="T58" fmla="*/ 3 w 163"/>
                  <a:gd name="T59" fmla="*/ 4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" name="Freeform 105"/>
              <p:cNvSpPr>
                <a:spLocks/>
              </p:cNvSpPr>
              <p:nvPr/>
            </p:nvSpPr>
            <p:spPr bwMode="ltGray">
              <a:xfrm>
                <a:off x="5184" y="2633"/>
                <a:ext cx="313" cy="637"/>
              </a:xfrm>
              <a:custGeom>
                <a:avLst/>
                <a:gdLst>
                  <a:gd name="T0" fmla="*/ 294 w 313"/>
                  <a:gd name="T1" fmla="*/ 14 h 637"/>
                  <a:gd name="T2" fmla="*/ 292 w 313"/>
                  <a:gd name="T3" fmla="*/ 0 h 637"/>
                  <a:gd name="T4" fmla="*/ 269 w 313"/>
                  <a:gd name="T5" fmla="*/ 5 h 637"/>
                  <a:gd name="T6" fmla="*/ 256 w 313"/>
                  <a:gd name="T7" fmla="*/ 23 h 637"/>
                  <a:gd name="T8" fmla="*/ 8 w 313"/>
                  <a:gd name="T9" fmla="*/ 139 h 637"/>
                  <a:gd name="T10" fmla="*/ 229 w 313"/>
                  <a:gd name="T11" fmla="*/ 56 h 637"/>
                  <a:gd name="T12" fmla="*/ 232 w 313"/>
                  <a:gd name="T13" fmla="*/ 71 h 637"/>
                  <a:gd name="T14" fmla="*/ 124 w 313"/>
                  <a:gd name="T15" fmla="*/ 172 h 637"/>
                  <a:gd name="T16" fmla="*/ 258 w 313"/>
                  <a:gd name="T17" fmla="*/ 92 h 637"/>
                  <a:gd name="T18" fmla="*/ 241 w 313"/>
                  <a:gd name="T19" fmla="*/ 125 h 637"/>
                  <a:gd name="T20" fmla="*/ 198 w 313"/>
                  <a:gd name="T21" fmla="*/ 179 h 637"/>
                  <a:gd name="T22" fmla="*/ 67 w 313"/>
                  <a:gd name="T23" fmla="*/ 325 h 637"/>
                  <a:gd name="T24" fmla="*/ 73 w 313"/>
                  <a:gd name="T25" fmla="*/ 313 h 637"/>
                  <a:gd name="T26" fmla="*/ 158 w 313"/>
                  <a:gd name="T27" fmla="*/ 223 h 637"/>
                  <a:gd name="T28" fmla="*/ 225 w 313"/>
                  <a:gd name="T29" fmla="*/ 152 h 637"/>
                  <a:gd name="T30" fmla="*/ 256 w 313"/>
                  <a:gd name="T31" fmla="*/ 119 h 637"/>
                  <a:gd name="T32" fmla="*/ 261 w 313"/>
                  <a:gd name="T33" fmla="*/ 130 h 637"/>
                  <a:gd name="T34" fmla="*/ 225 w 313"/>
                  <a:gd name="T35" fmla="*/ 175 h 637"/>
                  <a:gd name="T36" fmla="*/ 172 w 313"/>
                  <a:gd name="T37" fmla="*/ 235 h 637"/>
                  <a:gd name="T38" fmla="*/ 241 w 313"/>
                  <a:gd name="T39" fmla="*/ 152 h 637"/>
                  <a:gd name="T40" fmla="*/ 261 w 313"/>
                  <a:gd name="T41" fmla="*/ 130 h 637"/>
                  <a:gd name="T42" fmla="*/ 264 w 313"/>
                  <a:gd name="T43" fmla="*/ 155 h 637"/>
                  <a:gd name="T44" fmla="*/ 241 w 313"/>
                  <a:gd name="T45" fmla="*/ 197 h 637"/>
                  <a:gd name="T46" fmla="*/ 172 w 313"/>
                  <a:gd name="T47" fmla="*/ 253 h 637"/>
                  <a:gd name="T48" fmla="*/ 114 w 313"/>
                  <a:gd name="T49" fmla="*/ 303 h 637"/>
                  <a:gd name="T50" fmla="*/ 182 w 313"/>
                  <a:gd name="T51" fmla="*/ 251 h 637"/>
                  <a:gd name="T52" fmla="*/ 251 w 313"/>
                  <a:gd name="T53" fmla="*/ 191 h 637"/>
                  <a:gd name="T54" fmla="*/ 248 w 313"/>
                  <a:gd name="T55" fmla="*/ 211 h 637"/>
                  <a:gd name="T56" fmla="*/ 251 w 313"/>
                  <a:gd name="T57" fmla="*/ 247 h 637"/>
                  <a:gd name="T58" fmla="*/ 240 w 313"/>
                  <a:gd name="T59" fmla="*/ 264 h 637"/>
                  <a:gd name="T60" fmla="*/ 184 w 313"/>
                  <a:gd name="T61" fmla="*/ 315 h 637"/>
                  <a:gd name="T62" fmla="*/ 77 w 313"/>
                  <a:gd name="T63" fmla="*/ 397 h 637"/>
                  <a:gd name="T64" fmla="*/ 93 w 313"/>
                  <a:gd name="T65" fmla="*/ 379 h 637"/>
                  <a:gd name="T66" fmla="*/ 225 w 313"/>
                  <a:gd name="T67" fmla="*/ 280 h 637"/>
                  <a:gd name="T68" fmla="*/ 266 w 313"/>
                  <a:gd name="T69" fmla="*/ 237 h 637"/>
                  <a:gd name="T70" fmla="*/ 161 w 313"/>
                  <a:gd name="T71" fmla="*/ 365 h 637"/>
                  <a:gd name="T72" fmla="*/ 265 w 313"/>
                  <a:gd name="T73" fmla="*/ 276 h 637"/>
                  <a:gd name="T74" fmla="*/ 262 w 313"/>
                  <a:gd name="T75" fmla="*/ 312 h 637"/>
                  <a:gd name="T76" fmla="*/ 210 w 313"/>
                  <a:gd name="T77" fmla="*/ 397 h 637"/>
                  <a:gd name="T78" fmla="*/ 120 w 313"/>
                  <a:gd name="T79" fmla="*/ 457 h 637"/>
                  <a:gd name="T80" fmla="*/ 36 w 313"/>
                  <a:gd name="T81" fmla="*/ 512 h 637"/>
                  <a:gd name="T82" fmla="*/ 162 w 313"/>
                  <a:gd name="T83" fmla="*/ 435 h 637"/>
                  <a:gd name="T84" fmla="*/ 214 w 313"/>
                  <a:gd name="T85" fmla="*/ 391 h 637"/>
                  <a:gd name="T86" fmla="*/ 261 w 313"/>
                  <a:gd name="T87" fmla="*/ 326 h 637"/>
                  <a:gd name="T88" fmla="*/ 256 w 313"/>
                  <a:gd name="T89" fmla="*/ 355 h 637"/>
                  <a:gd name="T90" fmla="*/ 253 w 313"/>
                  <a:gd name="T91" fmla="*/ 384 h 637"/>
                  <a:gd name="T92" fmla="*/ 256 w 313"/>
                  <a:gd name="T93" fmla="*/ 412 h 637"/>
                  <a:gd name="T94" fmla="*/ 210 w 313"/>
                  <a:gd name="T95" fmla="*/ 467 h 637"/>
                  <a:gd name="T96" fmla="*/ 123 w 313"/>
                  <a:gd name="T97" fmla="*/ 518 h 637"/>
                  <a:gd name="T98" fmla="*/ 128 w 313"/>
                  <a:gd name="T99" fmla="*/ 513 h 637"/>
                  <a:gd name="T100" fmla="*/ 236 w 313"/>
                  <a:gd name="T101" fmla="*/ 446 h 637"/>
                  <a:gd name="T102" fmla="*/ 230 w 313"/>
                  <a:gd name="T103" fmla="*/ 463 h 637"/>
                  <a:gd name="T104" fmla="*/ 236 w 313"/>
                  <a:gd name="T105" fmla="*/ 473 h 637"/>
                  <a:gd name="T106" fmla="*/ 241 w 313"/>
                  <a:gd name="T107" fmla="*/ 490 h 637"/>
                  <a:gd name="T108" fmla="*/ 188 w 313"/>
                  <a:gd name="T109" fmla="*/ 541 h 637"/>
                  <a:gd name="T110" fmla="*/ 130 w 313"/>
                  <a:gd name="T111" fmla="*/ 551 h 637"/>
                  <a:gd name="T112" fmla="*/ 236 w 313"/>
                  <a:gd name="T113" fmla="*/ 506 h 637"/>
                  <a:gd name="T114" fmla="*/ 230 w 313"/>
                  <a:gd name="T115" fmla="*/ 532 h 637"/>
                  <a:gd name="T116" fmla="*/ 237 w 313"/>
                  <a:gd name="T117" fmla="*/ 546 h 637"/>
                  <a:gd name="T118" fmla="*/ 114 w 313"/>
                  <a:gd name="T119" fmla="*/ 636 h 637"/>
                  <a:gd name="T120" fmla="*/ 230 w 313"/>
                  <a:gd name="T121" fmla="*/ 568 h 637"/>
                  <a:gd name="T122" fmla="*/ 255 w 313"/>
                  <a:gd name="T123" fmla="*/ 543 h 637"/>
                  <a:gd name="T124" fmla="*/ 270 w 313"/>
                  <a:gd name="T125" fmla="*/ 52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" name="Freeform 106"/>
              <p:cNvSpPr>
                <a:spLocks/>
              </p:cNvSpPr>
              <p:nvPr/>
            </p:nvSpPr>
            <p:spPr bwMode="ltGray">
              <a:xfrm>
                <a:off x="4701" y="3326"/>
                <a:ext cx="277" cy="472"/>
              </a:xfrm>
              <a:custGeom>
                <a:avLst/>
                <a:gdLst>
                  <a:gd name="T0" fmla="*/ 126 w 277"/>
                  <a:gd name="T1" fmla="*/ 12 h 472"/>
                  <a:gd name="T2" fmla="*/ 19 w 277"/>
                  <a:gd name="T3" fmla="*/ 21 h 472"/>
                  <a:gd name="T4" fmla="*/ 118 w 277"/>
                  <a:gd name="T5" fmla="*/ 21 h 472"/>
                  <a:gd name="T6" fmla="*/ 102 w 277"/>
                  <a:gd name="T7" fmla="*/ 41 h 472"/>
                  <a:gd name="T8" fmla="*/ 102 w 277"/>
                  <a:gd name="T9" fmla="*/ 50 h 472"/>
                  <a:gd name="T10" fmla="*/ 54 w 277"/>
                  <a:gd name="T11" fmla="*/ 70 h 472"/>
                  <a:gd name="T12" fmla="*/ 90 w 277"/>
                  <a:gd name="T13" fmla="*/ 63 h 472"/>
                  <a:gd name="T14" fmla="*/ 90 w 277"/>
                  <a:gd name="T15" fmla="*/ 74 h 472"/>
                  <a:gd name="T16" fmla="*/ 98 w 277"/>
                  <a:gd name="T17" fmla="*/ 79 h 472"/>
                  <a:gd name="T18" fmla="*/ 11 w 277"/>
                  <a:gd name="T19" fmla="*/ 128 h 472"/>
                  <a:gd name="T20" fmla="*/ 94 w 277"/>
                  <a:gd name="T21" fmla="*/ 103 h 472"/>
                  <a:gd name="T22" fmla="*/ 74 w 277"/>
                  <a:gd name="T23" fmla="*/ 136 h 472"/>
                  <a:gd name="T24" fmla="*/ 11 w 277"/>
                  <a:gd name="T25" fmla="*/ 157 h 472"/>
                  <a:gd name="T26" fmla="*/ 78 w 277"/>
                  <a:gd name="T27" fmla="*/ 141 h 472"/>
                  <a:gd name="T28" fmla="*/ 27 w 277"/>
                  <a:gd name="T29" fmla="*/ 178 h 472"/>
                  <a:gd name="T30" fmla="*/ 58 w 277"/>
                  <a:gd name="T31" fmla="*/ 161 h 472"/>
                  <a:gd name="T32" fmla="*/ 78 w 277"/>
                  <a:gd name="T33" fmla="*/ 157 h 472"/>
                  <a:gd name="T34" fmla="*/ 78 w 277"/>
                  <a:gd name="T35" fmla="*/ 169 h 472"/>
                  <a:gd name="T36" fmla="*/ 66 w 277"/>
                  <a:gd name="T37" fmla="*/ 194 h 472"/>
                  <a:gd name="T38" fmla="*/ 7 w 277"/>
                  <a:gd name="T39" fmla="*/ 223 h 472"/>
                  <a:gd name="T40" fmla="*/ 74 w 277"/>
                  <a:gd name="T41" fmla="*/ 198 h 472"/>
                  <a:gd name="T42" fmla="*/ 62 w 277"/>
                  <a:gd name="T43" fmla="*/ 231 h 472"/>
                  <a:gd name="T44" fmla="*/ 47 w 277"/>
                  <a:gd name="T45" fmla="*/ 252 h 472"/>
                  <a:gd name="T46" fmla="*/ 54 w 277"/>
                  <a:gd name="T47" fmla="*/ 252 h 472"/>
                  <a:gd name="T48" fmla="*/ 54 w 277"/>
                  <a:gd name="T49" fmla="*/ 265 h 472"/>
                  <a:gd name="T50" fmla="*/ 11 w 277"/>
                  <a:gd name="T51" fmla="*/ 293 h 472"/>
                  <a:gd name="T52" fmla="*/ 47 w 277"/>
                  <a:gd name="T53" fmla="*/ 289 h 472"/>
                  <a:gd name="T54" fmla="*/ 47 w 277"/>
                  <a:gd name="T55" fmla="*/ 293 h 472"/>
                  <a:gd name="T56" fmla="*/ 51 w 277"/>
                  <a:gd name="T57" fmla="*/ 306 h 472"/>
                  <a:gd name="T58" fmla="*/ 42 w 277"/>
                  <a:gd name="T59" fmla="*/ 331 h 472"/>
                  <a:gd name="T60" fmla="*/ 51 w 277"/>
                  <a:gd name="T61" fmla="*/ 342 h 472"/>
                  <a:gd name="T62" fmla="*/ 54 w 277"/>
                  <a:gd name="T63" fmla="*/ 397 h 472"/>
                  <a:gd name="T64" fmla="*/ 62 w 277"/>
                  <a:gd name="T65" fmla="*/ 331 h 472"/>
                  <a:gd name="T66" fmla="*/ 129 w 277"/>
                  <a:gd name="T67" fmla="*/ 471 h 472"/>
                  <a:gd name="T68" fmla="*/ 90 w 277"/>
                  <a:gd name="T69" fmla="*/ 306 h 472"/>
                  <a:gd name="T70" fmla="*/ 90 w 277"/>
                  <a:gd name="T71" fmla="*/ 302 h 472"/>
                  <a:gd name="T72" fmla="*/ 94 w 277"/>
                  <a:gd name="T73" fmla="*/ 289 h 472"/>
                  <a:gd name="T74" fmla="*/ 149 w 277"/>
                  <a:gd name="T75" fmla="*/ 371 h 472"/>
                  <a:gd name="T76" fmla="*/ 113 w 277"/>
                  <a:gd name="T77" fmla="*/ 326 h 472"/>
                  <a:gd name="T78" fmla="*/ 102 w 277"/>
                  <a:gd name="T79" fmla="*/ 252 h 472"/>
                  <a:gd name="T80" fmla="*/ 105 w 277"/>
                  <a:gd name="T81" fmla="*/ 231 h 472"/>
                  <a:gd name="T82" fmla="*/ 126 w 277"/>
                  <a:gd name="T83" fmla="*/ 280 h 472"/>
                  <a:gd name="T84" fmla="*/ 113 w 277"/>
                  <a:gd name="T85" fmla="*/ 205 h 472"/>
                  <a:gd name="T86" fmla="*/ 134 w 277"/>
                  <a:gd name="T87" fmla="*/ 194 h 472"/>
                  <a:gd name="T88" fmla="*/ 149 w 277"/>
                  <a:gd name="T89" fmla="*/ 244 h 472"/>
                  <a:gd name="T90" fmla="*/ 129 w 277"/>
                  <a:gd name="T91" fmla="*/ 157 h 472"/>
                  <a:gd name="T92" fmla="*/ 134 w 277"/>
                  <a:gd name="T93" fmla="*/ 148 h 472"/>
                  <a:gd name="T94" fmla="*/ 138 w 277"/>
                  <a:gd name="T95" fmla="*/ 108 h 472"/>
                  <a:gd name="T96" fmla="*/ 156 w 277"/>
                  <a:gd name="T97" fmla="*/ 112 h 472"/>
                  <a:gd name="T98" fmla="*/ 228 w 277"/>
                  <a:gd name="T99" fmla="*/ 218 h 472"/>
                  <a:gd name="T100" fmla="*/ 177 w 277"/>
                  <a:gd name="T101" fmla="*/ 157 h 472"/>
                  <a:gd name="T102" fmla="*/ 149 w 277"/>
                  <a:gd name="T103" fmla="*/ 70 h 472"/>
                  <a:gd name="T104" fmla="*/ 156 w 277"/>
                  <a:gd name="T105" fmla="*/ 54 h 472"/>
                  <a:gd name="T106" fmla="*/ 192 w 277"/>
                  <a:gd name="T107" fmla="*/ 103 h 472"/>
                  <a:gd name="T108" fmla="*/ 185 w 277"/>
                  <a:gd name="T109" fmla="*/ 99 h 472"/>
                  <a:gd name="T110" fmla="*/ 169 w 277"/>
                  <a:gd name="T111" fmla="*/ 33 h 472"/>
                  <a:gd name="T112" fmla="*/ 212 w 277"/>
                  <a:gd name="T113" fmla="*/ 99 h 472"/>
                  <a:gd name="T114" fmla="*/ 184 w 277"/>
                  <a:gd name="T115" fmla="*/ 66 h 472"/>
                  <a:gd name="T116" fmla="*/ 162 w 277"/>
                  <a:gd name="T117" fmla="*/ 4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" name="Freeform 107"/>
              <p:cNvSpPr>
                <a:spLocks/>
              </p:cNvSpPr>
              <p:nvPr/>
            </p:nvSpPr>
            <p:spPr bwMode="ltGray">
              <a:xfrm>
                <a:off x="4891" y="3391"/>
                <a:ext cx="229" cy="448"/>
              </a:xfrm>
              <a:custGeom>
                <a:avLst/>
                <a:gdLst>
                  <a:gd name="T0" fmla="*/ 225 w 229"/>
                  <a:gd name="T1" fmla="*/ 68 h 448"/>
                  <a:gd name="T2" fmla="*/ 208 w 229"/>
                  <a:gd name="T3" fmla="*/ 40 h 448"/>
                  <a:gd name="T4" fmla="*/ 201 w 229"/>
                  <a:gd name="T5" fmla="*/ 28 h 448"/>
                  <a:gd name="T6" fmla="*/ 184 w 229"/>
                  <a:gd name="T7" fmla="*/ 18 h 448"/>
                  <a:gd name="T8" fmla="*/ 169 w 229"/>
                  <a:gd name="T9" fmla="*/ 10 h 448"/>
                  <a:gd name="T10" fmla="*/ 147 w 229"/>
                  <a:gd name="T11" fmla="*/ 1 h 448"/>
                  <a:gd name="T12" fmla="*/ 129 w 229"/>
                  <a:gd name="T13" fmla="*/ 0 h 448"/>
                  <a:gd name="T14" fmla="*/ 113 w 229"/>
                  <a:gd name="T15" fmla="*/ 4 h 448"/>
                  <a:gd name="T16" fmla="*/ 93 w 229"/>
                  <a:gd name="T17" fmla="*/ 8 h 448"/>
                  <a:gd name="T18" fmla="*/ 72 w 229"/>
                  <a:gd name="T19" fmla="*/ 17 h 448"/>
                  <a:gd name="T20" fmla="*/ 58 w 229"/>
                  <a:gd name="T21" fmla="*/ 33 h 448"/>
                  <a:gd name="T22" fmla="*/ 45 w 229"/>
                  <a:gd name="T23" fmla="*/ 57 h 448"/>
                  <a:gd name="T24" fmla="*/ 32 w 229"/>
                  <a:gd name="T25" fmla="*/ 76 h 448"/>
                  <a:gd name="T26" fmla="*/ 21 w 229"/>
                  <a:gd name="T27" fmla="*/ 94 h 448"/>
                  <a:gd name="T28" fmla="*/ 8 w 229"/>
                  <a:gd name="T29" fmla="*/ 120 h 448"/>
                  <a:gd name="T30" fmla="*/ 0 w 229"/>
                  <a:gd name="T31" fmla="*/ 173 h 448"/>
                  <a:gd name="T32" fmla="*/ 2 w 229"/>
                  <a:gd name="T33" fmla="*/ 215 h 448"/>
                  <a:gd name="T34" fmla="*/ 13 w 229"/>
                  <a:gd name="T35" fmla="*/ 274 h 448"/>
                  <a:gd name="T36" fmla="*/ 32 w 229"/>
                  <a:gd name="T37" fmla="*/ 324 h 448"/>
                  <a:gd name="T38" fmla="*/ 72 w 229"/>
                  <a:gd name="T39" fmla="*/ 447 h 448"/>
                  <a:gd name="T40" fmla="*/ 57 w 229"/>
                  <a:gd name="T41" fmla="*/ 316 h 448"/>
                  <a:gd name="T42" fmla="*/ 48 w 229"/>
                  <a:gd name="T43" fmla="*/ 271 h 448"/>
                  <a:gd name="T44" fmla="*/ 42 w 229"/>
                  <a:gd name="T45" fmla="*/ 231 h 448"/>
                  <a:gd name="T46" fmla="*/ 40 w 229"/>
                  <a:gd name="T47" fmla="*/ 189 h 448"/>
                  <a:gd name="T48" fmla="*/ 45 w 229"/>
                  <a:gd name="T49" fmla="*/ 142 h 448"/>
                  <a:gd name="T50" fmla="*/ 50 w 229"/>
                  <a:gd name="T51" fmla="*/ 106 h 448"/>
                  <a:gd name="T52" fmla="*/ 61 w 229"/>
                  <a:gd name="T53" fmla="*/ 61 h 448"/>
                  <a:gd name="T54" fmla="*/ 78 w 229"/>
                  <a:gd name="T55" fmla="*/ 40 h 448"/>
                  <a:gd name="T56" fmla="*/ 99 w 229"/>
                  <a:gd name="T57" fmla="*/ 31 h 448"/>
                  <a:gd name="T58" fmla="*/ 155 w 229"/>
                  <a:gd name="T59" fmla="*/ 27 h 448"/>
                  <a:gd name="T60" fmla="*/ 190 w 229"/>
                  <a:gd name="T61" fmla="*/ 41 h 448"/>
                  <a:gd name="T62" fmla="*/ 228 w 229"/>
                  <a:gd name="T63" fmla="*/ 74 h 448"/>
                  <a:gd name="T64" fmla="*/ 225 w 229"/>
                  <a:gd name="T65" fmla="*/ 6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" name="Freeform 108"/>
              <p:cNvSpPr>
                <a:spLocks/>
              </p:cNvSpPr>
              <p:nvPr/>
            </p:nvSpPr>
            <p:spPr bwMode="ltGray">
              <a:xfrm>
                <a:off x="5056" y="3073"/>
                <a:ext cx="234" cy="439"/>
              </a:xfrm>
              <a:custGeom>
                <a:avLst/>
                <a:gdLst>
                  <a:gd name="T0" fmla="*/ 68 w 234"/>
                  <a:gd name="T1" fmla="*/ 438 h 439"/>
                  <a:gd name="T2" fmla="*/ 51 w 234"/>
                  <a:gd name="T3" fmla="*/ 361 h 439"/>
                  <a:gd name="T4" fmla="*/ 44 w 234"/>
                  <a:gd name="T5" fmla="*/ 331 h 439"/>
                  <a:gd name="T6" fmla="*/ 28 w 234"/>
                  <a:gd name="T7" fmla="*/ 291 h 439"/>
                  <a:gd name="T8" fmla="*/ 11 w 234"/>
                  <a:gd name="T9" fmla="*/ 253 h 439"/>
                  <a:gd name="T10" fmla="*/ 1 w 234"/>
                  <a:gd name="T11" fmla="*/ 231 h 439"/>
                  <a:gd name="T12" fmla="*/ 0 w 234"/>
                  <a:gd name="T13" fmla="*/ 208 h 439"/>
                  <a:gd name="T14" fmla="*/ 4 w 234"/>
                  <a:gd name="T15" fmla="*/ 175 h 439"/>
                  <a:gd name="T16" fmla="*/ 7 w 234"/>
                  <a:gd name="T17" fmla="*/ 142 h 439"/>
                  <a:gd name="T18" fmla="*/ 32 w 234"/>
                  <a:gd name="T19" fmla="*/ 60 h 439"/>
                  <a:gd name="T20" fmla="*/ 44 w 234"/>
                  <a:gd name="T21" fmla="*/ 40 h 439"/>
                  <a:gd name="T22" fmla="*/ 65 w 234"/>
                  <a:gd name="T23" fmla="*/ 18 h 439"/>
                  <a:gd name="T24" fmla="*/ 84 w 234"/>
                  <a:gd name="T25" fmla="*/ 4 h 439"/>
                  <a:gd name="T26" fmla="*/ 107 w 234"/>
                  <a:gd name="T27" fmla="*/ 0 h 439"/>
                  <a:gd name="T28" fmla="*/ 127 w 234"/>
                  <a:gd name="T29" fmla="*/ 10 h 439"/>
                  <a:gd name="T30" fmla="*/ 151 w 234"/>
                  <a:gd name="T31" fmla="*/ 18 h 439"/>
                  <a:gd name="T32" fmla="*/ 175 w 234"/>
                  <a:gd name="T33" fmla="*/ 44 h 439"/>
                  <a:gd name="T34" fmla="*/ 183 w 234"/>
                  <a:gd name="T35" fmla="*/ 63 h 439"/>
                  <a:gd name="T36" fmla="*/ 198 w 234"/>
                  <a:gd name="T37" fmla="*/ 89 h 439"/>
                  <a:gd name="T38" fmla="*/ 209 w 234"/>
                  <a:gd name="T39" fmla="*/ 112 h 439"/>
                  <a:gd name="T40" fmla="*/ 231 w 234"/>
                  <a:gd name="T41" fmla="*/ 226 h 439"/>
                  <a:gd name="T42" fmla="*/ 233 w 234"/>
                  <a:gd name="T43" fmla="*/ 247 h 439"/>
                  <a:gd name="T44" fmla="*/ 228 w 234"/>
                  <a:gd name="T45" fmla="*/ 286 h 439"/>
                  <a:gd name="T46" fmla="*/ 216 w 234"/>
                  <a:gd name="T47" fmla="*/ 393 h 439"/>
                  <a:gd name="T48" fmla="*/ 216 w 234"/>
                  <a:gd name="T49" fmla="*/ 288 h 439"/>
                  <a:gd name="T50" fmla="*/ 209 w 234"/>
                  <a:gd name="T51" fmla="*/ 242 h 439"/>
                  <a:gd name="T52" fmla="*/ 204 w 234"/>
                  <a:gd name="T53" fmla="*/ 213 h 439"/>
                  <a:gd name="T54" fmla="*/ 195 w 234"/>
                  <a:gd name="T55" fmla="*/ 175 h 439"/>
                  <a:gd name="T56" fmla="*/ 185 w 234"/>
                  <a:gd name="T57" fmla="*/ 138 h 439"/>
                  <a:gd name="T58" fmla="*/ 171 w 234"/>
                  <a:gd name="T59" fmla="*/ 100 h 439"/>
                  <a:gd name="T60" fmla="*/ 155 w 234"/>
                  <a:gd name="T61" fmla="*/ 66 h 439"/>
                  <a:gd name="T62" fmla="*/ 141 w 234"/>
                  <a:gd name="T63" fmla="*/ 36 h 439"/>
                  <a:gd name="T64" fmla="*/ 127 w 234"/>
                  <a:gd name="T65" fmla="*/ 18 h 439"/>
                  <a:gd name="T66" fmla="*/ 111 w 234"/>
                  <a:gd name="T67" fmla="*/ 11 h 439"/>
                  <a:gd name="T68" fmla="*/ 94 w 234"/>
                  <a:gd name="T69" fmla="*/ 18 h 439"/>
                  <a:gd name="T70" fmla="*/ 82 w 234"/>
                  <a:gd name="T71" fmla="*/ 34 h 439"/>
                  <a:gd name="T72" fmla="*/ 75 w 234"/>
                  <a:gd name="T73" fmla="*/ 63 h 439"/>
                  <a:gd name="T74" fmla="*/ 75 w 234"/>
                  <a:gd name="T75" fmla="*/ 85 h 439"/>
                  <a:gd name="T76" fmla="*/ 70 w 234"/>
                  <a:gd name="T77" fmla="*/ 125 h 439"/>
                  <a:gd name="T78" fmla="*/ 63 w 234"/>
                  <a:gd name="T79" fmla="*/ 149 h 439"/>
                  <a:gd name="T80" fmla="*/ 47 w 234"/>
                  <a:gd name="T81" fmla="*/ 188 h 439"/>
                  <a:gd name="T82" fmla="*/ 44 w 234"/>
                  <a:gd name="T83" fmla="*/ 208 h 439"/>
                  <a:gd name="T84" fmla="*/ 41 w 234"/>
                  <a:gd name="T85" fmla="*/ 229 h 439"/>
                  <a:gd name="T86" fmla="*/ 41 w 234"/>
                  <a:gd name="T87" fmla="*/ 257 h 439"/>
                  <a:gd name="T88" fmla="*/ 70 w 234"/>
                  <a:gd name="T89" fmla="*/ 355 h 439"/>
                  <a:gd name="T90" fmla="*/ 68 w 234"/>
                  <a:gd name="T91" fmla="*/ 438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" name="Freeform 109"/>
              <p:cNvSpPr>
                <a:spLocks/>
              </p:cNvSpPr>
              <p:nvPr/>
            </p:nvSpPr>
            <p:spPr bwMode="ltGray">
              <a:xfrm>
                <a:off x="5450" y="2633"/>
                <a:ext cx="303" cy="638"/>
              </a:xfrm>
              <a:custGeom>
                <a:avLst/>
                <a:gdLst>
                  <a:gd name="T0" fmla="*/ 1 w 303"/>
                  <a:gd name="T1" fmla="*/ 526 h 638"/>
                  <a:gd name="T2" fmla="*/ 12 w 303"/>
                  <a:gd name="T3" fmla="*/ 504 h 638"/>
                  <a:gd name="T4" fmla="*/ 86 w 303"/>
                  <a:gd name="T5" fmla="*/ 637 h 638"/>
                  <a:gd name="T6" fmla="*/ 27 w 303"/>
                  <a:gd name="T7" fmla="*/ 509 h 638"/>
                  <a:gd name="T8" fmla="*/ 33 w 303"/>
                  <a:gd name="T9" fmla="*/ 494 h 638"/>
                  <a:gd name="T10" fmla="*/ 107 w 303"/>
                  <a:gd name="T11" fmla="*/ 588 h 638"/>
                  <a:gd name="T12" fmla="*/ 31 w 303"/>
                  <a:gd name="T13" fmla="*/ 488 h 638"/>
                  <a:gd name="T14" fmla="*/ 41 w 303"/>
                  <a:gd name="T15" fmla="*/ 467 h 638"/>
                  <a:gd name="T16" fmla="*/ 50 w 303"/>
                  <a:gd name="T17" fmla="*/ 444 h 638"/>
                  <a:gd name="T18" fmla="*/ 44 w 303"/>
                  <a:gd name="T19" fmla="*/ 428 h 638"/>
                  <a:gd name="T20" fmla="*/ 54 w 303"/>
                  <a:gd name="T21" fmla="*/ 418 h 638"/>
                  <a:gd name="T22" fmla="*/ 50 w 303"/>
                  <a:gd name="T23" fmla="*/ 416 h 638"/>
                  <a:gd name="T24" fmla="*/ 50 w 303"/>
                  <a:gd name="T25" fmla="*/ 393 h 638"/>
                  <a:gd name="T26" fmla="*/ 54 w 303"/>
                  <a:gd name="T27" fmla="*/ 378 h 638"/>
                  <a:gd name="T28" fmla="*/ 143 w 303"/>
                  <a:gd name="T29" fmla="*/ 488 h 638"/>
                  <a:gd name="T30" fmla="*/ 50 w 303"/>
                  <a:gd name="T31" fmla="*/ 372 h 638"/>
                  <a:gd name="T32" fmla="*/ 59 w 303"/>
                  <a:gd name="T33" fmla="*/ 372 h 638"/>
                  <a:gd name="T34" fmla="*/ 59 w 303"/>
                  <a:gd name="T35" fmla="*/ 339 h 638"/>
                  <a:gd name="T36" fmla="*/ 172 w 303"/>
                  <a:gd name="T37" fmla="*/ 416 h 638"/>
                  <a:gd name="T38" fmla="*/ 83 w 303"/>
                  <a:gd name="T39" fmla="*/ 363 h 638"/>
                  <a:gd name="T40" fmla="*/ 51 w 303"/>
                  <a:gd name="T41" fmla="*/ 317 h 638"/>
                  <a:gd name="T42" fmla="*/ 54 w 303"/>
                  <a:gd name="T43" fmla="*/ 300 h 638"/>
                  <a:gd name="T44" fmla="*/ 74 w 303"/>
                  <a:gd name="T45" fmla="*/ 314 h 638"/>
                  <a:gd name="T46" fmla="*/ 75 w 303"/>
                  <a:gd name="T47" fmla="*/ 294 h 638"/>
                  <a:gd name="T48" fmla="*/ 158 w 303"/>
                  <a:gd name="T49" fmla="*/ 329 h 638"/>
                  <a:gd name="T50" fmla="*/ 128 w 303"/>
                  <a:gd name="T51" fmla="*/ 312 h 638"/>
                  <a:gd name="T52" fmla="*/ 63 w 303"/>
                  <a:gd name="T53" fmla="*/ 268 h 638"/>
                  <a:gd name="T54" fmla="*/ 59 w 303"/>
                  <a:gd name="T55" fmla="*/ 238 h 638"/>
                  <a:gd name="T56" fmla="*/ 65 w 303"/>
                  <a:gd name="T57" fmla="*/ 221 h 638"/>
                  <a:gd name="T58" fmla="*/ 87 w 303"/>
                  <a:gd name="T59" fmla="*/ 234 h 638"/>
                  <a:gd name="T60" fmla="*/ 83 w 303"/>
                  <a:gd name="T61" fmla="*/ 204 h 638"/>
                  <a:gd name="T62" fmla="*/ 75 w 303"/>
                  <a:gd name="T63" fmla="*/ 184 h 638"/>
                  <a:gd name="T64" fmla="*/ 81 w 303"/>
                  <a:gd name="T65" fmla="*/ 173 h 638"/>
                  <a:gd name="T66" fmla="*/ 167 w 303"/>
                  <a:gd name="T67" fmla="*/ 227 h 638"/>
                  <a:gd name="T68" fmla="*/ 270 w 303"/>
                  <a:gd name="T69" fmla="*/ 268 h 638"/>
                  <a:gd name="T70" fmla="*/ 128 w 303"/>
                  <a:gd name="T71" fmla="*/ 201 h 638"/>
                  <a:gd name="T72" fmla="*/ 81 w 303"/>
                  <a:gd name="T73" fmla="*/ 173 h 638"/>
                  <a:gd name="T74" fmla="*/ 86 w 303"/>
                  <a:gd name="T75" fmla="*/ 156 h 638"/>
                  <a:gd name="T76" fmla="*/ 78 w 303"/>
                  <a:gd name="T77" fmla="*/ 122 h 638"/>
                  <a:gd name="T78" fmla="*/ 81 w 303"/>
                  <a:gd name="T79" fmla="*/ 97 h 638"/>
                  <a:gd name="T80" fmla="*/ 128 w 303"/>
                  <a:gd name="T81" fmla="*/ 126 h 638"/>
                  <a:gd name="T82" fmla="*/ 117 w 303"/>
                  <a:gd name="T83" fmla="*/ 119 h 638"/>
                  <a:gd name="T84" fmla="*/ 86 w 303"/>
                  <a:gd name="T85" fmla="*/ 97 h 638"/>
                  <a:gd name="T86" fmla="*/ 81 w 303"/>
                  <a:gd name="T87" fmla="*/ 86 h 638"/>
                  <a:gd name="T88" fmla="*/ 65 w 303"/>
                  <a:gd name="T89" fmla="*/ 70 h 638"/>
                  <a:gd name="T90" fmla="*/ 158 w 303"/>
                  <a:gd name="T91" fmla="*/ 99 h 638"/>
                  <a:gd name="T92" fmla="*/ 65 w 303"/>
                  <a:gd name="T93" fmla="*/ 47 h 638"/>
                  <a:gd name="T94" fmla="*/ 175 w 303"/>
                  <a:gd name="T95" fmla="*/ 47 h 638"/>
                  <a:gd name="T96" fmla="*/ 223 w 303"/>
                  <a:gd name="T97" fmla="*/ 40 h 638"/>
                  <a:gd name="T98" fmla="*/ 81 w 303"/>
                  <a:gd name="T99" fmla="*/ 47 h 638"/>
                  <a:gd name="T100" fmla="*/ 59 w 303"/>
                  <a:gd name="T101" fmla="*/ 18 h 638"/>
                  <a:gd name="T102" fmla="*/ 28 w 303"/>
                  <a:gd name="T103" fmla="*/ 8 h 638"/>
                  <a:gd name="T104" fmla="*/ 0 w 303"/>
                  <a:gd name="T105" fmla="*/ 553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" name="Freeform 110"/>
              <p:cNvSpPr>
                <a:spLocks/>
              </p:cNvSpPr>
              <p:nvPr/>
            </p:nvSpPr>
            <p:spPr bwMode="ltGray">
              <a:xfrm>
                <a:off x="4976" y="3652"/>
                <a:ext cx="163" cy="281"/>
              </a:xfrm>
              <a:custGeom>
                <a:avLst/>
                <a:gdLst>
                  <a:gd name="T0" fmla="*/ 158 w 163"/>
                  <a:gd name="T1" fmla="*/ 44 h 281"/>
                  <a:gd name="T2" fmla="*/ 124 w 163"/>
                  <a:gd name="T3" fmla="*/ 0 h 281"/>
                  <a:gd name="T4" fmla="*/ 103 w 163"/>
                  <a:gd name="T5" fmla="*/ 1 h 281"/>
                  <a:gd name="T6" fmla="*/ 84 w 163"/>
                  <a:gd name="T7" fmla="*/ 4 h 281"/>
                  <a:gd name="T8" fmla="*/ 70 w 163"/>
                  <a:gd name="T9" fmla="*/ 15 h 281"/>
                  <a:gd name="T10" fmla="*/ 32 w 163"/>
                  <a:gd name="T11" fmla="*/ 51 h 281"/>
                  <a:gd name="T12" fmla="*/ 21 w 163"/>
                  <a:gd name="T13" fmla="*/ 67 h 281"/>
                  <a:gd name="T14" fmla="*/ 12 w 163"/>
                  <a:gd name="T15" fmla="*/ 83 h 281"/>
                  <a:gd name="T16" fmla="*/ 3 w 163"/>
                  <a:gd name="T17" fmla="*/ 131 h 281"/>
                  <a:gd name="T18" fmla="*/ 0 w 163"/>
                  <a:gd name="T19" fmla="*/ 145 h 281"/>
                  <a:gd name="T20" fmla="*/ 3 w 163"/>
                  <a:gd name="T21" fmla="*/ 164 h 281"/>
                  <a:gd name="T22" fmla="*/ 8 w 163"/>
                  <a:gd name="T23" fmla="*/ 183 h 281"/>
                  <a:gd name="T24" fmla="*/ 24 w 163"/>
                  <a:gd name="T25" fmla="*/ 213 h 281"/>
                  <a:gd name="T26" fmla="*/ 36 w 163"/>
                  <a:gd name="T27" fmla="*/ 233 h 281"/>
                  <a:gd name="T28" fmla="*/ 54 w 163"/>
                  <a:gd name="T29" fmla="*/ 254 h 281"/>
                  <a:gd name="T30" fmla="*/ 91 w 163"/>
                  <a:gd name="T31" fmla="*/ 280 h 281"/>
                  <a:gd name="T32" fmla="*/ 72 w 163"/>
                  <a:gd name="T33" fmla="*/ 246 h 281"/>
                  <a:gd name="T34" fmla="*/ 56 w 163"/>
                  <a:gd name="T35" fmla="*/ 217 h 281"/>
                  <a:gd name="T36" fmla="*/ 48 w 163"/>
                  <a:gd name="T37" fmla="*/ 190 h 281"/>
                  <a:gd name="T38" fmla="*/ 51 w 163"/>
                  <a:gd name="T39" fmla="*/ 164 h 281"/>
                  <a:gd name="T40" fmla="*/ 54 w 163"/>
                  <a:gd name="T41" fmla="*/ 145 h 281"/>
                  <a:gd name="T42" fmla="*/ 48 w 163"/>
                  <a:gd name="T43" fmla="*/ 124 h 281"/>
                  <a:gd name="T44" fmla="*/ 45 w 163"/>
                  <a:gd name="T45" fmla="*/ 103 h 281"/>
                  <a:gd name="T46" fmla="*/ 60 w 163"/>
                  <a:gd name="T47" fmla="*/ 67 h 281"/>
                  <a:gd name="T48" fmla="*/ 64 w 163"/>
                  <a:gd name="T49" fmla="*/ 47 h 281"/>
                  <a:gd name="T50" fmla="*/ 76 w 163"/>
                  <a:gd name="T51" fmla="*/ 33 h 281"/>
                  <a:gd name="T52" fmla="*/ 103 w 163"/>
                  <a:gd name="T53" fmla="*/ 11 h 281"/>
                  <a:gd name="T54" fmla="*/ 115 w 163"/>
                  <a:gd name="T55" fmla="*/ 27 h 281"/>
                  <a:gd name="T56" fmla="*/ 162 w 163"/>
                  <a:gd name="T57" fmla="*/ 53 h 281"/>
                  <a:gd name="T58" fmla="*/ 158 w 163"/>
                  <a:gd name="T59" fmla="*/ 44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161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771525" y="1524000"/>
            <a:ext cx="874395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162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543050" y="3048000"/>
            <a:ext cx="72009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163" name="Rectangle 115"/>
          <p:cNvSpPr>
            <a:spLocks noGrp="1" noChangeArrowheads="1"/>
          </p:cNvSpPr>
          <p:nvPr>
            <p:ph type="dt" sz="quarter" idx="2"/>
          </p:nvPr>
        </p:nvSpPr>
        <p:spPr>
          <a:xfrm>
            <a:off x="771525" y="6400800"/>
            <a:ext cx="2143125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164" name="Rectangle 116"/>
          <p:cNvSpPr>
            <a:spLocks noGrp="1" noChangeArrowheads="1"/>
          </p:cNvSpPr>
          <p:nvPr>
            <p:ph type="ftr" sz="quarter" idx="3"/>
          </p:nvPr>
        </p:nvSpPr>
        <p:spPr>
          <a:xfrm>
            <a:off x="3514725" y="6400800"/>
            <a:ext cx="325755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165" name="Rectangle 11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372350" y="6400800"/>
            <a:ext cx="2143125" cy="457200"/>
          </a:xfrm>
        </p:spPr>
        <p:txBody>
          <a:bodyPr/>
          <a:lstStyle>
            <a:lvl1pPr>
              <a:defRPr/>
            </a:lvl1pPr>
          </a:lstStyle>
          <a:p>
            <a:fld id="{5E02B40F-A116-1B41-BDEF-1E1B64B5D7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CAF34-F753-7C49-844D-6F3A3B3F17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52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9487" y="419100"/>
            <a:ext cx="2185988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7" y="419100"/>
            <a:ext cx="6386513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3629E-4EF2-D740-8C67-8A22577C49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6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4C923-0E7D-2545-862E-E946FBA4F7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2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602" y="4406907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0246D-3B44-374E-A44F-EE76BC8390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4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1525" y="1790700"/>
            <a:ext cx="42862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790700"/>
            <a:ext cx="42862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506927-F016-A042-A66C-1759CFE429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4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5657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5657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88B47-26CA-3840-B99C-B0DA13F500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45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0C07D-3158-3046-A489-E315FA4C8A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57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A25D9-FA72-C042-90B3-77CE9FCA7A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8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4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931" y="273057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4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8A1856-6879-E04E-8862-59D06CA93E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08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A77C6-5BFE-CA47-B454-9FD43AEB54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2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" name="Group 112"/>
          <p:cNvGrpSpPr>
            <a:grpSpLocks/>
          </p:cNvGrpSpPr>
          <p:nvPr/>
        </p:nvGrpSpPr>
        <p:grpSpPr bwMode="auto">
          <a:xfrm>
            <a:off x="12502" y="4291013"/>
            <a:ext cx="10301288" cy="2589212"/>
            <a:chOff x="7" y="2703"/>
            <a:chExt cx="5768" cy="1631"/>
          </a:xfrm>
        </p:grpSpPr>
        <p:sp>
          <p:nvSpPr>
            <p:cNvPr id="1026" name="Freeform 2"/>
            <p:cNvSpPr>
              <a:spLocks/>
            </p:cNvSpPr>
            <p:nvPr/>
          </p:nvSpPr>
          <p:spPr bwMode="ltGray">
            <a:xfrm>
              <a:off x="7" y="4067"/>
              <a:ext cx="5760" cy="267"/>
            </a:xfrm>
            <a:custGeom>
              <a:avLst/>
              <a:gdLst>
                <a:gd name="T0" fmla="*/ 0 w 5760"/>
                <a:gd name="T1" fmla="*/ 266 h 267"/>
                <a:gd name="T2" fmla="*/ 5759 w 5760"/>
                <a:gd name="T3" fmla="*/ 266 h 267"/>
                <a:gd name="T4" fmla="*/ 5759 w 5760"/>
                <a:gd name="T5" fmla="*/ 81 h 267"/>
                <a:gd name="T6" fmla="*/ 5573 w 5760"/>
                <a:gd name="T7" fmla="*/ 111 h 267"/>
                <a:gd name="T8" fmla="*/ 5104 w 5760"/>
                <a:gd name="T9" fmla="*/ 131 h 267"/>
                <a:gd name="T10" fmla="*/ 4602 w 5760"/>
                <a:gd name="T11" fmla="*/ 101 h 267"/>
                <a:gd name="T12" fmla="*/ 4143 w 5760"/>
                <a:gd name="T13" fmla="*/ 141 h 267"/>
                <a:gd name="T14" fmla="*/ 3918 w 5760"/>
                <a:gd name="T15" fmla="*/ 141 h 267"/>
                <a:gd name="T16" fmla="*/ 3790 w 5760"/>
                <a:gd name="T17" fmla="*/ 131 h 267"/>
                <a:gd name="T18" fmla="*/ 3459 w 5760"/>
                <a:gd name="T19" fmla="*/ 81 h 267"/>
                <a:gd name="T20" fmla="*/ 2979 w 5760"/>
                <a:gd name="T21" fmla="*/ 91 h 267"/>
                <a:gd name="T22" fmla="*/ 2733 w 5760"/>
                <a:gd name="T23" fmla="*/ 20 h 267"/>
                <a:gd name="T24" fmla="*/ 2434 w 5760"/>
                <a:gd name="T25" fmla="*/ 51 h 267"/>
                <a:gd name="T26" fmla="*/ 2220 w 5760"/>
                <a:gd name="T27" fmla="*/ 81 h 267"/>
                <a:gd name="T28" fmla="*/ 2050 w 5760"/>
                <a:gd name="T29" fmla="*/ 91 h 267"/>
                <a:gd name="T30" fmla="*/ 1751 w 5760"/>
                <a:gd name="T31" fmla="*/ 71 h 267"/>
                <a:gd name="T32" fmla="*/ 1441 w 5760"/>
                <a:gd name="T33" fmla="*/ 51 h 267"/>
                <a:gd name="T34" fmla="*/ 1131 w 5760"/>
                <a:gd name="T35" fmla="*/ 20 h 267"/>
                <a:gd name="T36" fmla="*/ 757 w 5760"/>
                <a:gd name="T37" fmla="*/ 40 h 267"/>
                <a:gd name="T38" fmla="*/ 384 w 5760"/>
                <a:gd name="T39" fmla="*/ 71 h 267"/>
                <a:gd name="T40" fmla="*/ 128 w 5760"/>
                <a:gd name="T41" fmla="*/ 10 h 267"/>
                <a:gd name="T42" fmla="*/ 0 w 5760"/>
                <a:gd name="T43" fmla="*/ 0 h 267"/>
                <a:gd name="T44" fmla="*/ 0 w 5760"/>
                <a:gd name="T45" fmla="*/ 26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92" name="Group 68"/>
            <p:cNvGrpSpPr>
              <a:grpSpLocks/>
            </p:cNvGrpSpPr>
            <p:nvPr/>
          </p:nvGrpSpPr>
          <p:grpSpPr bwMode="auto"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1052" name="Group 28"/>
              <p:cNvGrpSpPr>
                <a:grpSpLocks/>
              </p:cNvGrpSpPr>
              <p:nvPr/>
            </p:nvGrpSpPr>
            <p:grpSpPr bwMode="auto"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1029" name="Group 5"/>
                <p:cNvGrpSpPr>
                  <a:grpSpLocks/>
                </p:cNvGrpSpPr>
                <p:nvPr/>
              </p:nvGrpSpPr>
              <p:grpSpPr bwMode="auto"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027" name="Freeform 3"/>
                  <p:cNvSpPr>
                    <a:spLocks/>
                  </p:cNvSpPr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>
                      <a:gd name="T0" fmla="*/ 0 w 132"/>
                      <a:gd name="T1" fmla="*/ 238 h 239"/>
                      <a:gd name="T2" fmla="*/ 19 w 132"/>
                      <a:gd name="T3" fmla="*/ 184 h 239"/>
                      <a:gd name="T4" fmla="*/ 36 w 132"/>
                      <a:gd name="T5" fmla="*/ 126 h 239"/>
                      <a:gd name="T6" fmla="*/ 44 w 132"/>
                      <a:gd name="T7" fmla="*/ 100 h 239"/>
                      <a:gd name="T8" fmla="*/ 55 w 132"/>
                      <a:gd name="T9" fmla="*/ 70 h 239"/>
                      <a:gd name="T10" fmla="*/ 72 w 132"/>
                      <a:gd name="T11" fmla="*/ 39 h 239"/>
                      <a:gd name="T12" fmla="*/ 83 w 132"/>
                      <a:gd name="T13" fmla="*/ 19 h 239"/>
                      <a:gd name="T14" fmla="*/ 93 w 132"/>
                      <a:gd name="T15" fmla="*/ 10 h 239"/>
                      <a:gd name="T16" fmla="*/ 105 w 132"/>
                      <a:gd name="T17" fmla="*/ 2 h 239"/>
                      <a:gd name="T18" fmla="*/ 118 w 132"/>
                      <a:gd name="T19" fmla="*/ 0 h 239"/>
                      <a:gd name="T20" fmla="*/ 124 w 132"/>
                      <a:gd name="T21" fmla="*/ 6 h 239"/>
                      <a:gd name="T22" fmla="*/ 131 w 132"/>
                      <a:gd name="T23" fmla="*/ 22 h 2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" name="Freeform 4"/>
                  <p:cNvSpPr>
                    <a:spLocks/>
                  </p:cNvSpPr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>
                      <a:gd name="T0" fmla="*/ 0 w 90"/>
                      <a:gd name="T1" fmla="*/ 583 h 584"/>
                      <a:gd name="T2" fmla="*/ 0 w 90"/>
                      <a:gd name="T3" fmla="*/ 528 h 584"/>
                      <a:gd name="T4" fmla="*/ 0 w 90"/>
                      <a:gd name="T5" fmla="*/ 487 h 584"/>
                      <a:gd name="T6" fmla="*/ 2 w 90"/>
                      <a:gd name="T7" fmla="*/ 458 h 584"/>
                      <a:gd name="T8" fmla="*/ 2 w 90"/>
                      <a:gd name="T9" fmla="*/ 423 h 584"/>
                      <a:gd name="T10" fmla="*/ 2 w 90"/>
                      <a:gd name="T11" fmla="*/ 387 h 584"/>
                      <a:gd name="T12" fmla="*/ 3 w 90"/>
                      <a:gd name="T13" fmla="*/ 357 h 584"/>
                      <a:gd name="T14" fmla="*/ 5 w 90"/>
                      <a:gd name="T15" fmla="*/ 329 h 584"/>
                      <a:gd name="T16" fmla="*/ 8 w 90"/>
                      <a:gd name="T17" fmla="*/ 280 h 584"/>
                      <a:gd name="T18" fmla="*/ 13 w 90"/>
                      <a:gd name="T19" fmla="*/ 227 h 584"/>
                      <a:gd name="T20" fmla="*/ 19 w 90"/>
                      <a:gd name="T21" fmla="*/ 173 h 584"/>
                      <a:gd name="T22" fmla="*/ 23 w 90"/>
                      <a:gd name="T23" fmla="*/ 116 h 584"/>
                      <a:gd name="T24" fmla="*/ 27 w 90"/>
                      <a:gd name="T25" fmla="*/ 81 h 584"/>
                      <a:gd name="T26" fmla="*/ 30 w 90"/>
                      <a:gd name="T27" fmla="*/ 68 h 584"/>
                      <a:gd name="T28" fmla="*/ 38 w 90"/>
                      <a:gd name="T29" fmla="*/ 45 h 584"/>
                      <a:gd name="T30" fmla="*/ 46 w 90"/>
                      <a:gd name="T31" fmla="*/ 28 h 584"/>
                      <a:gd name="T32" fmla="*/ 55 w 90"/>
                      <a:gd name="T33" fmla="*/ 15 h 584"/>
                      <a:gd name="T34" fmla="*/ 63 w 90"/>
                      <a:gd name="T35" fmla="*/ 3 h 584"/>
                      <a:gd name="T36" fmla="*/ 69 w 90"/>
                      <a:gd name="T37" fmla="*/ 0 h 584"/>
                      <a:gd name="T38" fmla="*/ 78 w 90"/>
                      <a:gd name="T39" fmla="*/ 0 h 584"/>
                      <a:gd name="T40" fmla="*/ 86 w 90"/>
                      <a:gd name="T41" fmla="*/ 4 h 584"/>
                      <a:gd name="T42" fmla="*/ 89 w 90"/>
                      <a:gd name="T43" fmla="*/ 10 h 5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32" name="Group 8"/>
                <p:cNvGrpSpPr>
                  <a:grpSpLocks/>
                </p:cNvGrpSpPr>
                <p:nvPr/>
              </p:nvGrpSpPr>
              <p:grpSpPr bwMode="auto"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030" name="Freeform 6"/>
                  <p:cNvSpPr>
                    <a:spLocks/>
                  </p:cNvSpPr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>
                      <a:gd name="T0" fmla="*/ 162 w 163"/>
                      <a:gd name="T1" fmla="*/ 264 h 265"/>
                      <a:gd name="T2" fmla="*/ 138 w 163"/>
                      <a:gd name="T3" fmla="*/ 239 h 265"/>
                      <a:gd name="T4" fmla="*/ 128 w 163"/>
                      <a:gd name="T5" fmla="*/ 222 h 265"/>
                      <a:gd name="T6" fmla="*/ 122 w 163"/>
                      <a:gd name="T7" fmla="*/ 210 h 265"/>
                      <a:gd name="T8" fmla="*/ 86 w 163"/>
                      <a:gd name="T9" fmla="*/ 88 h 265"/>
                      <a:gd name="T10" fmla="*/ 66 w 163"/>
                      <a:gd name="T11" fmla="*/ 49 h 265"/>
                      <a:gd name="T12" fmla="*/ 52 w 163"/>
                      <a:gd name="T13" fmla="*/ 24 h 265"/>
                      <a:gd name="T14" fmla="*/ 41 w 163"/>
                      <a:gd name="T15" fmla="*/ 13 h 265"/>
                      <a:gd name="T16" fmla="*/ 27 w 163"/>
                      <a:gd name="T17" fmla="*/ 3 h 265"/>
                      <a:gd name="T18" fmla="*/ 15 w 163"/>
                      <a:gd name="T19" fmla="*/ 0 h 265"/>
                      <a:gd name="T20" fmla="*/ 5 w 163"/>
                      <a:gd name="T21" fmla="*/ 2 h 265"/>
                      <a:gd name="T22" fmla="*/ 0 w 163"/>
                      <a:gd name="T23" fmla="*/ 17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1" name="Freeform 7"/>
                  <p:cNvSpPr>
                    <a:spLocks/>
                  </p:cNvSpPr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>
                      <a:gd name="T0" fmla="*/ 249 w 250"/>
                      <a:gd name="T1" fmla="*/ 627 h 628"/>
                      <a:gd name="T2" fmla="*/ 242 w 250"/>
                      <a:gd name="T3" fmla="*/ 577 h 628"/>
                      <a:gd name="T4" fmla="*/ 164 w 250"/>
                      <a:gd name="T5" fmla="*/ 237 h 628"/>
                      <a:gd name="T6" fmla="*/ 128 w 250"/>
                      <a:gd name="T7" fmla="*/ 132 h 628"/>
                      <a:gd name="T8" fmla="*/ 118 w 250"/>
                      <a:gd name="T9" fmla="*/ 97 h 628"/>
                      <a:gd name="T10" fmla="*/ 105 w 250"/>
                      <a:gd name="T11" fmla="*/ 57 h 628"/>
                      <a:gd name="T12" fmla="*/ 90 w 250"/>
                      <a:gd name="T13" fmla="*/ 27 h 628"/>
                      <a:gd name="T14" fmla="*/ 75 w 250"/>
                      <a:gd name="T15" fmla="*/ 11 h 628"/>
                      <a:gd name="T16" fmla="*/ 57 w 250"/>
                      <a:gd name="T17" fmla="*/ 0 h 628"/>
                      <a:gd name="T18" fmla="*/ 38 w 250"/>
                      <a:gd name="T19" fmla="*/ 0 h 628"/>
                      <a:gd name="T20" fmla="*/ 26 w 250"/>
                      <a:gd name="T21" fmla="*/ 12 h 628"/>
                      <a:gd name="T22" fmla="*/ 0 w 250"/>
                      <a:gd name="T23" fmla="*/ 70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33" name="Freeform 9"/>
                <p:cNvSpPr>
                  <a:spLocks/>
                </p:cNvSpPr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>
                    <a:gd name="T0" fmla="*/ 0 w 59"/>
                    <a:gd name="T1" fmla="*/ 261 h 262"/>
                    <a:gd name="T2" fmla="*/ 8 w 59"/>
                    <a:gd name="T3" fmla="*/ 202 h 262"/>
                    <a:gd name="T4" fmla="*/ 15 w 59"/>
                    <a:gd name="T5" fmla="*/ 138 h 262"/>
                    <a:gd name="T6" fmla="*/ 19 w 59"/>
                    <a:gd name="T7" fmla="*/ 110 h 262"/>
                    <a:gd name="T8" fmla="*/ 24 w 59"/>
                    <a:gd name="T9" fmla="*/ 77 h 262"/>
                    <a:gd name="T10" fmla="*/ 31 w 59"/>
                    <a:gd name="T11" fmla="*/ 43 h 262"/>
                    <a:gd name="T12" fmla="*/ 36 w 59"/>
                    <a:gd name="T13" fmla="*/ 21 h 262"/>
                    <a:gd name="T14" fmla="*/ 41 w 59"/>
                    <a:gd name="T15" fmla="*/ 11 h 262"/>
                    <a:gd name="T16" fmla="*/ 46 w 59"/>
                    <a:gd name="T17" fmla="*/ 2 h 262"/>
                    <a:gd name="T18" fmla="*/ 52 w 59"/>
                    <a:gd name="T19" fmla="*/ 0 h 262"/>
                    <a:gd name="T20" fmla="*/ 55 w 59"/>
                    <a:gd name="T21" fmla="*/ 7 h 262"/>
                    <a:gd name="T22" fmla="*/ 58 w 59"/>
                    <a:gd name="T23" fmla="*/ 24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4" name="Freeform 10"/>
                <p:cNvSpPr>
                  <a:spLocks/>
                </p:cNvSpPr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>
                    <a:gd name="T0" fmla="*/ 0 w 41"/>
                    <a:gd name="T1" fmla="*/ 639 h 640"/>
                    <a:gd name="T2" fmla="*/ 0 w 41"/>
                    <a:gd name="T3" fmla="*/ 579 h 640"/>
                    <a:gd name="T4" fmla="*/ 0 w 41"/>
                    <a:gd name="T5" fmla="*/ 534 h 640"/>
                    <a:gd name="T6" fmla="*/ 0 w 41"/>
                    <a:gd name="T7" fmla="*/ 503 h 640"/>
                    <a:gd name="T8" fmla="*/ 1 w 41"/>
                    <a:gd name="T9" fmla="*/ 464 h 640"/>
                    <a:gd name="T10" fmla="*/ 1 w 41"/>
                    <a:gd name="T11" fmla="*/ 424 h 640"/>
                    <a:gd name="T12" fmla="*/ 1 w 41"/>
                    <a:gd name="T13" fmla="*/ 391 h 640"/>
                    <a:gd name="T14" fmla="*/ 2 w 41"/>
                    <a:gd name="T15" fmla="*/ 361 h 640"/>
                    <a:gd name="T16" fmla="*/ 4 w 41"/>
                    <a:gd name="T17" fmla="*/ 307 h 640"/>
                    <a:gd name="T18" fmla="*/ 5 w 41"/>
                    <a:gd name="T19" fmla="*/ 249 h 640"/>
                    <a:gd name="T20" fmla="*/ 8 w 41"/>
                    <a:gd name="T21" fmla="*/ 190 h 640"/>
                    <a:gd name="T22" fmla="*/ 10 w 41"/>
                    <a:gd name="T23" fmla="*/ 127 h 640"/>
                    <a:gd name="T24" fmla="*/ 12 w 41"/>
                    <a:gd name="T25" fmla="*/ 89 h 640"/>
                    <a:gd name="T26" fmla="*/ 13 w 41"/>
                    <a:gd name="T27" fmla="*/ 75 h 640"/>
                    <a:gd name="T28" fmla="*/ 17 w 41"/>
                    <a:gd name="T29" fmla="*/ 49 h 640"/>
                    <a:gd name="T30" fmla="*/ 20 w 41"/>
                    <a:gd name="T31" fmla="*/ 31 h 640"/>
                    <a:gd name="T32" fmla="*/ 24 w 41"/>
                    <a:gd name="T33" fmla="*/ 16 h 640"/>
                    <a:gd name="T34" fmla="*/ 28 w 41"/>
                    <a:gd name="T35" fmla="*/ 3 h 640"/>
                    <a:gd name="T36" fmla="*/ 31 w 41"/>
                    <a:gd name="T37" fmla="*/ 0 h 640"/>
                    <a:gd name="T38" fmla="*/ 35 w 41"/>
                    <a:gd name="T39" fmla="*/ 0 h 640"/>
                    <a:gd name="T40" fmla="*/ 38 w 41"/>
                    <a:gd name="T41" fmla="*/ 5 h 640"/>
                    <a:gd name="T42" fmla="*/ 40 w 41"/>
                    <a:gd name="T43" fmla="*/ 10 h 6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5" name="Freeform 11"/>
                <p:cNvSpPr>
                  <a:spLocks/>
                </p:cNvSpPr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>
                    <a:gd name="T0" fmla="*/ 139 w 140"/>
                    <a:gd name="T1" fmla="*/ 1096 h 1097"/>
                    <a:gd name="T2" fmla="*/ 135 w 140"/>
                    <a:gd name="T3" fmla="*/ 1009 h 1097"/>
                    <a:gd name="T4" fmla="*/ 90 w 140"/>
                    <a:gd name="T5" fmla="*/ 415 h 1097"/>
                    <a:gd name="T6" fmla="*/ 71 w 140"/>
                    <a:gd name="T7" fmla="*/ 230 h 1097"/>
                    <a:gd name="T8" fmla="*/ 66 w 140"/>
                    <a:gd name="T9" fmla="*/ 170 h 1097"/>
                    <a:gd name="T10" fmla="*/ 58 w 140"/>
                    <a:gd name="T11" fmla="*/ 100 h 1097"/>
                    <a:gd name="T12" fmla="*/ 50 w 140"/>
                    <a:gd name="T13" fmla="*/ 47 h 1097"/>
                    <a:gd name="T14" fmla="*/ 41 w 140"/>
                    <a:gd name="T15" fmla="*/ 19 h 1097"/>
                    <a:gd name="T16" fmla="*/ 32 w 140"/>
                    <a:gd name="T17" fmla="*/ 1 h 1097"/>
                    <a:gd name="T18" fmla="*/ 21 w 140"/>
                    <a:gd name="T19" fmla="*/ 0 h 1097"/>
                    <a:gd name="T20" fmla="*/ 14 w 140"/>
                    <a:gd name="T21" fmla="*/ 21 h 1097"/>
                    <a:gd name="T22" fmla="*/ 0 w 140"/>
                    <a:gd name="T23" fmla="*/ 122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040" name="Group 16"/>
                <p:cNvGrpSpPr>
                  <a:grpSpLocks/>
                </p:cNvGrpSpPr>
                <p:nvPr/>
              </p:nvGrpSpPr>
              <p:grpSpPr bwMode="auto"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036" name="Freeform 12"/>
                  <p:cNvSpPr>
                    <a:spLocks/>
                  </p:cNvSpPr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>
                      <a:gd name="T0" fmla="*/ 91 w 92"/>
                      <a:gd name="T1" fmla="*/ 385 h 386"/>
                      <a:gd name="T2" fmla="*/ 77 w 92"/>
                      <a:gd name="T3" fmla="*/ 347 h 386"/>
                      <a:gd name="T4" fmla="*/ 72 w 92"/>
                      <a:gd name="T5" fmla="*/ 325 h 386"/>
                      <a:gd name="T6" fmla="*/ 69 w 92"/>
                      <a:gd name="T7" fmla="*/ 306 h 386"/>
                      <a:gd name="T8" fmla="*/ 48 w 92"/>
                      <a:gd name="T9" fmla="*/ 129 h 386"/>
                      <a:gd name="T10" fmla="*/ 37 w 92"/>
                      <a:gd name="T11" fmla="*/ 73 h 386"/>
                      <a:gd name="T12" fmla="*/ 29 w 92"/>
                      <a:gd name="T13" fmla="*/ 37 h 386"/>
                      <a:gd name="T14" fmla="*/ 23 w 92"/>
                      <a:gd name="T15" fmla="*/ 18 h 386"/>
                      <a:gd name="T16" fmla="*/ 15 w 92"/>
                      <a:gd name="T17" fmla="*/ 5 h 386"/>
                      <a:gd name="T18" fmla="*/ 8 w 92"/>
                      <a:gd name="T19" fmla="*/ 0 h 386"/>
                      <a:gd name="T20" fmla="*/ 2 w 92"/>
                      <a:gd name="T21" fmla="*/ 3 h 386"/>
                      <a:gd name="T22" fmla="*/ 0 w 92"/>
                      <a:gd name="T23" fmla="*/ 25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7" name="Freeform 13"/>
                  <p:cNvSpPr>
                    <a:spLocks/>
                  </p:cNvSpPr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>
                      <a:gd name="T0" fmla="*/ 0 w 130"/>
                      <a:gd name="T1" fmla="*/ 1412 h 1413"/>
                      <a:gd name="T2" fmla="*/ 45 w 130"/>
                      <a:gd name="T3" fmla="*/ 888 h 1413"/>
                      <a:gd name="T4" fmla="*/ 50 w 130"/>
                      <a:gd name="T5" fmla="*/ 804 h 1413"/>
                      <a:gd name="T6" fmla="*/ 62 w 130"/>
                      <a:gd name="T7" fmla="*/ 668 h 1413"/>
                      <a:gd name="T8" fmla="*/ 73 w 130"/>
                      <a:gd name="T9" fmla="*/ 526 h 1413"/>
                      <a:gd name="T10" fmla="*/ 79 w 130"/>
                      <a:gd name="T11" fmla="*/ 450 h 1413"/>
                      <a:gd name="T12" fmla="*/ 82 w 130"/>
                      <a:gd name="T13" fmla="*/ 368 h 1413"/>
                      <a:gd name="T14" fmla="*/ 85 w 130"/>
                      <a:gd name="T15" fmla="*/ 291 h 1413"/>
                      <a:gd name="T16" fmla="*/ 93 w 130"/>
                      <a:gd name="T17" fmla="*/ 202 h 1413"/>
                      <a:gd name="T18" fmla="*/ 100 w 130"/>
                      <a:gd name="T19" fmla="*/ 120 h 1413"/>
                      <a:gd name="T20" fmla="*/ 110 w 130"/>
                      <a:gd name="T21" fmla="*/ 48 h 1413"/>
                      <a:gd name="T22" fmla="*/ 117 w 130"/>
                      <a:gd name="T23" fmla="*/ 3 h 1413"/>
                      <a:gd name="T24" fmla="*/ 122 w 130"/>
                      <a:gd name="T25" fmla="*/ 0 h 1413"/>
                      <a:gd name="T26" fmla="*/ 126 w 130"/>
                      <a:gd name="T27" fmla="*/ 23 h 1413"/>
                      <a:gd name="T28" fmla="*/ 129 w 130"/>
                      <a:gd name="T29" fmla="*/ 102 h 14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8" name="Freeform 14"/>
                  <p:cNvSpPr>
                    <a:spLocks/>
                  </p:cNvSpPr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>
                      <a:gd name="T0" fmla="*/ 0 w 106"/>
                      <a:gd name="T1" fmla="*/ 521 h 522"/>
                      <a:gd name="T2" fmla="*/ 20 w 106"/>
                      <a:gd name="T3" fmla="*/ 408 h 522"/>
                      <a:gd name="T4" fmla="*/ 32 w 106"/>
                      <a:gd name="T5" fmla="*/ 278 h 522"/>
                      <a:gd name="T6" fmla="*/ 38 w 106"/>
                      <a:gd name="T7" fmla="*/ 220 h 522"/>
                      <a:gd name="T8" fmla="*/ 47 w 106"/>
                      <a:gd name="T9" fmla="*/ 153 h 522"/>
                      <a:gd name="T10" fmla="*/ 59 w 106"/>
                      <a:gd name="T11" fmla="*/ 84 h 522"/>
                      <a:gd name="T12" fmla="*/ 69 w 106"/>
                      <a:gd name="T13" fmla="*/ 40 h 522"/>
                      <a:gd name="T14" fmla="*/ 75 w 106"/>
                      <a:gd name="T15" fmla="*/ 19 h 522"/>
                      <a:gd name="T16" fmla="*/ 84 w 106"/>
                      <a:gd name="T17" fmla="*/ 3 h 522"/>
                      <a:gd name="T18" fmla="*/ 96 w 106"/>
                      <a:gd name="T19" fmla="*/ 0 h 522"/>
                      <a:gd name="T20" fmla="*/ 101 w 106"/>
                      <a:gd name="T21" fmla="*/ 11 h 522"/>
                      <a:gd name="T22" fmla="*/ 105 w 106"/>
                      <a:gd name="T23" fmla="*/ 46 h 5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9" name="Freeform 15"/>
                  <p:cNvSpPr>
                    <a:spLocks/>
                  </p:cNvSpPr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>
                      <a:gd name="T0" fmla="*/ 0 w 48"/>
                      <a:gd name="T1" fmla="*/ 0 h 255"/>
                      <a:gd name="T2" fmla="*/ 7 w 48"/>
                      <a:gd name="T3" fmla="*/ 16 h 255"/>
                      <a:gd name="T4" fmla="*/ 18 w 48"/>
                      <a:gd name="T5" fmla="*/ 34 h 255"/>
                      <a:gd name="T6" fmla="*/ 26 w 48"/>
                      <a:gd name="T7" fmla="*/ 70 h 255"/>
                      <a:gd name="T8" fmla="*/ 33 w 48"/>
                      <a:gd name="T9" fmla="*/ 101 h 255"/>
                      <a:gd name="T10" fmla="*/ 40 w 48"/>
                      <a:gd name="T11" fmla="*/ 132 h 255"/>
                      <a:gd name="T12" fmla="*/ 43 w 48"/>
                      <a:gd name="T13" fmla="*/ 158 h 255"/>
                      <a:gd name="T14" fmla="*/ 45 w 48"/>
                      <a:gd name="T15" fmla="*/ 184 h 255"/>
                      <a:gd name="T16" fmla="*/ 47 w 48"/>
                      <a:gd name="T17" fmla="*/ 219 h 255"/>
                      <a:gd name="T18" fmla="*/ 47 w 48"/>
                      <a:gd name="T19" fmla="*/ 254 h 2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41" name="Freeform 17"/>
                <p:cNvSpPr>
                  <a:spLocks/>
                </p:cNvSpPr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>
                    <a:gd name="T0" fmla="*/ 163 w 164"/>
                    <a:gd name="T1" fmla="*/ 129 h 130"/>
                    <a:gd name="T2" fmla="*/ 138 w 164"/>
                    <a:gd name="T3" fmla="*/ 116 h 130"/>
                    <a:gd name="T4" fmla="*/ 129 w 164"/>
                    <a:gd name="T5" fmla="*/ 109 h 130"/>
                    <a:gd name="T6" fmla="*/ 123 w 164"/>
                    <a:gd name="T7" fmla="*/ 103 h 130"/>
                    <a:gd name="T8" fmla="*/ 86 w 164"/>
                    <a:gd name="T9" fmla="*/ 43 h 130"/>
                    <a:gd name="T10" fmla="*/ 67 w 164"/>
                    <a:gd name="T11" fmla="*/ 24 h 130"/>
                    <a:gd name="T12" fmla="*/ 52 w 164"/>
                    <a:gd name="T13" fmla="*/ 12 h 130"/>
                    <a:gd name="T14" fmla="*/ 41 w 164"/>
                    <a:gd name="T15" fmla="*/ 6 h 130"/>
                    <a:gd name="T16" fmla="*/ 27 w 164"/>
                    <a:gd name="T17" fmla="*/ 2 h 130"/>
                    <a:gd name="T18" fmla="*/ 14 w 164"/>
                    <a:gd name="T19" fmla="*/ 0 h 130"/>
                    <a:gd name="T20" fmla="*/ 5 w 164"/>
                    <a:gd name="T21" fmla="*/ 0 h 130"/>
                    <a:gd name="T22" fmla="*/ 0 w 164"/>
                    <a:gd name="T23" fmla="*/ 8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2" name="Freeform 18"/>
                <p:cNvSpPr>
                  <a:spLocks/>
                </p:cNvSpPr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>
                    <a:gd name="T0" fmla="*/ 0 w 218"/>
                    <a:gd name="T1" fmla="*/ 139 h 140"/>
                    <a:gd name="T2" fmla="*/ 32 w 218"/>
                    <a:gd name="T3" fmla="*/ 108 h 140"/>
                    <a:gd name="T4" fmla="*/ 59 w 218"/>
                    <a:gd name="T5" fmla="*/ 73 h 140"/>
                    <a:gd name="T6" fmla="*/ 73 w 218"/>
                    <a:gd name="T7" fmla="*/ 58 h 140"/>
                    <a:gd name="T8" fmla="*/ 93 w 218"/>
                    <a:gd name="T9" fmla="*/ 41 h 140"/>
                    <a:gd name="T10" fmla="*/ 119 w 218"/>
                    <a:gd name="T11" fmla="*/ 23 h 140"/>
                    <a:gd name="T12" fmla="*/ 139 w 218"/>
                    <a:gd name="T13" fmla="*/ 11 h 140"/>
                    <a:gd name="T14" fmla="*/ 153 w 218"/>
                    <a:gd name="T15" fmla="*/ 5 h 140"/>
                    <a:gd name="T16" fmla="*/ 173 w 218"/>
                    <a:gd name="T17" fmla="*/ 1 h 140"/>
                    <a:gd name="T18" fmla="*/ 196 w 218"/>
                    <a:gd name="T19" fmla="*/ 0 h 140"/>
                    <a:gd name="T20" fmla="*/ 206 w 218"/>
                    <a:gd name="T21" fmla="*/ 3 h 140"/>
                    <a:gd name="T22" fmla="*/ 217 w 218"/>
                    <a:gd name="T23" fmla="*/ 13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3" name="Freeform 19"/>
                <p:cNvSpPr>
                  <a:spLocks/>
                </p:cNvSpPr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>
                    <a:gd name="T0" fmla="*/ 0 w 150"/>
                    <a:gd name="T1" fmla="*/ 344 h 345"/>
                    <a:gd name="T2" fmla="*/ 0 w 150"/>
                    <a:gd name="T3" fmla="*/ 311 h 345"/>
                    <a:gd name="T4" fmla="*/ 0 w 150"/>
                    <a:gd name="T5" fmla="*/ 287 h 345"/>
                    <a:gd name="T6" fmla="*/ 3 w 150"/>
                    <a:gd name="T7" fmla="*/ 270 h 345"/>
                    <a:gd name="T8" fmla="*/ 5 w 150"/>
                    <a:gd name="T9" fmla="*/ 249 h 345"/>
                    <a:gd name="T10" fmla="*/ 5 w 150"/>
                    <a:gd name="T11" fmla="*/ 228 h 345"/>
                    <a:gd name="T12" fmla="*/ 5 w 150"/>
                    <a:gd name="T13" fmla="*/ 211 h 345"/>
                    <a:gd name="T14" fmla="*/ 10 w 150"/>
                    <a:gd name="T15" fmla="*/ 194 h 345"/>
                    <a:gd name="T16" fmla="*/ 14 w 150"/>
                    <a:gd name="T17" fmla="*/ 165 h 345"/>
                    <a:gd name="T18" fmla="*/ 22 w 150"/>
                    <a:gd name="T19" fmla="*/ 134 h 345"/>
                    <a:gd name="T20" fmla="*/ 31 w 150"/>
                    <a:gd name="T21" fmla="*/ 102 h 345"/>
                    <a:gd name="T22" fmla="*/ 38 w 150"/>
                    <a:gd name="T23" fmla="*/ 68 h 345"/>
                    <a:gd name="T24" fmla="*/ 45 w 150"/>
                    <a:gd name="T25" fmla="*/ 48 h 345"/>
                    <a:gd name="T26" fmla="*/ 50 w 150"/>
                    <a:gd name="T27" fmla="*/ 40 h 345"/>
                    <a:gd name="T28" fmla="*/ 64 w 150"/>
                    <a:gd name="T29" fmla="*/ 27 h 345"/>
                    <a:gd name="T30" fmla="*/ 77 w 150"/>
                    <a:gd name="T31" fmla="*/ 16 h 345"/>
                    <a:gd name="T32" fmla="*/ 91 w 150"/>
                    <a:gd name="T33" fmla="*/ 8 h 345"/>
                    <a:gd name="T34" fmla="*/ 106 w 150"/>
                    <a:gd name="T35" fmla="*/ 2 h 345"/>
                    <a:gd name="T36" fmla="*/ 117 w 150"/>
                    <a:gd name="T37" fmla="*/ 0 h 345"/>
                    <a:gd name="T38" fmla="*/ 131 w 150"/>
                    <a:gd name="T39" fmla="*/ 0 h 345"/>
                    <a:gd name="T40" fmla="*/ 143 w 150"/>
                    <a:gd name="T41" fmla="*/ 2 h 345"/>
                    <a:gd name="T42" fmla="*/ 149 w 150"/>
                    <a:gd name="T43" fmla="*/ 5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4" name="Freeform 20"/>
                <p:cNvSpPr>
                  <a:spLocks/>
                </p:cNvSpPr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>
                    <a:gd name="T0" fmla="*/ 260 w 261"/>
                    <a:gd name="T1" fmla="*/ 311 h 312"/>
                    <a:gd name="T2" fmla="*/ 252 w 261"/>
                    <a:gd name="T3" fmla="*/ 286 h 312"/>
                    <a:gd name="T4" fmla="*/ 171 w 261"/>
                    <a:gd name="T5" fmla="*/ 117 h 312"/>
                    <a:gd name="T6" fmla="*/ 134 w 261"/>
                    <a:gd name="T7" fmla="*/ 65 h 312"/>
                    <a:gd name="T8" fmla="*/ 124 w 261"/>
                    <a:gd name="T9" fmla="*/ 48 h 312"/>
                    <a:gd name="T10" fmla="*/ 109 w 261"/>
                    <a:gd name="T11" fmla="*/ 28 h 312"/>
                    <a:gd name="T12" fmla="*/ 94 w 261"/>
                    <a:gd name="T13" fmla="*/ 13 h 312"/>
                    <a:gd name="T14" fmla="*/ 78 w 261"/>
                    <a:gd name="T15" fmla="*/ 5 h 312"/>
                    <a:gd name="T16" fmla="*/ 59 w 261"/>
                    <a:gd name="T17" fmla="*/ 0 h 312"/>
                    <a:gd name="T18" fmla="*/ 40 w 261"/>
                    <a:gd name="T19" fmla="*/ 0 h 312"/>
                    <a:gd name="T20" fmla="*/ 27 w 261"/>
                    <a:gd name="T21" fmla="*/ 5 h 312"/>
                    <a:gd name="T22" fmla="*/ 0 w 261"/>
                    <a:gd name="T23" fmla="*/ 35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" name="Freeform 21"/>
                <p:cNvSpPr>
                  <a:spLocks/>
                </p:cNvSpPr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>
                    <a:gd name="T0" fmla="*/ 0 w 236"/>
                    <a:gd name="T1" fmla="*/ 478 h 479"/>
                    <a:gd name="T2" fmla="*/ 84 w 236"/>
                    <a:gd name="T3" fmla="*/ 300 h 479"/>
                    <a:gd name="T4" fmla="*/ 93 w 236"/>
                    <a:gd name="T5" fmla="*/ 272 h 479"/>
                    <a:gd name="T6" fmla="*/ 114 w 236"/>
                    <a:gd name="T7" fmla="*/ 226 h 479"/>
                    <a:gd name="T8" fmla="*/ 133 w 236"/>
                    <a:gd name="T9" fmla="*/ 178 h 479"/>
                    <a:gd name="T10" fmla="*/ 144 w 236"/>
                    <a:gd name="T11" fmla="*/ 152 h 479"/>
                    <a:gd name="T12" fmla="*/ 149 w 236"/>
                    <a:gd name="T13" fmla="*/ 124 h 479"/>
                    <a:gd name="T14" fmla="*/ 157 w 236"/>
                    <a:gd name="T15" fmla="*/ 98 h 479"/>
                    <a:gd name="T16" fmla="*/ 169 w 236"/>
                    <a:gd name="T17" fmla="*/ 68 h 479"/>
                    <a:gd name="T18" fmla="*/ 183 w 236"/>
                    <a:gd name="T19" fmla="*/ 40 h 479"/>
                    <a:gd name="T20" fmla="*/ 200 w 236"/>
                    <a:gd name="T21" fmla="*/ 16 h 479"/>
                    <a:gd name="T22" fmla="*/ 214 w 236"/>
                    <a:gd name="T23" fmla="*/ 1 h 479"/>
                    <a:gd name="T24" fmla="*/ 222 w 236"/>
                    <a:gd name="T25" fmla="*/ 0 h 479"/>
                    <a:gd name="T26" fmla="*/ 230 w 236"/>
                    <a:gd name="T27" fmla="*/ 8 h 479"/>
                    <a:gd name="T28" fmla="*/ 235 w 236"/>
                    <a:gd name="T29" fmla="*/ 34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6" name="Freeform 22"/>
                <p:cNvSpPr>
                  <a:spLocks/>
                </p:cNvSpPr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>
                    <a:gd name="T0" fmla="*/ 0 w 189"/>
                    <a:gd name="T1" fmla="*/ 177 h 178"/>
                    <a:gd name="T2" fmla="*/ 35 w 189"/>
                    <a:gd name="T3" fmla="*/ 138 h 178"/>
                    <a:gd name="T4" fmla="*/ 57 w 189"/>
                    <a:gd name="T5" fmla="*/ 94 h 178"/>
                    <a:gd name="T6" fmla="*/ 70 w 189"/>
                    <a:gd name="T7" fmla="*/ 74 h 178"/>
                    <a:gd name="T8" fmla="*/ 86 w 189"/>
                    <a:gd name="T9" fmla="*/ 51 h 178"/>
                    <a:gd name="T10" fmla="*/ 107 w 189"/>
                    <a:gd name="T11" fmla="*/ 28 h 178"/>
                    <a:gd name="T12" fmla="*/ 123 w 189"/>
                    <a:gd name="T13" fmla="*/ 13 h 178"/>
                    <a:gd name="T14" fmla="*/ 136 w 189"/>
                    <a:gd name="T15" fmla="*/ 6 h 178"/>
                    <a:gd name="T16" fmla="*/ 152 w 189"/>
                    <a:gd name="T17" fmla="*/ 1 h 178"/>
                    <a:gd name="T18" fmla="*/ 171 w 189"/>
                    <a:gd name="T19" fmla="*/ 0 h 178"/>
                    <a:gd name="T20" fmla="*/ 179 w 189"/>
                    <a:gd name="T21" fmla="*/ 3 h 178"/>
                    <a:gd name="T22" fmla="*/ 188 w 189"/>
                    <a:gd name="T23" fmla="*/ 15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7" name="Freeform 23"/>
                <p:cNvSpPr>
                  <a:spLocks/>
                </p:cNvSpPr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>
                    <a:gd name="T0" fmla="*/ 0 w 91"/>
                    <a:gd name="T1" fmla="*/ 0 h 87"/>
                    <a:gd name="T2" fmla="*/ 15 w 91"/>
                    <a:gd name="T3" fmla="*/ 5 h 87"/>
                    <a:gd name="T4" fmla="*/ 33 w 91"/>
                    <a:gd name="T5" fmla="*/ 11 h 87"/>
                    <a:gd name="T6" fmla="*/ 50 w 91"/>
                    <a:gd name="T7" fmla="*/ 23 h 87"/>
                    <a:gd name="T8" fmla="*/ 65 w 91"/>
                    <a:gd name="T9" fmla="*/ 33 h 87"/>
                    <a:gd name="T10" fmla="*/ 77 w 91"/>
                    <a:gd name="T11" fmla="*/ 44 h 87"/>
                    <a:gd name="T12" fmla="*/ 84 w 91"/>
                    <a:gd name="T13" fmla="*/ 53 h 87"/>
                    <a:gd name="T14" fmla="*/ 87 w 91"/>
                    <a:gd name="T15" fmla="*/ 62 h 87"/>
                    <a:gd name="T16" fmla="*/ 90 w 91"/>
                    <a:gd name="T17" fmla="*/ 74 h 87"/>
                    <a:gd name="T18" fmla="*/ 90 w 91"/>
                    <a:gd name="T19" fmla="*/ 8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8" name="Freeform 24"/>
                <p:cNvSpPr>
                  <a:spLocks/>
                </p:cNvSpPr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>
                    <a:gd name="T0" fmla="*/ 0 w 227"/>
                    <a:gd name="T1" fmla="*/ 967 h 968"/>
                    <a:gd name="T2" fmla="*/ 80 w 227"/>
                    <a:gd name="T3" fmla="*/ 608 h 968"/>
                    <a:gd name="T4" fmla="*/ 89 w 227"/>
                    <a:gd name="T5" fmla="*/ 550 h 968"/>
                    <a:gd name="T6" fmla="*/ 109 w 227"/>
                    <a:gd name="T7" fmla="*/ 458 h 968"/>
                    <a:gd name="T8" fmla="*/ 128 w 227"/>
                    <a:gd name="T9" fmla="*/ 361 h 968"/>
                    <a:gd name="T10" fmla="*/ 138 w 227"/>
                    <a:gd name="T11" fmla="*/ 307 h 968"/>
                    <a:gd name="T12" fmla="*/ 143 w 227"/>
                    <a:gd name="T13" fmla="*/ 252 h 968"/>
                    <a:gd name="T14" fmla="*/ 151 w 227"/>
                    <a:gd name="T15" fmla="*/ 199 h 968"/>
                    <a:gd name="T16" fmla="*/ 163 w 227"/>
                    <a:gd name="T17" fmla="*/ 138 h 968"/>
                    <a:gd name="T18" fmla="*/ 175 w 227"/>
                    <a:gd name="T19" fmla="*/ 81 h 968"/>
                    <a:gd name="T20" fmla="*/ 192 w 227"/>
                    <a:gd name="T21" fmla="*/ 32 h 968"/>
                    <a:gd name="T22" fmla="*/ 206 w 227"/>
                    <a:gd name="T23" fmla="*/ 2 h 968"/>
                    <a:gd name="T24" fmla="*/ 214 w 227"/>
                    <a:gd name="T25" fmla="*/ 0 h 968"/>
                    <a:gd name="T26" fmla="*/ 221 w 227"/>
                    <a:gd name="T27" fmla="*/ 15 h 968"/>
                    <a:gd name="T28" fmla="*/ 226 w 227"/>
                    <a:gd name="T29" fmla="*/ 69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9" name="Freeform 25"/>
                <p:cNvSpPr>
                  <a:spLocks/>
                </p:cNvSpPr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>
                    <a:gd name="T0" fmla="*/ 0 w 179"/>
                    <a:gd name="T1" fmla="*/ 359 h 360"/>
                    <a:gd name="T2" fmla="*/ 33 w 179"/>
                    <a:gd name="T3" fmla="*/ 281 h 360"/>
                    <a:gd name="T4" fmla="*/ 54 w 179"/>
                    <a:gd name="T5" fmla="*/ 191 h 360"/>
                    <a:gd name="T6" fmla="*/ 65 w 179"/>
                    <a:gd name="T7" fmla="*/ 151 h 360"/>
                    <a:gd name="T8" fmla="*/ 81 w 179"/>
                    <a:gd name="T9" fmla="*/ 105 h 360"/>
                    <a:gd name="T10" fmla="*/ 101 w 179"/>
                    <a:gd name="T11" fmla="*/ 57 h 360"/>
                    <a:gd name="T12" fmla="*/ 117 w 179"/>
                    <a:gd name="T13" fmla="*/ 28 h 360"/>
                    <a:gd name="T14" fmla="*/ 128 w 179"/>
                    <a:gd name="T15" fmla="*/ 13 h 360"/>
                    <a:gd name="T16" fmla="*/ 144 w 179"/>
                    <a:gd name="T17" fmla="*/ 2 h 360"/>
                    <a:gd name="T18" fmla="*/ 162 w 179"/>
                    <a:gd name="T19" fmla="*/ 0 h 360"/>
                    <a:gd name="T20" fmla="*/ 169 w 179"/>
                    <a:gd name="T21" fmla="*/ 8 h 360"/>
                    <a:gd name="T22" fmla="*/ 178 w 179"/>
                    <a:gd name="T23" fmla="*/ 31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0" name="Freeform 26"/>
                <p:cNvSpPr>
                  <a:spLocks/>
                </p:cNvSpPr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>
                    <a:gd name="T0" fmla="*/ 0 w 88"/>
                    <a:gd name="T1" fmla="*/ 0 h 174"/>
                    <a:gd name="T2" fmla="*/ 14 w 88"/>
                    <a:gd name="T3" fmla="*/ 10 h 174"/>
                    <a:gd name="T4" fmla="*/ 32 w 88"/>
                    <a:gd name="T5" fmla="*/ 24 h 174"/>
                    <a:gd name="T6" fmla="*/ 48 w 88"/>
                    <a:gd name="T7" fmla="*/ 47 h 174"/>
                    <a:gd name="T8" fmla="*/ 62 w 88"/>
                    <a:gd name="T9" fmla="*/ 68 h 174"/>
                    <a:gd name="T10" fmla="*/ 75 w 88"/>
                    <a:gd name="T11" fmla="*/ 90 h 174"/>
                    <a:gd name="T12" fmla="*/ 81 w 88"/>
                    <a:gd name="T13" fmla="*/ 108 h 174"/>
                    <a:gd name="T14" fmla="*/ 84 w 88"/>
                    <a:gd name="T15" fmla="*/ 125 h 174"/>
                    <a:gd name="T16" fmla="*/ 87 w 88"/>
                    <a:gd name="T17" fmla="*/ 148 h 174"/>
                    <a:gd name="T18" fmla="*/ 87 w 88"/>
                    <a:gd name="T19" fmla="*/ 173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1" name="Freeform 27"/>
                <p:cNvSpPr>
                  <a:spLocks/>
                </p:cNvSpPr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>
                    <a:gd name="T0" fmla="*/ 121 w 123"/>
                    <a:gd name="T1" fmla="*/ 804 h 805"/>
                    <a:gd name="T2" fmla="*/ 122 w 123"/>
                    <a:gd name="T3" fmla="*/ 687 h 805"/>
                    <a:gd name="T4" fmla="*/ 122 w 123"/>
                    <a:gd name="T5" fmla="*/ 634 h 805"/>
                    <a:gd name="T6" fmla="*/ 119 w 123"/>
                    <a:gd name="T7" fmla="*/ 596 h 805"/>
                    <a:gd name="T8" fmla="*/ 117 w 123"/>
                    <a:gd name="T9" fmla="*/ 551 h 805"/>
                    <a:gd name="T10" fmla="*/ 118 w 123"/>
                    <a:gd name="T11" fmla="*/ 503 h 805"/>
                    <a:gd name="T12" fmla="*/ 116 w 123"/>
                    <a:gd name="T13" fmla="*/ 464 h 805"/>
                    <a:gd name="T14" fmla="*/ 114 w 123"/>
                    <a:gd name="T15" fmla="*/ 428 h 805"/>
                    <a:gd name="T16" fmla="*/ 109 w 123"/>
                    <a:gd name="T17" fmla="*/ 365 h 805"/>
                    <a:gd name="T18" fmla="*/ 103 w 123"/>
                    <a:gd name="T19" fmla="*/ 296 h 805"/>
                    <a:gd name="T20" fmla="*/ 96 w 123"/>
                    <a:gd name="T21" fmla="*/ 226 h 805"/>
                    <a:gd name="T22" fmla="*/ 90 w 123"/>
                    <a:gd name="T23" fmla="*/ 151 h 805"/>
                    <a:gd name="T24" fmla="*/ 84 w 123"/>
                    <a:gd name="T25" fmla="*/ 106 h 805"/>
                    <a:gd name="T26" fmla="*/ 80 w 123"/>
                    <a:gd name="T27" fmla="*/ 89 h 805"/>
                    <a:gd name="T28" fmla="*/ 68 w 123"/>
                    <a:gd name="T29" fmla="*/ 59 h 805"/>
                    <a:gd name="T30" fmla="*/ 58 w 123"/>
                    <a:gd name="T31" fmla="*/ 37 h 805"/>
                    <a:gd name="T32" fmla="*/ 47 w 123"/>
                    <a:gd name="T33" fmla="*/ 18 h 805"/>
                    <a:gd name="T34" fmla="*/ 34 w 123"/>
                    <a:gd name="T35" fmla="*/ 4 h 805"/>
                    <a:gd name="T36" fmla="*/ 26 w 123"/>
                    <a:gd name="T37" fmla="*/ 0 h 805"/>
                    <a:gd name="T38" fmla="*/ 14 w 123"/>
                    <a:gd name="T39" fmla="*/ 0 h 805"/>
                    <a:gd name="T40" fmla="*/ 5 w 123"/>
                    <a:gd name="T41" fmla="*/ 5 h 805"/>
                    <a:gd name="T42" fmla="*/ 0 w 123"/>
                    <a:gd name="T43" fmla="*/ 13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53" name="Freeform 29"/>
              <p:cNvSpPr>
                <a:spLocks/>
              </p:cNvSpPr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>
                  <a:gd name="T0" fmla="*/ 27 w 29"/>
                  <a:gd name="T1" fmla="*/ 35 h 224"/>
                  <a:gd name="T2" fmla="*/ 21 w 29"/>
                  <a:gd name="T3" fmla="*/ 0 h 224"/>
                  <a:gd name="T4" fmla="*/ 17 w 29"/>
                  <a:gd name="T5" fmla="*/ 0 h 224"/>
                  <a:gd name="T6" fmla="*/ 14 w 29"/>
                  <a:gd name="T7" fmla="*/ 2 h 224"/>
                  <a:gd name="T8" fmla="*/ 12 w 29"/>
                  <a:gd name="T9" fmla="*/ 11 h 224"/>
                  <a:gd name="T10" fmla="*/ 5 w 29"/>
                  <a:gd name="T11" fmla="*/ 40 h 224"/>
                  <a:gd name="T12" fmla="*/ 3 w 29"/>
                  <a:gd name="T13" fmla="*/ 53 h 224"/>
                  <a:gd name="T14" fmla="*/ 2 w 29"/>
                  <a:gd name="T15" fmla="*/ 66 h 224"/>
                  <a:gd name="T16" fmla="*/ 0 w 29"/>
                  <a:gd name="T17" fmla="*/ 104 h 224"/>
                  <a:gd name="T18" fmla="*/ 0 w 29"/>
                  <a:gd name="T19" fmla="*/ 116 h 224"/>
                  <a:gd name="T20" fmla="*/ 0 w 29"/>
                  <a:gd name="T21" fmla="*/ 130 h 224"/>
                  <a:gd name="T22" fmla="*/ 1 w 29"/>
                  <a:gd name="T23" fmla="*/ 146 h 224"/>
                  <a:gd name="T24" fmla="*/ 3 w 29"/>
                  <a:gd name="T25" fmla="*/ 169 h 224"/>
                  <a:gd name="T26" fmla="*/ 6 w 29"/>
                  <a:gd name="T27" fmla="*/ 185 h 224"/>
                  <a:gd name="T28" fmla="*/ 9 w 29"/>
                  <a:gd name="T29" fmla="*/ 202 h 224"/>
                  <a:gd name="T30" fmla="*/ 15 w 29"/>
                  <a:gd name="T31" fmla="*/ 223 h 224"/>
                  <a:gd name="T32" fmla="*/ 12 w 29"/>
                  <a:gd name="T33" fmla="*/ 197 h 224"/>
                  <a:gd name="T34" fmla="*/ 9 w 29"/>
                  <a:gd name="T35" fmla="*/ 173 h 224"/>
                  <a:gd name="T36" fmla="*/ 8 w 29"/>
                  <a:gd name="T37" fmla="*/ 152 h 224"/>
                  <a:gd name="T38" fmla="*/ 9 w 29"/>
                  <a:gd name="T39" fmla="*/ 130 h 224"/>
                  <a:gd name="T40" fmla="*/ 9 w 29"/>
                  <a:gd name="T41" fmla="*/ 116 h 224"/>
                  <a:gd name="T42" fmla="*/ 8 w 29"/>
                  <a:gd name="T43" fmla="*/ 97 h 224"/>
                  <a:gd name="T44" fmla="*/ 7 w 29"/>
                  <a:gd name="T45" fmla="*/ 83 h 224"/>
                  <a:gd name="T46" fmla="*/ 10 w 29"/>
                  <a:gd name="T47" fmla="*/ 53 h 224"/>
                  <a:gd name="T48" fmla="*/ 10 w 29"/>
                  <a:gd name="T49" fmla="*/ 38 h 224"/>
                  <a:gd name="T50" fmla="*/ 12 w 29"/>
                  <a:gd name="T51" fmla="*/ 25 h 224"/>
                  <a:gd name="T52" fmla="*/ 17 w 29"/>
                  <a:gd name="T53" fmla="*/ 8 h 224"/>
                  <a:gd name="T54" fmla="*/ 19 w 29"/>
                  <a:gd name="T55" fmla="*/ 21 h 224"/>
                  <a:gd name="T56" fmla="*/ 28 w 29"/>
                  <a:gd name="T57" fmla="*/ 42 h 224"/>
                  <a:gd name="T58" fmla="*/ 27 w 29"/>
                  <a:gd name="T59" fmla="*/ 3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57" name="Group 33"/>
              <p:cNvGrpSpPr>
                <a:grpSpLocks/>
              </p:cNvGrpSpPr>
              <p:nvPr/>
            </p:nvGrpSpPr>
            <p:grpSpPr bwMode="auto"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1054" name="Freeform 30"/>
                <p:cNvSpPr>
                  <a:spLocks/>
                </p:cNvSpPr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>
                    <a:gd name="T0" fmla="*/ 7 w 38"/>
                    <a:gd name="T1" fmla="*/ 0 h 206"/>
                    <a:gd name="T2" fmla="*/ 14 w 38"/>
                    <a:gd name="T3" fmla="*/ 15 h 206"/>
                    <a:gd name="T4" fmla="*/ 22 w 38"/>
                    <a:gd name="T5" fmla="*/ 40 h 206"/>
                    <a:gd name="T6" fmla="*/ 29 w 38"/>
                    <a:gd name="T7" fmla="*/ 74 h 206"/>
                    <a:gd name="T8" fmla="*/ 37 w 38"/>
                    <a:gd name="T9" fmla="*/ 118 h 206"/>
                    <a:gd name="T10" fmla="*/ 37 w 38"/>
                    <a:gd name="T11" fmla="*/ 164 h 206"/>
                    <a:gd name="T12" fmla="*/ 33 w 38"/>
                    <a:gd name="T13" fmla="*/ 205 h 206"/>
                    <a:gd name="T14" fmla="*/ 29 w 38"/>
                    <a:gd name="T15" fmla="*/ 205 h 206"/>
                    <a:gd name="T16" fmla="*/ 33 w 38"/>
                    <a:gd name="T17" fmla="*/ 164 h 206"/>
                    <a:gd name="T18" fmla="*/ 33 w 38"/>
                    <a:gd name="T19" fmla="*/ 130 h 206"/>
                    <a:gd name="T20" fmla="*/ 26 w 38"/>
                    <a:gd name="T21" fmla="*/ 93 h 206"/>
                    <a:gd name="T22" fmla="*/ 14 w 38"/>
                    <a:gd name="T23" fmla="*/ 56 h 206"/>
                    <a:gd name="T24" fmla="*/ 0 w 38"/>
                    <a:gd name="T25" fmla="*/ 9 h 206"/>
                    <a:gd name="T26" fmla="*/ 7 w 38"/>
                    <a:gd name="T2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" name="Freeform 31"/>
                <p:cNvSpPr>
                  <a:spLocks/>
                </p:cNvSpPr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>
                    <a:gd name="T0" fmla="*/ 58 w 61"/>
                    <a:gd name="T1" fmla="*/ 32 h 205"/>
                    <a:gd name="T2" fmla="*/ 46 w 61"/>
                    <a:gd name="T3" fmla="*/ 0 h 205"/>
                    <a:gd name="T4" fmla="*/ 37 w 61"/>
                    <a:gd name="T5" fmla="*/ 0 h 205"/>
                    <a:gd name="T6" fmla="*/ 31 w 61"/>
                    <a:gd name="T7" fmla="*/ 2 h 205"/>
                    <a:gd name="T8" fmla="*/ 26 w 61"/>
                    <a:gd name="T9" fmla="*/ 10 h 205"/>
                    <a:gd name="T10" fmla="*/ 12 w 61"/>
                    <a:gd name="T11" fmla="*/ 37 h 205"/>
                    <a:gd name="T12" fmla="*/ 7 w 61"/>
                    <a:gd name="T13" fmla="*/ 48 h 205"/>
                    <a:gd name="T14" fmla="*/ 4 w 61"/>
                    <a:gd name="T15" fmla="*/ 60 h 205"/>
                    <a:gd name="T16" fmla="*/ 0 w 61"/>
                    <a:gd name="T17" fmla="*/ 95 h 205"/>
                    <a:gd name="T18" fmla="*/ 0 w 61"/>
                    <a:gd name="T19" fmla="*/ 106 h 205"/>
                    <a:gd name="T20" fmla="*/ 0 w 61"/>
                    <a:gd name="T21" fmla="*/ 119 h 205"/>
                    <a:gd name="T22" fmla="*/ 2 w 61"/>
                    <a:gd name="T23" fmla="*/ 133 h 205"/>
                    <a:gd name="T24" fmla="*/ 8 w 61"/>
                    <a:gd name="T25" fmla="*/ 155 h 205"/>
                    <a:gd name="T26" fmla="*/ 13 w 61"/>
                    <a:gd name="T27" fmla="*/ 169 h 205"/>
                    <a:gd name="T28" fmla="*/ 20 w 61"/>
                    <a:gd name="T29" fmla="*/ 184 h 205"/>
                    <a:gd name="T30" fmla="*/ 33 w 61"/>
                    <a:gd name="T31" fmla="*/ 204 h 205"/>
                    <a:gd name="T32" fmla="*/ 26 w 61"/>
                    <a:gd name="T33" fmla="*/ 180 h 205"/>
                    <a:gd name="T34" fmla="*/ 20 w 61"/>
                    <a:gd name="T35" fmla="*/ 158 h 205"/>
                    <a:gd name="T36" fmla="*/ 18 w 61"/>
                    <a:gd name="T37" fmla="*/ 138 h 205"/>
                    <a:gd name="T38" fmla="*/ 18 w 61"/>
                    <a:gd name="T39" fmla="*/ 119 h 205"/>
                    <a:gd name="T40" fmla="*/ 20 w 61"/>
                    <a:gd name="T41" fmla="*/ 106 h 205"/>
                    <a:gd name="T42" fmla="*/ 18 w 61"/>
                    <a:gd name="T43" fmla="*/ 89 h 205"/>
                    <a:gd name="T44" fmla="*/ 16 w 61"/>
                    <a:gd name="T45" fmla="*/ 76 h 205"/>
                    <a:gd name="T46" fmla="*/ 22 w 61"/>
                    <a:gd name="T47" fmla="*/ 48 h 205"/>
                    <a:gd name="T48" fmla="*/ 23 w 61"/>
                    <a:gd name="T49" fmla="*/ 35 h 205"/>
                    <a:gd name="T50" fmla="*/ 28 w 61"/>
                    <a:gd name="T51" fmla="*/ 23 h 205"/>
                    <a:gd name="T52" fmla="*/ 37 w 61"/>
                    <a:gd name="T53" fmla="*/ 8 h 205"/>
                    <a:gd name="T54" fmla="*/ 42 w 61"/>
                    <a:gd name="T55" fmla="*/ 19 h 205"/>
                    <a:gd name="T56" fmla="*/ 60 w 61"/>
                    <a:gd name="T57" fmla="*/ 38 h 205"/>
                    <a:gd name="T58" fmla="*/ 58 w 61"/>
                    <a:gd name="T59" fmla="*/ 32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" name="Freeform 32"/>
                <p:cNvSpPr>
                  <a:spLocks/>
                </p:cNvSpPr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>
                    <a:gd name="T0" fmla="*/ 48 w 150"/>
                    <a:gd name="T1" fmla="*/ 4 h 369"/>
                    <a:gd name="T2" fmla="*/ 52 w 150"/>
                    <a:gd name="T3" fmla="*/ 15 h 369"/>
                    <a:gd name="T4" fmla="*/ 85 w 150"/>
                    <a:gd name="T5" fmla="*/ 13 h 369"/>
                    <a:gd name="T6" fmla="*/ 72 w 150"/>
                    <a:gd name="T7" fmla="*/ 19 h 369"/>
                    <a:gd name="T8" fmla="*/ 58 w 150"/>
                    <a:gd name="T9" fmla="*/ 24 h 369"/>
                    <a:gd name="T10" fmla="*/ 89 w 150"/>
                    <a:gd name="T11" fmla="*/ 34 h 369"/>
                    <a:gd name="T12" fmla="*/ 65 w 150"/>
                    <a:gd name="T13" fmla="*/ 38 h 369"/>
                    <a:gd name="T14" fmla="*/ 63 w 150"/>
                    <a:gd name="T15" fmla="*/ 48 h 369"/>
                    <a:gd name="T16" fmla="*/ 133 w 150"/>
                    <a:gd name="T17" fmla="*/ 100 h 369"/>
                    <a:gd name="T18" fmla="*/ 68 w 150"/>
                    <a:gd name="T19" fmla="*/ 62 h 369"/>
                    <a:gd name="T20" fmla="*/ 82 w 150"/>
                    <a:gd name="T21" fmla="*/ 84 h 369"/>
                    <a:gd name="T22" fmla="*/ 73 w 150"/>
                    <a:gd name="T23" fmla="*/ 85 h 369"/>
                    <a:gd name="T24" fmla="*/ 85 w 150"/>
                    <a:gd name="T25" fmla="*/ 115 h 369"/>
                    <a:gd name="T26" fmla="*/ 112 w 150"/>
                    <a:gd name="T27" fmla="*/ 146 h 369"/>
                    <a:gd name="T28" fmla="*/ 82 w 150"/>
                    <a:gd name="T29" fmla="*/ 123 h 369"/>
                    <a:gd name="T30" fmla="*/ 107 w 150"/>
                    <a:gd name="T31" fmla="*/ 170 h 369"/>
                    <a:gd name="T32" fmla="*/ 85 w 150"/>
                    <a:gd name="T33" fmla="*/ 139 h 369"/>
                    <a:gd name="T34" fmla="*/ 79 w 150"/>
                    <a:gd name="T35" fmla="*/ 139 h 369"/>
                    <a:gd name="T36" fmla="*/ 87 w 150"/>
                    <a:gd name="T37" fmla="*/ 166 h 369"/>
                    <a:gd name="T38" fmla="*/ 81 w 150"/>
                    <a:gd name="T39" fmla="*/ 166 h 369"/>
                    <a:gd name="T40" fmla="*/ 94 w 150"/>
                    <a:gd name="T41" fmla="*/ 198 h 369"/>
                    <a:gd name="T42" fmla="*/ 86 w 150"/>
                    <a:gd name="T43" fmla="*/ 190 h 369"/>
                    <a:gd name="T44" fmla="*/ 93 w 150"/>
                    <a:gd name="T45" fmla="*/ 220 h 369"/>
                    <a:gd name="T46" fmla="*/ 87 w 150"/>
                    <a:gd name="T47" fmla="*/ 210 h 369"/>
                    <a:gd name="T48" fmla="*/ 81 w 150"/>
                    <a:gd name="T49" fmla="*/ 207 h 369"/>
                    <a:gd name="T50" fmla="*/ 85 w 150"/>
                    <a:gd name="T51" fmla="*/ 229 h 369"/>
                    <a:gd name="T52" fmla="*/ 99 w 150"/>
                    <a:gd name="T53" fmla="*/ 269 h 369"/>
                    <a:gd name="T54" fmla="*/ 81 w 150"/>
                    <a:gd name="T55" fmla="*/ 238 h 369"/>
                    <a:gd name="T56" fmla="*/ 77 w 150"/>
                    <a:gd name="T57" fmla="*/ 233 h 369"/>
                    <a:gd name="T58" fmla="*/ 78 w 150"/>
                    <a:gd name="T59" fmla="*/ 267 h 369"/>
                    <a:gd name="T60" fmla="*/ 72 w 150"/>
                    <a:gd name="T61" fmla="*/ 283 h 369"/>
                    <a:gd name="T62" fmla="*/ 70 w 150"/>
                    <a:gd name="T63" fmla="*/ 264 h 369"/>
                    <a:gd name="T64" fmla="*/ 17 w 150"/>
                    <a:gd name="T65" fmla="*/ 315 h 369"/>
                    <a:gd name="T66" fmla="*/ 65 w 150"/>
                    <a:gd name="T67" fmla="*/ 241 h 369"/>
                    <a:gd name="T68" fmla="*/ 55 w 150"/>
                    <a:gd name="T69" fmla="*/ 257 h 369"/>
                    <a:gd name="T70" fmla="*/ 69 w 150"/>
                    <a:gd name="T71" fmla="*/ 216 h 369"/>
                    <a:gd name="T72" fmla="*/ 10 w 150"/>
                    <a:gd name="T73" fmla="*/ 248 h 369"/>
                    <a:gd name="T74" fmla="*/ 69 w 150"/>
                    <a:gd name="T75" fmla="*/ 204 h 369"/>
                    <a:gd name="T76" fmla="*/ 61 w 150"/>
                    <a:gd name="T77" fmla="*/ 193 h 369"/>
                    <a:gd name="T78" fmla="*/ 67 w 150"/>
                    <a:gd name="T79" fmla="*/ 177 h 369"/>
                    <a:gd name="T80" fmla="*/ 58 w 150"/>
                    <a:gd name="T81" fmla="*/ 177 h 369"/>
                    <a:gd name="T82" fmla="*/ 32 w 150"/>
                    <a:gd name="T83" fmla="*/ 208 h 369"/>
                    <a:gd name="T84" fmla="*/ 57 w 150"/>
                    <a:gd name="T85" fmla="*/ 148 h 369"/>
                    <a:gd name="T86" fmla="*/ 62 w 150"/>
                    <a:gd name="T87" fmla="*/ 126 h 369"/>
                    <a:gd name="T88" fmla="*/ 55 w 150"/>
                    <a:gd name="T89" fmla="*/ 122 h 369"/>
                    <a:gd name="T90" fmla="*/ 57 w 150"/>
                    <a:gd name="T91" fmla="*/ 101 h 369"/>
                    <a:gd name="T92" fmla="*/ 53 w 150"/>
                    <a:gd name="T93" fmla="*/ 99 h 369"/>
                    <a:gd name="T94" fmla="*/ 35 w 150"/>
                    <a:gd name="T95" fmla="*/ 117 h 369"/>
                    <a:gd name="T96" fmla="*/ 49 w 150"/>
                    <a:gd name="T97" fmla="*/ 87 h 369"/>
                    <a:gd name="T98" fmla="*/ 48 w 150"/>
                    <a:gd name="T99" fmla="*/ 62 h 369"/>
                    <a:gd name="T100" fmla="*/ 49 w 150"/>
                    <a:gd name="T101" fmla="*/ 46 h 369"/>
                    <a:gd name="T102" fmla="*/ 34 w 150"/>
                    <a:gd name="T103" fmla="*/ 46 h 369"/>
                    <a:gd name="T104" fmla="*/ 38 w 150"/>
                    <a:gd name="T105" fmla="*/ 24 h 369"/>
                    <a:gd name="T106" fmla="*/ 31 w 150"/>
                    <a:gd name="T107" fmla="*/ 19 h 369"/>
                    <a:gd name="T108" fmla="*/ 33 w 150"/>
                    <a:gd name="T109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58" name="Freeform 34"/>
              <p:cNvSpPr>
                <a:spLocks/>
              </p:cNvSpPr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>
                  <a:gd name="T0" fmla="*/ 2 w 17"/>
                  <a:gd name="T1" fmla="*/ 0 h 225"/>
                  <a:gd name="T2" fmla="*/ 6 w 17"/>
                  <a:gd name="T3" fmla="*/ 16 h 225"/>
                  <a:gd name="T4" fmla="*/ 9 w 17"/>
                  <a:gd name="T5" fmla="*/ 43 h 225"/>
                  <a:gd name="T6" fmla="*/ 13 w 17"/>
                  <a:gd name="T7" fmla="*/ 81 h 225"/>
                  <a:gd name="T8" fmla="*/ 16 w 17"/>
                  <a:gd name="T9" fmla="*/ 128 h 225"/>
                  <a:gd name="T10" fmla="*/ 16 w 17"/>
                  <a:gd name="T11" fmla="*/ 179 h 225"/>
                  <a:gd name="T12" fmla="*/ 14 w 17"/>
                  <a:gd name="T13" fmla="*/ 224 h 225"/>
                  <a:gd name="T14" fmla="*/ 13 w 17"/>
                  <a:gd name="T15" fmla="*/ 224 h 225"/>
                  <a:gd name="T16" fmla="*/ 14 w 17"/>
                  <a:gd name="T17" fmla="*/ 179 h 225"/>
                  <a:gd name="T18" fmla="*/ 14 w 17"/>
                  <a:gd name="T19" fmla="*/ 142 h 225"/>
                  <a:gd name="T20" fmla="*/ 10 w 17"/>
                  <a:gd name="T21" fmla="*/ 101 h 225"/>
                  <a:gd name="T22" fmla="*/ 6 w 17"/>
                  <a:gd name="T23" fmla="*/ 61 h 225"/>
                  <a:gd name="T24" fmla="*/ 0 w 17"/>
                  <a:gd name="T25" fmla="*/ 10 h 225"/>
                  <a:gd name="T26" fmla="*/ 2 w 17"/>
                  <a:gd name="T2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Freeform 35"/>
              <p:cNvSpPr>
                <a:spLocks/>
              </p:cNvSpPr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>
                  <a:gd name="T0" fmla="*/ 22 w 70"/>
                  <a:gd name="T1" fmla="*/ 5 h 404"/>
                  <a:gd name="T2" fmla="*/ 23 w 70"/>
                  <a:gd name="T3" fmla="*/ 16 h 404"/>
                  <a:gd name="T4" fmla="*/ 39 w 70"/>
                  <a:gd name="T5" fmla="*/ 15 h 404"/>
                  <a:gd name="T6" fmla="*/ 33 w 70"/>
                  <a:gd name="T7" fmla="*/ 20 h 404"/>
                  <a:gd name="T8" fmla="*/ 26 w 70"/>
                  <a:gd name="T9" fmla="*/ 27 h 404"/>
                  <a:gd name="T10" fmla="*/ 41 w 70"/>
                  <a:gd name="T11" fmla="*/ 37 h 404"/>
                  <a:gd name="T12" fmla="*/ 30 w 70"/>
                  <a:gd name="T13" fmla="*/ 40 h 404"/>
                  <a:gd name="T14" fmla="*/ 29 w 70"/>
                  <a:gd name="T15" fmla="*/ 52 h 404"/>
                  <a:gd name="T16" fmla="*/ 61 w 70"/>
                  <a:gd name="T17" fmla="*/ 109 h 404"/>
                  <a:gd name="T18" fmla="*/ 31 w 70"/>
                  <a:gd name="T19" fmla="*/ 68 h 404"/>
                  <a:gd name="T20" fmla="*/ 38 w 70"/>
                  <a:gd name="T21" fmla="*/ 92 h 404"/>
                  <a:gd name="T22" fmla="*/ 34 w 70"/>
                  <a:gd name="T23" fmla="*/ 94 h 404"/>
                  <a:gd name="T24" fmla="*/ 39 w 70"/>
                  <a:gd name="T25" fmla="*/ 126 h 404"/>
                  <a:gd name="T26" fmla="*/ 51 w 70"/>
                  <a:gd name="T27" fmla="*/ 160 h 404"/>
                  <a:gd name="T28" fmla="*/ 38 w 70"/>
                  <a:gd name="T29" fmla="*/ 135 h 404"/>
                  <a:gd name="T30" fmla="*/ 49 w 70"/>
                  <a:gd name="T31" fmla="*/ 186 h 404"/>
                  <a:gd name="T32" fmla="*/ 39 w 70"/>
                  <a:gd name="T33" fmla="*/ 152 h 404"/>
                  <a:gd name="T34" fmla="*/ 37 w 70"/>
                  <a:gd name="T35" fmla="*/ 152 h 404"/>
                  <a:gd name="T36" fmla="*/ 40 w 70"/>
                  <a:gd name="T37" fmla="*/ 182 h 404"/>
                  <a:gd name="T38" fmla="*/ 37 w 70"/>
                  <a:gd name="T39" fmla="*/ 182 h 404"/>
                  <a:gd name="T40" fmla="*/ 44 w 70"/>
                  <a:gd name="T41" fmla="*/ 217 h 404"/>
                  <a:gd name="T42" fmla="*/ 39 w 70"/>
                  <a:gd name="T43" fmla="*/ 208 h 404"/>
                  <a:gd name="T44" fmla="*/ 43 w 70"/>
                  <a:gd name="T45" fmla="*/ 240 h 404"/>
                  <a:gd name="T46" fmla="*/ 40 w 70"/>
                  <a:gd name="T47" fmla="*/ 230 h 404"/>
                  <a:gd name="T48" fmla="*/ 37 w 70"/>
                  <a:gd name="T49" fmla="*/ 227 h 404"/>
                  <a:gd name="T50" fmla="*/ 39 w 70"/>
                  <a:gd name="T51" fmla="*/ 251 h 404"/>
                  <a:gd name="T52" fmla="*/ 46 w 70"/>
                  <a:gd name="T53" fmla="*/ 295 h 404"/>
                  <a:gd name="T54" fmla="*/ 37 w 70"/>
                  <a:gd name="T55" fmla="*/ 261 h 404"/>
                  <a:gd name="T56" fmla="*/ 35 w 70"/>
                  <a:gd name="T57" fmla="*/ 255 h 404"/>
                  <a:gd name="T58" fmla="*/ 36 w 70"/>
                  <a:gd name="T59" fmla="*/ 292 h 404"/>
                  <a:gd name="T60" fmla="*/ 33 w 70"/>
                  <a:gd name="T61" fmla="*/ 310 h 404"/>
                  <a:gd name="T62" fmla="*/ 32 w 70"/>
                  <a:gd name="T63" fmla="*/ 290 h 404"/>
                  <a:gd name="T64" fmla="*/ 7 w 70"/>
                  <a:gd name="T65" fmla="*/ 345 h 404"/>
                  <a:gd name="T66" fmla="*/ 30 w 70"/>
                  <a:gd name="T67" fmla="*/ 264 h 404"/>
                  <a:gd name="T68" fmla="*/ 26 w 70"/>
                  <a:gd name="T69" fmla="*/ 282 h 404"/>
                  <a:gd name="T70" fmla="*/ 31 w 70"/>
                  <a:gd name="T71" fmla="*/ 236 h 404"/>
                  <a:gd name="T72" fmla="*/ 5 w 70"/>
                  <a:gd name="T73" fmla="*/ 272 h 404"/>
                  <a:gd name="T74" fmla="*/ 31 w 70"/>
                  <a:gd name="T75" fmla="*/ 223 h 404"/>
                  <a:gd name="T76" fmla="*/ 28 w 70"/>
                  <a:gd name="T77" fmla="*/ 212 h 404"/>
                  <a:gd name="T78" fmla="*/ 31 w 70"/>
                  <a:gd name="T79" fmla="*/ 193 h 404"/>
                  <a:gd name="T80" fmla="*/ 26 w 70"/>
                  <a:gd name="T81" fmla="*/ 193 h 404"/>
                  <a:gd name="T82" fmla="*/ 15 w 70"/>
                  <a:gd name="T83" fmla="*/ 228 h 404"/>
                  <a:gd name="T84" fmla="*/ 26 w 70"/>
                  <a:gd name="T85" fmla="*/ 162 h 404"/>
                  <a:gd name="T86" fmla="*/ 29 w 70"/>
                  <a:gd name="T87" fmla="*/ 138 h 404"/>
                  <a:gd name="T88" fmla="*/ 26 w 70"/>
                  <a:gd name="T89" fmla="*/ 133 h 404"/>
                  <a:gd name="T90" fmla="*/ 26 w 70"/>
                  <a:gd name="T91" fmla="*/ 111 h 404"/>
                  <a:gd name="T92" fmla="*/ 24 w 70"/>
                  <a:gd name="T93" fmla="*/ 108 h 404"/>
                  <a:gd name="T94" fmla="*/ 16 w 70"/>
                  <a:gd name="T95" fmla="*/ 129 h 404"/>
                  <a:gd name="T96" fmla="*/ 23 w 70"/>
                  <a:gd name="T97" fmla="*/ 96 h 404"/>
                  <a:gd name="T98" fmla="*/ 22 w 70"/>
                  <a:gd name="T99" fmla="*/ 68 h 404"/>
                  <a:gd name="T100" fmla="*/ 23 w 70"/>
                  <a:gd name="T101" fmla="*/ 51 h 404"/>
                  <a:gd name="T102" fmla="*/ 15 w 70"/>
                  <a:gd name="T103" fmla="*/ 50 h 404"/>
                  <a:gd name="T104" fmla="*/ 18 w 70"/>
                  <a:gd name="T105" fmla="*/ 27 h 404"/>
                  <a:gd name="T106" fmla="*/ 14 w 70"/>
                  <a:gd name="T107" fmla="*/ 21 h 404"/>
                  <a:gd name="T108" fmla="*/ 15 w 70"/>
                  <a:gd name="T109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62" name="Group 38"/>
              <p:cNvGrpSpPr>
                <a:grpSpLocks/>
              </p:cNvGrpSpPr>
              <p:nvPr/>
            </p:nvGrpSpPr>
            <p:grpSpPr bwMode="auto"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1060" name="Freeform 36"/>
                <p:cNvSpPr>
                  <a:spLocks/>
                </p:cNvSpPr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>
                    <a:gd name="T0" fmla="*/ 37 w 48"/>
                    <a:gd name="T1" fmla="*/ 0 h 255"/>
                    <a:gd name="T2" fmla="*/ 34 w 48"/>
                    <a:gd name="T3" fmla="*/ 5 h 255"/>
                    <a:gd name="T4" fmla="*/ 18 w 48"/>
                    <a:gd name="T5" fmla="*/ 50 h 255"/>
                    <a:gd name="T6" fmla="*/ 9 w 48"/>
                    <a:gd name="T7" fmla="*/ 92 h 255"/>
                    <a:gd name="T8" fmla="*/ 0 w 48"/>
                    <a:gd name="T9" fmla="*/ 145 h 255"/>
                    <a:gd name="T10" fmla="*/ 0 w 48"/>
                    <a:gd name="T11" fmla="*/ 203 h 255"/>
                    <a:gd name="T12" fmla="*/ 4 w 48"/>
                    <a:gd name="T13" fmla="*/ 254 h 255"/>
                    <a:gd name="T14" fmla="*/ 9 w 48"/>
                    <a:gd name="T15" fmla="*/ 254 h 255"/>
                    <a:gd name="T16" fmla="*/ 4 w 48"/>
                    <a:gd name="T17" fmla="*/ 203 h 255"/>
                    <a:gd name="T18" fmla="*/ 4 w 48"/>
                    <a:gd name="T19" fmla="*/ 161 h 255"/>
                    <a:gd name="T20" fmla="*/ 14 w 48"/>
                    <a:gd name="T21" fmla="*/ 115 h 255"/>
                    <a:gd name="T22" fmla="*/ 28 w 48"/>
                    <a:gd name="T23" fmla="*/ 69 h 255"/>
                    <a:gd name="T24" fmla="*/ 47 w 48"/>
                    <a:gd name="T25" fmla="*/ 11 h 255"/>
                    <a:gd name="T26" fmla="*/ 37 w 48"/>
                    <a:gd name="T27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1" name="Freeform 37"/>
                <p:cNvSpPr>
                  <a:spLocks/>
                </p:cNvSpPr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>
                    <a:gd name="T0" fmla="*/ 84 w 186"/>
                    <a:gd name="T1" fmla="*/ 8 h 326"/>
                    <a:gd name="T2" fmla="*/ 13 w 186"/>
                    <a:gd name="T3" fmla="*/ 14 h 326"/>
                    <a:gd name="T4" fmla="*/ 79 w 186"/>
                    <a:gd name="T5" fmla="*/ 14 h 326"/>
                    <a:gd name="T6" fmla="*/ 68 w 186"/>
                    <a:gd name="T7" fmla="*/ 28 h 326"/>
                    <a:gd name="T8" fmla="*/ 68 w 186"/>
                    <a:gd name="T9" fmla="*/ 34 h 326"/>
                    <a:gd name="T10" fmla="*/ 36 w 186"/>
                    <a:gd name="T11" fmla="*/ 49 h 326"/>
                    <a:gd name="T12" fmla="*/ 60 w 186"/>
                    <a:gd name="T13" fmla="*/ 43 h 326"/>
                    <a:gd name="T14" fmla="*/ 60 w 186"/>
                    <a:gd name="T15" fmla="*/ 51 h 326"/>
                    <a:gd name="T16" fmla="*/ 66 w 186"/>
                    <a:gd name="T17" fmla="*/ 54 h 326"/>
                    <a:gd name="T18" fmla="*/ 8 w 186"/>
                    <a:gd name="T19" fmla="*/ 88 h 326"/>
                    <a:gd name="T20" fmla="*/ 63 w 186"/>
                    <a:gd name="T21" fmla="*/ 71 h 326"/>
                    <a:gd name="T22" fmla="*/ 49 w 186"/>
                    <a:gd name="T23" fmla="*/ 94 h 326"/>
                    <a:gd name="T24" fmla="*/ 8 w 186"/>
                    <a:gd name="T25" fmla="*/ 109 h 326"/>
                    <a:gd name="T26" fmla="*/ 52 w 186"/>
                    <a:gd name="T27" fmla="*/ 97 h 326"/>
                    <a:gd name="T28" fmla="*/ 18 w 186"/>
                    <a:gd name="T29" fmla="*/ 122 h 326"/>
                    <a:gd name="T30" fmla="*/ 39 w 186"/>
                    <a:gd name="T31" fmla="*/ 111 h 326"/>
                    <a:gd name="T32" fmla="*/ 52 w 186"/>
                    <a:gd name="T33" fmla="*/ 109 h 326"/>
                    <a:gd name="T34" fmla="*/ 52 w 186"/>
                    <a:gd name="T35" fmla="*/ 117 h 326"/>
                    <a:gd name="T36" fmla="*/ 44 w 186"/>
                    <a:gd name="T37" fmla="*/ 133 h 326"/>
                    <a:gd name="T38" fmla="*/ 5 w 186"/>
                    <a:gd name="T39" fmla="*/ 154 h 326"/>
                    <a:gd name="T40" fmla="*/ 49 w 186"/>
                    <a:gd name="T41" fmla="*/ 136 h 326"/>
                    <a:gd name="T42" fmla="*/ 42 w 186"/>
                    <a:gd name="T43" fmla="*/ 160 h 326"/>
                    <a:gd name="T44" fmla="*/ 32 w 186"/>
                    <a:gd name="T45" fmla="*/ 174 h 326"/>
                    <a:gd name="T46" fmla="*/ 36 w 186"/>
                    <a:gd name="T47" fmla="*/ 174 h 326"/>
                    <a:gd name="T48" fmla="*/ 36 w 186"/>
                    <a:gd name="T49" fmla="*/ 182 h 326"/>
                    <a:gd name="T50" fmla="*/ 8 w 186"/>
                    <a:gd name="T51" fmla="*/ 202 h 326"/>
                    <a:gd name="T52" fmla="*/ 32 w 186"/>
                    <a:gd name="T53" fmla="*/ 199 h 326"/>
                    <a:gd name="T54" fmla="*/ 32 w 186"/>
                    <a:gd name="T55" fmla="*/ 202 h 326"/>
                    <a:gd name="T56" fmla="*/ 34 w 186"/>
                    <a:gd name="T57" fmla="*/ 211 h 326"/>
                    <a:gd name="T58" fmla="*/ 28 w 186"/>
                    <a:gd name="T59" fmla="*/ 228 h 326"/>
                    <a:gd name="T60" fmla="*/ 34 w 186"/>
                    <a:gd name="T61" fmla="*/ 237 h 326"/>
                    <a:gd name="T62" fmla="*/ 36 w 186"/>
                    <a:gd name="T63" fmla="*/ 273 h 326"/>
                    <a:gd name="T64" fmla="*/ 42 w 186"/>
                    <a:gd name="T65" fmla="*/ 228 h 326"/>
                    <a:gd name="T66" fmla="*/ 86 w 186"/>
                    <a:gd name="T67" fmla="*/ 325 h 326"/>
                    <a:gd name="T68" fmla="*/ 60 w 186"/>
                    <a:gd name="T69" fmla="*/ 211 h 326"/>
                    <a:gd name="T70" fmla="*/ 60 w 186"/>
                    <a:gd name="T71" fmla="*/ 208 h 326"/>
                    <a:gd name="T72" fmla="*/ 63 w 186"/>
                    <a:gd name="T73" fmla="*/ 199 h 326"/>
                    <a:gd name="T74" fmla="*/ 100 w 186"/>
                    <a:gd name="T75" fmla="*/ 256 h 326"/>
                    <a:gd name="T76" fmla="*/ 76 w 186"/>
                    <a:gd name="T77" fmla="*/ 225 h 326"/>
                    <a:gd name="T78" fmla="*/ 68 w 186"/>
                    <a:gd name="T79" fmla="*/ 174 h 326"/>
                    <a:gd name="T80" fmla="*/ 70 w 186"/>
                    <a:gd name="T81" fmla="*/ 160 h 326"/>
                    <a:gd name="T82" fmla="*/ 84 w 186"/>
                    <a:gd name="T83" fmla="*/ 193 h 326"/>
                    <a:gd name="T84" fmla="*/ 76 w 186"/>
                    <a:gd name="T85" fmla="*/ 142 h 326"/>
                    <a:gd name="T86" fmla="*/ 89 w 186"/>
                    <a:gd name="T87" fmla="*/ 133 h 326"/>
                    <a:gd name="T88" fmla="*/ 100 w 186"/>
                    <a:gd name="T89" fmla="*/ 168 h 326"/>
                    <a:gd name="T90" fmla="*/ 86 w 186"/>
                    <a:gd name="T91" fmla="*/ 109 h 326"/>
                    <a:gd name="T92" fmla="*/ 89 w 186"/>
                    <a:gd name="T93" fmla="*/ 102 h 326"/>
                    <a:gd name="T94" fmla="*/ 92 w 186"/>
                    <a:gd name="T95" fmla="*/ 74 h 326"/>
                    <a:gd name="T96" fmla="*/ 105 w 186"/>
                    <a:gd name="T97" fmla="*/ 76 h 326"/>
                    <a:gd name="T98" fmla="*/ 152 w 186"/>
                    <a:gd name="T99" fmla="*/ 151 h 326"/>
                    <a:gd name="T100" fmla="*/ 118 w 186"/>
                    <a:gd name="T101" fmla="*/ 109 h 326"/>
                    <a:gd name="T102" fmla="*/ 100 w 186"/>
                    <a:gd name="T103" fmla="*/ 49 h 326"/>
                    <a:gd name="T104" fmla="*/ 105 w 186"/>
                    <a:gd name="T105" fmla="*/ 38 h 326"/>
                    <a:gd name="T106" fmla="*/ 128 w 186"/>
                    <a:gd name="T107" fmla="*/ 71 h 326"/>
                    <a:gd name="T108" fmla="*/ 123 w 186"/>
                    <a:gd name="T109" fmla="*/ 68 h 326"/>
                    <a:gd name="T110" fmla="*/ 113 w 186"/>
                    <a:gd name="T111" fmla="*/ 22 h 326"/>
                    <a:gd name="T112" fmla="*/ 142 w 186"/>
                    <a:gd name="T113" fmla="*/ 68 h 326"/>
                    <a:gd name="T114" fmla="*/ 123 w 186"/>
                    <a:gd name="T115" fmla="*/ 46 h 326"/>
                    <a:gd name="T116" fmla="*/ 108 w 186"/>
                    <a:gd name="T117" fmla="*/ 2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63" name="Freeform 39"/>
              <p:cNvSpPr>
                <a:spLocks/>
              </p:cNvSpPr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>
                  <a:gd name="T0" fmla="*/ 48 w 108"/>
                  <a:gd name="T1" fmla="*/ 15 h 566"/>
                  <a:gd name="T2" fmla="*/ 8 w 108"/>
                  <a:gd name="T3" fmla="*/ 24 h 566"/>
                  <a:gd name="T4" fmla="*/ 45 w 108"/>
                  <a:gd name="T5" fmla="*/ 24 h 566"/>
                  <a:gd name="T6" fmla="*/ 38 w 108"/>
                  <a:gd name="T7" fmla="*/ 50 h 566"/>
                  <a:gd name="T8" fmla="*/ 38 w 108"/>
                  <a:gd name="T9" fmla="*/ 59 h 566"/>
                  <a:gd name="T10" fmla="*/ 20 w 108"/>
                  <a:gd name="T11" fmla="*/ 83 h 566"/>
                  <a:gd name="T12" fmla="*/ 35 w 108"/>
                  <a:gd name="T13" fmla="*/ 75 h 566"/>
                  <a:gd name="T14" fmla="*/ 35 w 108"/>
                  <a:gd name="T15" fmla="*/ 90 h 566"/>
                  <a:gd name="T16" fmla="*/ 38 w 108"/>
                  <a:gd name="T17" fmla="*/ 94 h 566"/>
                  <a:gd name="T18" fmla="*/ 3 w 108"/>
                  <a:gd name="T19" fmla="*/ 154 h 566"/>
                  <a:gd name="T20" fmla="*/ 36 w 108"/>
                  <a:gd name="T21" fmla="*/ 124 h 566"/>
                  <a:gd name="T22" fmla="*/ 28 w 108"/>
                  <a:gd name="T23" fmla="*/ 163 h 566"/>
                  <a:gd name="T24" fmla="*/ 3 w 108"/>
                  <a:gd name="T25" fmla="*/ 188 h 566"/>
                  <a:gd name="T26" fmla="*/ 30 w 108"/>
                  <a:gd name="T27" fmla="*/ 168 h 566"/>
                  <a:gd name="T28" fmla="*/ 10 w 108"/>
                  <a:gd name="T29" fmla="*/ 214 h 566"/>
                  <a:gd name="T30" fmla="*/ 21 w 108"/>
                  <a:gd name="T31" fmla="*/ 192 h 566"/>
                  <a:gd name="T32" fmla="*/ 30 w 108"/>
                  <a:gd name="T33" fmla="*/ 188 h 566"/>
                  <a:gd name="T34" fmla="*/ 30 w 108"/>
                  <a:gd name="T35" fmla="*/ 203 h 566"/>
                  <a:gd name="T36" fmla="*/ 26 w 108"/>
                  <a:gd name="T37" fmla="*/ 232 h 566"/>
                  <a:gd name="T38" fmla="*/ 2 w 108"/>
                  <a:gd name="T39" fmla="*/ 267 h 566"/>
                  <a:gd name="T40" fmla="*/ 28 w 108"/>
                  <a:gd name="T41" fmla="*/ 238 h 566"/>
                  <a:gd name="T42" fmla="*/ 24 w 108"/>
                  <a:gd name="T43" fmla="*/ 278 h 566"/>
                  <a:gd name="T44" fmla="*/ 18 w 108"/>
                  <a:gd name="T45" fmla="*/ 302 h 566"/>
                  <a:gd name="T46" fmla="*/ 20 w 108"/>
                  <a:gd name="T47" fmla="*/ 302 h 566"/>
                  <a:gd name="T48" fmla="*/ 20 w 108"/>
                  <a:gd name="T49" fmla="*/ 318 h 566"/>
                  <a:gd name="T50" fmla="*/ 3 w 108"/>
                  <a:gd name="T51" fmla="*/ 351 h 566"/>
                  <a:gd name="T52" fmla="*/ 18 w 108"/>
                  <a:gd name="T53" fmla="*/ 347 h 566"/>
                  <a:gd name="T54" fmla="*/ 18 w 108"/>
                  <a:gd name="T55" fmla="*/ 351 h 566"/>
                  <a:gd name="T56" fmla="*/ 19 w 108"/>
                  <a:gd name="T57" fmla="*/ 367 h 566"/>
                  <a:gd name="T58" fmla="*/ 16 w 108"/>
                  <a:gd name="T59" fmla="*/ 396 h 566"/>
                  <a:gd name="T60" fmla="*/ 19 w 108"/>
                  <a:gd name="T61" fmla="*/ 411 h 566"/>
                  <a:gd name="T62" fmla="*/ 20 w 108"/>
                  <a:gd name="T63" fmla="*/ 475 h 566"/>
                  <a:gd name="T64" fmla="*/ 24 w 108"/>
                  <a:gd name="T65" fmla="*/ 396 h 566"/>
                  <a:gd name="T66" fmla="*/ 50 w 108"/>
                  <a:gd name="T67" fmla="*/ 565 h 566"/>
                  <a:gd name="T68" fmla="*/ 35 w 108"/>
                  <a:gd name="T69" fmla="*/ 367 h 566"/>
                  <a:gd name="T70" fmla="*/ 35 w 108"/>
                  <a:gd name="T71" fmla="*/ 362 h 566"/>
                  <a:gd name="T72" fmla="*/ 36 w 108"/>
                  <a:gd name="T73" fmla="*/ 347 h 566"/>
                  <a:gd name="T74" fmla="*/ 58 w 108"/>
                  <a:gd name="T75" fmla="*/ 446 h 566"/>
                  <a:gd name="T76" fmla="*/ 44 w 108"/>
                  <a:gd name="T77" fmla="*/ 391 h 566"/>
                  <a:gd name="T78" fmla="*/ 38 w 108"/>
                  <a:gd name="T79" fmla="*/ 302 h 566"/>
                  <a:gd name="T80" fmla="*/ 40 w 108"/>
                  <a:gd name="T81" fmla="*/ 278 h 566"/>
                  <a:gd name="T82" fmla="*/ 48 w 108"/>
                  <a:gd name="T83" fmla="*/ 336 h 566"/>
                  <a:gd name="T84" fmla="*/ 44 w 108"/>
                  <a:gd name="T85" fmla="*/ 248 h 566"/>
                  <a:gd name="T86" fmla="*/ 52 w 108"/>
                  <a:gd name="T87" fmla="*/ 232 h 566"/>
                  <a:gd name="T88" fmla="*/ 58 w 108"/>
                  <a:gd name="T89" fmla="*/ 292 h 566"/>
                  <a:gd name="T90" fmla="*/ 50 w 108"/>
                  <a:gd name="T91" fmla="*/ 188 h 566"/>
                  <a:gd name="T92" fmla="*/ 52 w 108"/>
                  <a:gd name="T93" fmla="*/ 177 h 566"/>
                  <a:gd name="T94" fmla="*/ 53 w 108"/>
                  <a:gd name="T95" fmla="*/ 128 h 566"/>
                  <a:gd name="T96" fmla="*/ 61 w 108"/>
                  <a:gd name="T97" fmla="*/ 135 h 566"/>
                  <a:gd name="T98" fmla="*/ 88 w 108"/>
                  <a:gd name="T99" fmla="*/ 263 h 566"/>
                  <a:gd name="T100" fmla="*/ 68 w 108"/>
                  <a:gd name="T101" fmla="*/ 188 h 566"/>
                  <a:gd name="T102" fmla="*/ 58 w 108"/>
                  <a:gd name="T103" fmla="*/ 83 h 566"/>
                  <a:gd name="T104" fmla="*/ 61 w 108"/>
                  <a:gd name="T105" fmla="*/ 65 h 566"/>
                  <a:gd name="T106" fmla="*/ 74 w 108"/>
                  <a:gd name="T107" fmla="*/ 124 h 566"/>
                  <a:gd name="T108" fmla="*/ 71 w 108"/>
                  <a:gd name="T109" fmla="*/ 118 h 566"/>
                  <a:gd name="T110" fmla="*/ 65 w 108"/>
                  <a:gd name="T111" fmla="*/ 40 h 566"/>
                  <a:gd name="T112" fmla="*/ 82 w 108"/>
                  <a:gd name="T113" fmla="*/ 118 h 566"/>
                  <a:gd name="T114" fmla="*/ 71 w 108"/>
                  <a:gd name="T115" fmla="*/ 79 h 566"/>
                  <a:gd name="T116" fmla="*/ 62 w 108"/>
                  <a:gd name="T117" fmla="*/ 4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71" name="Group 47"/>
              <p:cNvGrpSpPr>
                <a:grpSpLocks/>
              </p:cNvGrpSpPr>
              <p:nvPr/>
            </p:nvGrpSpPr>
            <p:grpSpPr bwMode="auto"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1064" name="Freeform 40"/>
                <p:cNvSpPr>
                  <a:spLocks/>
                </p:cNvSpPr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>
                    <a:gd name="T0" fmla="*/ 21 w 28"/>
                    <a:gd name="T1" fmla="*/ 0 h 371"/>
                    <a:gd name="T2" fmla="*/ 19 w 28"/>
                    <a:gd name="T3" fmla="*/ 7 h 371"/>
                    <a:gd name="T4" fmla="*/ 11 w 28"/>
                    <a:gd name="T5" fmla="*/ 72 h 371"/>
                    <a:gd name="T6" fmla="*/ 5 w 28"/>
                    <a:gd name="T7" fmla="*/ 135 h 371"/>
                    <a:gd name="T8" fmla="*/ 0 w 28"/>
                    <a:gd name="T9" fmla="*/ 212 h 371"/>
                    <a:gd name="T10" fmla="*/ 0 w 28"/>
                    <a:gd name="T11" fmla="*/ 296 h 371"/>
                    <a:gd name="T12" fmla="*/ 3 w 28"/>
                    <a:gd name="T13" fmla="*/ 370 h 371"/>
                    <a:gd name="T14" fmla="*/ 5 w 28"/>
                    <a:gd name="T15" fmla="*/ 370 h 371"/>
                    <a:gd name="T16" fmla="*/ 3 w 28"/>
                    <a:gd name="T17" fmla="*/ 296 h 371"/>
                    <a:gd name="T18" fmla="*/ 3 w 28"/>
                    <a:gd name="T19" fmla="*/ 234 h 371"/>
                    <a:gd name="T20" fmla="*/ 8 w 28"/>
                    <a:gd name="T21" fmla="*/ 167 h 371"/>
                    <a:gd name="T22" fmla="*/ 15 w 28"/>
                    <a:gd name="T23" fmla="*/ 101 h 371"/>
                    <a:gd name="T24" fmla="*/ 27 w 28"/>
                    <a:gd name="T25" fmla="*/ 16 h 371"/>
                    <a:gd name="T26" fmla="*/ 21 w 28"/>
                    <a:gd name="T27" fmla="*/ 0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>
                    <a:gd name="T0" fmla="*/ 86 w 88"/>
                    <a:gd name="T1" fmla="*/ 70 h 450"/>
                    <a:gd name="T2" fmla="*/ 79 w 88"/>
                    <a:gd name="T3" fmla="*/ 40 h 450"/>
                    <a:gd name="T4" fmla="*/ 76 w 88"/>
                    <a:gd name="T5" fmla="*/ 29 h 450"/>
                    <a:gd name="T6" fmla="*/ 70 w 88"/>
                    <a:gd name="T7" fmla="*/ 18 h 450"/>
                    <a:gd name="T8" fmla="*/ 64 w 88"/>
                    <a:gd name="T9" fmla="*/ 10 h 450"/>
                    <a:gd name="T10" fmla="*/ 56 w 88"/>
                    <a:gd name="T11" fmla="*/ 1 h 450"/>
                    <a:gd name="T12" fmla="*/ 49 w 88"/>
                    <a:gd name="T13" fmla="*/ 0 h 450"/>
                    <a:gd name="T14" fmla="*/ 42 w 88"/>
                    <a:gd name="T15" fmla="*/ 4 h 450"/>
                    <a:gd name="T16" fmla="*/ 35 w 88"/>
                    <a:gd name="T17" fmla="*/ 8 h 450"/>
                    <a:gd name="T18" fmla="*/ 27 w 88"/>
                    <a:gd name="T19" fmla="*/ 16 h 450"/>
                    <a:gd name="T20" fmla="*/ 22 w 88"/>
                    <a:gd name="T21" fmla="*/ 33 h 450"/>
                    <a:gd name="T22" fmla="*/ 17 w 88"/>
                    <a:gd name="T23" fmla="*/ 57 h 450"/>
                    <a:gd name="T24" fmla="*/ 12 w 88"/>
                    <a:gd name="T25" fmla="*/ 76 h 450"/>
                    <a:gd name="T26" fmla="*/ 7 w 88"/>
                    <a:gd name="T27" fmla="*/ 95 h 450"/>
                    <a:gd name="T28" fmla="*/ 2 w 88"/>
                    <a:gd name="T29" fmla="*/ 121 h 450"/>
                    <a:gd name="T30" fmla="*/ 0 w 88"/>
                    <a:gd name="T31" fmla="*/ 175 h 450"/>
                    <a:gd name="T32" fmla="*/ 0 w 88"/>
                    <a:gd name="T33" fmla="*/ 216 h 450"/>
                    <a:gd name="T34" fmla="*/ 5 w 88"/>
                    <a:gd name="T35" fmla="*/ 275 h 450"/>
                    <a:gd name="T36" fmla="*/ 12 w 88"/>
                    <a:gd name="T37" fmla="*/ 327 h 450"/>
                    <a:gd name="T38" fmla="*/ 27 w 88"/>
                    <a:gd name="T39" fmla="*/ 449 h 450"/>
                    <a:gd name="T40" fmla="*/ 21 w 88"/>
                    <a:gd name="T41" fmla="*/ 318 h 450"/>
                    <a:gd name="T42" fmla="*/ 18 w 88"/>
                    <a:gd name="T43" fmla="*/ 273 h 450"/>
                    <a:gd name="T44" fmla="*/ 15 w 88"/>
                    <a:gd name="T45" fmla="*/ 232 h 450"/>
                    <a:gd name="T46" fmla="*/ 15 w 88"/>
                    <a:gd name="T47" fmla="*/ 190 h 450"/>
                    <a:gd name="T48" fmla="*/ 17 w 88"/>
                    <a:gd name="T49" fmla="*/ 143 h 450"/>
                    <a:gd name="T50" fmla="*/ 19 w 88"/>
                    <a:gd name="T51" fmla="*/ 106 h 450"/>
                    <a:gd name="T52" fmla="*/ 23 w 88"/>
                    <a:gd name="T53" fmla="*/ 62 h 450"/>
                    <a:gd name="T54" fmla="*/ 29 w 88"/>
                    <a:gd name="T55" fmla="*/ 40 h 450"/>
                    <a:gd name="T56" fmla="*/ 37 w 88"/>
                    <a:gd name="T57" fmla="*/ 32 h 450"/>
                    <a:gd name="T58" fmla="*/ 59 w 88"/>
                    <a:gd name="T59" fmla="*/ 27 h 450"/>
                    <a:gd name="T60" fmla="*/ 72 w 88"/>
                    <a:gd name="T61" fmla="*/ 42 h 450"/>
                    <a:gd name="T62" fmla="*/ 87 w 88"/>
                    <a:gd name="T63" fmla="*/ 75 h 450"/>
                    <a:gd name="T64" fmla="*/ 86 w 88"/>
                    <a:gd name="T65" fmla="*/ 7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068" name="Group 44"/>
                <p:cNvGrpSpPr>
                  <a:grpSpLocks/>
                </p:cNvGrpSpPr>
                <p:nvPr/>
              </p:nvGrpSpPr>
              <p:grpSpPr bwMode="auto"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1066" name="Freeform 42"/>
                  <p:cNvSpPr>
                    <a:spLocks/>
                  </p:cNvSpPr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>
                      <a:gd name="T0" fmla="*/ 114 w 122"/>
                      <a:gd name="T1" fmla="*/ 14 h 641"/>
                      <a:gd name="T2" fmla="*/ 112 w 122"/>
                      <a:gd name="T3" fmla="*/ 0 h 641"/>
                      <a:gd name="T4" fmla="*/ 104 w 122"/>
                      <a:gd name="T5" fmla="*/ 5 h 641"/>
                      <a:gd name="T6" fmla="*/ 99 w 122"/>
                      <a:gd name="T7" fmla="*/ 22 h 641"/>
                      <a:gd name="T8" fmla="*/ 3 w 122"/>
                      <a:gd name="T9" fmla="*/ 140 h 641"/>
                      <a:gd name="T10" fmla="*/ 89 w 122"/>
                      <a:gd name="T11" fmla="*/ 57 h 641"/>
                      <a:gd name="T12" fmla="*/ 90 w 122"/>
                      <a:gd name="T13" fmla="*/ 73 h 641"/>
                      <a:gd name="T14" fmla="*/ 47 w 122"/>
                      <a:gd name="T15" fmla="*/ 173 h 641"/>
                      <a:gd name="T16" fmla="*/ 100 w 122"/>
                      <a:gd name="T17" fmla="*/ 93 h 641"/>
                      <a:gd name="T18" fmla="*/ 93 w 122"/>
                      <a:gd name="T19" fmla="*/ 126 h 641"/>
                      <a:gd name="T20" fmla="*/ 76 w 122"/>
                      <a:gd name="T21" fmla="*/ 181 h 641"/>
                      <a:gd name="T22" fmla="*/ 26 w 122"/>
                      <a:gd name="T23" fmla="*/ 326 h 641"/>
                      <a:gd name="T24" fmla="*/ 28 w 122"/>
                      <a:gd name="T25" fmla="*/ 315 h 641"/>
                      <a:gd name="T26" fmla="*/ 61 w 122"/>
                      <a:gd name="T27" fmla="*/ 224 h 641"/>
                      <a:gd name="T28" fmla="*/ 87 w 122"/>
                      <a:gd name="T29" fmla="*/ 154 h 641"/>
                      <a:gd name="T30" fmla="*/ 99 w 122"/>
                      <a:gd name="T31" fmla="*/ 120 h 641"/>
                      <a:gd name="T32" fmla="*/ 101 w 122"/>
                      <a:gd name="T33" fmla="*/ 132 h 641"/>
                      <a:gd name="T34" fmla="*/ 87 w 122"/>
                      <a:gd name="T35" fmla="*/ 176 h 641"/>
                      <a:gd name="T36" fmla="*/ 67 w 122"/>
                      <a:gd name="T37" fmla="*/ 237 h 641"/>
                      <a:gd name="T38" fmla="*/ 93 w 122"/>
                      <a:gd name="T39" fmla="*/ 154 h 641"/>
                      <a:gd name="T40" fmla="*/ 101 w 122"/>
                      <a:gd name="T41" fmla="*/ 132 h 641"/>
                      <a:gd name="T42" fmla="*/ 102 w 122"/>
                      <a:gd name="T43" fmla="*/ 156 h 641"/>
                      <a:gd name="T44" fmla="*/ 93 w 122"/>
                      <a:gd name="T45" fmla="*/ 198 h 641"/>
                      <a:gd name="T46" fmla="*/ 67 w 122"/>
                      <a:gd name="T47" fmla="*/ 254 h 641"/>
                      <a:gd name="T48" fmla="*/ 44 w 122"/>
                      <a:gd name="T49" fmla="*/ 305 h 641"/>
                      <a:gd name="T50" fmla="*/ 70 w 122"/>
                      <a:gd name="T51" fmla="*/ 253 h 641"/>
                      <a:gd name="T52" fmla="*/ 97 w 122"/>
                      <a:gd name="T53" fmla="*/ 193 h 641"/>
                      <a:gd name="T54" fmla="*/ 96 w 122"/>
                      <a:gd name="T55" fmla="*/ 213 h 641"/>
                      <a:gd name="T56" fmla="*/ 97 w 122"/>
                      <a:gd name="T57" fmla="*/ 248 h 641"/>
                      <a:gd name="T58" fmla="*/ 92 w 122"/>
                      <a:gd name="T59" fmla="*/ 266 h 641"/>
                      <a:gd name="T60" fmla="*/ 71 w 122"/>
                      <a:gd name="T61" fmla="*/ 317 h 641"/>
                      <a:gd name="T62" fmla="*/ 30 w 122"/>
                      <a:gd name="T63" fmla="*/ 399 h 641"/>
                      <a:gd name="T64" fmla="*/ 36 w 122"/>
                      <a:gd name="T65" fmla="*/ 381 h 641"/>
                      <a:gd name="T66" fmla="*/ 87 w 122"/>
                      <a:gd name="T67" fmla="*/ 282 h 641"/>
                      <a:gd name="T68" fmla="*/ 103 w 122"/>
                      <a:gd name="T69" fmla="*/ 239 h 641"/>
                      <a:gd name="T70" fmla="*/ 62 w 122"/>
                      <a:gd name="T71" fmla="*/ 367 h 641"/>
                      <a:gd name="T72" fmla="*/ 102 w 122"/>
                      <a:gd name="T73" fmla="*/ 277 h 641"/>
                      <a:gd name="T74" fmla="*/ 101 w 122"/>
                      <a:gd name="T75" fmla="*/ 313 h 641"/>
                      <a:gd name="T76" fmla="*/ 81 w 122"/>
                      <a:gd name="T77" fmla="*/ 399 h 641"/>
                      <a:gd name="T78" fmla="*/ 46 w 122"/>
                      <a:gd name="T79" fmla="*/ 460 h 641"/>
                      <a:gd name="T80" fmla="*/ 14 w 122"/>
                      <a:gd name="T81" fmla="*/ 515 h 641"/>
                      <a:gd name="T82" fmla="*/ 63 w 122"/>
                      <a:gd name="T83" fmla="*/ 438 h 641"/>
                      <a:gd name="T84" fmla="*/ 83 w 122"/>
                      <a:gd name="T85" fmla="*/ 393 h 641"/>
                      <a:gd name="T86" fmla="*/ 101 w 122"/>
                      <a:gd name="T87" fmla="*/ 328 h 641"/>
                      <a:gd name="T88" fmla="*/ 99 w 122"/>
                      <a:gd name="T89" fmla="*/ 357 h 641"/>
                      <a:gd name="T90" fmla="*/ 98 w 122"/>
                      <a:gd name="T91" fmla="*/ 386 h 641"/>
                      <a:gd name="T92" fmla="*/ 99 w 122"/>
                      <a:gd name="T93" fmla="*/ 415 h 641"/>
                      <a:gd name="T94" fmla="*/ 81 w 122"/>
                      <a:gd name="T95" fmla="*/ 471 h 641"/>
                      <a:gd name="T96" fmla="*/ 47 w 122"/>
                      <a:gd name="T97" fmla="*/ 521 h 641"/>
                      <a:gd name="T98" fmla="*/ 50 w 122"/>
                      <a:gd name="T99" fmla="*/ 517 h 641"/>
                      <a:gd name="T100" fmla="*/ 91 w 122"/>
                      <a:gd name="T101" fmla="*/ 449 h 641"/>
                      <a:gd name="T102" fmla="*/ 89 w 122"/>
                      <a:gd name="T103" fmla="*/ 466 h 641"/>
                      <a:gd name="T104" fmla="*/ 91 w 122"/>
                      <a:gd name="T105" fmla="*/ 476 h 641"/>
                      <a:gd name="T106" fmla="*/ 93 w 122"/>
                      <a:gd name="T107" fmla="*/ 492 h 641"/>
                      <a:gd name="T108" fmla="*/ 73 w 122"/>
                      <a:gd name="T109" fmla="*/ 544 h 641"/>
                      <a:gd name="T110" fmla="*/ 50 w 122"/>
                      <a:gd name="T111" fmla="*/ 555 h 641"/>
                      <a:gd name="T112" fmla="*/ 91 w 122"/>
                      <a:gd name="T113" fmla="*/ 510 h 641"/>
                      <a:gd name="T114" fmla="*/ 89 w 122"/>
                      <a:gd name="T115" fmla="*/ 536 h 641"/>
                      <a:gd name="T116" fmla="*/ 92 w 122"/>
                      <a:gd name="T117" fmla="*/ 550 h 641"/>
                      <a:gd name="T118" fmla="*/ 44 w 122"/>
                      <a:gd name="T119" fmla="*/ 640 h 641"/>
                      <a:gd name="T120" fmla="*/ 89 w 122"/>
                      <a:gd name="T121" fmla="*/ 571 h 641"/>
                      <a:gd name="T122" fmla="*/ 98 w 122"/>
                      <a:gd name="T123" fmla="*/ 546 h 641"/>
                      <a:gd name="T124" fmla="*/ 105 w 122"/>
                      <a:gd name="T125" fmla="*/ 523 h 6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7" name="Freeform 43"/>
                  <p:cNvSpPr>
                    <a:spLocks/>
                  </p:cNvSpPr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>
                      <a:gd name="T0" fmla="*/ 0 w 114"/>
                      <a:gd name="T1" fmla="*/ 529 h 641"/>
                      <a:gd name="T2" fmla="*/ 4 w 114"/>
                      <a:gd name="T3" fmla="*/ 507 h 641"/>
                      <a:gd name="T4" fmla="*/ 32 w 114"/>
                      <a:gd name="T5" fmla="*/ 640 h 641"/>
                      <a:gd name="T6" fmla="*/ 10 w 114"/>
                      <a:gd name="T7" fmla="*/ 510 h 641"/>
                      <a:gd name="T8" fmla="*/ 12 w 114"/>
                      <a:gd name="T9" fmla="*/ 496 h 641"/>
                      <a:gd name="T10" fmla="*/ 39 w 114"/>
                      <a:gd name="T11" fmla="*/ 591 h 641"/>
                      <a:gd name="T12" fmla="*/ 11 w 114"/>
                      <a:gd name="T13" fmla="*/ 490 h 641"/>
                      <a:gd name="T14" fmla="*/ 15 w 114"/>
                      <a:gd name="T15" fmla="*/ 469 h 641"/>
                      <a:gd name="T16" fmla="*/ 18 w 114"/>
                      <a:gd name="T17" fmla="*/ 446 h 641"/>
                      <a:gd name="T18" fmla="*/ 16 w 114"/>
                      <a:gd name="T19" fmla="*/ 430 h 641"/>
                      <a:gd name="T20" fmla="*/ 20 w 114"/>
                      <a:gd name="T21" fmla="*/ 420 h 641"/>
                      <a:gd name="T22" fmla="*/ 18 w 114"/>
                      <a:gd name="T23" fmla="*/ 418 h 641"/>
                      <a:gd name="T24" fmla="*/ 18 w 114"/>
                      <a:gd name="T25" fmla="*/ 395 h 641"/>
                      <a:gd name="T26" fmla="*/ 20 w 114"/>
                      <a:gd name="T27" fmla="*/ 379 h 641"/>
                      <a:gd name="T28" fmla="*/ 53 w 114"/>
                      <a:gd name="T29" fmla="*/ 491 h 641"/>
                      <a:gd name="T30" fmla="*/ 18 w 114"/>
                      <a:gd name="T31" fmla="*/ 374 h 641"/>
                      <a:gd name="T32" fmla="*/ 22 w 114"/>
                      <a:gd name="T33" fmla="*/ 374 h 641"/>
                      <a:gd name="T34" fmla="*/ 22 w 114"/>
                      <a:gd name="T35" fmla="*/ 340 h 641"/>
                      <a:gd name="T36" fmla="*/ 64 w 114"/>
                      <a:gd name="T37" fmla="*/ 419 h 641"/>
                      <a:gd name="T38" fmla="*/ 31 w 114"/>
                      <a:gd name="T39" fmla="*/ 364 h 641"/>
                      <a:gd name="T40" fmla="*/ 19 w 114"/>
                      <a:gd name="T41" fmla="*/ 318 h 641"/>
                      <a:gd name="T42" fmla="*/ 20 w 114"/>
                      <a:gd name="T43" fmla="*/ 301 h 641"/>
                      <a:gd name="T44" fmla="*/ 27 w 114"/>
                      <a:gd name="T45" fmla="*/ 316 h 641"/>
                      <a:gd name="T46" fmla="*/ 28 w 114"/>
                      <a:gd name="T47" fmla="*/ 295 h 641"/>
                      <a:gd name="T48" fmla="*/ 59 w 114"/>
                      <a:gd name="T49" fmla="*/ 330 h 641"/>
                      <a:gd name="T50" fmla="*/ 47 w 114"/>
                      <a:gd name="T51" fmla="*/ 313 h 641"/>
                      <a:gd name="T52" fmla="*/ 23 w 114"/>
                      <a:gd name="T53" fmla="*/ 269 h 641"/>
                      <a:gd name="T54" fmla="*/ 22 w 114"/>
                      <a:gd name="T55" fmla="*/ 240 h 641"/>
                      <a:gd name="T56" fmla="*/ 24 w 114"/>
                      <a:gd name="T57" fmla="*/ 222 h 641"/>
                      <a:gd name="T58" fmla="*/ 32 w 114"/>
                      <a:gd name="T59" fmla="*/ 235 h 641"/>
                      <a:gd name="T60" fmla="*/ 31 w 114"/>
                      <a:gd name="T61" fmla="*/ 206 h 641"/>
                      <a:gd name="T62" fmla="*/ 28 w 114"/>
                      <a:gd name="T63" fmla="*/ 185 h 641"/>
                      <a:gd name="T64" fmla="*/ 30 w 114"/>
                      <a:gd name="T65" fmla="*/ 174 h 641"/>
                      <a:gd name="T66" fmla="*/ 63 w 114"/>
                      <a:gd name="T67" fmla="*/ 228 h 641"/>
                      <a:gd name="T68" fmla="*/ 101 w 114"/>
                      <a:gd name="T69" fmla="*/ 269 h 641"/>
                      <a:gd name="T70" fmla="*/ 47 w 114"/>
                      <a:gd name="T71" fmla="*/ 202 h 641"/>
                      <a:gd name="T72" fmla="*/ 30 w 114"/>
                      <a:gd name="T73" fmla="*/ 174 h 641"/>
                      <a:gd name="T74" fmla="*/ 32 w 114"/>
                      <a:gd name="T75" fmla="*/ 158 h 641"/>
                      <a:gd name="T76" fmla="*/ 28 w 114"/>
                      <a:gd name="T77" fmla="*/ 122 h 641"/>
                      <a:gd name="T78" fmla="*/ 30 w 114"/>
                      <a:gd name="T79" fmla="*/ 97 h 641"/>
                      <a:gd name="T80" fmla="*/ 47 w 114"/>
                      <a:gd name="T81" fmla="*/ 127 h 641"/>
                      <a:gd name="T82" fmla="*/ 44 w 114"/>
                      <a:gd name="T83" fmla="*/ 119 h 641"/>
                      <a:gd name="T84" fmla="*/ 32 w 114"/>
                      <a:gd name="T85" fmla="*/ 97 h 641"/>
                      <a:gd name="T86" fmla="*/ 30 w 114"/>
                      <a:gd name="T87" fmla="*/ 86 h 641"/>
                      <a:gd name="T88" fmla="*/ 24 w 114"/>
                      <a:gd name="T89" fmla="*/ 70 h 641"/>
                      <a:gd name="T90" fmla="*/ 59 w 114"/>
                      <a:gd name="T91" fmla="*/ 99 h 641"/>
                      <a:gd name="T92" fmla="*/ 24 w 114"/>
                      <a:gd name="T93" fmla="*/ 47 h 641"/>
                      <a:gd name="T94" fmla="*/ 65 w 114"/>
                      <a:gd name="T95" fmla="*/ 47 h 641"/>
                      <a:gd name="T96" fmla="*/ 84 w 114"/>
                      <a:gd name="T97" fmla="*/ 40 h 641"/>
                      <a:gd name="T98" fmla="*/ 30 w 114"/>
                      <a:gd name="T99" fmla="*/ 47 h 641"/>
                      <a:gd name="T100" fmla="*/ 22 w 114"/>
                      <a:gd name="T101" fmla="*/ 19 h 641"/>
                      <a:gd name="T102" fmla="*/ 10 w 114"/>
                      <a:gd name="T103" fmla="*/ 8 h 641"/>
                      <a:gd name="T104" fmla="*/ 0 w 114"/>
                      <a:gd name="T105" fmla="*/ 556 h 6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69" name="Freeform 45"/>
                <p:cNvSpPr>
                  <a:spLocks/>
                </p:cNvSpPr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>
                    <a:gd name="T0" fmla="*/ 5 w 31"/>
                    <a:gd name="T1" fmla="*/ 0 h 490"/>
                    <a:gd name="T2" fmla="*/ 11 w 31"/>
                    <a:gd name="T3" fmla="*/ 37 h 490"/>
                    <a:gd name="T4" fmla="*/ 18 w 31"/>
                    <a:gd name="T5" fmla="*/ 96 h 490"/>
                    <a:gd name="T6" fmla="*/ 24 w 31"/>
                    <a:gd name="T7" fmla="*/ 178 h 490"/>
                    <a:gd name="T8" fmla="*/ 30 w 31"/>
                    <a:gd name="T9" fmla="*/ 282 h 490"/>
                    <a:gd name="T10" fmla="*/ 30 w 31"/>
                    <a:gd name="T11" fmla="*/ 393 h 490"/>
                    <a:gd name="T12" fmla="*/ 27 w 31"/>
                    <a:gd name="T13" fmla="*/ 489 h 490"/>
                    <a:gd name="T14" fmla="*/ 24 w 31"/>
                    <a:gd name="T15" fmla="*/ 489 h 490"/>
                    <a:gd name="T16" fmla="*/ 27 w 31"/>
                    <a:gd name="T17" fmla="*/ 393 h 490"/>
                    <a:gd name="T18" fmla="*/ 27 w 31"/>
                    <a:gd name="T19" fmla="*/ 311 h 490"/>
                    <a:gd name="T20" fmla="*/ 21 w 31"/>
                    <a:gd name="T21" fmla="*/ 222 h 490"/>
                    <a:gd name="T22" fmla="*/ 11 w 31"/>
                    <a:gd name="T23" fmla="*/ 133 h 490"/>
                    <a:gd name="T24" fmla="*/ 0 w 31"/>
                    <a:gd name="T25" fmla="*/ 22 h 490"/>
                    <a:gd name="T26" fmla="*/ 5 w 31"/>
                    <a:gd name="T27" fmla="*/ 0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0" name="Freeform 46"/>
                <p:cNvSpPr>
                  <a:spLocks/>
                </p:cNvSpPr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>
                    <a:gd name="T0" fmla="*/ 25 w 90"/>
                    <a:gd name="T1" fmla="*/ 438 h 439"/>
                    <a:gd name="T2" fmla="*/ 19 w 90"/>
                    <a:gd name="T3" fmla="*/ 362 h 439"/>
                    <a:gd name="T4" fmla="*/ 16 w 90"/>
                    <a:gd name="T5" fmla="*/ 330 h 439"/>
                    <a:gd name="T6" fmla="*/ 10 w 90"/>
                    <a:gd name="T7" fmla="*/ 291 h 439"/>
                    <a:gd name="T8" fmla="*/ 3 w 90"/>
                    <a:gd name="T9" fmla="*/ 253 h 439"/>
                    <a:gd name="T10" fmla="*/ 1 w 90"/>
                    <a:gd name="T11" fmla="*/ 231 h 439"/>
                    <a:gd name="T12" fmla="*/ 0 w 90"/>
                    <a:gd name="T13" fmla="*/ 209 h 439"/>
                    <a:gd name="T14" fmla="*/ 1 w 90"/>
                    <a:gd name="T15" fmla="*/ 176 h 439"/>
                    <a:gd name="T16" fmla="*/ 2 w 90"/>
                    <a:gd name="T17" fmla="*/ 143 h 439"/>
                    <a:gd name="T18" fmla="*/ 13 w 90"/>
                    <a:gd name="T19" fmla="*/ 59 h 439"/>
                    <a:gd name="T20" fmla="*/ 16 w 90"/>
                    <a:gd name="T21" fmla="*/ 40 h 439"/>
                    <a:gd name="T22" fmla="*/ 25 w 90"/>
                    <a:gd name="T23" fmla="*/ 19 h 439"/>
                    <a:gd name="T24" fmla="*/ 32 w 90"/>
                    <a:gd name="T25" fmla="*/ 5 h 439"/>
                    <a:gd name="T26" fmla="*/ 41 w 90"/>
                    <a:gd name="T27" fmla="*/ 0 h 439"/>
                    <a:gd name="T28" fmla="*/ 48 w 90"/>
                    <a:gd name="T29" fmla="*/ 5 h 439"/>
                    <a:gd name="T30" fmla="*/ 58 w 90"/>
                    <a:gd name="T31" fmla="*/ 19 h 439"/>
                    <a:gd name="T32" fmla="*/ 67 w 90"/>
                    <a:gd name="T33" fmla="*/ 44 h 439"/>
                    <a:gd name="T34" fmla="*/ 69 w 90"/>
                    <a:gd name="T35" fmla="*/ 62 h 439"/>
                    <a:gd name="T36" fmla="*/ 75 w 90"/>
                    <a:gd name="T37" fmla="*/ 89 h 439"/>
                    <a:gd name="T38" fmla="*/ 80 w 90"/>
                    <a:gd name="T39" fmla="*/ 112 h 439"/>
                    <a:gd name="T40" fmla="*/ 87 w 90"/>
                    <a:gd name="T41" fmla="*/ 227 h 439"/>
                    <a:gd name="T42" fmla="*/ 89 w 90"/>
                    <a:gd name="T43" fmla="*/ 249 h 439"/>
                    <a:gd name="T44" fmla="*/ 87 w 90"/>
                    <a:gd name="T45" fmla="*/ 285 h 439"/>
                    <a:gd name="T46" fmla="*/ 82 w 90"/>
                    <a:gd name="T47" fmla="*/ 393 h 439"/>
                    <a:gd name="T48" fmla="*/ 82 w 90"/>
                    <a:gd name="T49" fmla="*/ 288 h 439"/>
                    <a:gd name="T50" fmla="*/ 80 w 90"/>
                    <a:gd name="T51" fmla="*/ 242 h 439"/>
                    <a:gd name="T52" fmla="*/ 78 w 90"/>
                    <a:gd name="T53" fmla="*/ 213 h 439"/>
                    <a:gd name="T54" fmla="*/ 75 w 90"/>
                    <a:gd name="T55" fmla="*/ 176 h 439"/>
                    <a:gd name="T56" fmla="*/ 70 w 90"/>
                    <a:gd name="T57" fmla="*/ 138 h 439"/>
                    <a:gd name="T58" fmla="*/ 65 w 90"/>
                    <a:gd name="T59" fmla="*/ 100 h 439"/>
                    <a:gd name="T60" fmla="*/ 59 w 90"/>
                    <a:gd name="T61" fmla="*/ 66 h 439"/>
                    <a:gd name="T62" fmla="*/ 53 w 90"/>
                    <a:gd name="T63" fmla="*/ 35 h 439"/>
                    <a:gd name="T64" fmla="*/ 48 w 90"/>
                    <a:gd name="T65" fmla="*/ 19 h 439"/>
                    <a:gd name="T66" fmla="*/ 42 w 90"/>
                    <a:gd name="T67" fmla="*/ 11 h 439"/>
                    <a:gd name="T68" fmla="*/ 36 w 90"/>
                    <a:gd name="T69" fmla="*/ 19 h 439"/>
                    <a:gd name="T70" fmla="*/ 30 w 90"/>
                    <a:gd name="T71" fmla="*/ 34 h 439"/>
                    <a:gd name="T72" fmla="*/ 28 w 90"/>
                    <a:gd name="T73" fmla="*/ 62 h 439"/>
                    <a:gd name="T74" fmla="*/ 28 w 90"/>
                    <a:gd name="T75" fmla="*/ 84 h 439"/>
                    <a:gd name="T76" fmla="*/ 26 w 90"/>
                    <a:gd name="T77" fmla="*/ 125 h 439"/>
                    <a:gd name="T78" fmla="*/ 24 w 90"/>
                    <a:gd name="T79" fmla="*/ 149 h 439"/>
                    <a:gd name="T80" fmla="*/ 18 w 90"/>
                    <a:gd name="T81" fmla="*/ 188 h 439"/>
                    <a:gd name="T82" fmla="*/ 16 w 90"/>
                    <a:gd name="T83" fmla="*/ 209 h 439"/>
                    <a:gd name="T84" fmla="*/ 15 w 90"/>
                    <a:gd name="T85" fmla="*/ 228 h 439"/>
                    <a:gd name="T86" fmla="*/ 15 w 90"/>
                    <a:gd name="T87" fmla="*/ 258 h 439"/>
                    <a:gd name="T88" fmla="*/ 26 w 90"/>
                    <a:gd name="T89" fmla="*/ 356 h 439"/>
                    <a:gd name="T90" fmla="*/ 25 w 90"/>
                    <a:gd name="T91" fmla="*/ 438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72" name="Freeform 48"/>
              <p:cNvSpPr>
                <a:spLocks/>
              </p:cNvSpPr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>
                  <a:gd name="T0" fmla="*/ 37 w 48"/>
                  <a:gd name="T1" fmla="*/ 0 h 125"/>
                  <a:gd name="T2" fmla="*/ 34 w 48"/>
                  <a:gd name="T3" fmla="*/ 2 h 125"/>
                  <a:gd name="T4" fmla="*/ 18 w 48"/>
                  <a:gd name="T5" fmla="*/ 24 h 125"/>
                  <a:gd name="T6" fmla="*/ 9 w 48"/>
                  <a:gd name="T7" fmla="*/ 45 h 125"/>
                  <a:gd name="T8" fmla="*/ 0 w 48"/>
                  <a:gd name="T9" fmla="*/ 71 h 125"/>
                  <a:gd name="T10" fmla="*/ 0 w 48"/>
                  <a:gd name="T11" fmla="*/ 99 h 125"/>
                  <a:gd name="T12" fmla="*/ 4 w 48"/>
                  <a:gd name="T13" fmla="*/ 124 h 125"/>
                  <a:gd name="T14" fmla="*/ 9 w 48"/>
                  <a:gd name="T15" fmla="*/ 124 h 125"/>
                  <a:gd name="T16" fmla="*/ 4 w 48"/>
                  <a:gd name="T17" fmla="*/ 99 h 125"/>
                  <a:gd name="T18" fmla="*/ 4 w 48"/>
                  <a:gd name="T19" fmla="*/ 78 h 125"/>
                  <a:gd name="T20" fmla="*/ 14 w 48"/>
                  <a:gd name="T21" fmla="*/ 56 h 125"/>
                  <a:gd name="T22" fmla="*/ 28 w 48"/>
                  <a:gd name="T23" fmla="*/ 33 h 125"/>
                  <a:gd name="T24" fmla="*/ 47 w 48"/>
                  <a:gd name="T25" fmla="*/ 5 h 125"/>
                  <a:gd name="T26" fmla="*/ 37 w 48"/>
                  <a:gd name="T2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3" name="Freeform 49"/>
              <p:cNvSpPr>
                <a:spLocks/>
              </p:cNvSpPr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>
                  <a:gd name="T0" fmla="*/ 12 w 62"/>
                  <a:gd name="T1" fmla="*/ 0 h 121"/>
                  <a:gd name="T2" fmla="*/ 24 w 62"/>
                  <a:gd name="T3" fmla="*/ 8 h 121"/>
                  <a:gd name="T4" fmla="*/ 36 w 62"/>
                  <a:gd name="T5" fmla="*/ 23 h 121"/>
                  <a:gd name="T6" fmla="*/ 48 w 62"/>
                  <a:gd name="T7" fmla="*/ 43 h 121"/>
                  <a:gd name="T8" fmla="*/ 61 w 62"/>
                  <a:gd name="T9" fmla="*/ 69 h 121"/>
                  <a:gd name="T10" fmla="*/ 61 w 62"/>
                  <a:gd name="T11" fmla="*/ 96 h 121"/>
                  <a:gd name="T12" fmla="*/ 55 w 62"/>
                  <a:gd name="T13" fmla="*/ 120 h 121"/>
                  <a:gd name="T14" fmla="*/ 48 w 62"/>
                  <a:gd name="T15" fmla="*/ 120 h 121"/>
                  <a:gd name="T16" fmla="*/ 55 w 62"/>
                  <a:gd name="T17" fmla="*/ 96 h 121"/>
                  <a:gd name="T18" fmla="*/ 55 w 62"/>
                  <a:gd name="T19" fmla="*/ 76 h 121"/>
                  <a:gd name="T20" fmla="*/ 43 w 62"/>
                  <a:gd name="T21" fmla="*/ 54 h 121"/>
                  <a:gd name="T22" fmla="*/ 24 w 62"/>
                  <a:gd name="T23" fmla="*/ 32 h 121"/>
                  <a:gd name="T24" fmla="*/ 0 w 62"/>
                  <a:gd name="T25" fmla="*/ 5 h 121"/>
                  <a:gd name="T26" fmla="*/ 12 w 62"/>
                  <a:gd name="T2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4" name="Freeform 50"/>
              <p:cNvSpPr>
                <a:spLocks/>
              </p:cNvSpPr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>
                  <a:gd name="T0" fmla="*/ 100 w 104"/>
                  <a:gd name="T1" fmla="*/ 19 h 121"/>
                  <a:gd name="T2" fmla="*/ 79 w 104"/>
                  <a:gd name="T3" fmla="*/ 0 h 121"/>
                  <a:gd name="T4" fmla="*/ 65 w 104"/>
                  <a:gd name="T5" fmla="*/ 0 h 121"/>
                  <a:gd name="T6" fmla="*/ 53 w 104"/>
                  <a:gd name="T7" fmla="*/ 1 h 121"/>
                  <a:gd name="T8" fmla="*/ 44 w 104"/>
                  <a:gd name="T9" fmla="*/ 6 h 121"/>
                  <a:gd name="T10" fmla="*/ 20 w 104"/>
                  <a:gd name="T11" fmla="*/ 21 h 121"/>
                  <a:gd name="T12" fmla="*/ 12 w 104"/>
                  <a:gd name="T13" fmla="*/ 28 h 121"/>
                  <a:gd name="T14" fmla="*/ 7 w 104"/>
                  <a:gd name="T15" fmla="*/ 35 h 121"/>
                  <a:gd name="T16" fmla="*/ 1 w 104"/>
                  <a:gd name="T17" fmla="*/ 56 h 121"/>
                  <a:gd name="T18" fmla="*/ 0 w 104"/>
                  <a:gd name="T19" fmla="*/ 62 h 121"/>
                  <a:gd name="T20" fmla="*/ 1 w 104"/>
                  <a:gd name="T21" fmla="*/ 70 h 121"/>
                  <a:gd name="T22" fmla="*/ 5 w 104"/>
                  <a:gd name="T23" fmla="*/ 79 h 121"/>
                  <a:gd name="T24" fmla="*/ 15 w 104"/>
                  <a:gd name="T25" fmla="*/ 91 h 121"/>
                  <a:gd name="T26" fmla="*/ 23 w 104"/>
                  <a:gd name="T27" fmla="*/ 100 h 121"/>
                  <a:gd name="T28" fmla="*/ 34 w 104"/>
                  <a:gd name="T29" fmla="*/ 109 h 121"/>
                  <a:gd name="T30" fmla="*/ 58 w 104"/>
                  <a:gd name="T31" fmla="*/ 120 h 121"/>
                  <a:gd name="T32" fmla="*/ 45 w 104"/>
                  <a:gd name="T33" fmla="*/ 106 h 121"/>
                  <a:gd name="T34" fmla="*/ 36 w 104"/>
                  <a:gd name="T35" fmla="*/ 93 h 121"/>
                  <a:gd name="T36" fmla="*/ 31 w 104"/>
                  <a:gd name="T37" fmla="*/ 81 h 121"/>
                  <a:gd name="T38" fmla="*/ 32 w 104"/>
                  <a:gd name="T39" fmla="*/ 70 h 121"/>
                  <a:gd name="T40" fmla="*/ 34 w 104"/>
                  <a:gd name="T41" fmla="*/ 62 h 121"/>
                  <a:gd name="T42" fmla="*/ 31 w 104"/>
                  <a:gd name="T43" fmla="*/ 52 h 121"/>
                  <a:gd name="T44" fmla="*/ 28 w 104"/>
                  <a:gd name="T45" fmla="*/ 44 h 121"/>
                  <a:gd name="T46" fmla="*/ 37 w 104"/>
                  <a:gd name="T47" fmla="*/ 28 h 121"/>
                  <a:gd name="T48" fmla="*/ 39 w 104"/>
                  <a:gd name="T49" fmla="*/ 20 h 121"/>
                  <a:gd name="T50" fmla="*/ 48 w 104"/>
                  <a:gd name="T51" fmla="*/ 13 h 121"/>
                  <a:gd name="T52" fmla="*/ 65 w 104"/>
                  <a:gd name="T53" fmla="*/ 5 h 121"/>
                  <a:gd name="T54" fmla="*/ 73 w 104"/>
                  <a:gd name="T55" fmla="*/ 11 h 121"/>
                  <a:gd name="T56" fmla="*/ 103 w 104"/>
                  <a:gd name="T57" fmla="*/ 22 h 121"/>
                  <a:gd name="T58" fmla="*/ 100 w 104"/>
                  <a:gd name="T59" fmla="*/ 1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5" name="Freeform 51"/>
              <p:cNvSpPr>
                <a:spLocks/>
              </p:cNvSpPr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>
                  <a:gd name="T0" fmla="*/ 89 w 196"/>
                  <a:gd name="T1" fmla="*/ 4 h 161"/>
                  <a:gd name="T2" fmla="*/ 13 w 196"/>
                  <a:gd name="T3" fmla="*/ 7 h 161"/>
                  <a:gd name="T4" fmla="*/ 83 w 196"/>
                  <a:gd name="T5" fmla="*/ 7 h 161"/>
                  <a:gd name="T6" fmla="*/ 72 w 196"/>
                  <a:gd name="T7" fmla="*/ 13 h 161"/>
                  <a:gd name="T8" fmla="*/ 72 w 196"/>
                  <a:gd name="T9" fmla="*/ 16 h 161"/>
                  <a:gd name="T10" fmla="*/ 38 w 196"/>
                  <a:gd name="T11" fmla="*/ 24 h 161"/>
                  <a:gd name="T12" fmla="*/ 63 w 196"/>
                  <a:gd name="T13" fmla="*/ 21 h 161"/>
                  <a:gd name="T14" fmla="*/ 63 w 196"/>
                  <a:gd name="T15" fmla="*/ 25 h 161"/>
                  <a:gd name="T16" fmla="*/ 70 w 196"/>
                  <a:gd name="T17" fmla="*/ 27 h 161"/>
                  <a:gd name="T18" fmla="*/ 8 w 196"/>
                  <a:gd name="T19" fmla="*/ 43 h 161"/>
                  <a:gd name="T20" fmla="*/ 66 w 196"/>
                  <a:gd name="T21" fmla="*/ 35 h 161"/>
                  <a:gd name="T22" fmla="*/ 52 w 196"/>
                  <a:gd name="T23" fmla="*/ 46 h 161"/>
                  <a:gd name="T24" fmla="*/ 8 w 196"/>
                  <a:gd name="T25" fmla="*/ 53 h 161"/>
                  <a:gd name="T26" fmla="*/ 55 w 196"/>
                  <a:gd name="T27" fmla="*/ 47 h 161"/>
                  <a:gd name="T28" fmla="*/ 18 w 196"/>
                  <a:gd name="T29" fmla="*/ 60 h 161"/>
                  <a:gd name="T30" fmla="*/ 40 w 196"/>
                  <a:gd name="T31" fmla="*/ 54 h 161"/>
                  <a:gd name="T32" fmla="*/ 55 w 196"/>
                  <a:gd name="T33" fmla="*/ 53 h 161"/>
                  <a:gd name="T34" fmla="*/ 55 w 196"/>
                  <a:gd name="T35" fmla="*/ 57 h 161"/>
                  <a:gd name="T36" fmla="*/ 46 w 196"/>
                  <a:gd name="T37" fmla="*/ 65 h 161"/>
                  <a:gd name="T38" fmla="*/ 5 w 196"/>
                  <a:gd name="T39" fmla="*/ 75 h 161"/>
                  <a:gd name="T40" fmla="*/ 52 w 196"/>
                  <a:gd name="T41" fmla="*/ 67 h 161"/>
                  <a:gd name="T42" fmla="*/ 44 w 196"/>
                  <a:gd name="T43" fmla="*/ 78 h 161"/>
                  <a:gd name="T44" fmla="*/ 33 w 196"/>
                  <a:gd name="T45" fmla="*/ 85 h 161"/>
                  <a:gd name="T46" fmla="*/ 38 w 196"/>
                  <a:gd name="T47" fmla="*/ 85 h 161"/>
                  <a:gd name="T48" fmla="*/ 38 w 196"/>
                  <a:gd name="T49" fmla="*/ 89 h 161"/>
                  <a:gd name="T50" fmla="*/ 8 w 196"/>
                  <a:gd name="T51" fmla="*/ 99 h 161"/>
                  <a:gd name="T52" fmla="*/ 33 w 196"/>
                  <a:gd name="T53" fmla="*/ 98 h 161"/>
                  <a:gd name="T54" fmla="*/ 33 w 196"/>
                  <a:gd name="T55" fmla="*/ 99 h 161"/>
                  <a:gd name="T56" fmla="*/ 35 w 196"/>
                  <a:gd name="T57" fmla="*/ 103 h 161"/>
                  <a:gd name="T58" fmla="*/ 29 w 196"/>
                  <a:gd name="T59" fmla="*/ 112 h 161"/>
                  <a:gd name="T60" fmla="*/ 35 w 196"/>
                  <a:gd name="T61" fmla="*/ 116 h 161"/>
                  <a:gd name="T62" fmla="*/ 38 w 196"/>
                  <a:gd name="T63" fmla="*/ 135 h 161"/>
                  <a:gd name="T64" fmla="*/ 44 w 196"/>
                  <a:gd name="T65" fmla="*/ 112 h 161"/>
                  <a:gd name="T66" fmla="*/ 91 w 196"/>
                  <a:gd name="T67" fmla="*/ 160 h 161"/>
                  <a:gd name="T68" fmla="*/ 63 w 196"/>
                  <a:gd name="T69" fmla="*/ 103 h 161"/>
                  <a:gd name="T70" fmla="*/ 63 w 196"/>
                  <a:gd name="T71" fmla="*/ 103 h 161"/>
                  <a:gd name="T72" fmla="*/ 66 w 196"/>
                  <a:gd name="T73" fmla="*/ 98 h 161"/>
                  <a:gd name="T74" fmla="*/ 105 w 196"/>
                  <a:gd name="T75" fmla="*/ 126 h 161"/>
                  <a:gd name="T76" fmla="*/ 80 w 196"/>
                  <a:gd name="T77" fmla="*/ 111 h 161"/>
                  <a:gd name="T78" fmla="*/ 72 w 196"/>
                  <a:gd name="T79" fmla="*/ 85 h 161"/>
                  <a:gd name="T80" fmla="*/ 74 w 196"/>
                  <a:gd name="T81" fmla="*/ 78 h 161"/>
                  <a:gd name="T82" fmla="*/ 89 w 196"/>
                  <a:gd name="T83" fmla="*/ 95 h 161"/>
                  <a:gd name="T84" fmla="*/ 80 w 196"/>
                  <a:gd name="T85" fmla="*/ 70 h 161"/>
                  <a:gd name="T86" fmla="*/ 94 w 196"/>
                  <a:gd name="T87" fmla="*/ 65 h 161"/>
                  <a:gd name="T88" fmla="*/ 105 w 196"/>
                  <a:gd name="T89" fmla="*/ 83 h 161"/>
                  <a:gd name="T90" fmla="*/ 91 w 196"/>
                  <a:gd name="T91" fmla="*/ 53 h 161"/>
                  <a:gd name="T92" fmla="*/ 94 w 196"/>
                  <a:gd name="T93" fmla="*/ 50 h 161"/>
                  <a:gd name="T94" fmla="*/ 97 w 196"/>
                  <a:gd name="T95" fmla="*/ 36 h 161"/>
                  <a:gd name="T96" fmla="*/ 111 w 196"/>
                  <a:gd name="T97" fmla="*/ 37 h 161"/>
                  <a:gd name="T98" fmla="*/ 161 w 196"/>
                  <a:gd name="T99" fmla="*/ 74 h 161"/>
                  <a:gd name="T100" fmla="*/ 124 w 196"/>
                  <a:gd name="T101" fmla="*/ 53 h 161"/>
                  <a:gd name="T102" fmla="*/ 105 w 196"/>
                  <a:gd name="T103" fmla="*/ 24 h 161"/>
                  <a:gd name="T104" fmla="*/ 111 w 196"/>
                  <a:gd name="T105" fmla="*/ 18 h 161"/>
                  <a:gd name="T106" fmla="*/ 135 w 196"/>
                  <a:gd name="T107" fmla="*/ 35 h 161"/>
                  <a:gd name="T108" fmla="*/ 130 w 196"/>
                  <a:gd name="T109" fmla="*/ 33 h 161"/>
                  <a:gd name="T110" fmla="*/ 119 w 196"/>
                  <a:gd name="T111" fmla="*/ 10 h 161"/>
                  <a:gd name="T112" fmla="*/ 150 w 196"/>
                  <a:gd name="T113" fmla="*/ 33 h 161"/>
                  <a:gd name="T114" fmla="*/ 130 w 196"/>
                  <a:gd name="T115" fmla="*/ 22 h 161"/>
                  <a:gd name="T116" fmla="*/ 114 w 196"/>
                  <a:gd name="T117" fmla="*/ 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6" name="Freeform 52"/>
              <p:cNvSpPr>
                <a:spLocks/>
              </p:cNvSpPr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>
                  <a:gd name="T0" fmla="*/ 34 w 148"/>
                  <a:gd name="T1" fmla="*/ 159 h 160"/>
                  <a:gd name="T2" fmla="*/ 5 w 148"/>
                  <a:gd name="T3" fmla="*/ 91 h 160"/>
                  <a:gd name="T4" fmla="*/ 2 w 148"/>
                  <a:gd name="T5" fmla="*/ 88 h 160"/>
                  <a:gd name="T6" fmla="*/ 0 w 148"/>
                  <a:gd name="T7" fmla="*/ 82 h 160"/>
                  <a:gd name="T8" fmla="*/ 0 w 148"/>
                  <a:gd name="T9" fmla="*/ 76 h 160"/>
                  <a:gd name="T10" fmla="*/ 0 w 148"/>
                  <a:gd name="T11" fmla="*/ 71 h 160"/>
                  <a:gd name="T12" fmla="*/ 0 w 148"/>
                  <a:gd name="T13" fmla="*/ 64 h 160"/>
                  <a:gd name="T14" fmla="*/ 4 w 148"/>
                  <a:gd name="T15" fmla="*/ 54 h 160"/>
                  <a:gd name="T16" fmla="*/ 20 w 148"/>
                  <a:gd name="T17" fmla="*/ 17 h 160"/>
                  <a:gd name="T18" fmla="*/ 24 w 148"/>
                  <a:gd name="T19" fmla="*/ 14 h 160"/>
                  <a:gd name="T20" fmla="*/ 31 w 148"/>
                  <a:gd name="T21" fmla="*/ 8 h 160"/>
                  <a:gd name="T22" fmla="*/ 39 w 148"/>
                  <a:gd name="T23" fmla="*/ 3 h 160"/>
                  <a:gd name="T24" fmla="*/ 51 w 148"/>
                  <a:gd name="T25" fmla="*/ 0 h 160"/>
                  <a:gd name="T26" fmla="*/ 61 w 148"/>
                  <a:gd name="T27" fmla="*/ 0 h 160"/>
                  <a:gd name="T28" fmla="*/ 69 w 148"/>
                  <a:gd name="T29" fmla="*/ 2 h 160"/>
                  <a:gd name="T30" fmla="*/ 79 w 148"/>
                  <a:gd name="T31" fmla="*/ 5 h 160"/>
                  <a:gd name="T32" fmla="*/ 92 w 148"/>
                  <a:gd name="T33" fmla="*/ 11 h 160"/>
                  <a:gd name="T34" fmla="*/ 106 w 148"/>
                  <a:gd name="T35" fmla="*/ 19 h 160"/>
                  <a:gd name="T36" fmla="*/ 114 w 148"/>
                  <a:gd name="T37" fmla="*/ 24 h 160"/>
                  <a:gd name="T38" fmla="*/ 120 w 148"/>
                  <a:gd name="T39" fmla="*/ 31 h 160"/>
                  <a:gd name="T40" fmla="*/ 123 w 148"/>
                  <a:gd name="T41" fmla="*/ 35 h 160"/>
                  <a:gd name="T42" fmla="*/ 136 w 148"/>
                  <a:gd name="T43" fmla="*/ 55 h 160"/>
                  <a:gd name="T44" fmla="*/ 136 w 148"/>
                  <a:gd name="T45" fmla="*/ 57 h 160"/>
                  <a:gd name="T46" fmla="*/ 139 w 148"/>
                  <a:gd name="T47" fmla="*/ 65 h 160"/>
                  <a:gd name="T48" fmla="*/ 141 w 148"/>
                  <a:gd name="T49" fmla="*/ 71 h 160"/>
                  <a:gd name="T50" fmla="*/ 147 w 148"/>
                  <a:gd name="T51" fmla="*/ 101 h 160"/>
                  <a:gd name="T52" fmla="*/ 138 w 148"/>
                  <a:gd name="T53" fmla="*/ 83 h 160"/>
                  <a:gd name="T54" fmla="*/ 131 w 148"/>
                  <a:gd name="T55" fmla="*/ 70 h 160"/>
                  <a:gd name="T56" fmla="*/ 123 w 148"/>
                  <a:gd name="T57" fmla="*/ 57 h 160"/>
                  <a:gd name="T58" fmla="*/ 113 w 148"/>
                  <a:gd name="T59" fmla="*/ 43 h 160"/>
                  <a:gd name="T60" fmla="*/ 78 w 148"/>
                  <a:gd name="T61" fmla="*/ 12 h 160"/>
                  <a:gd name="T62" fmla="*/ 69 w 148"/>
                  <a:gd name="T63" fmla="*/ 8 h 160"/>
                  <a:gd name="T64" fmla="*/ 61 w 148"/>
                  <a:gd name="T65" fmla="*/ 6 h 160"/>
                  <a:gd name="T66" fmla="*/ 54 w 148"/>
                  <a:gd name="T67" fmla="*/ 6 h 160"/>
                  <a:gd name="T68" fmla="*/ 48 w 148"/>
                  <a:gd name="T69" fmla="*/ 10 h 160"/>
                  <a:gd name="T70" fmla="*/ 38 w 148"/>
                  <a:gd name="T71" fmla="*/ 21 h 160"/>
                  <a:gd name="T72" fmla="*/ 28 w 148"/>
                  <a:gd name="T73" fmla="*/ 57 h 160"/>
                  <a:gd name="T74" fmla="*/ 18 w 148"/>
                  <a:gd name="T75" fmla="*/ 82 h 160"/>
                  <a:gd name="T76" fmla="*/ 17 w 148"/>
                  <a:gd name="T77" fmla="*/ 88 h 160"/>
                  <a:gd name="T78" fmla="*/ 18 w 148"/>
                  <a:gd name="T79" fmla="*/ 94 h 160"/>
                  <a:gd name="T80" fmla="*/ 19 w 148"/>
                  <a:gd name="T81" fmla="*/ 100 h 160"/>
                  <a:gd name="T82" fmla="*/ 27 w 148"/>
                  <a:gd name="T83" fmla="*/ 112 h 160"/>
                  <a:gd name="T84" fmla="*/ 22 w 148"/>
                  <a:gd name="T85" fmla="*/ 101 h 160"/>
                  <a:gd name="T86" fmla="*/ 32 w 148"/>
                  <a:gd name="T87" fmla="*/ 125 h 160"/>
                  <a:gd name="T88" fmla="*/ 38 w 148"/>
                  <a:gd name="T89" fmla="*/ 137 h 160"/>
                  <a:gd name="T90" fmla="*/ 39 w 148"/>
                  <a:gd name="T91" fmla="*/ 147 h 160"/>
                  <a:gd name="T92" fmla="*/ 35 w 148"/>
                  <a:gd name="T93" fmla="*/ 156 h 160"/>
                  <a:gd name="T94" fmla="*/ 34 w 148"/>
                  <a:gd name="T9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7" name="Freeform 53"/>
              <p:cNvSpPr>
                <a:spLocks/>
              </p:cNvSpPr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>
                  <a:gd name="T0" fmla="*/ 160 w 164"/>
                  <a:gd name="T1" fmla="*/ 23 h 152"/>
                  <a:gd name="T2" fmla="*/ 149 w 164"/>
                  <a:gd name="T3" fmla="*/ 13 h 152"/>
                  <a:gd name="T4" fmla="*/ 143 w 164"/>
                  <a:gd name="T5" fmla="*/ 9 h 152"/>
                  <a:gd name="T6" fmla="*/ 131 w 164"/>
                  <a:gd name="T7" fmla="*/ 6 h 152"/>
                  <a:gd name="T8" fmla="*/ 120 w 164"/>
                  <a:gd name="T9" fmla="*/ 3 h 152"/>
                  <a:gd name="T10" fmla="*/ 105 w 164"/>
                  <a:gd name="T11" fmla="*/ 0 h 152"/>
                  <a:gd name="T12" fmla="*/ 92 w 164"/>
                  <a:gd name="T13" fmla="*/ 0 h 152"/>
                  <a:gd name="T14" fmla="*/ 80 w 164"/>
                  <a:gd name="T15" fmla="*/ 1 h 152"/>
                  <a:gd name="T16" fmla="*/ 66 w 164"/>
                  <a:gd name="T17" fmla="*/ 2 h 152"/>
                  <a:gd name="T18" fmla="*/ 51 w 164"/>
                  <a:gd name="T19" fmla="*/ 5 h 152"/>
                  <a:gd name="T20" fmla="*/ 42 w 164"/>
                  <a:gd name="T21" fmla="*/ 10 h 152"/>
                  <a:gd name="T22" fmla="*/ 32 w 164"/>
                  <a:gd name="T23" fmla="*/ 19 h 152"/>
                  <a:gd name="T24" fmla="*/ 22 w 164"/>
                  <a:gd name="T25" fmla="*/ 25 h 152"/>
                  <a:gd name="T26" fmla="*/ 15 w 164"/>
                  <a:gd name="T27" fmla="*/ 32 h 152"/>
                  <a:gd name="T28" fmla="*/ 5 w 164"/>
                  <a:gd name="T29" fmla="*/ 41 h 152"/>
                  <a:gd name="T30" fmla="*/ 0 w 164"/>
                  <a:gd name="T31" fmla="*/ 58 h 152"/>
                  <a:gd name="T32" fmla="*/ 2 w 164"/>
                  <a:gd name="T33" fmla="*/ 72 h 152"/>
                  <a:gd name="T34" fmla="*/ 9 w 164"/>
                  <a:gd name="T35" fmla="*/ 92 h 152"/>
                  <a:gd name="T36" fmla="*/ 22 w 164"/>
                  <a:gd name="T37" fmla="*/ 109 h 152"/>
                  <a:gd name="T38" fmla="*/ 51 w 164"/>
                  <a:gd name="T39" fmla="*/ 151 h 152"/>
                  <a:gd name="T40" fmla="*/ 40 w 164"/>
                  <a:gd name="T41" fmla="*/ 107 h 152"/>
                  <a:gd name="T42" fmla="*/ 34 w 164"/>
                  <a:gd name="T43" fmla="*/ 91 h 152"/>
                  <a:gd name="T44" fmla="*/ 30 w 164"/>
                  <a:gd name="T45" fmla="*/ 78 h 152"/>
                  <a:gd name="T46" fmla="*/ 28 w 164"/>
                  <a:gd name="T47" fmla="*/ 63 h 152"/>
                  <a:gd name="T48" fmla="*/ 32 w 164"/>
                  <a:gd name="T49" fmla="*/ 48 h 152"/>
                  <a:gd name="T50" fmla="*/ 36 w 164"/>
                  <a:gd name="T51" fmla="*/ 35 h 152"/>
                  <a:gd name="T52" fmla="*/ 44 w 164"/>
                  <a:gd name="T53" fmla="*/ 20 h 152"/>
                  <a:gd name="T54" fmla="*/ 56 w 164"/>
                  <a:gd name="T55" fmla="*/ 13 h 152"/>
                  <a:gd name="T56" fmla="*/ 71 w 164"/>
                  <a:gd name="T57" fmla="*/ 10 h 152"/>
                  <a:gd name="T58" fmla="*/ 111 w 164"/>
                  <a:gd name="T59" fmla="*/ 9 h 152"/>
                  <a:gd name="T60" fmla="*/ 136 w 164"/>
                  <a:gd name="T61" fmla="*/ 14 h 152"/>
                  <a:gd name="T62" fmla="*/ 163 w 164"/>
                  <a:gd name="T63" fmla="*/ 25 h 152"/>
                  <a:gd name="T64" fmla="*/ 160 w 164"/>
                  <a:gd name="T65" fmla="*/ 2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8" name="Freeform 54"/>
              <p:cNvSpPr>
                <a:spLocks/>
              </p:cNvSpPr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>
                  <a:gd name="T0" fmla="*/ 49 w 170"/>
                  <a:gd name="T1" fmla="*/ 147 h 148"/>
                  <a:gd name="T2" fmla="*/ 37 w 170"/>
                  <a:gd name="T3" fmla="*/ 121 h 148"/>
                  <a:gd name="T4" fmla="*/ 32 w 170"/>
                  <a:gd name="T5" fmla="*/ 111 h 148"/>
                  <a:gd name="T6" fmla="*/ 20 w 170"/>
                  <a:gd name="T7" fmla="*/ 97 h 148"/>
                  <a:gd name="T8" fmla="*/ 8 w 170"/>
                  <a:gd name="T9" fmla="*/ 85 h 148"/>
                  <a:gd name="T10" fmla="*/ 1 w 170"/>
                  <a:gd name="T11" fmla="*/ 77 h 148"/>
                  <a:gd name="T12" fmla="*/ 0 w 170"/>
                  <a:gd name="T13" fmla="*/ 69 h 148"/>
                  <a:gd name="T14" fmla="*/ 2 w 170"/>
                  <a:gd name="T15" fmla="*/ 58 h 148"/>
                  <a:gd name="T16" fmla="*/ 5 w 170"/>
                  <a:gd name="T17" fmla="*/ 48 h 148"/>
                  <a:gd name="T18" fmla="*/ 24 w 170"/>
                  <a:gd name="T19" fmla="*/ 20 h 148"/>
                  <a:gd name="T20" fmla="*/ 32 w 170"/>
                  <a:gd name="T21" fmla="*/ 13 h 148"/>
                  <a:gd name="T22" fmla="*/ 48 w 170"/>
                  <a:gd name="T23" fmla="*/ 6 h 148"/>
                  <a:gd name="T24" fmla="*/ 61 w 170"/>
                  <a:gd name="T25" fmla="*/ 1 h 148"/>
                  <a:gd name="T26" fmla="*/ 78 w 170"/>
                  <a:gd name="T27" fmla="*/ 0 h 148"/>
                  <a:gd name="T28" fmla="*/ 92 w 170"/>
                  <a:gd name="T29" fmla="*/ 2 h 148"/>
                  <a:gd name="T30" fmla="*/ 109 w 170"/>
                  <a:gd name="T31" fmla="*/ 6 h 148"/>
                  <a:gd name="T32" fmla="*/ 126 w 170"/>
                  <a:gd name="T33" fmla="*/ 15 h 148"/>
                  <a:gd name="T34" fmla="*/ 132 w 170"/>
                  <a:gd name="T35" fmla="*/ 21 h 148"/>
                  <a:gd name="T36" fmla="*/ 143 w 170"/>
                  <a:gd name="T37" fmla="*/ 29 h 148"/>
                  <a:gd name="T38" fmla="*/ 152 w 170"/>
                  <a:gd name="T39" fmla="*/ 37 h 148"/>
                  <a:gd name="T40" fmla="*/ 167 w 170"/>
                  <a:gd name="T41" fmla="*/ 76 h 148"/>
                  <a:gd name="T42" fmla="*/ 169 w 170"/>
                  <a:gd name="T43" fmla="*/ 83 h 148"/>
                  <a:gd name="T44" fmla="*/ 166 w 170"/>
                  <a:gd name="T45" fmla="*/ 96 h 148"/>
                  <a:gd name="T46" fmla="*/ 156 w 170"/>
                  <a:gd name="T47" fmla="*/ 132 h 148"/>
                  <a:gd name="T48" fmla="*/ 157 w 170"/>
                  <a:gd name="T49" fmla="*/ 96 h 148"/>
                  <a:gd name="T50" fmla="*/ 152 w 170"/>
                  <a:gd name="T51" fmla="*/ 81 h 148"/>
                  <a:gd name="T52" fmla="*/ 148 w 170"/>
                  <a:gd name="T53" fmla="*/ 72 h 148"/>
                  <a:gd name="T54" fmla="*/ 142 w 170"/>
                  <a:gd name="T55" fmla="*/ 58 h 148"/>
                  <a:gd name="T56" fmla="*/ 134 w 170"/>
                  <a:gd name="T57" fmla="*/ 46 h 148"/>
                  <a:gd name="T58" fmla="*/ 124 w 170"/>
                  <a:gd name="T59" fmla="*/ 34 h 148"/>
                  <a:gd name="T60" fmla="*/ 112 w 170"/>
                  <a:gd name="T61" fmla="*/ 22 h 148"/>
                  <a:gd name="T62" fmla="*/ 102 w 170"/>
                  <a:gd name="T63" fmla="*/ 12 h 148"/>
                  <a:gd name="T64" fmla="*/ 92 w 170"/>
                  <a:gd name="T65" fmla="*/ 6 h 148"/>
                  <a:gd name="T66" fmla="*/ 80 w 170"/>
                  <a:gd name="T67" fmla="*/ 4 h 148"/>
                  <a:gd name="T68" fmla="*/ 68 w 170"/>
                  <a:gd name="T69" fmla="*/ 6 h 148"/>
                  <a:gd name="T70" fmla="*/ 59 w 170"/>
                  <a:gd name="T71" fmla="*/ 11 h 148"/>
                  <a:gd name="T72" fmla="*/ 54 w 170"/>
                  <a:gd name="T73" fmla="*/ 21 h 148"/>
                  <a:gd name="T74" fmla="*/ 54 w 170"/>
                  <a:gd name="T75" fmla="*/ 28 h 148"/>
                  <a:gd name="T76" fmla="*/ 50 w 170"/>
                  <a:gd name="T77" fmla="*/ 42 h 148"/>
                  <a:gd name="T78" fmla="*/ 45 w 170"/>
                  <a:gd name="T79" fmla="*/ 50 h 148"/>
                  <a:gd name="T80" fmla="*/ 34 w 170"/>
                  <a:gd name="T81" fmla="*/ 63 h 148"/>
                  <a:gd name="T82" fmla="*/ 32 w 170"/>
                  <a:gd name="T83" fmla="*/ 69 h 148"/>
                  <a:gd name="T84" fmla="*/ 30 w 170"/>
                  <a:gd name="T85" fmla="*/ 77 h 148"/>
                  <a:gd name="T86" fmla="*/ 30 w 170"/>
                  <a:gd name="T87" fmla="*/ 86 h 148"/>
                  <a:gd name="T88" fmla="*/ 50 w 170"/>
                  <a:gd name="T89" fmla="*/ 119 h 148"/>
                  <a:gd name="T90" fmla="*/ 49 w 170"/>
                  <a:gd name="T9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9" name="Freeform 55"/>
              <p:cNvSpPr>
                <a:spLocks/>
              </p:cNvSpPr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>
                  <a:gd name="T0" fmla="*/ 210 w 225"/>
                  <a:gd name="T1" fmla="*/ 5 h 215"/>
                  <a:gd name="T2" fmla="*/ 209 w 225"/>
                  <a:gd name="T3" fmla="*/ 0 h 215"/>
                  <a:gd name="T4" fmla="*/ 193 w 225"/>
                  <a:gd name="T5" fmla="*/ 2 h 215"/>
                  <a:gd name="T6" fmla="*/ 184 w 225"/>
                  <a:gd name="T7" fmla="*/ 7 h 215"/>
                  <a:gd name="T8" fmla="*/ 5 w 225"/>
                  <a:gd name="T9" fmla="*/ 46 h 215"/>
                  <a:gd name="T10" fmla="*/ 164 w 225"/>
                  <a:gd name="T11" fmla="*/ 18 h 215"/>
                  <a:gd name="T12" fmla="*/ 166 w 225"/>
                  <a:gd name="T13" fmla="*/ 24 h 215"/>
                  <a:gd name="T14" fmla="*/ 89 w 225"/>
                  <a:gd name="T15" fmla="*/ 57 h 215"/>
                  <a:gd name="T16" fmla="*/ 185 w 225"/>
                  <a:gd name="T17" fmla="*/ 31 h 215"/>
                  <a:gd name="T18" fmla="*/ 172 w 225"/>
                  <a:gd name="T19" fmla="*/ 42 h 215"/>
                  <a:gd name="T20" fmla="*/ 142 w 225"/>
                  <a:gd name="T21" fmla="*/ 60 h 215"/>
                  <a:gd name="T22" fmla="*/ 49 w 225"/>
                  <a:gd name="T23" fmla="*/ 109 h 215"/>
                  <a:gd name="T24" fmla="*/ 52 w 225"/>
                  <a:gd name="T25" fmla="*/ 105 h 215"/>
                  <a:gd name="T26" fmla="*/ 113 w 225"/>
                  <a:gd name="T27" fmla="*/ 75 h 215"/>
                  <a:gd name="T28" fmla="*/ 161 w 225"/>
                  <a:gd name="T29" fmla="*/ 51 h 215"/>
                  <a:gd name="T30" fmla="*/ 184 w 225"/>
                  <a:gd name="T31" fmla="*/ 40 h 215"/>
                  <a:gd name="T32" fmla="*/ 188 w 225"/>
                  <a:gd name="T33" fmla="*/ 44 h 215"/>
                  <a:gd name="T34" fmla="*/ 161 w 225"/>
                  <a:gd name="T35" fmla="*/ 59 h 215"/>
                  <a:gd name="T36" fmla="*/ 124 w 225"/>
                  <a:gd name="T37" fmla="*/ 79 h 215"/>
                  <a:gd name="T38" fmla="*/ 172 w 225"/>
                  <a:gd name="T39" fmla="*/ 51 h 215"/>
                  <a:gd name="T40" fmla="*/ 188 w 225"/>
                  <a:gd name="T41" fmla="*/ 44 h 215"/>
                  <a:gd name="T42" fmla="*/ 190 w 225"/>
                  <a:gd name="T43" fmla="*/ 52 h 215"/>
                  <a:gd name="T44" fmla="*/ 172 w 225"/>
                  <a:gd name="T45" fmla="*/ 66 h 215"/>
                  <a:gd name="T46" fmla="*/ 124 w 225"/>
                  <a:gd name="T47" fmla="*/ 85 h 215"/>
                  <a:gd name="T48" fmla="*/ 82 w 225"/>
                  <a:gd name="T49" fmla="*/ 102 h 215"/>
                  <a:gd name="T50" fmla="*/ 131 w 225"/>
                  <a:gd name="T51" fmla="*/ 84 h 215"/>
                  <a:gd name="T52" fmla="*/ 180 w 225"/>
                  <a:gd name="T53" fmla="*/ 64 h 215"/>
                  <a:gd name="T54" fmla="*/ 178 w 225"/>
                  <a:gd name="T55" fmla="*/ 71 h 215"/>
                  <a:gd name="T56" fmla="*/ 180 w 225"/>
                  <a:gd name="T57" fmla="*/ 83 h 215"/>
                  <a:gd name="T58" fmla="*/ 172 w 225"/>
                  <a:gd name="T59" fmla="*/ 89 h 215"/>
                  <a:gd name="T60" fmla="*/ 132 w 225"/>
                  <a:gd name="T61" fmla="*/ 105 h 215"/>
                  <a:gd name="T62" fmla="*/ 56 w 225"/>
                  <a:gd name="T63" fmla="*/ 133 h 215"/>
                  <a:gd name="T64" fmla="*/ 67 w 225"/>
                  <a:gd name="T65" fmla="*/ 127 h 215"/>
                  <a:gd name="T66" fmla="*/ 161 w 225"/>
                  <a:gd name="T67" fmla="*/ 94 h 215"/>
                  <a:gd name="T68" fmla="*/ 191 w 225"/>
                  <a:gd name="T69" fmla="*/ 80 h 215"/>
                  <a:gd name="T70" fmla="*/ 115 w 225"/>
                  <a:gd name="T71" fmla="*/ 122 h 215"/>
                  <a:gd name="T72" fmla="*/ 190 w 225"/>
                  <a:gd name="T73" fmla="*/ 92 h 215"/>
                  <a:gd name="T74" fmla="*/ 188 w 225"/>
                  <a:gd name="T75" fmla="*/ 105 h 215"/>
                  <a:gd name="T76" fmla="*/ 150 w 225"/>
                  <a:gd name="T77" fmla="*/ 133 h 215"/>
                  <a:gd name="T78" fmla="*/ 86 w 225"/>
                  <a:gd name="T79" fmla="*/ 154 h 215"/>
                  <a:gd name="T80" fmla="*/ 26 w 225"/>
                  <a:gd name="T81" fmla="*/ 172 h 215"/>
                  <a:gd name="T82" fmla="*/ 117 w 225"/>
                  <a:gd name="T83" fmla="*/ 146 h 215"/>
                  <a:gd name="T84" fmla="*/ 153 w 225"/>
                  <a:gd name="T85" fmla="*/ 131 h 215"/>
                  <a:gd name="T86" fmla="*/ 188 w 225"/>
                  <a:gd name="T87" fmla="*/ 109 h 215"/>
                  <a:gd name="T88" fmla="*/ 184 w 225"/>
                  <a:gd name="T89" fmla="*/ 119 h 215"/>
                  <a:gd name="T90" fmla="*/ 182 w 225"/>
                  <a:gd name="T91" fmla="*/ 129 h 215"/>
                  <a:gd name="T92" fmla="*/ 184 w 225"/>
                  <a:gd name="T93" fmla="*/ 138 h 215"/>
                  <a:gd name="T94" fmla="*/ 150 w 225"/>
                  <a:gd name="T95" fmla="*/ 157 h 215"/>
                  <a:gd name="T96" fmla="*/ 88 w 225"/>
                  <a:gd name="T97" fmla="*/ 174 h 215"/>
                  <a:gd name="T98" fmla="*/ 92 w 225"/>
                  <a:gd name="T99" fmla="*/ 173 h 215"/>
                  <a:gd name="T100" fmla="*/ 169 w 225"/>
                  <a:gd name="T101" fmla="*/ 150 h 215"/>
                  <a:gd name="T102" fmla="*/ 165 w 225"/>
                  <a:gd name="T103" fmla="*/ 156 h 215"/>
                  <a:gd name="T104" fmla="*/ 169 w 225"/>
                  <a:gd name="T105" fmla="*/ 159 h 215"/>
                  <a:gd name="T106" fmla="*/ 172 w 225"/>
                  <a:gd name="T107" fmla="*/ 165 h 215"/>
                  <a:gd name="T108" fmla="*/ 135 w 225"/>
                  <a:gd name="T109" fmla="*/ 181 h 215"/>
                  <a:gd name="T110" fmla="*/ 93 w 225"/>
                  <a:gd name="T111" fmla="*/ 185 h 215"/>
                  <a:gd name="T112" fmla="*/ 169 w 225"/>
                  <a:gd name="T113" fmla="*/ 170 h 215"/>
                  <a:gd name="T114" fmla="*/ 165 w 225"/>
                  <a:gd name="T115" fmla="*/ 178 h 215"/>
                  <a:gd name="T116" fmla="*/ 170 w 225"/>
                  <a:gd name="T117" fmla="*/ 184 h 215"/>
                  <a:gd name="T118" fmla="*/ 82 w 225"/>
                  <a:gd name="T119" fmla="*/ 214 h 215"/>
                  <a:gd name="T120" fmla="*/ 166 w 225"/>
                  <a:gd name="T121" fmla="*/ 191 h 215"/>
                  <a:gd name="T122" fmla="*/ 183 w 225"/>
                  <a:gd name="T123" fmla="*/ 182 h 215"/>
                  <a:gd name="T124" fmla="*/ 194 w 225"/>
                  <a:gd name="T125" fmla="*/ 17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0" name="Freeform 56"/>
              <p:cNvSpPr>
                <a:spLocks/>
              </p:cNvSpPr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>
                  <a:gd name="T0" fmla="*/ 1 w 217"/>
                  <a:gd name="T1" fmla="*/ 178 h 217"/>
                  <a:gd name="T2" fmla="*/ 8 w 217"/>
                  <a:gd name="T3" fmla="*/ 171 h 217"/>
                  <a:gd name="T4" fmla="*/ 62 w 217"/>
                  <a:gd name="T5" fmla="*/ 216 h 217"/>
                  <a:gd name="T6" fmla="*/ 19 w 217"/>
                  <a:gd name="T7" fmla="*/ 172 h 217"/>
                  <a:gd name="T8" fmla="*/ 24 w 217"/>
                  <a:gd name="T9" fmla="*/ 167 h 217"/>
                  <a:gd name="T10" fmla="*/ 76 w 217"/>
                  <a:gd name="T11" fmla="*/ 199 h 217"/>
                  <a:gd name="T12" fmla="*/ 21 w 217"/>
                  <a:gd name="T13" fmla="*/ 165 h 217"/>
                  <a:gd name="T14" fmla="*/ 29 w 217"/>
                  <a:gd name="T15" fmla="*/ 158 h 217"/>
                  <a:gd name="T16" fmla="*/ 35 w 217"/>
                  <a:gd name="T17" fmla="*/ 150 h 217"/>
                  <a:gd name="T18" fmla="*/ 32 w 217"/>
                  <a:gd name="T19" fmla="*/ 144 h 217"/>
                  <a:gd name="T20" fmla="*/ 39 w 217"/>
                  <a:gd name="T21" fmla="*/ 142 h 217"/>
                  <a:gd name="T22" fmla="*/ 35 w 217"/>
                  <a:gd name="T23" fmla="*/ 141 h 217"/>
                  <a:gd name="T24" fmla="*/ 35 w 217"/>
                  <a:gd name="T25" fmla="*/ 133 h 217"/>
                  <a:gd name="T26" fmla="*/ 39 w 217"/>
                  <a:gd name="T27" fmla="*/ 128 h 217"/>
                  <a:gd name="T28" fmla="*/ 102 w 217"/>
                  <a:gd name="T29" fmla="*/ 166 h 217"/>
                  <a:gd name="T30" fmla="*/ 35 w 217"/>
                  <a:gd name="T31" fmla="*/ 126 h 217"/>
                  <a:gd name="T32" fmla="*/ 42 w 217"/>
                  <a:gd name="T33" fmla="*/ 126 h 217"/>
                  <a:gd name="T34" fmla="*/ 42 w 217"/>
                  <a:gd name="T35" fmla="*/ 114 h 217"/>
                  <a:gd name="T36" fmla="*/ 123 w 217"/>
                  <a:gd name="T37" fmla="*/ 141 h 217"/>
                  <a:gd name="T38" fmla="*/ 59 w 217"/>
                  <a:gd name="T39" fmla="*/ 123 h 217"/>
                  <a:gd name="T40" fmla="*/ 37 w 217"/>
                  <a:gd name="T41" fmla="*/ 107 h 217"/>
                  <a:gd name="T42" fmla="*/ 39 w 217"/>
                  <a:gd name="T43" fmla="*/ 101 h 217"/>
                  <a:gd name="T44" fmla="*/ 53 w 217"/>
                  <a:gd name="T45" fmla="*/ 106 h 217"/>
                  <a:gd name="T46" fmla="*/ 54 w 217"/>
                  <a:gd name="T47" fmla="*/ 100 h 217"/>
                  <a:gd name="T48" fmla="*/ 113 w 217"/>
                  <a:gd name="T49" fmla="*/ 112 h 217"/>
                  <a:gd name="T50" fmla="*/ 91 w 217"/>
                  <a:gd name="T51" fmla="*/ 105 h 217"/>
                  <a:gd name="T52" fmla="*/ 45 w 217"/>
                  <a:gd name="T53" fmla="*/ 90 h 217"/>
                  <a:gd name="T54" fmla="*/ 42 w 217"/>
                  <a:gd name="T55" fmla="*/ 81 h 217"/>
                  <a:gd name="T56" fmla="*/ 46 w 217"/>
                  <a:gd name="T57" fmla="*/ 75 h 217"/>
                  <a:gd name="T58" fmla="*/ 62 w 217"/>
                  <a:gd name="T59" fmla="*/ 79 h 217"/>
                  <a:gd name="T60" fmla="*/ 59 w 217"/>
                  <a:gd name="T61" fmla="*/ 69 h 217"/>
                  <a:gd name="T62" fmla="*/ 54 w 217"/>
                  <a:gd name="T63" fmla="*/ 62 h 217"/>
                  <a:gd name="T64" fmla="*/ 58 w 217"/>
                  <a:gd name="T65" fmla="*/ 58 h 217"/>
                  <a:gd name="T66" fmla="*/ 120 w 217"/>
                  <a:gd name="T67" fmla="*/ 76 h 217"/>
                  <a:gd name="T68" fmla="*/ 193 w 217"/>
                  <a:gd name="T69" fmla="*/ 90 h 217"/>
                  <a:gd name="T70" fmla="*/ 91 w 217"/>
                  <a:gd name="T71" fmla="*/ 68 h 217"/>
                  <a:gd name="T72" fmla="*/ 58 w 217"/>
                  <a:gd name="T73" fmla="*/ 58 h 217"/>
                  <a:gd name="T74" fmla="*/ 62 w 217"/>
                  <a:gd name="T75" fmla="*/ 53 h 217"/>
                  <a:gd name="T76" fmla="*/ 56 w 217"/>
                  <a:gd name="T77" fmla="*/ 41 h 217"/>
                  <a:gd name="T78" fmla="*/ 58 w 217"/>
                  <a:gd name="T79" fmla="*/ 32 h 217"/>
                  <a:gd name="T80" fmla="*/ 91 w 217"/>
                  <a:gd name="T81" fmla="*/ 43 h 217"/>
                  <a:gd name="T82" fmla="*/ 84 w 217"/>
                  <a:gd name="T83" fmla="*/ 40 h 217"/>
                  <a:gd name="T84" fmla="*/ 62 w 217"/>
                  <a:gd name="T85" fmla="*/ 32 h 217"/>
                  <a:gd name="T86" fmla="*/ 58 w 217"/>
                  <a:gd name="T87" fmla="*/ 29 h 217"/>
                  <a:gd name="T88" fmla="*/ 46 w 217"/>
                  <a:gd name="T89" fmla="*/ 23 h 217"/>
                  <a:gd name="T90" fmla="*/ 113 w 217"/>
                  <a:gd name="T91" fmla="*/ 33 h 217"/>
                  <a:gd name="T92" fmla="*/ 46 w 217"/>
                  <a:gd name="T93" fmla="*/ 16 h 217"/>
                  <a:gd name="T94" fmla="*/ 125 w 217"/>
                  <a:gd name="T95" fmla="*/ 16 h 217"/>
                  <a:gd name="T96" fmla="*/ 159 w 217"/>
                  <a:gd name="T97" fmla="*/ 13 h 217"/>
                  <a:gd name="T98" fmla="*/ 58 w 217"/>
                  <a:gd name="T99" fmla="*/ 16 h 217"/>
                  <a:gd name="T100" fmla="*/ 42 w 217"/>
                  <a:gd name="T101" fmla="*/ 6 h 217"/>
                  <a:gd name="T102" fmla="*/ 20 w 217"/>
                  <a:gd name="T103" fmla="*/ 2 h 217"/>
                  <a:gd name="T104" fmla="*/ 0 w 217"/>
                  <a:gd name="T105" fmla="*/ 188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1" name="Freeform 57"/>
              <p:cNvSpPr>
                <a:spLocks/>
              </p:cNvSpPr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>
                  <a:gd name="T0" fmla="*/ 11 w 58"/>
                  <a:gd name="T1" fmla="*/ 0 h 164"/>
                  <a:gd name="T2" fmla="*/ 22 w 58"/>
                  <a:gd name="T3" fmla="*/ 12 h 164"/>
                  <a:gd name="T4" fmla="*/ 34 w 58"/>
                  <a:gd name="T5" fmla="*/ 32 h 164"/>
                  <a:gd name="T6" fmla="*/ 46 w 58"/>
                  <a:gd name="T7" fmla="*/ 59 h 164"/>
                  <a:gd name="T8" fmla="*/ 57 w 58"/>
                  <a:gd name="T9" fmla="*/ 94 h 164"/>
                  <a:gd name="T10" fmla="*/ 57 w 58"/>
                  <a:gd name="T11" fmla="*/ 130 h 164"/>
                  <a:gd name="T12" fmla="*/ 51 w 58"/>
                  <a:gd name="T13" fmla="*/ 163 h 164"/>
                  <a:gd name="T14" fmla="*/ 46 w 58"/>
                  <a:gd name="T15" fmla="*/ 163 h 164"/>
                  <a:gd name="T16" fmla="*/ 51 w 58"/>
                  <a:gd name="T17" fmla="*/ 130 h 164"/>
                  <a:gd name="T18" fmla="*/ 51 w 58"/>
                  <a:gd name="T19" fmla="*/ 103 h 164"/>
                  <a:gd name="T20" fmla="*/ 39 w 58"/>
                  <a:gd name="T21" fmla="*/ 73 h 164"/>
                  <a:gd name="T22" fmla="*/ 22 w 58"/>
                  <a:gd name="T23" fmla="*/ 44 h 164"/>
                  <a:gd name="T24" fmla="*/ 0 w 58"/>
                  <a:gd name="T25" fmla="*/ 7 h 164"/>
                  <a:gd name="T26" fmla="*/ 11 w 58"/>
                  <a:gd name="T2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2" name="Freeform 58"/>
              <p:cNvSpPr>
                <a:spLocks/>
              </p:cNvSpPr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>
                  <a:gd name="T0" fmla="*/ 152 w 156"/>
                  <a:gd name="T1" fmla="*/ 47 h 308"/>
                  <a:gd name="T2" fmla="*/ 141 w 156"/>
                  <a:gd name="T3" fmla="*/ 27 h 308"/>
                  <a:gd name="T4" fmla="*/ 136 w 156"/>
                  <a:gd name="T5" fmla="*/ 19 h 308"/>
                  <a:gd name="T6" fmla="*/ 125 w 156"/>
                  <a:gd name="T7" fmla="*/ 13 h 308"/>
                  <a:gd name="T8" fmla="*/ 114 w 156"/>
                  <a:gd name="T9" fmla="*/ 7 h 308"/>
                  <a:gd name="T10" fmla="*/ 100 w 156"/>
                  <a:gd name="T11" fmla="*/ 1 h 308"/>
                  <a:gd name="T12" fmla="*/ 87 w 156"/>
                  <a:gd name="T13" fmla="*/ 0 h 308"/>
                  <a:gd name="T14" fmla="*/ 76 w 156"/>
                  <a:gd name="T15" fmla="*/ 2 h 308"/>
                  <a:gd name="T16" fmla="*/ 63 w 156"/>
                  <a:gd name="T17" fmla="*/ 5 h 308"/>
                  <a:gd name="T18" fmla="*/ 48 w 156"/>
                  <a:gd name="T19" fmla="*/ 11 h 308"/>
                  <a:gd name="T20" fmla="*/ 40 w 156"/>
                  <a:gd name="T21" fmla="*/ 23 h 308"/>
                  <a:gd name="T22" fmla="*/ 30 w 156"/>
                  <a:gd name="T23" fmla="*/ 39 h 308"/>
                  <a:gd name="T24" fmla="*/ 21 w 156"/>
                  <a:gd name="T25" fmla="*/ 51 h 308"/>
                  <a:gd name="T26" fmla="*/ 14 w 156"/>
                  <a:gd name="T27" fmla="*/ 65 h 308"/>
                  <a:gd name="T28" fmla="*/ 5 w 156"/>
                  <a:gd name="T29" fmla="*/ 82 h 308"/>
                  <a:gd name="T30" fmla="*/ 0 w 156"/>
                  <a:gd name="T31" fmla="*/ 119 h 308"/>
                  <a:gd name="T32" fmla="*/ 2 w 156"/>
                  <a:gd name="T33" fmla="*/ 147 h 308"/>
                  <a:gd name="T34" fmla="*/ 9 w 156"/>
                  <a:gd name="T35" fmla="*/ 188 h 308"/>
                  <a:gd name="T36" fmla="*/ 21 w 156"/>
                  <a:gd name="T37" fmla="*/ 223 h 308"/>
                  <a:gd name="T38" fmla="*/ 48 w 156"/>
                  <a:gd name="T39" fmla="*/ 307 h 308"/>
                  <a:gd name="T40" fmla="*/ 38 w 156"/>
                  <a:gd name="T41" fmla="*/ 217 h 308"/>
                  <a:gd name="T42" fmla="*/ 32 w 156"/>
                  <a:gd name="T43" fmla="*/ 186 h 308"/>
                  <a:gd name="T44" fmla="*/ 29 w 156"/>
                  <a:gd name="T45" fmla="*/ 159 h 308"/>
                  <a:gd name="T46" fmla="*/ 27 w 156"/>
                  <a:gd name="T47" fmla="*/ 130 h 308"/>
                  <a:gd name="T48" fmla="*/ 30 w 156"/>
                  <a:gd name="T49" fmla="*/ 97 h 308"/>
                  <a:gd name="T50" fmla="*/ 35 w 156"/>
                  <a:gd name="T51" fmla="*/ 73 h 308"/>
                  <a:gd name="T52" fmla="*/ 41 w 156"/>
                  <a:gd name="T53" fmla="*/ 42 h 308"/>
                  <a:gd name="T54" fmla="*/ 53 w 156"/>
                  <a:gd name="T55" fmla="*/ 27 h 308"/>
                  <a:gd name="T56" fmla="*/ 67 w 156"/>
                  <a:gd name="T57" fmla="*/ 21 h 308"/>
                  <a:gd name="T58" fmla="*/ 106 w 156"/>
                  <a:gd name="T59" fmla="*/ 19 h 308"/>
                  <a:gd name="T60" fmla="*/ 129 w 156"/>
                  <a:gd name="T61" fmla="*/ 29 h 308"/>
                  <a:gd name="T62" fmla="*/ 155 w 156"/>
                  <a:gd name="T63" fmla="*/ 51 h 308"/>
                  <a:gd name="T64" fmla="*/ 152 w 156"/>
                  <a:gd name="T65" fmla="*/ 4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3" name="Freeform 59"/>
              <p:cNvSpPr>
                <a:spLocks/>
              </p:cNvSpPr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>
                  <a:gd name="T0" fmla="*/ 46 w 160"/>
                  <a:gd name="T1" fmla="*/ 301 h 302"/>
                  <a:gd name="T2" fmla="*/ 35 w 160"/>
                  <a:gd name="T3" fmla="*/ 249 h 302"/>
                  <a:gd name="T4" fmla="*/ 30 w 160"/>
                  <a:gd name="T5" fmla="*/ 227 h 302"/>
                  <a:gd name="T6" fmla="*/ 19 w 160"/>
                  <a:gd name="T7" fmla="*/ 199 h 302"/>
                  <a:gd name="T8" fmla="*/ 8 w 160"/>
                  <a:gd name="T9" fmla="*/ 174 h 302"/>
                  <a:gd name="T10" fmla="*/ 1 w 160"/>
                  <a:gd name="T11" fmla="*/ 158 h 302"/>
                  <a:gd name="T12" fmla="*/ 0 w 160"/>
                  <a:gd name="T13" fmla="*/ 143 h 302"/>
                  <a:gd name="T14" fmla="*/ 2 w 160"/>
                  <a:gd name="T15" fmla="*/ 120 h 302"/>
                  <a:gd name="T16" fmla="*/ 5 w 160"/>
                  <a:gd name="T17" fmla="*/ 98 h 302"/>
                  <a:gd name="T18" fmla="*/ 21 w 160"/>
                  <a:gd name="T19" fmla="*/ 41 h 302"/>
                  <a:gd name="T20" fmla="*/ 30 w 160"/>
                  <a:gd name="T21" fmla="*/ 27 h 302"/>
                  <a:gd name="T22" fmla="*/ 45 w 160"/>
                  <a:gd name="T23" fmla="*/ 12 h 302"/>
                  <a:gd name="T24" fmla="*/ 57 w 160"/>
                  <a:gd name="T25" fmla="*/ 3 h 302"/>
                  <a:gd name="T26" fmla="*/ 74 w 160"/>
                  <a:gd name="T27" fmla="*/ 0 h 302"/>
                  <a:gd name="T28" fmla="*/ 86 w 160"/>
                  <a:gd name="T29" fmla="*/ 6 h 302"/>
                  <a:gd name="T30" fmla="*/ 103 w 160"/>
                  <a:gd name="T31" fmla="*/ 12 h 302"/>
                  <a:gd name="T32" fmla="*/ 119 w 160"/>
                  <a:gd name="T33" fmla="*/ 30 h 302"/>
                  <a:gd name="T34" fmla="*/ 125 w 160"/>
                  <a:gd name="T35" fmla="*/ 43 h 302"/>
                  <a:gd name="T36" fmla="*/ 135 w 160"/>
                  <a:gd name="T37" fmla="*/ 61 h 302"/>
                  <a:gd name="T38" fmla="*/ 143 w 160"/>
                  <a:gd name="T39" fmla="*/ 76 h 302"/>
                  <a:gd name="T40" fmla="*/ 157 w 160"/>
                  <a:gd name="T41" fmla="*/ 155 h 302"/>
                  <a:gd name="T42" fmla="*/ 159 w 160"/>
                  <a:gd name="T43" fmla="*/ 170 h 302"/>
                  <a:gd name="T44" fmla="*/ 156 w 160"/>
                  <a:gd name="T45" fmla="*/ 197 h 302"/>
                  <a:gd name="T46" fmla="*/ 147 w 160"/>
                  <a:gd name="T47" fmla="*/ 270 h 302"/>
                  <a:gd name="T48" fmla="*/ 148 w 160"/>
                  <a:gd name="T49" fmla="*/ 198 h 302"/>
                  <a:gd name="T50" fmla="*/ 143 w 160"/>
                  <a:gd name="T51" fmla="*/ 166 h 302"/>
                  <a:gd name="T52" fmla="*/ 139 w 160"/>
                  <a:gd name="T53" fmla="*/ 147 h 302"/>
                  <a:gd name="T54" fmla="*/ 133 w 160"/>
                  <a:gd name="T55" fmla="*/ 120 h 302"/>
                  <a:gd name="T56" fmla="*/ 126 w 160"/>
                  <a:gd name="T57" fmla="*/ 94 h 302"/>
                  <a:gd name="T58" fmla="*/ 117 w 160"/>
                  <a:gd name="T59" fmla="*/ 69 h 302"/>
                  <a:gd name="T60" fmla="*/ 106 w 160"/>
                  <a:gd name="T61" fmla="*/ 46 h 302"/>
                  <a:gd name="T62" fmla="*/ 96 w 160"/>
                  <a:gd name="T63" fmla="*/ 24 h 302"/>
                  <a:gd name="T64" fmla="*/ 86 w 160"/>
                  <a:gd name="T65" fmla="*/ 12 h 302"/>
                  <a:gd name="T66" fmla="*/ 75 w 160"/>
                  <a:gd name="T67" fmla="*/ 8 h 302"/>
                  <a:gd name="T68" fmla="*/ 64 w 160"/>
                  <a:gd name="T69" fmla="*/ 12 h 302"/>
                  <a:gd name="T70" fmla="*/ 56 w 160"/>
                  <a:gd name="T71" fmla="*/ 24 h 302"/>
                  <a:gd name="T72" fmla="*/ 51 w 160"/>
                  <a:gd name="T73" fmla="*/ 43 h 302"/>
                  <a:gd name="T74" fmla="*/ 51 w 160"/>
                  <a:gd name="T75" fmla="*/ 57 h 302"/>
                  <a:gd name="T76" fmla="*/ 47 w 160"/>
                  <a:gd name="T77" fmla="*/ 85 h 302"/>
                  <a:gd name="T78" fmla="*/ 43 w 160"/>
                  <a:gd name="T79" fmla="*/ 102 h 302"/>
                  <a:gd name="T80" fmla="*/ 32 w 160"/>
                  <a:gd name="T81" fmla="*/ 129 h 302"/>
                  <a:gd name="T82" fmla="*/ 30 w 160"/>
                  <a:gd name="T83" fmla="*/ 143 h 302"/>
                  <a:gd name="T84" fmla="*/ 28 w 160"/>
                  <a:gd name="T85" fmla="*/ 157 h 302"/>
                  <a:gd name="T86" fmla="*/ 28 w 160"/>
                  <a:gd name="T87" fmla="*/ 177 h 302"/>
                  <a:gd name="T88" fmla="*/ 47 w 160"/>
                  <a:gd name="T89" fmla="*/ 244 h 302"/>
                  <a:gd name="T90" fmla="*/ 46 w 160"/>
                  <a:gd name="T91" fmla="*/ 30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86" name="Group 62"/>
              <p:cNvGrpSpPr>
                <a:grpSpLocks/>
              </p:cNvGrpSpPr>
              <p:nvPr/>
            </p:nvGrpSpPr>
            <p:grpSpPr bwMode="auto"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1084" name="Freeform 60"/>
                <p:cNvSpPr>
                  <a:spLocks/>
                </p:cNvSpPr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>
                    <a:gd name="T0" fmla="*/ 198 w 212"/>
                    <a:gd name="T1" fmla="*/ 10 h 438"/>
                    <a:gd name="T2" fmla="*/ 197 w 212"/>
                    <a:gd name="T3" fmla="*/ 0 h 438"/>
                    <a:gd name="T4" fmla="*/ 182 w 212"/>
                    <a:gd name="T5" fmla="*/ 3 h 438"/>
                    <a:gd name="T6" fmla="*/ 173 w 212"/>
                    <a:gd name="T7" fmla="*/ 15 h 438"/>
                    <a:gd name="T8" fmla="*/ 5 w 212"/>
                    <a:gd name="T9" fmla="*/ 95 h 438"/>
                    <a:gd name="T10" fmla="*/ 155 w 212"/>
                    <a:gd name="T11" fmla="*/ 38 h 438"/>
                    <a:gd name="T12" fmla="*/ 157 w 212"/>
                    <a:gd name="T13" fmla="*/ 49 h 438"/>
                    <a:gd name="T14" fmla="*/ 84 w 212"/>
                    <a:gd name="T15" fmla="*/ 118 h 438"/>
                    <a:gd name="T16" fmla="*/ 174 w 212"/>
                    <a:gd name="T17" fmla="*/ 63 h 438"/>
                    <a:gd name="T18" fmla="*/ 162 w 212"/>
                    <a:gd name="T19" fmla="*/ 86 h 438"/>
                    <a:gd name="T20" fmla="*/ 134 w 212"/>
                    <a:gd name="T21" fmla="*/ 123 h 438"/>
                    <a:gd name="T22" fmla="*/ 46 w 212"/>
                    <a:gd name="T23" fmla="*/ 223 h 438"/>
                    <a:gd name="T24" fmla="*/ 49 w 212"/>
                    <a:gd name="T25" fmla="*/ 215 h 438"/>
                    <a:gd name="T26" fmla="*/ 106 w 212"/>
                    <a:gd name="T27" fmla="*/ 153 h 438"/>
                    <a:gd name="T28" fmla="*/ 152 w 212"/>
                    <a:gd name="T29" fmla="*/ 105 h 438"/>
                    <a:gd name="T30" fmla="*/ 173 w 212"/>
                    <a:gd name="T31" fmla="*/ 82 h 438"/>
                    <a:gd name="T32" fmla="*/ 177 w 212"/>
                    <a:gd name="T33" fmla="*/ 90 h 438"/>
                    <a:gd name="T34" fmla="*/ 152 w 212"/>
                    <a:gd name="T35" fmla="*/ 120 h 438"/>
                    <a:gd name="T36" fmla="*/ 117 w 212"/>
                    <a:gd name="T37" fmla="*/ 162 h 438"/>
                    <a:gd name="T38" fmla="*/ 162 w 212"/>
                    <a:gd name="T39" fmla="*/ 105 h 438"/>
                    <a:gd name="T40" fmla="*/ 177 w 212"/>
                    <a:gd name="T41" fmla="*/ 90 h 438"/>
                    <a:gd name="T42" fmla="*/ 178 w 212"/>
                    <a:gd name="T43" fmla="*/ 106 h 438"/>
                    <a:gd name="T44" fmla="*/ 162 w 212"/>
                    <a:gd name="T45" fmla="*/ 135 h 438"/>
                    <a:gd name="T46" fmla="*/ 117 w 212"/>
                    <a:gd name="T47" fmla="*/ 174 h 438"/>
                    <a:gd name="T48" fmla="*/ 77 w 212"/>
                    <a:gd name="T49" fmla="*/ 208 h 438"/>
                    <a:gd name="T50" fmla="*/ 123 w 212"/>
                    <a:gd name="T51" fmla="*/ 172 h 438"/>
                    <a:gd name="T52" fmla="*/ 169 w 212"/>
                    <a:gd name="T53" fmla="*/ 131 h 438"/>
                    <a:gd name="T54" fmla="*/ 168 w 212"/>
                    <a:gd name="T55" fmla="*/ 145 h 438"/>
                    <a:gd name="T56" fmla="*/ 169 w 212"/>
                    <a:gd name="T57" fmla="*/ 169 h 438"/>
                    <a:gd name="T58" fmla="*/ 162 w 212"/>
                    <a:gd name="T59" fmla="*/ 181 h 438"/>
                    <a:gd name="T60" fmla="*/ 124 w 212"/>
                    <a:gd name="T61" fmla="*/ 216 h 438"/>
                    <a:gd name="T62" fmla="*/ 52 w 212"/>
                    <a:gd name="T63" fmla="*/ 272 h 438"/>
                    <a:gd name="T64" fmla="*/ 63 w 212"/>
                    <a:gd name="T65" fmla="*/ 260 h 438"/>
                    <a:gd name="T66" fmla="*/ 152 w 212"/>
                    <a:gd name="T67" fmla="*/ 192 h 438"/>
                    <a:gd name="T68" fmla="*/ 180 w 212"/>
                    <a:gd name="T69" fmla="*/ 163 h 438"/>
                    <a:gd name="T70" fmla="*/ 109 w 212"/>
                    <a:gd name="T71" fmla="*/ 251 h 438"/>
                    <a:gd name="T72" fmla="*/ 179 w 212"/>
                    <a:gd name="T73" fmla="*/ 189 h 438"/>
                    <a:gd name="T74" fmla="*/ 177 w 212"/>
                    <a:gd name="T75" fmla="*/ 214 h 438"/>
                    <a:gd name="T76" fmla="*/ 142 w 212"/>
                    <a:gd name="T77" fmla="*/ 272 h 438"/>
                    <a:gd name="T78" fmla="*/ 81 w 212"/>
                    <a:gd name="T79" fmla="*/ 314 h 438"/>
                    <a:gd name="T80" fmla="*/ 24 w 212"/>
                    <a:gd name="T81" fmla="*/ 352 h 438"/>
                    <a:gd name="T82" fmla="*/ 109 w 212"/>
                    <a:gd name="T83" fmla="*/ 299 h 438"/>
                    <a:gd name="T84" fmla="*/ 145 w 212"/>
                    <a:gd name="T85" fmla="*/ 268 h 438"/>
                    <a:gd name="T86" fmla="*/ 177 w 212"/>
                    <a:gd name="T87" fmla="*/ 223 h 438"/>
                    <a:gd name="T88" fmla="*/ 173 w 212"/>
                    <a:gd name="T89" fmla="*/ 244 h 438"/>
                    <a:gd name="T90" fmla="*/ 171 w 212"/>
                    <a:gd name="T91" fmla="*/ 264 h 438"/>
                    <a:gd name="T92" fmla="*/ 173 w 212"/>
                    <a:gd name="T93" fmla="*/ 283 h 438"/>
                    <a:gd name="T94" fmla="*/ 142 w 212"/>
                    <a:gd name="T95" fmla="*/ 322 h 438"/>
                    <a:gd name="T96" fmla="*/ 83 w 212"/>
                    <a:gd name="T97" fmla="*/ 356 h 438"/>
                    <a:gd name="T98" fmla="*/ 87 w 212"/>
                    <a:gd name="T99" fmla="*/ 353 h 438"/>
                    <a:gd name="T100" fmla="*/ 159 w 212"/>
                    <a:gd name="T101" fmla="*/ 306 h 438"/>
                    <a:gd name="T102" fmla="*/ 156 w 212"/>
                    <a:gd name="T103" fmla="*/ 318 h 438"/>
                    <a:gd name="T104" fmla="*/ 159 w 212"/>
                    <a:gd name="T105" fmla="*/ 325 h 438"/>
                    <a:gd name="T106" fmla="*/ 162 w 212"/>
                    <a:gd name="T107" fmla="*/ 336 h 438"/>
                    <a:gd name="T108" fmla="*/ 127 w 212"/>
                    <a:gd name="T109" fmla="*/ 371 h 438"/>
                    <a:gd name="T110" fmla="*/ 87 w 212"/>
                    <a:gd name="T111" fmla="*/ 379 h 438"/>
                    <a:gd name="T112" fmla="*/ 159 w 212"/>
                    <a:gd name="T113" fmla="*/ 348 h 438"/>
                    <a:gd name="T114" fmla="*/ 156 w 212"/>
                    <a:gd name="T115" fmla="*/ 365 h 438"/>
                    <a:gd name="T116" fmla="*/ 160 w 212"/>
                    <a:gd name="T117" fmla="*/ 375 h 438"/>
                    <a:gd name="T118" fmla="*/ 77 w 212"/>
                    <a:gd name="T119" fmla="*/ 437 h 438"/>
                    <a:gd name="T120" fmla="*/ 156 w 212"/>
                    <a:gd name="T121" fmla="*/ 390 h 438"/>
                    <a:gd name="T122" fmla="*/ 172 w 212"/>
                    <a:gd name="T123" fmla="*/ 373 h 438"/>
                    <a:gd name="T124" fmla="*/ 183 w 212"/>
                    <a:gd name="T125" fmla="*/ 357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5" name="Freeform 61"/>
                <p:cNvSpPr>
                  <a:spLocks/>
                </p:cNvSpPr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>
                    <a:gd name="T0" fmla="*/ 1 w 205"/>
                    <a:gd name="T1" fmla="*/ 362 h 440"/>
                    <a:gd name="T2" fmla="*/ 8 w 205"/>
                    <a:gd name="T3" fmla="*/ 347 h 440"/>
                    <a:gd name="T4" fmla="*/ 58 w 205"/>
                    <a:gd name="T5" fmla="*/ 439 h 440"/>
                    <a:gd name="T6" fmla="*/ 18 w 205"/>
                    <a:gd name="T7" fmla="*/ 350 h 440"/>
                    <a:gd name="T8" fmla="*/ 22 w 205"/>
                    <a:gd name="T9" fmla="*/ 340 h 440"/>
                    <a:gd name="T10" fmla="*/ 72 w 205"/>
                    <a:gd name="T11" fmla="*/ 405 h 440"/>
                    <a:gd name="T12" fmla="*/ 21 w 205"/>
                    <a:gd name="T13" fmla="*/ 336 h 440"/>
                    <a:gd name="T14" fmla="*/ 27 w 205"/>
                    <a:gd name="T15" fmla="*/ 321 h 440"/>
                    <a:gd name="T16" fmla="*/ 33 w 205"/>
                    <a:gd name="T17" fmla="*/ 305 h 440"/>
                    <a:gd name="T18" fmla="*/ 29 w 205"/>
                    <a:gd name="T19" fmla="*/ 294 h 440"/>
                    <a:gd name="T20" fmla="*/ 37 w 205"/>
                    <a:gd name="T21" fmla="*/ 288 h 440"/>
                    <a:gd name="T22" fmla="*/ 33 w 205"/>
                    <a:gd name="T23" fmla="*/ 287 h 440"/>
                    <a:gd name="T24" fmla="*/ 33 w 205"/>
                    <a:gd name="T25" fmla="*/ 272 h 440"/>
                    <a:gd name="T26" fmla="*/ 37 w 205"/>
                    <a:gd name="T27" fmla="*/ 260 h 440"/>
                    <a:gd name="T28" fmla="*/ 96 w 205"/>
                    <a:gd name="T29" fmla="*/ 337 h 440"/>
                    <a:gd name="T30" fmla="*/ 33 w 205"/>
                    <a:gd name="T31" fmla="*/ 256 h 440"/>
                    <a:gd name="T32" fmla="*/ 40 w 205"/>
                    <a:gd name="T33" fmla="*/ 256 h 440"/>
                    <a:gd name="T34" fmla="*/ 40 w 205"/>
                    <a:gd name="T35" fmla="*/ 233 h 440"/>
                    <a:gd name="T36" fmla="*/ 116 w 205"/>
                    <a:gd name="T37" fmla="*/ 287 h 440"/>
                    <a:gd name="T38" fmla="*/ 56 w 205"/>
                    <a:gd name="T39" fmla="*/ 250 h 440"/>
                    <a:gd name="T40" fmla="*/ 34 w 205"/>
                    <a:gd name="T41" fmla="*/ 218 h 440"/>
                    <a:gd name="T42" fmla="*/ 37 w 205"/>
                    <a:gd name="T43" fmla="*/ 207 h 440"/>
                    <a:gd name="T44" fmla="*/ 50 w 205"/>
                    <a:gd name="T45" fmla="*/ 217 h 440"/>
                    <a:gd name="T46" fmla="*/ 51 w 205"/>
                    <a:gd name="T47" fmla="*/ 203 h 440"/>
                    <a:gd name="T48" fmla="*/ 107 w 205"/>
                    <a:gd name="T49" fmla="*/ 226 h 440"/>
                    <a:gd name="T50" fmla="*/ 86 w 205"/>
                    <a:gd name="T51" fmla="*/ 215 h 440"/>
                    <a:gd name="T52" fmla="*/ 42 w 205"/>
                    <a:gd name="T53" fmla="*/ 185 h 440"/>
                    <a:gd name="T54" fmla="*/ 40 w 205"/>
                    <a:gd name="T55" fmla="*/ 164 h 440"/>
                    <a:gd name="T56" fmla="*/ 44 w 205"/>
                    <a:gd name="T57" fmla="*/ 152 h 440"/>
                    <a:gd name="T58" fmla="*/ 59 w 205"/>
                    <a:gd name="T59" fmla="*/ 161 h 440"/>
                    <a:gd name="T60" fmla="*/ 56 w 205"/>
                    <a:gd name="T61" fmla="*/ 141 h 440"/>
                    <a:gd name="T62" fmla="*/ 51 w 205"/>
                    <a:gd name="T63" fmla="*/ 127 h 440"/>
                    <a:gd name="T64" fmla="*/ 54 w 205"/>
                    <a:gd name="T65" fmla="*/ 119 h 440"/>
                    <a:gd name="T66" fmla="*/ 113 w 205"/>
                    <a:gd name="T67" fmla="*/ 156 h 440"/>
                    <a:gd name="T68" fmla="*/ 182 w 205"/>
                    <a:gd name="T69" fmla="*/ 185 h 440"/>
                    <a:gd name="T70" fmla="*/ 86 w 205"/>
                    <a:gd name="T71" fmla="*/ 139 h 440"/>
                    <a:gd name="T72" fmla="*/ 54 w 205"/>
                    <a:gd name="T73" fmla="*/ 119 h 440"/>
                    <a:gd name="T74" fmla="*/ 58 w 205"/>
                    <a:gd name="T75" fmla="*/ 108 h 440"/>
                    <a:gd name="T76" fmla="*/ 53 w 205"/>
                    <a:gd name="T77" fmla="*/ 84 h 440"/>
                    <a:gd name="T78" fmla="*/ 54 w 205"/>
                    <a:gd name="T79" fmla="*/ 67 h 440"/>
                    <a:gd name="T80" fmla="*/ 86 w 205"/>
                    <a:gd name="T81" fmla="*/ 87 h 440"/>
                    <a:gd name="T82" fmla="*/ 79 w 205"/>
                    <a:gd name="T83" fmla="*/ 81 h 440"/>
                    <a:gd name="T84" fmla="*/ 58 w 205"/>
                    <a:gd name="T85" fmla="*/ 67 h 440"/>
                    <a:gd name="T86" fmla="*/ 54 w 205"/>
                    <a:gd name="T87" fmla="*/ 59 h 440"/>
                    <a:gd name="T88" fmla="*/ 44 w 205"/>
                    <a:gd name="T89" fmla="*/ 48 h 440"/>
                    <a:gd name="T90" fmla="*/ 107 w 205"/>
                    <a:gd name="T91" fmla="*/ 68 h 440"/>
                    <a:gd name="T92" fmla="*/ 44 w 205"/>
                    <a:gd name="T93" fmla="*/ 32 h 440"/>
                    <a:gd name="T94" fmla="*/ 118 w 205"/>
                    <a:gd name="T95" fmla="*/ 32 h 440"/>
                    <a:gd name="T96" fmla="*/ 150 w 205"/>
                    <a:gd name="T97" fmla="*/ 28 h 440"/>
                    <a:gd name="T98" fmla="*/ 54 w 205"/>
                    <a:gd name="T99" fmla="*/ 32 h 440"/>
                    <a:gd name="T100" fmla="*/ 40 w 205"/>
                    <a:gd name="T101" fmla="*/ 13 h 440"/>
                    <a:gd name="T102" fmla="*/ 19 w 205"/>
                    <a:gd name="T103" fmla="*/ 5 h 440"/>
                    <a:gd name="T104" fmla="*/ 0 w 205"/>
                    <a:gd name="T105" fmla="*/ 381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87" name="Freeform 63"/>
              <p:cNvSpPr>
                <a:spLocks/>
              </p:cNvSpPr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>
                  <a:gd name="T0" fmla="*/ 10 w 52"/>
                  <a:gd name="T1" fmla="*/ 0 h 336"/>
                  <a:gd name="T2" fmla="*/ 20 w 52"/>
                  <a:gd name="T3" fmla="*/ 25 h 336"/>
                  <a:gd name="T4" fmla="*/ 30 w 52"/>
                  <a:gd name="T5" fmla="*/ 65 h 336"/>
                  <a:gd name="T6" fmla="*/ 40 w 52"/>
                  <a:gd name="T7" fmla="*/ 122 h 336"/>
                  <a:gd name="T8" fmla="*/ 51 w 52"/>
                  <a:gd name="T9" fmla="*/ 193 h 336"/>
                  <a:gd name="T10" fmla="*/ 51 w 52"/>
                  <a:gd name="T11" fmla="*/ 269 h 336"/>
                  <a:gd name="T12" fmla="*/ 45 w 52"/>
                  <a:gd name="T13" fmla="*/ 335 h 336"/>
                  <a:gd name="T14" fmla="*/ 40 w 52"/>
                  <a:gd name="T15" fmla="*/ 335 h 336"/>
                  <a:gd name="T16" fmla="*/ 45 w 52"/>
                  <a:gd name="T17" fmla="*/ 269 h 336"/>
                  <a:gd name="T18" fmla="*/ 45 w 52"/>
                  <a:gd name="T19" fmla="*/ 213 h 336"/>
                  <a:gd name="T20" fmla="*/ 35 w 52"/>
                  <a:gd name="T21" fmla="*/ 152 h 336"/>
                  <a:gd name="T22" fmla="*/ 20 w 52"/>
                  <a:gd name="T23" fmla="*/ 91 h 336"/>
                  <a:gd name="T24" fmla="*/ 0 w 52"/>
                  <a:gd name="T25" fmla="*/ 15 h 336"/>
                  <a:gd name="T26" fmla="*/ 10 w 52"/>
                  <a:gd name="T2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8" name="Freeform 64"/>
              <p:cNvSpPr>
                <a:spLocks/>
              </p:cNvSpPr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>
                  <a:gd name="T0" fmla="*/ 137 w 138"/>
                  <a:gd name="T1" fmla="*/ 161 h 162"/>
                  <a:gd name="T2" fmla="*/ 116 w 138"/>
                  <a:gd name="T3" fmla="*/ 125 h 162"/>
                  <a:gd name="T4" fmla="*/ 99 w 138"/>
                  <a:gd name="T5" fmla="*/ 85 h 162"/>
                  <a:gd name="T6" fmla="*/ 90 w 138"/>
                  <a:gd name="T7" fmla="*/ 68 h 162"/>
                  <a:gd name="T8" fmla="*/ 77 w 138"/>
                  <a:gd name="T9" fmla="*/ 48 h 162"/>
                  <a:gd name="T10" fmla="*/ 61 w 138"/>
                  <a:gd name="T11" fmla="*/ 27 h 162"/>
                  <a:gd name="T12" fmla="*/ 49 w 138"/>
                  <a:gd name="T13" fmla="*/ 13 h 162"/>
                  <a:gd name="T14" fmla="*/ 39 w 138"/>
                  <a:gd name="T15" fmla="*/ 7 h 162"/>
                  <a:gd name="T16" fmla="*/ 27 w 138"/>
                  <a:gd name="T17" fmla="*/ 2 h 162"/>
                  <a:gd name="T18" fmla="*/ 12 w 138"/>
                  <a:gd name="T19" fmla="*/ 0 h 162"/>
                  <a:gd name="T20" fmla="*/ 6 w 138"/>
                  <a:gd name="T21" fmla="*/ 4 h 162"/>
                  <a:gd name="T22" fmla="*/ 0 w 138"/>
                  <a:gd name="T23" fmla="*/ 1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9" name="Freeform 65"/>
              <p:cNvSpPr>
                <a:spLocks/>
              </p:cNvSpPr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>
                  <a:gd name="T0" fmla="*/ 287 w 427"/>
                  <a:gd name="T1" fmla="*/ 6 h 577"/>
                  <a:gd name="T2" fmla="*/ 275 w 427"/>
                  <a:gd name="T3" fmla="*/ 24 h 577"/>
                  <a:gd name="T4" fmla="*/ 181 w 427"/>
                  <a:gd name="T5" fmla="*/ 21 h 577"/>
                  <a:gd name="T6" fmla="*/ 218 w 427"/>
                  <a:gd name="T7" fmla="*/ 28 h 577"/>
                  <a:gd name="T8" fmla="*/ 259 w 427"/>
                  <a:gd name="T9" fmla="*/ 39 h 577"/>
                  <a:gd name="T10" fmla="*/ 169 w 427"/>
                  <a:gd name="T11" fmla="*/ 54 h 577"/>
                  <a:gd name="T12" fmla="*/ 238 w 427"/>
                  <a:gd name="T13" fmla="*/ 58 h 577"/>
                  <a:gd name="T14" fmla="*/ 245 w 427"/>
                  <a:gd name="T15" fmla="*/ 76 h 577"/>
                  <a:gd name="T16" fmla="*/ 43 w 427"/>
                  <a:gd name="T17" fmla="*/ 157 h 577"/>
                  <a:gd name="T18" fmla="*/ 230 w 427"/>
                  <a:gd name="T19" fmla="*/ 97 h 577"/>
                  <a:gd name="T20" fmla="*/ 190 w 427"/>
                  <a:gd name="T21" fmla="*/ 130 h 577"/>
                  <a:gd name="T22" fmla="*/ 215 w 427"/>
                  <a:gd name="T23" fmla="*/ 134 h 577"/>
                  <a:gd name="T24" fmla="*/ 181 w 427"/>
                  <a:gd name="T25" fmla="*/ 179 h 577"/>
                  <a:gd name="T26" fmla="*/ 106 w 427"/>
                  <a:gd name="T27" fmla="*/ 229 h 577"/>
                  <a:gd name="T28" fmla="*/ 190 w 427"/>
                  <a:gd name="T29" fmla="*/ 192 h 577"/>
                  <a:gd name="T30" fmla="*/ 121 w 427"/>
                  <a:gd name="T31" fmla="*/ 265 h 577"/>
                  <a:gd name="T32" fmla="*/ 184 w 427"/>
                  <a:gd name="T33" fmla="*/ 218 h 577"/>
                  <a:gd name="T34" fmla="*/ 199 w 427"/>
                  <a:gd name="T35" fmla="*/ 218 h 577"/>
                  <a:gd name="T36" fmla="*/ 174 w 427"/>
                  <a:gd name="T37" fmla="*/ 260 h 577"/>
                  <a:gd name="T38" fmla="*/ 195 w 427"/>
                  <a:gd name="T39" fmla="*/ 260 h 577"/>
                  <a:gd name="T40" fmla="*/ 155 w 427"/>
                  <a:gd name="T41" fmla="*/ 310 h 577"/>
                  <a:gd name="T42" fmla="*/ 177 w 427"/>
                  <a:gd name="T43" fmla="*/ 298 h 577"/>
                  <a:gd name="T44" fmla="*/ 158 w 427"/>
                  <a:gd name="T45" fmla="*/ 344 h 577"/>
                  <a:gd name="T46" fmla="*/ 174 w 427"/>
                  <a:gd name="T47" fmla="*/ 329 h 577"/>
                  <a:gd name="T48" fmla="*/ 193 w 427"/>
                  <a:gd name="T49" fmla="*/ 325 h 577"/>
                  <a:gd name="T50" fmla="*/ 181 w 427"/>
                  <a:gd name="T51" fmla="*/ 359 h 577"/>
                  <a:gd name="T52" fmla="*/ 141 w 427"/>
                  <a:gd name="T53" fmla="*/ 423 h 577"/>
                  <a:gd name="T54" fmla="*/ 193 w 427"/>
                  <a:gd name="T55" fmla="*/ 374 h 577"/>
                  <a:gd name="T56" fmla="*/ 204 w 427"/>
                  <a:gd name="T57" fmla="*/ 365 h 577"/>
                  <a:gd name="T58" fmla="*/ 202 w 427"/>
                  <a:gd name="T59" fmla="*/ 418 h 577"/>
                  <a:gd name="T60" fmla="*/ 218 w 427"/>
                  <a:gd name="T61" fmla="*/ 444 h 577"/>
                  <a:gd name="T62" fmla="*/ 225 w 427"/>
                  <a:gd name="T63" fmla="*/ 414 h 577"/>
                  <a:gd name="T64" fmla="*/ 376 w 427"/>
                  <a:gd name="T65" fmla="*/ 494 h 577"/>
                  <a:gd name="T66" fmla="*/ 238 w 427"/>
                  <a:gd name="T67" fmla="*/ 378 h 577"/>
                  <a:gd name="T68" fmla="*/ 268 w 427"/>
                  <a:gd name="T69" fmla="*/ 402 h 577"/>
                  <a:gd name="T70" fmla="*/ 228 w 427"/>
                  <a:gd name="T71" fmla="*/ 339 h 577"/>
                  <a:gd name="T72" fmla="*/ 394 w 427"/>
                  <a:gd name="T73" fmla="*/ 390 h 577"/>
                  <a:gd name="T74" fmla="*/ 228 w 427"/>
                  <a:gd name="T75" fmla="*/ 319 h 577"/>
                  <a:gd name="T76" fmla="*/ 251 w 427"/>
                  <a:gd name="T77" fmla="*/ 302 h 577"/>
                  <a:gd name="T78" fmla="*/ 232 w 427"/>
                  <a:gd name="T79" fmla="*/ 277 h 577"/>
                  <a:gd name="T80" fmla="*/ 259 w 427"/>
                  <a:gd name="T81" fmla="*/ 277 h 577"/>
                  <a:gd name="T82" fmla="*/ 333 w 427"/>
                  <a:gd name="T83" fmla="*/ 326 h 577"/>
                  <a:gd name="T84" fmla="*/ 262 w 427"/>
                  <a:gd name="T85" fmla="*/ 232 h 577"/>
                  <a:gd name="T86" fmla="*/ 248 w 427"/>
                  <a:gd name="T87" fmla="*/ 198 h 577"/>
                  <a:gd name="T88" fmla="*/ 268 w 427"/>
                  <a:gd name="T89" fmla="*/ 192 h 577"/>
                  <a:gd name="T90" fmla="*/ 264 w 427"/>
                  <a:gd name="T91" fmla="*/ 159 h 577"/>
                  <a:gd name="T92" fmla="*/ 273 w 427"/>
                  <a:gd name="T93" fmla="*/ 155 h 577"/>
                  <a:gd name="T94" fmla="*/ 324 w 427"/>
                  <a:gd name="T95" fmla="*/ 185 h 577"/>
                  <a:gd name="T96" fmla="*/ 284 w 427"/>
                  <a:gd name="T97" fmla="*/ 137 h 577"/>
                  <a:gd name="T98" fmla="*/ 287 w 427"/>
                  <a:gd name="T99" fmla="*/ 96 h 577"/>
                  <a:gd name="T100" fmla="*/ 284 w 427"/>
                  <a:gd name="T101" fmla="*/ 73 h 577"/>
                  <a:gd name="T102" fmla="*/ 327 w 427"/>
                  <a:gd name="T103" fmla="*/ 72 h 577"/>
                  <a:gd name="T104" fmla="*/ 317 w 427"/>
                  <a:gd name="T105" fmla="*/ 39 h 577"/>
                  <a:gd name="T106" fmla="*/ 336 w 427"/>
                  <a:gd name="T107" fmla="*/ 30 h 577"/>
                  <a:gd name="T108" fmla="*/ 330 w 427"/>
                  <a:gd name="T109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0" name="Freeform 66"/>
              <p:cNvSpPr>
                <a:spLocks/>
              </p:cNvSpPr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>
                  <a:gd name="T0" fmla="*/ 157 w 158"/>
                  <a:gd name="T1" fmla="*/ 94 h 263"/>
                  <a:gd name="T2" fmla="*/ 140 w 158"/>
                  <a:gd name="T3" fmla="*/ 9 h 263"/>
                  <a:gd name="T4" fmla="*/ 119 w 158"/>
                  <a:gd name="T5" fmla="*/ 1 h 263"/>
                  <a:gd name="T6" fmla="*/ 102 w 158"/>
                  <a:gd name="T7" fmla="*/ 0 h 263"/>
                  <a:gd name="T8" fmla="*/ 75 w 158"/>
                  <a:gd name="T9" fmla="*/ 3 h 263"/>
                  <a:gd name="T10" fmla="*/ 59 w 158"/>
                  <a:gd name="T11" fmla="*/ 13 h 263"/>
                  <a:gd name="T12" fmla="*/ 40 w 158"/>
                  <a:gd name="T13" fmla="*/ 26 h 263"/>
                  <a:gd name="T14" fmla="*/ 22 w 158"/>
                  <a:gd name="T15" fmla="*/ 49 h 263"/>
                  <a:gd name="T16" fmla="*/ 12 w 158"/>
                  <a:gd name="T17" fmla="*/ 82 h 263"/>
                  <a:gd name="T18" fmla="*/ 7 w 158"/>
                  <a:gd name="T19" fmla="*/ 110 h 263"/>
                  <a:gd name="T20" fmla="*/ 0 w 158"/>
                  <a:gd name="T21" fmla="*/ 149 h 263"/>
                  <a:gd name="T22" fmla="*/ 0 w 158"/>
                  <a:gd name="T23" fmla="*/ 174 h 263"/>
                  <a:gd name="T24" fmla="*/ 12 w 158"/>
                  <a:gd name="T25" fmla="*/ 209 h 263"/>
                  <a:gd name="T26" fmla="*/ 35 w 158"/>
                  <a:gd name="T27" fmla="*/ 238 h 263"/>
                  <a:gd name="T28" fmla="*/ 59 w 158"/>
                  <a:gd name="T29" fmla="*/ 262 h 263"/>
                  <a:gd name="T30" fmla="*/ 46 w 158"/>
                  <a:gd name="T31" fmla="*/ 226 h 263"/>
                  <a:gd name="T32" fmla="*/ 40 w 158"/>
                  <a:gd name="T33" fmla="*/ 193 h 263"/>
                  <a:gd name="T34" fmla="*/ 43 w 158"/>
                  <a:gd name="T35" fmla="*/ 158 h 263"/>
                  <a:gd name="T36" fmla="*/ 46 w 158"/>
                  <a:gd name="T37" fmla="*/ 128 h 263"/>
                  <a:gd name="T38" fmla="*/ 51 w 158"/>
                  <a:gd name="T39" fmla="*/ 97 h 263"/>
                  <a:gd name="T40" fmla="*/ 59 w 158"/>
                  <a:gd name="T41" fmla="*/ 70 h 263"/>
                  <a:gd name="T42" fmla="*/ 61 w 158"/>
                  <a:gd name="T43" fmla="*/ 49 h 263"/>
                  <a:gd name="T44" fmla="*/ 71 w 158"/>
                  <a:gd name="T45" fmla="*/ 27 h 263"/>
                  <a:gd name="T46" fmla="*/ 94 w 158"/>
                  <a:gd name="T47" fmla="*/ 10 h 263"/>
                  <a:gd name="T48" fmla="*/ 114 w 158"/>
                  <a:gd name="T49" fmla="*/ 11 h 263"/>
                  <a:gd name="T50" fmla="*/ 135 w 158"/>
                  <a:gd name="T51" fmla="*/ 59 h 263"/>
                  <a:gd name="T52" fmla="*/ 150 w 158"/>
                  <a:gd name="T53" fmla="*/ 70 h 263"/>
                  <a:gd name="T54" fmla="*/ 157 w 158"/>
                  <a:gd name="T55" fmla="*/ 9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1" name="Freeform 67"/>
              <p:cNvSpPr>
                <a:spLocks/>
              </p:cNvSpPr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>
                  <a:gd name="T0" fmla="*/ 3 w 176"/>
                  <a:gd name="T1" fmla="*/ 51 h 322"/>
                  <a:gd name="T2" fmla="*/ 40 w 176"/>
                  <a:gd name="T3" fmla="*/ 0 h 322"/>
                  <a:gd name="T4" fmla="*/ 63 w 176"/>
                  <a:gd name="T5" fmla="*/ 1 h 322"/>
                  <a:gd name="T6" fmla="*/ 83 w 176"/>
                  <a:gd name="T7" fmla="*/ 4 h 322"/>
                  <a:gd name="T8" fmla="*/ 99 w 176"/>
                  <a:gd name="T9" fmla="*/ 18 h 322"/>
                  <a:gd name="T10" fmla="*/ 139 w 176"/>
                  <a:gd name="T11" fmla="*/ 59 h 322"/>
                  <a:gd name="T12" fmla="*/ 152 w 176"/>
                  <a:gd name="T13" fmla="*/ 77 h 322"/>
                  <a:gd name="T14" fmla="*/ 161 w 176"/>
                  <a:gd name="T15" fmla="*/ 96 h 322"/>
                  <a:gd name="T16" fmla="*/ 171 w 176"/>
                  <a:gd name="T17" fmla="*/ 150 h 322"/>
                  <a:gd name="T18" fmla="*/ 175 w 176"/>
                  <a:gd name="T19" fmla="*/ 167 h 322"/>
                  <a:gd name="T20" fmla="*/ 171 w 176"/>
                  <a:gd name="T21" fmla="*/ 188 h 322"/>
                  <a:gd name="T22" fmla="*/ 164 w 176"/>
                  <a:gd name="T23" fmla="*/ 210 h 322"/>
                  <a:gd name="T24" fmla="*/ 148 w 176"/>
                  <a:gd name="T25" fmla="*/ 244 h 322"/>
                  <a:gd name="T26" fmla="*/ 136 w 176"/>
                  <a:gd name="T27" fmla="*/ 267 h 322"/>
                  <a:gd name="T28" fmla="*/ 115 w 176"/>
                  <a:gd name="T29" fmla="*/ 291 h 322"/>
                  <a:gd name="T30" fmla="*/ 76 w 176"/>
                  <a:gd name="T31" fmla="*/ 321 h 322"/>
                  <a:gd name="T32" fmla="*/ 96 w 176"/>
                  <a:gd name="T33" fmla="*/ 283 h 322"/>
                  <a:gd name="T34" fmla="*/ 113 w 176"/>
                  <a:gd name="T35" fmla="*/ 249 h 322"/>
                  <a:gd name="T36" fmla="*/ 123 w 176"/>
                  <a:gd name="T37" fmla="*/ 217 h 322"/>
                  <a:gd name="T38" fmla="*/ 118 w 176"/>
                  <a:gd name="T39" fmla="*/ 188 h 322"/>
                  <a:gd name="T40" fmla="*/ 115 w 176"/>
                  <a:gd name="T41" fmla="*/ 167 h 322"/>
                  <a:gd name="T42" fmla="*/ 123 w 176"/>
                  <a:gd name="T43" fmla="*/ 141 h 322"/>
                  <a:gd name="T44" fmla="*/ 126 w 176"/>
                  <a:gd name="T45" fmla="*/ 119 h 322"/>
                  <a:gd name="T46" fmla="*/ 109 w 176"/>
                  <a:gd name="T47" fmla="*/ 77 h 322"/>
                  <a:gd name="T48" fmla="*/ 106 w 176"/>
                  <a:gd name="T49" fmla="*/ 54 h 322"/>
                  <a:gd name="T50" fmla="*/ 92 w 176"/>
                  <a:gd name="T51" fmla="*/ 37 h 322"/>
                  <a:gd name="T52" fmla="*/ 63 w 176"/>
                  <a:gd name="T53" fmla="*/ 13 h 322"/>
                  <a:gd name="T54" fmla="*/ 49 w 176"/>
                  <a:gd name="T55" fmla="*/ 32 h 322"/>
                  <a:gd name="T56" fmla="*/ 0 w 176"/>
                  <a:gd name="T57" fmla="*/ 61 h 322"/>
                  <a:gd name="T58" fmla="*/ 3 w 176"/>
                  <a:gd name="T59" fmla="*/ 5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5" name="Group 111"/>
            <p:cNvGrpSpPr>
              <a:grpSpLocks/>
            </p:cNvGrpSpPr>
            <p:nvPr/>
          </p:nvGrpSpPr>
          <p:grpSpPr bwMode="auto"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1108" name="Group 84"/>
              <p:cNvGrpSpPr>
                <a:grpSpLocks/>
              </p:cNvGrpSpPr>
              <p:nvPr/>
            </p:nvGrpSpPr>
            <p:grpSpPr bwMode="auto"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1093" name="Freeform 69"/>
                <p:cNvSpPr>
                  <a:spLocks/>
                </p:cNvSpPr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>
                    <a:gd name="T0" fmla="*/ 0 w 148"/>
                    <a:gd name="T1" fmla="*/ 229 h 230"/>
                    <a:gd name="T2" fmla="*/ 21 w 148"/>
                    <a:gd name="T3" fmla="*/ 177 h 230"/>
                    <a:gd name="T4" fmla="*/ 40 w 148"/>
                    <a:gd name="T5" fmla="*/ 121 h 230"/>
                    <a:gd name="T6" fmla="*/ 49 w 148"/>
                    <a:gd name="T7" fmla="*/ 96 h 230"/>
                    <a:gd name="T8" fmla="*/ 62 w 148"/>
                    <a:gd name="T9" fmla="*/ 68 h 230"/>
                    <a:gd name="T10" fmla="*/ 80 w 148"/>
                    <a:gd name="T11" fmla="*/ 37 h 230"/>
                    <a:gd name="T12" fmla="*/ 94 w 148"/>
                    <a:gd name="T13" fmla="*/ 18 h 230"/>
                    <a:gd name="T14" fmla="*/ 104 w 148"/>
                    <a:gd name="T15" fmla="*/ 9 h 230"/>
                    <a:gd name="T16" fmla="*/ 118 w 148"/>
                    <a:gd name="T17" fmla="*/ 2 h 230"/>
                    <a:gd name="T18" fmla="*/ 132 w 148"/>
                    <a:gd name="T19" fmla="*/ 0 h 230"/>
                    <a:gd name="T20" fmla="*/ 139 w 148"/>
                    <a:gd name="T21" fmla="*/ 6 h 230"/>
                    <a:gd name="T22" fmla="*/ 147 w 148"/>
                    <a:gd name="T23" fmla="*/ 21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4" name="Freeform 70"/>
                <p:cNvSpPr>
                  <a:spLocks/>
                </p:cNvSpPr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>
                    <a:gd name="T0" fmla="*/ 116 w 117"/>
                    <a:gd name="T1" fmla="*/ 389 h 390"/>
                    <a:gd name="T2" fmla="*/ 93 w 117"/>
                    <a:gd name="T3" fmla="*/ 156 h 390"/>
                    <a:gd name="T4" fmla="*/ 75 w 117"/>
                    <a:gd name="T5" fmla="*/ 40 h 390"/>
                    <a:gd name="T6" fmla="*/ 69 w 117"/>
                    <a:gd name="T7" fmla="*/ 16 h 390"/>
                    <a:gd name="T8" fmla="*/ 60 w 117"/>
                    <a:gd name="T9" fmla="*/ 4 h 390"/>
                    <a:gd name="T10" fmla="*/ 43 w 117"/>
                    <a:gd name="T11" fmla="*/ 0 h 390"/>
                    <a:gd name="T12" fmla="*/ 28 w 117"/>
                    <a:gd name="T13" fmla="*/ 4 h 390"/>
                    <a:gd name="T14" fmla="*/ 13 w 117"/>
                    <a:gd name="T15" fmla="*/ 17 h 390"/>
                    <a:gd name="T16" fmla="*/ 0 w 117"/>
                    <a:gd name="T17" fmla="*/ 39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5" name="Freeform 71"/>
                <p:cNvSpPr>
                  <a:spLocks/>
                </p:cNvSpPr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>
                    <a:gd name="T0" fmla="*/ 156 w 158"/>
                    <a:gd name="T1" fmla="*/ 987 h 988"/>
                    <a:gd name="T2" fmla="*/ 157 w 158"/>
                    <a:gd name="T3" fmla="*/ 844 h 988"/>
                    <a:gd name="T4" fmla="*/ 157 w 158"/>
                    <a:gd name="T5" fmla="*/ 778 h 988"/>
                    <a:gd name="T6" fmla="*/ 153 w 158"/>
                    <a:gd name="T7" fmla="*/ 732 h 988"/>
                    <a:gd name="T8" fmla="*/ 151 w 158"/>
                    <a:gd name="T9" fmla="*/ 676 h 988"/>
                    <a:gd name="T10" fmla="*/ 152 w 158"/>
                    <a:gd name="T11" fmla="*/ 618 h 988"/>
                    <a:gd name="T12" fmla="*/ 150 w 158"/>
                    <a:gd name="T13" fmla="*/ 569 h 988"/>
                    <a:gd name="T14" fmla="*/ 146 w 158"/>
                    <a:gd name="T15" fmla="*/ 526 h 988"/>
                    <a:gd name="T16" fmla="*/ 141 w 158"/>
                    <a:gd name="T17" fmla="*/ 448 h 988"/>
                    <a:gd name="T18" fmla="*/ 133 w 158"/>
                    <a:gd name="T19" fmla="*/ 363 h 988"/>
                    <a:gd name="T20" fmla="*/ 123 w 158"/>
                    <a:gd name="T21" fmla="*/ 277 h 988"/>
                    <a:gd name="T22" fmla="*/ 115 w 158"/>
                    <a:gd name="T23" fmla="*/ 185 h 988"/>
                    <a:gd name="T24" fmla="*/ 109 w 158"/>
                    <a:gd name="T25" fmla="*/ 131 h 988"/>
                    <a:gd name="T26" fmla="*/ 103 w 158"/>
                    <a:gd name="T27" fmla="*/ 109 h 988"/>
                    <a:gd name="T28" fmla="*/ 88 w 158"/>
                    <a:gd name="T29" fmla="*/ 72 h 988"/>
                    <a:gd name="T30" fmla="*/ 76 w 158"/>
                    <a:gd name="T31" fmla="*/ 45 h 988"/>
                    <a:gd name="T32" fmla="*/ 60 w 158"/>
                    <a:gd name="T33" fmla="*/ 23 h 988"/>
                    <a:gd name="T34" fmla="*/ 44 w 158"/>
                    <a:gd name="T35" fmla="*/ 5 h 988"/>
                    <a:gd name="T36" fmla="*/ 33 w 158"/>
                    <a:gd name="T37" fmla="*/ 0 h 988"/>
                    <a:gd name="T38" fmla="*/ 18 w 158"/>
                    <a:gd name="T39" fmla="*/ 0 h 988"/>
                    <a:gd name="T40" fmla="*/ 6 w 158"/>
                    <a:gd name="T41" fmla="*/ 5 h 988"/>
                    <a:gd name="T42" fmla="*/ 0 w 158"/>
                    <a:gd name="T43" fmla="*/ 16 h 9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6" name="Freeform 72"/>
                <p:cNvSpPr>
                  <a:spLocks/>
                </p:cNvSpPr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>
                    <a:gd name="T0" fmla="*/ 162 w 163"/>
                    <a:gd name="T1" fmla="*/ 316 h 317"/>
                    <a:gd name="T2" fmla="*/ 138 w 163"/>
                    <a:gd name="T3" fmla="*/ 245 h 317"/>
                    <a:gd name="T4" fmla="*/ 117 w 163"/>
                    <a:gd name="T5" fmla="*/ 167 h 317"/>
                    <a:gd name="T6" fmla="*/ 106 w 163"/>
                    <a:gd name="T7" fmla="*/ 133 h 317"/>
                    <a:gd name="T8" fmla="*/ 92 w 163"/>
                    <a:gd name="T9" fmla="*/ 94 h 317"/>
                    <a:gd name="T10" fmla="*/ 72 w 163"/>
                    <a:gd name="T11" fmla="*/ 52 h 317"/>
                    <a:gd name="T12" fmla="*/ 57 w 163"/>
                    <a:gd name="T13" fmla="*/ 26 h 317"/>
                    <a:gd name="T14" fmla="*/ 46 w 163"/>
                    <a:gd name="T15" fmla="*/ 14 h 317"/>
                    <a:gd name="T16" fmla="*/ 32 w 163"/>
                    <a:gd name="T17" fmla="*/ 4 h 317"/>
                    <a:gd name="T18" fmla="*/ 15 w 163"/>
                    <a:gd name="T19" fmla="*/ 0 h 317"/>
                    <a:gd name="T20" fmla="*/ 8 w 163"/>
                    <a:gd name="T21" fmla="*/ 9 h 317"/>
                    <a:gd name="T22" fmla="*/ 0 w 163"/>
                    <a:gd name="T23" fmla="*/ 28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7" name="Freeform 73"/>
                <p:cNvSpPr>
                  <a:spLocks/>
                </p:cNvSpPr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>
                    <a:gd name="T0" fmla="*/ 156 w 157"/>
                    <a:gd name="T1" fmla="*/ 346 h 347"/>
                    <a:gd name="T2" fmla="*/ 133 w 157"/>
                    <a:gd name="T3" fmla="*/ 313 h 347"/>
                    <a:gd name="T4" fmla="*/ 123 w 157"/>
                    <a:gd name="T5" fmla="*/ 292 h 347"/>
                    <a:gd name="T6" fmla="*/ 117 w 157"/>
                    <a:gd name="T7" fmla="*/ 275 h 347"/>
                    <a:gd name="T8" fmla="*/ 82 w 157"/>
                    <a:gd name="T9" fmla="*/ 116 h 347"/>
                    <a:gd name="T10" fmla="*/ 64 w 157"/>
                    <a:gd name="T11" fmla="*/ 65 h 347"/>
                    <a:gd name="T12" fmla="*/ 50 w 157"/>
                    <a:gd name="T13" fmla="*/ 32 h 347"/>
                    <a:gd name="T14" fmla="*/ 39 w 157"/>
                    <a:gd name="T15" fmla="*/ 17 h 347"/>
                    <a:gd name="T16" fmla="*/ 27 w 157"/>
                    <a:gd name="T17" fmla="*/ 4 h 347"/>
                    <a:gd name="T18" fmla="*/ 13 w 157"/>
                    <a:gd name="T19" fmla="*/ 0 h 347"/>
                    <a:gd name="T20" fmla="*/ 4 w 157"/>
                    <a:gd name="T21" fmla="*/ 3 h 347"/>
                    <a:gd name="T22" fmla="*/ 0 w 157"/>
                    <a:gd name="T23" fmla="*/ 23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8" name="Freeform 74"/>
                <p:cNvSpPr>
                  <a:spLocks/>
                </p:cNvSpPr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>
                    <a:gd name="T0" fmla="*/ 339 w 340"/>
                    <a:gd name="T1" fmla="*/ 525 h 526"/>
                    <a:gd name="T2" fmla="*/ 329 w 340"/>
                    <a:gd name="T3" fmla="*/ 483 h 526"/>
                    <a:gd name="T4" fmla="*/ 222 w 340"/>
                    <a:gd name="T5" fmla="*/ 198 h 526"/>
                    <a:gd name="T6" fmla="*/ 175 w 340"/>
                    <a:gd name="T7" fmla="*/ 110 h 526"/>
                    <a:gd name="T8" fmla="*/ 161 w 340"/>
                    <a:gd name="T9" fmla="*/ 80 h 526"/>
                    <a:gd name="T10" fmla="*/ 143 w 340"/>
                    <a:gd name="T11" fmla="*/ 47 h 526"/>
                    <a:gd name="T12" fmla="*/ 121 w 340"/>
                    <a:gd name="T13" fmla="*/ 23 h 526"/>
                    <a:gd name="T14" fmla="*/ 102 w 340"/>
                    <a:gd name="T15" fmla="*/ 9 h 526"/>
                    <a:gd name="T16" fmla="*/ 77 w 340"/>
                    <a:gd name="T17" fmla="*/ 0 h 526"/>
                    <a:gd name="T18" fmla="*/ 53 w 340"/>
                    <a:gd name="T19" fmla="*/ 0 h 526"/>
                    <a:gd name="T20" fmla="*/ 35 w 340"/>
                    <a:gd name="T21" fmla="*/ 9 h 526"/>
                    <a:gd name="T22" fmla="*/ 0 w 340"/>
                    <a:gd name="T23" fmla="*/ 58 h 5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9" name="Freeform 75"/>
                <p:cNvSpPr>
                  <a:spLocks/>
                </p:cNvSpPr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>
                    <a:gd name="T0" fmla="*/ 0 w 338"/>
                    <a:gd name="T1" fmla="*/ 869 h 870"/>
                    <a:gd name="T2" fmla="*/ 89 w 338"/>
                    <a:gd name="T3" fmla="*/ 622 h 870"/>
                    <a:gd name="T4" fmla="*/ 137 w 338"/>
                    <a:gd name="T5" fmla="*/ 499 h 870"/>
                    <a:gd name="T6" fmla="*/ 179 w 338"/>
                    <a:gd name="T7" fmla="*/ 381 h 870"/>
                    <a:gd name="T8" fmla="*/ 205 w 338"/>
                    <a:gd name="T9" fmla="*/ 299 h 870"/>
                    <a:gd name="T10" fmla="*/ 217 w 338"/>
                    <a:gd name="T11" fmla="*/ 256 h 870"/>
                    <a:gd name="T12" fmla="*/ 225 w 338"/>
                    <a:gd name="T13" fmla="*/ 209 h 870"/>
                    <a:gd name="T14" fmla="*/ 235 w 338"/>
                    <a:gd name="T15" fmla="*/ 166 h 870"/>
                    <a:gd name="T16" fmla="*/ 251 w 338"/>
                    <a:gd name="T17" fmla="*/ 114 h 870"/>
                    <a:gd name="T18" fmla="*/ 269 w 338"/>
                    <a:gd name="T19" fmla="*/ 68 h 870"/>
                    <a:gd name="T20" fmla="*/ 292 w 338"/>
                    <a:gd name="T21" fmla="*/ 27 h 870"/>
                    <a:gd name="T22" fmla="*/ 309 w 338"/>
                    <a:gd name="T23" fmla="*/ 2 h 870"/>
                    <a:gd name="T24" fmla="*/ 320 w 338"/>
                    <a:gd name="T25" fmla="*/ 0 h 870"/>
                    <a:gd name="T26" fmla="*/ 331 w 338"/>
                    <a:gd name="T27" fmla="*/ 12 h 870"/>
                    <a:gd name="T28" fmla="*/ 337 w 338"/>
                    <a:gd name="T29" fmla="*/ 58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0" name="Freeform 76"/>
                <p:cNvSpPr>
                  <a:spLocks/>
                </p:cNvSpPr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>
                    <a:gd name="T0" fmla="*/ 0 w 248"/>
                    <a:gd name="T1" fmla="*/ 298 h 299"/>
                    <a:gd name="T2" fmla="*/ 46 w 248"/>
                    <a:gd name="T3" fmla="*/ 233 h 299"/>
                    <a:gd name="T4" fmla="*/ 75 w 248"/>
                    <a:gd name="T5" fmla="*/ 159 h 299"/>
                    <a:gd name="T6" fmla="*/ 90 w 248"/>
                    <a:gd name="T7" fmla="*/ 126 h 299"/>
                    <a:gd name="T8" fmla="*/ 111 w 248"/>
                    <a:gd name="T9" fmla="*/ 87 h 299"/>
                    <a:gd name="T10" fmla="*/ 140 w 248"/>
                    <a:gd name="T11" fmla="*/ 47 h 299"/>
                    <a:gd name="T12" fmla="*/ 161 w 248"/>
                    <a:gd name="T13" fmla="*/ 23 h 299"/>
                    <a:gd name="T14" fmla="*/ 176 w 248"/>
                    <a:gd name="T15" fmla="*/ 11 h 299"/>
                    <a:gd name="T16" fmla="*/ 199 w 248"/>
                    <a:gd name="T17" fmla="*/ 1 h 299"/>
                    <a:gd name="T18" fmla="*/ 223 w 248"/>
                    <a:gd name="T19" fmla="*/ 0 h 299"/>
                    <a:gd name="T20" fmla="*/ 233 w 248"/>
                    <a:gd name="T21" fmla="*/ 14 h 299"/>
                    <a:gd name="T22" fmla="*/ 247 w 248"/>
                    <a:gd name="T23" fmla="*/ 36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1" name="Freeform 77"/>
                <p:cNvSpPr>
                  <a:spLocks/>
                </p:cNvSpPr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>
                    <a:gd name="T0" fmla="*/ 0 w 119"/>
                    <a:gd name="T1" fmla="*/ 0 h 146"/>
                    <a:gd name="T2" fmla="*/ 19 w 119"/>
                    <a:gd name="T3" fmla="*/ 9 h 146"/>
                    <a:gd name="T4" fmla="*/ 44 w 119"/>
                    <a:gd name="T5" fmla="*/ 19 h 146"/>
                    <a:gd name="T6" fmla="*/ 65 w 119"/>
                    <a:gd name="T7" fmla="*/ 40 h 146"/>
                    <a:gd name="T8" fmla="*/ 85 w 119"/>
                    <a:gd name="T9" fmla="*/ 57 h 146"/>
                    <a:gd name="T10" fmla="*/ 101 w 119"/>
                    <a:gd name="T11" fmla="*/ 75 h 146"/>
                    <a:gd name="T12" fmla="*/ 109 w 119"/>
                    <a:gd name="T13" fmla="*/ 91 h 146"/>
                    <a:gd name="T14" fmla="*/ 115 w 119"/>
                    <a:gd name="T15" fmla="*/ 105 h 146"/>
                    <a:gd name="T16" fmla="*/ 118 w 119"/>
                    <a:gd name="T17" fmla="*/ 125 h 146"/>
                    <a:gd name="T18" fmla="*/ 118 w 119"/>
                    <a:gd name="T19" fmla="*/ 14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2" name="Freeform 78"/>
                <p:cNvSpPr>
                  <a:spLocks/>
                </p:cNvSpPr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>
                    <a:gd name="T0" fmla="*/ 0 w 100"/>
                    <a:gd name="T1" fmla="*/ 573 h 574"/>
                    <a:gd name="T2" fmla="*/ 0 w 100"/>
                    <a:gd name="T3" fmla="*/ 519 h 574"/>
                    <a:gd name="T4" fmla="*/ 0 w 100"/>
                    <a:gd name="T5" fmla="*/ 479 h 574"/>
                    <a:gd name="T6" fmla="*/ 2 w 100"/>
                    <a:gd name="T7" fmla="*/ 450 h 574"/>
                    <a:gd name="T8" fmla="*/ 3 w 100"/>
                    <a:gd name="T9" fmla="*/ 416 h 574"/>
                    <a:gd name="T10" fmla="*/ 3 w 100"/>
                    <a:gd name="T11" fmla="*/ 380 h 574"/>
                    <a:gd name="T12" fmla="*/ 4 w 100"/>
                    <a:gd name="T13" fmla="*/ 351 h 574"/>
                    <a:gd name="T14" fmla="*/ 6 w 100"/>
                    <a:gd name="T15" fmla="*/ 323 h 574"/>
                    <a:gd name="T16" fmla="*/ 9 w 100"/>
                    <a:gd name="T17" fmla="*/ 276 h 574"/>
                    <a:gd name="T18" fmla="*/ 14 w 100"/>
                    <a:gd name="T19" fmla="*/ 223 h 574"/>
                    <a:gd name="T20" fmla="*/ 21 w 100"/>
                    <a:gd name="T21" fmla="*/ 170 h 574"/>
                    <a:gd name="T22" fmla="*/ 26 w 100"/>
                    <a:gd name="T23" fmla="*/ 114 h 574"/>
                    <a:gd name="T24" fmla="*/ 30 w 100"/>
                    <a:gd name="T25" fmla="*/ 80 h 574"/>
                    <a:gd name="T26" fmla="*/ 33 w 100"/>
                    <a:gd name="T27" fmla="*/ 67 h 574"/>
                    <a:gd name="T28" fmla="*/ 42 w 100"/>
                    <a:gd name="T29" fmla="*/ 44 h 574"/>
                    <a:gd name="T30" fmla="*/ 51 w 100"/>
                    <a:gd name="T31" fmla="*/ 28 h 574"/>
                    <a:gd name="T32" fmla="*/ 61 w 100"/>
                    <a:gd name="T33" fmla="*/ 14 h 574"/>
                    <a:gd name="T34" fmla="*/ 71 w 100"/>
                    <a:gd name="T35" fmla="*/ 3 h 574"/>
                    <a:gd name="T36" fmla="*/ 77 w 100"/>
                    <a:gd name="T37" fmla="*/ 0 h 574"/>
                    <a:gd name="T38" fmla="*/ 87 w 100"/>
                    <a:gd name="T39" fmla="*/ 0 h 574"/>
                    <a:gd name="T40" fmla="*/ 95 w 100"/>
                    <a:gd name="T41" fmla="*/ 4 h 574"/>
                    <a:gd name="T42" fmla="*/ 99 w 100"/>
                    <a:gd name="T43" fmla="*/ 9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3" name="Freeform 79"/>
                <p:cNvSpPr>
                  <a:spLocks/>
                </p:cNvSpPr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>
                    <a:gd name="T0" fmla="*/ 123 w 124"/>
                    <a:gd name="T1" fmla="*/ 160 h 161"/>
                    <a:gd name="T2" fmla="*/ 104 w 124"/>
                    <a:gd name="T3" fmla="*/ 124 h 161"/>
                    <a:gd name="T4" fmla="*/ 89 w 124"/>
                    <a:gd name="T5" fmla="*/ 84 h 161"/>
                    <a:gd name="T6" fmla="*/ 81 w 124"/>
                    <a:gd name="T7" fmla="*/ 67 h 161"/>
                    <a:gd name="T8" fmla="*/ 70 w 124"/>
                    <a:gd name="T9" fmla="*/ 47 h 161"/>
                    <a:gd name="T10" fmla="*/ 55 w 124"/>
                    <a:gd name="T11" fmla="*/ 26 h 161"/>
                    <a:gd name="T12" fmla="*/ 44 w 124"/>
                    <a:gd name="T13" fmla="*/ 13 h 161"/>
                    <a:gd name="T14" fmla="*/ 35 w 124"/>
                    <a:gd name="T15" fmla="*/ 7 h 161"/>
                    <a:gd name="T16" fmla="*/ 24 w 124"/>
                    <a:gd name="T17" fmla="*/ 1 h 161"/>
                    <a:gd name="T18" fmla="*/ 11 w 124"/>
                    <a:gd name="T19" fmla="*/ 0 h 161"/>
                    <a:gd name="T20" fmla="*/ 5 w 124"/>
                    <a:gd name="T21" fmla="*/ 4 h 161"/>
                    <a:gd name="T22" fmla="*/ 0 w 124"/>
                    <a:gd name="T23" fmla="*/ 14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4" name="Freeform 80"/>
                <p:cNvSpPr>
                  <a:spLocks/>
                </p:cNvSpPr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>
                    <a:gd name="T0" fmla="*/ 82 w 84"/>
                    <a:gd name="T1" fmla="*/ 399 h 400"/>
                    <a:gd name="T2" fmla="*/ 83 w 84"/>
                    <a:gd name="T3" fmla="*/ 361 h 400"/>
                    <a:gd name="T4" fmla="*/ 83 w 84"/>
                    <a:gd name="T5" fmla="*/ 333 h 400"/>
                    <a:gd name="T6" fmla="*/ 81 w 84"/>
                    <a:gd name="T7" fmla="*/ 314 h 400"/>
                    <a:gd name="T8" fmla="*/ 80 w 84"/>
                    <a:gd name="T9" fmla="*/ 289 h 400"/>
                    <a:gd name="T10" fmla="*/ 80 w 84"/>
                    <a:gd name="T11" fmla="*/ 264 h 400"/>
                    <a:gd name="T12" fmla="*/ 79 w 84"/>
                    <a:gd name="T13" fmla="*/ 244 h 400"/>
                    <a:gd name="T14" fmla="*/ 77 w 84"/>
                    <a:gd name="T15" fmla="*/ 225 h 400"/>
                    <a:gd name="T16" fmla="*/ 74 w 84"/>
                    <a:gd name="T17" fmla="*/ 191 h 400"/>
                    <a:gd name="T18" fmla="*/ 70 w 84"/>
                    <a:gd name="T19" fmla="*/ 155 h 400"/>
                    <a:gd name="T20" fmla="*/ 65 w 84"/>
                    <a:gd name="T21" fmla="*/ 119 h 400"/>
                    <a:gd name="T22" fmla="*/ 61 w 84"/>
                    <a:gd name="T23" fmla="*/ 79 h 400"/>
                    <a:gd name="T24" fmla="*/ 57 w 84"/>
                    <a:gd name="T25" fmla="*/ 55 h 400"/>
                    <a:gd name="T26" fmla="*/ 54 w 84"/>
                    <a:gd name="T27" fmla="*/ 46 h 400"/>
                    <a:gd name="T28" fmla="*/ 47 w 84"/>
                    <a:gd name="T29" fmla="*/ 31 h 400"/>
                    <a:gd name="T30" fmla="*/ 39 w 84"/>
                    <a:gd name="T31" fmla="*/ 19 h 400"/>
                    <a:gd name="T32" fmla="*/ 31 w 84"/>
                    <a:gd name="T33" fmla="*/ 10 h 400"/>
                    <a:gd name="T34" fmla="*/ 23 w 84"/>
                    <a:gd name="T35" fmla="*/ 2 h 400"/>
                    <a:gd name="T36" fmla="*/ 17 w 84"/>
                    <a:gd name="T37" fmla="*/ 0 h 400"/>
                    <a:gd name="T38" fmla="*/ 9 w 84"/>
                    <a:gd name="T39" fmla="*/ 0 h 400"/>
                    <a:gd name="T40" fmla="*/ 2 w 84"/>
                    <a:gd name="T41" fmla="*/ 3 h 400"/>
                    <a:gd name="T42" fmla="*/ 0 w 84"/>
                    <a:gd name="T43" fmla="*/ 6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5" name="Freeform 81"/>
                <p:cNvSpPr>
                  <a:spLocks/>
                </p:cNvSpPr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>
                    <a:gd name="T0" fmla="*/ 0 w 131"/>
                    <a:gd name="T1" fmla="*/ 150 h 151"/>
                    <a:gd name="T2" fmla="*/ 19 w 131"/>
                    <a:gd name="T3" fmla="*/ 135 h 151"/>
                    <a:gd name="T4" fmla="*/ 26 w 131"/>
                    <a:gd name="T5" fmla="*/ 126 h 151"/>
                    <a:gd name="T6" fmla="*/ 32 w 131"/>
                    <a:gd name="T7" fmla="*/ 119 h 151"/>
                    <a:gd name="T8" fmla="*/ 60 w 131"/>
                    <a:gd name="T9" fmla="*/ 50 h 151"/>
                    <a:gd name="T10" fmla="*/ 76 w 131"/>
                    <a:gd name="T11" fmla="*/ 28 h 151"/>
                    <a:gd name="T12" fmla="*/ 87 w 131"/>
                    <a:gd name="T13" fmla="*/ 14 h 151"/>
                    <a:gd name="T14" fmla="*/ 96 w 131"/>
                    <a:gd name="T15" fmla="*/ 7 h 151"/>
                    <a:gd name="T16" fmla="*/ 107 w 131"/>
                    <a:gd name="T17" fmla="*/ 2 h 151"/>
                    <a:gd name="T18" fmla="*/ 118 w 131"/>
                    <a:gd name="T19" fmla="*/ 0 h 151"/>
                    <a:gd name="T20" fmla="*/ 125 w 131"/>
                    <a:gd name="T21" fmla="*/ 1 h 151"/>
                    <a:gd name="T22" fmla="*/ 130 w 131"/>
                    <a:gd name="T23" fmla="*/ 9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" name="Freeform 82"/>
                <p:cNvSpPr>
                  <a:spLocks/>
                </p:cNvSpPr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>
                    <a:gd name="T0" fmla="*/ 303 w 304"/>
                    <a:gd name="T1" fmla="*/ 524 h 525"/>
                    <a:gd name="T2" fmla="*/ 292 w 304"/>
                    <a:gd name="T3" fmla="*/ 462 h 525"/>
                    <a:gd name="T4" fmla="*/ 278 w 304"/>
                    <a:gd name="T5" fmla="*/ 396 h 525"/>
                    <a:gd name="T6" fmla="*/ 266 w 304"/>
                    <a:gd name="T7" fmla="*/ 344 h 525"/>
                    <a:gd name="T8" fmla="*/ 253 w 304"/>
                    <a:gd name="T9" fmla="*/ 297 h 525"/>
                    <a:gd name="T10" fmla="*/ 236 w 304"/>
                    <a:gd name="T11" fmla="*/ 257 h 525"/>
                    <a:gd name="T12" fmla="*/ 220 w 304"/>
                    <a:gd name="T13" fmla="*/ 213 h 525"/>
                    <a:gd name="T14" fmla="*/ 197 w 304"/>
                    <a:gd name="T15" fmla="*/ 176 h 525"/>
                    <a:gd name="T16" fmla="*/ 148 w 304"/>
                    <a:gd name="T17" fmla="*/ 102 h 525"/>
                    <a:gd name="T18" fmla="*/ 134 w 304"/>
                    <a:gd name="T19" fmla="*/ 80 h 525"/>
                    <a:gd name="T20" fmla="*/ 124 w 304"/>
                    <a:gd name="T21" fmla="*/ 70 h 525"/>
                    <a:gd name="T22" fmla="*/ 100 w 304"/>
                    <a:gd name="T23" fmla="*/ 42 h 525"/>
                    <a:gd name="T24" fmla="*/ 87 w 304"/>
                    <a:gd name="T25" fmla="*/ 28 h 525"/>
                    <a:gd name="T26" fmla="*/ 71 w 304"/>
                    <a:gd name="T27" fmla="*/ 18 h 525"/>
                    <a:gd name="T28" fmla="*/ 47 w 304"/>
                    <a:gd name="T29" fmla="*/ 6 h 525"/>
                    <a:gd name="T30" fmla="*/ 30 w 304"/>
                    <a:gd name="T31" fmla="*/ 0 h 525"/>
                    <a:gd name="T32" fmla="*/ 18 w 304"/>
                    <a:gd name="T33" fmla="*/ 0 h 525"/>
                    <a:gd name="T34" fmla="*/ 7 w 304"/>
                    <a:gd name="T35" fmla="*/ 3 h 525"/>
                    <a:gd name="T36" fmla="*/ 0 w 304"/>
                    <a:gd name="T37" fmla="*/ 10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" name="Freeform 83"/>
                <p:cNvSpPr>
                  <a:spLocks/>
                </p:cNvSpPr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>
                    <a:gd name="T0" fmla="*/ 125 w 126"/>
                    <a:gd name="T1" fmla="*/ 431 h 432"/>
                    <a:gd name="T2" fmla="*/ 57 w 126"/>
                    <a:gd name="T3" fmla="*/ 16 h 432"/>
                    <a:gd name="T4" fmla="*/ 52 w 126"/>
                    <a:gd name="T5" fmla="*/ 10 h 432"/>
                    <a:gd name="T6" fmla="*/ 45 w 126"/>
                    <a:gd name="T7" fmla="*/ 3 h 432"/>
                    <a:gd name="T8" fmla="*/ 38 w 126"/>
                    <a:gd name="T9" fmla="*/ 1 h 432"/>
                    <a:gd name="T10" fmla="*/ 27 w 126"/>
                    <a:gd name="T11" fmla="*/ 0 h 432"/>
                    <a:gd name="T12" fmla="*/ 19 w 126"/>
                    <a:gd name="T13" fmla="*/ 1 h 432"/>
                    <a:gd name="T14" fmla="*/ 12 w 126"/>
                    <a:gd name="T15" fmla="*/ 6 h 432"/>
                    <a:gd name="T16" fmla="*/ 4 w 126"/>
                    <a:gd name="T17" fmla="*/ 14 h 432"/>
                    <a:gd name="T18" fmla="*/ 0 w 126"/>
                    <a:gd name="T19" fmla="*/ 2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09" name="Freeform 85"/>
              <p:cNvSpPr>
                <a:spLocks/>
              </p:cNvSpPr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>
                  <a:gd name="T0" fmla="*/ 45 w 46"/>
                  <a:gd name="T1" fmla="*/ 0 h 270"/>
                  <a:gd name="T2" fmla="*/ 28 w 46"/>
                  <a:gd name="T3" fmla="*/ 17 h 270"/>
                  <a:gd name="T4" fmla="*/ 19 w 46"/>
                  <a:gd name="T5" fmla="*/ 51 h 270"/>
                  <a:gd name="T6" fmla="*/ 9 w 46"/>
                  <a:gd name="T7" fmla="*/ 96 h 270"/>
                  <a:gd name="T8" fmla="*/ 0 w 46"/>
                  <a:gd name="T9" fmla="*/ 153 h 270"/>
                  <a:gd name="T10" fmla="*/ 0 w 46"/>
                  <a:gd name="T11" fmla="*/ 215 h 270"/>
                  <a:gd name="T12" fmla="*/ 5 w 46"/>
                  <a:gd name="T13" fmla="*/ 269 h 270"/>
                  <a:gd name="T14" fmla="*/ 9 w 46"/>
                  <a:gd name="T15" fmla="*/ 269 h 270"/>
                  <a:gd name="T16" fmla="*/ 5 w 46"/>
                  <a:gd name="T17" fmla="*/ 215 h 270"/>
                  <a:gd name="T18" fmla="*/ 5 w 46"/>
                  <a:gd name="T19" fmla="*/ 169 h 270"/>
                  <a:gd name="T20" fmla="*/ 14 w 46"/>
                  <a:gd name="T21" fmla="*/ 121 h 270"/>
                  <a:gd name="T22" fmla="*/ 28 w 46"/>
                  <a:gd name="T23" fmla="*/ 71 h 270"/>
                  <a:gd name="T24" fmla="*/ 44 w 46"/>
                  <a:gd name="T25" fmla="*/ 7 h 270"/>
                  <a:gd name="T26" fmla="*/ 45 w 46"/>
                  <a:gd name="T2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>
                  <a:gd name="T0" fmla="*/ 14 w 72"/>
                  <a:gd name="T1" fmla="*/ 0 h 278"/>
                  <a:gd name="T2" fmla="*/ 28 w 72"/>
                  <a:gd name="T3" fmla="*/ 21 h 278"/>
                  <a:gd name="T4" fmla="*/ 42 w 72"/>
                  <a:gd name="T5" fmla="*/ 55 h 278"/>
                  <a:gd name="T6" fmla="*/ 56 w 72"/>
                  <a:gd name="T7" fmla="*/ 101 h 278"/>
                  <a:gd name="T8" fmla="*/ 71 w 72"/>
                  <a:gd name="T9" fmla="*/ 159 h 278"/>
                  <a:gd name="T10" fmla="*/ 71 w 72"/>
                  <a:gd name="T11" fmla="*/ 222 h 278"/>
                  <a:gd name="T12" fmla="*/ 64 w 72"/>
                  <a:gd name="T13" fmla="*/ 277 h 278"/>
                  <a:gd name="T14" fmla="*/ 56 w 72"/>
                  <a:gd name="T15" fmla="*/ 277 h 278"/>
                  <a:gd name="T16" fmla="*/ 64 w 72"/>
                  <a:gd name="T17" fmla="*/ 222 h 278"/>
                  <a:gd name="T18" fmla="*/ 64 w 72"/>
                  <a:gd name="T19" fmla="*/ 176 h 278"/>
                  <a:gd name="T20" fmla="*/ 49 w 72"/>
                  <a:gd name="T21" fmla="*/ 125 h 278"/>
                  <a:gd name="T22" fmla="*/ 28 w 72"/>
                  <a:gd name="T23" fmla="*/ 75 h 278"/>
                  <a:gd name="T24" fmla="*/ 0 w 72"/>
                  <a:gd name="T25" fmla="*/ 13 h 278"/>
                  <a:gd name="T26" fmla="*/ 14 w 72"/>
                  <a:gd name="T27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1" name="Freeform 87"/>
              <p:cNvSpPr>
                <a:spLocks/>
              </p:cNvSpPr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>
                  <a:gd name="T0" fmla="*/ 114 w 196"/>
                  <a:gd name="T1" fmla="*/ 8 h 332"/>
                  <a:gd name="T2" fmla="*/ 97 w 196"/>
                  <a:gd name="T3" fmla="*/ 21 h 332"/>
                  <a:gd name="T4" fmla="*/ 61 w 196"/>
                  <a:gd name="T5" fmla="*/ 35 h 332"/>
                  <a:gd name="T6" fmla="*/ 75 w 196"/>
                  <a:gd name="T7" fmla="*/ 32 h 332"/>
                  <a:gd name="T8" fmla="*/ 80 w 196"/>
                  <a:gd name="T9" fmla="*/ 41 h 332"/>
                  <a:gd name="T10" fmla="*/ 75 w 196"/>
                  <a:gd name="T11" fmla="*/ 48 h 332"/>
                  <a:gd name="T12" fmla="*/ 55 w 196"/>
                  <a:gd name="T13" fmla="*/ 64 h 332"/>
                  <a:gd name="T14" fmla="*/ 55 w 196"/>
                  <a:gd name="T15" fmla="*/ 68 h 332"/>
                  <a:gd name="T16" fmla="*/ 69 w 196"/>
                  <a:gd name="T17" fmla="*/ 68 h 332"/>
                  <a:gd name="T18" fmla="*/ 64 w 196"/>
                  <a:gd name="T19" fmla="*/ 73 h 332"/>
                  <a:gd name="T20" fmla="*/ 55 w 196"/>
                  <a:gd name="T21" fmla="*/ 89 h 332"/>
                  <a:gd name="T22" fmla="*/ 64 w 196"/>
                  <a:gd name="T23" fmla="*/ 86 h 332"/>
                  <a:gd name="T24" fmla="*/ 67 w 196"/>
                  <a:gd name="T25" fmla="*/ 97 h 332"/>
                  <a:gd name="T26" fmla="*/ 19 w 196"/>
                  <a:gd name="T27" fmla="*/ 124 h 332"/>
                  <a:gd name="T28" fmla="*/ 50 w 196"/>
                  <a:gd name="T29" fmla="*/ 116 h 332"/>
                  <a:gd name="T30" fmla="*/ 38 w 196"/>
                  <a:gd name="T31" fmla="*/ 132 h 332"/>
                  <a:gd name="T32" fmla="*/ 25 w 196"/>
                  <a:gd name="T33" fmla="*/ 135 h 332"/>
                  <a:gd name="T34" fmla="*/ 58 w 196"/>
                  <a:gd name="T35" fmla="*/ 116 h 332"/>
                  <a:gd name="T36" fmla="*/ 67 w 196"/>
                  <a:gd name="T37" fmla="*/ 124 h 332"/>
                  <a:gd name="T38" fmla="*/ 41 w 196"/>
                  <a:gd name="T39" fmla="*/ 149 h 332"/>
                  <a:gd name="T40" fmla="*/ 22 w 196"/>
                  <a:gd name="T41" fmla="*/ 165 h 332"/>
                  <a:gd name="T42" fmla="*/ 45 w 196"/>
                  <a:gd name="T43" fmla="*/ 155 h 332"/>
                  <a:gd name="T44" fmla="*/ 52 w 196"/>
                  <a:gd name="T45" fmla="*/ 162 h 332"/>
                  <a:gd name="T46" fmla="*/ 41 w 196"/>
                  <a:gd name="T47" fmla="*/ 181 h 332"/>
                  <a:gd name="T48" fmla="*/ 25 w 196"/>
                  <a:gd name="T49" fmla="*/ 193 h 332"/>
                  <a:gd name="T50" fmla="*/ 30 w 196"/>
                  <a:gd name="T51" fmla="*/ 198 h 332"/>
                  <a:gd name="T52" fmla="*/ 33 w 196"/>
                  <a:gd name="T53" fmla="*/ 206 h 332"/>
                  <a:gd name="T54" fmla="*/ 30 w 196"/>
                  <a:gd name="T55" fmla="*/ 208 h 332"/>
                  <a:gd name="T56" fmla="*/ 27 w 196"/>
                  <a:gd name="T57" fmla="*/ 217 h 332"/>
                  <a:gd name="T58" fmla="*/ 30 w 196"/>
                  <a:gd name="T59" fmla="*/ 225 h 332"/>
                  <a:gd name="T60" fmla="*/ 5 w 196"/>
                  <a:gd name="T61" fmla="*/ 257 h 332"/>
                  <a:gd name="T62" fmla="*/ 36 w 196"/>
                  <a:gd name="T63" fmla="*/ 238 h 332"/>
                  <a:gd name="T64" fmla="*/ 64 w 196"/>
                  <a:gd name="T65" fmla="*/ 331 h 332"/>
                  <a:gd name="T66" fmla="*/ 41 w 196"/>
                  <a:gd name="T67" fmla="*/ 249 h 332"/>
                  <a:gd name="T68" fmla="*/ 55 w 196"/>
                  <a:gd name="T69" fmla="*/ 227 h 332"/>
                  <a:gd name="T70" fmla="*/ 58 w 196"/>
                  <a:gd name="T71" fmla="*/ 217 h 332"/>
                  <a:gd name="T72" fmla="*/ 67 w 196"/>
                  <a:gd name="T73" fmla="*/ 236 h 332"/>
                  <a:gd name="T74" fmla="*/ 64 w 196"/>
                  <a:gd name="T75" fmla="*/ 200 h 332"/>
                  <a:gd name="T76" fmla="*/ 83 w 196"/>
                  <a:gd name="T77" fmla="*/ 246 h 332"/>
                  <a:gd name="T78" fmla="*/ 92 w 196"/>
                  <a:gd name="T79" fmla="*/ 249 h 332"/>
                  <a:gd name="T80" fmla="*/ 69 w 196"/>
                  <a:gd name="T81" fmla="*/ 217 h 332"/>
                  <a:gd name="T82" fmla="*/ 75 w 196"/>
                  <a:gd name="T83" fmla="*/ 179 h 332"/>
                  <a:gd name="T84" fmla="*/ 134 w 196"/>
                  <a:gd name="T85" fmla="*/ 287 h 332"/>
                  <a:gd name="T86" fmla="*/ 80 w 196"/>
                  <a:gd name="T87" fmla="*/ 187 h 332"/>
                  <a:gd name="T88" fmla="*/ 86 w 196"/>
                  <a:gd name="T89" fmla="*/ 143 h 332"/>
                  <a:gd name="T90" fmla="*/ 114 w 196"/>
                  <a:gd name="T91" fmla="*/ 206 h 332"/>
                  <a:gd name="T92" fmla="*/ 94 w 196"/>
                  <a:gd name="T93" fmla="*/ 146 h 332"/>
                  <a:gd name="T94" fmla="*/ 119 w 196"/>
                  <a:gd name="T95" fmla="*/ 238 h 332"/>
                  <a:gd name="T96" fmla="*/ 97 w 196"/>
                  <a:gd name="T97" fmla="*/ 116 h 332"/>
                  <a:gd name="T98" fmla="*/ 102 w 196"/>
                  <a:gd name="T99" fmla="*/ 86 h 332"/>
                  <a:gd name="T100" fmla="*/ 136 w 196"/>
                  <a:gd name="T101" fmla="*/ 137 h 332"/>
                  <a:gd name="T102" fmla="*/ 136 w 196"/>
                  <a:gd name="T103" fmla="*/ 137 h 332"/>
                  <a:gd name="T104" fmla="*/ 111 w 196"/>
                  <a:gd name="T105" fmla="*/ 92 h 332"/>
                  <a:gd name="T106" fmla="*/ 114 w 196"/>
                  <a:gd name="T107" fmla="*/ 68 h 332"/>
                  <a:gd name="T108" fmla="*/ 122 w 196"/>
                  <a:gd name="T109" fmla="*/ 79 h 332"/>
                  <a:gd name="T110" fmla="*/ 195 w 196"/>
                  <a:gd name="T111" fmla="*/ 127 h 332"/>
                  <a:gd name="T112" fmla="*/ 119 w 196"/>
                  <a:gd name="T113" fmla="*/ 70 h 332"/>
                  <a:gd name="T114" fmla="*/ 134 w 196"/>
                  <a:gd name="T115" fmla="*/ 64 h 332"/>
                  <a:gd name="T116" fmla="*/ 178 w 196"/>
                  <a:gd name="T117" fmla="*/ 119 h 332"/>
                  <a:gd name="T118" fmla="*/ 128 w 196"/>
                  <a:gd name="T119" fmla="*/ 32 h 332"/>
                  <a:gd name="T120" fmla="*/ 125 w 196"/>
                  <a:gd name="T121" fmla="*/ 16 h 332"/>
                  <a:gd name="T122" fmla="*/ 139 w 196"/>
                  <a:gd name="T123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2" name="Freeform 88"/>
              <p:cNvSpPr>
                <a:spLocks/>
              </p:cNvSpPr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>
                  <a:gd name="T0" fmla="*/ 121 w 122"/>
                  <a:gd name="T1" fmla="*/ 103 h 289"/>
                  <a:gd name="T2" fmla="*/ 108 w 122"/>
                  <a:gd name="T3" fmla="*/ 10 h 289"/>
                  <a:gd name="T4" fmla="*/ 92 w 122"/>
                  <a:gd name="T5" fmla="*/ 1 h 289"/>
                  <a:gd name="T6" fmla="*/ 79 w 122"/>
                  <a:gd name="T7" fmla="*/ 0 h 289"/>
                  <a:gd name="T8" fmla="*/ 58 w 122"/>
                  <a:gd name="T9" fmla="*/ 4 h 289"/>
                  <a:gd name="T10" fmla="*/ 45 w 122"/>
                  <a:gd name="T11" fmla="*/ 14 h 289"/>
                  <a:gd name="T12" fmla="*/ 31 w 122"/>
                  <a:gd name="T13" fmla="*/ 28 h 289"/>
                  <a:gd name="T14" fmla="*/ 17 w 122"/>
                  <a:gd name="T15" fmla="*/ 54 h 289"/>
                  <a:gd name="T16" fmla="*/ 9 w 122"/>
                  <a:gd name="T17" fmla="*/ 90 h 289"/>
                  <a:gd name="T18" fmla="*/ 5 w 122"/>
                  <a:gd name="T19" fmla="*/ 121 h 289"/>
                  <a:gd name="T20" fmla="*/ 0 w 122"/>
                  <a:gd name="T21" fmla="*/ 164 h 289"/>
                  <a:gd name="T22" fmla="*/ 0 w 122"/>
                  <a:gd name="T23" fmla="*/ 192 h 289"/>
                  <a:gd name="T24" fmla="*/ 9 w 122"/>
                  <a:gd name="T25" fmla="*/ 230 h 289"/>
                  <a:gd name="T26" fmla="*/ 27 w 122"/>
                  <a:gd name="T27" fmla="*/ 262 h 289"/>
                  <a:gd name="T28" fmla="*/ 45 w 122"/>
                  <a:gd name="T29" fmla="*/ 288 h 289"/>
                  <a:gd name="T30" fmla="*/ 35 w 122"/>
                  <a:gd name="T31" fmla="*/ 249 h 289"/>
                  <a:gd name="T32" fmla="*/ 31 w 122"/>
                  <a:gd name="T33" fmla="*/ 212 h 289"/>
                  <a:gd name="T34" fmla="*/ 33 w 122"/>
                  <a:gd name="T35" fmla="*/ 174 h 289"/>
                  <a:gd name="T36" fmla="*/ 35 w 122"/>
                  <a:gd name="T37" fmla="*/ 141 h 289"/>
                  <a:gd name="T38" fmla="*/ 39 w 122"/>
                  <a:gd name="T39" fmla="*/ 107 h 289"/>
                  <a:gd name="T40" fmla="*/ 45 w 122"/>
                  <a:gd name="T41" fmla="*/ 76 h 289"/>
                  <a:gd name="T42" fmla="*/ 47 w 122"/>
                  <a:gd name="T43" fmla="*/ 53 h 289"/>
                  <a:gd name="T44" fmla="*/ 55 w 122"/>
                  <a:gd name="T45" fmla="*/ 30 h 289"/>
                  <a:gd name="T46" fmla="*/ 73 w 122"/>
                  <a:gd name="T47" fmla="*/ 11 h 289"/>
                  <a:gd name="T48" fmla="*/ 88 w 122"/>
                  <a:gd name="T49" fmla="*/ 13 h 289"/>
                  <a:gd name="T50" fmla="*/ 103 w 122"/>
                  <a:gd name="T51" fmla="*/ 65 h 289"/>
                  <a:gd name="T52" fmla="*/ 116 w 122"/>
                  <a:gd name="T53" fmla="*/ 76 h 289"/>
                  <a:gd name="T54" fmla="*/ 121 w 122"/>
                  <a:gd name="T55" fmla="*/ 10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3" name="Freeform 89"/>
              <p:cNvSpPr>
                <a:spLocks/>
              </p:cNvSpPr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>
                  <a:gd name="T0" fmla="*/ 178 w 266"/>
                  <a:gd name="T1" fmla="*/ 6 h 590"/>
                  <a:gd name="T2" fmla="*/ 171 w 266"/>
                  <a:gd name="T3" fmla="*/ 25 h 590"/>
                  <a:gd name="T4" fmla="*/ 112 w 266"/>
                  <a:gd name="T5" fmla="*/ 21 h 590"/>
                  <a:gd name="T6" fmla="*/ 135 w 266"/>
                  <a:gd name="T7" fmla="*/ 29 h 590"/>
                  <a:gd name="T8" fmla="*/ 161 w 266"/>
                  <a:gd name="T9" fmla="*/ 40 h 590"/>
                  <a:gd name="T10" fmla="*/ 105 w 266"/>
                  <a:gd name="T11" fmla="*/ 55 h 590"/>
                  <a:gd name="T12" fmla="*/ 148 w 266"/>
                  <a:gd name="T13" fmla="*/ 60 h 590"/>
                  <a:gd name="T14" fmla="*/ 152 w 266"/>
                  <a:gd name="T15" fmla="*/ 77 h 590"/>
                  <a:gd name="T16" fmla="*/ 26 w 266"/>
                  <a:gd name="T17" fmla="*/ 160 h 590"/>
                  <a:gd name="T18" fmla="*/ 143 w 266"/>
                  <a:gd name="T19" fmla="*/ 100 h 590"/>
                  <a:gd name="T20" fmla="*/ 118 w 266"/>
                  <a:gd name="T21" fmla="*/ 134 h 590"/>
                  <a:gd name="T22" fmla="*/ 134 w 266"/>
                  <a:gd name="T23" fmla="*/ 137 h 590"/>
                  <a:gd name="T24" fmla="*/ 112 w 266"/>
                  <a:gd name="T25" fmla="*/ 184 h 590"/>
                  <a:gd name="T26" fmla="*/ 66 w 266"/>
                  <a:gd name="T27" fmla="*/ 234 h 590"/>
                  <a:gd name="T28" fmla="*/ 118 w 266"/>
                  <a:gd name="T29" fmla="*/ 197 h 590"/>
                  <a:gd name="T30" fmla="*/ 75 w 266"/>
                  <a:gd name="T31" fmla="*/ 271 h 590"/>
                  <a:gd name="T32" fmla="*/ 115 w 266"/>
                  <a:gd name="T33" fmla="*/ 223 h 590"/>
                  <a:gd name="T34" fmla="*/ 124 w 266"/>
                  <a:gd name="T35" fmla="*/ 223 h 590"/>
                  <a:gd name="T36" fmla="*/ 108 w 266"/>
                  <a:gd name="T37" fmla="*/ 266 h 590"/>
                  <a:gd name="T38" fmla="*/ 121 w 266"/>
                  <a:gd name="T39" fmla="*/ 266 h 590"/>
                  <a:gd name="T40" fmla="*/ 97 w 266"/>
                  <a:gd name="T41" fmla="*/ 317 h 590"/>
                  <a:gd name="T42" fmla="*/ 111 w 266"/>
                  <a:gd name="T43" fmla="*/ 304 h 590"/>
                  <a:gd name="T44" fmla="*/ 98 w 266"/>
                  <a:gd name="T45" fmla="*/ 352 h 590"/>
                  <a:gd name="T46" fmla="*/ 108 w 266"/>
                  <a:gd name="T47" fmla="*/ 336 h 590"/>
                  <a:gd name="T48" fmla="*/ 120 w 266"/>
                  <a:gd name="T49" fmla="*/ 331 h 590"/>
                  <a:gd name="T50" fmla="*/ 112 w 266"/>
                  <a:gd name="T51" fmla="*/ 367 h 590"/>
                  <a:gd name="T52" fmla="*/ 88 w 266"/>
                  <a:gd name="T53" fmla="*/ 432 h 590"/>
                  <a:gd name="T54" fmla="*/ 120 w 266"/>
                  <a:gd name="T55" fmla="*/ 382 h 590"/>
                  <a:gd name="T56" fmla="*/ 127 w 266"/>
                  <a:gd name="T57" fmla="*/ 373 h 590"/>
                  <a:gd name="T58" fmla="*/ 125 w 266"/>
                  <a:gd name="T59" fmla="*/ 427 h 590"/>
                  <a:gd name="T60" fmla="*/ 135 w 266"/>
                  <a:gd name="T61" fmla="*/ 454 h 590"/>
                  <a:gd name="T62" fmla="*/ 139 w 266"/>
                  <a:gd name="T63" fmla="*/ 424 h 590"/>
                  <a:gd name="T64" fmla="*/ 234 w 266"/>
                  <a:gd name="T65" fmla="*/ 504 h 590"/>
                  <a:gd name="T66" fmla="*/ 148 w 266"/>
                  <a:gd name="T67" fmla="*/ 387 h 590"/>
                  <a:gd name="T68" fmla="*/ 167 w 266"/>
                  <a:gd name="T69" fmla="*/ 412 h 590"/>
                  <a:gd name="T70" fmla="*/ 141 w 266"/>
                  <a:gd name="T71" fmla="*/ 346 h 590"/>
                  <a:gd name="T72" fmla="*/ 245 w 266"/>
                  <a:gd name="T73" fmla="*/ 398 h 590"/>
                  <a:gd name="T74" fmla="*/ 141 w 266"/>
                  <a:gd name="T75" fmla="*/ 327 h 590"/>
                  <a:gd name="T76" fmla="*/ 156 w 266"/>
                  <a:gd name="T77" fmla="*/ 310 h 590"/>
                  <a:gd name="T78" fmla="*/ 144 w 266"/>
                  <a:gd name="T79" fmla="*/ 283 h 590"/>
                  <a:gd name="T80" fmla="*/ 161 w 266"/>
                  <a:gd name="T81" fmla="*/ 283 h 590"/>
                  <a:gd name="T82" fmla="*/ 208 w 266"/>
                  <a:gd name="T83" fmla="*/ 333 h 590"/>
                  <a:gd name="T84" fmla="*/ 162 w 266"/>
                  <a:gd name="T85" fmla="*/ 238 h 590"/>
                  <a:gd name="T86" fmla="*/ 153 w 266"/>
                  <a:gd name="T87" fmla="*/ 202 h 590"/>
                  <a:gd name="T88" fmla="*/ 167 w 266"/>
                  <a:gd name="T89" fmla="*/ 196 h 590"/>
                  <a:gd name="T90" fmla="*/ 164 w 266"/>
                  <a:gd name="T91" fmla="*/ 163 h 590"/>
                  <a:gd name="T92" fmla="*/ 170 w 266"/>
                  <a:gd name="T93" fmla="*/ 158 h 590"/>
                  <a:gd name="T94" fmla="*/ 201 w 266"/>
                  <a:gd name="T95" fmla="*/ 189 h 590"/>
                  <a:gd name="T96" fmla="*/ 176 w 266"/>
                  <a:gd name="T97" fmla="*/ 140 h 590"/>
                  <a:gd name="T98" fmla="*/ 178 w 266"/>
                  <a:gd name="T99" fmla="*/ 98 h 590"/>
                  <a:gd name="T100" fmla="*/ 176 w 266"/>
                  <a:gd name="T101" fmla="*/ 75 h 590"/>
                  <a:gd name="T102" fmla="*/ 204 w 266"/>
                  <a:gd name="T103" fmla="*/ 74 h 590"/>
                  <a:gd name="T104" fmla="*/ 197 w 266"/>
                  <a:gd name="T105" fmla="*/ 40 h 590"/>
                  <a:gd name="T106" fmla="*/ 209 w 266"/>
                  <a:gd name="T107" fmla="*/ 32 h 590"/>
                  <a:gd name="T108" fmla="*/ 205 w 266"/>
                  <a:gd name="T109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4" name="Freeform 90"/>
              <p:cNvSpPr>
                <a:spLocks/>
              </p:cNvSpPr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>
                  <a:gd name="T0" fmla="*/ 2 w 112"/>
                  <a:gd name="T1" fmla="*/ 52 h 329"/>
                  <a:gd name="T2" fmla="*/ 25 w 112"/>
                  <a:gd name="T3" fmla="*/ 0 h 329"/>
                  <a:gd name="T4" fmla="*/ 40 w 112"/>
                  <a:gd name="T5" fmla="*/ 1 h 329"/>
                  <a:gd name="T6" fmla="*/ 53 w 112"/>
                  <a:gd name="T7" fmla="*/ 4 h 329"/>
                  <a:gd name="T8" fmla="*/ 62 w 112"/>
                  <a:gd name="T9" fmla="*/ 18 h 329"/>
                  <a:gd name="T10" fmla="*/ 87 w 112"/>
                  <a:gd name="T11" fmla="*/ 60 h 329"/>
                  <a:gd name="T12" fmla="*/ 96 w 112"/>
                  <a:gd name="T13" fmla="*/ 79 h 329"/>
                  <a:gd name="T14" fmla="*/ 102 w 112"/>
                  <a:gd name="T15" fmla="*/ 98 h 329"/>
                  <a:gd name="T16" fmla="*/ 108 w 112"/>
                  <a:gd name="T17" fmla="*/ 154 h 329"/>
                  <a:gd name="T18" fmla="*/ 111 w 112"/>
                  <a:gd name="T19" fmla="*/ 170 h 329"/>
                  <a:gd name="T20" fmla="*/ 108 w 112"/>
                  <a:gd name="T21" fmla="*/ 192 h 329"/>
                  <a:gd name="T22" fmla="*/ 104 w 112"/>
                  <a:gd name="T23" fmla="*/ 215 h 329"/>
                  <a:gd name="T24" fmla="*/ 94 w 112"/>
                  <a:gd name="T25" fmla="*/ 250 h 329"/>
                  <a:gd name="T26" fmla="*/ 86 w 112"/>
                  <a:gd name="T27" fmla="*/ 272 h 329"/>
                  <a:gd name="T28" fmla="*/ 73 w 112"/>
                  <a:gd name="T29" fmla="*/ 297 h 329"/>
                  <a:gd name="T30" fmla="*/ 48 w 112"/>
                  <a:gd name="T31" fmla="*/ 328 h 329"/>
                  <a:gd name="T32" fmla="*/ 61 w 112"/>
                  <a:gd name="T33" fmla="*/ 290 h 329"/>
                  <a:gd name="T34" fmla="*/ 72 w 112"/>
                  <a:gd name="T35" fmla="*/ 254 h 329"/>
                  <a:gd name="T36" fmla="*/ 77 w 112"/>
                  <a:gd name="T37" fmla="*/ 222 h 329"/>
                  <a:gd name="T38" fmla="*/ 75 w 112"/>
                  <a:gd name="T39" fmla="*/ 192 h 329"/>
                  <a:gd name="T40" fmla="*/ 73 w 112"/>
                  <a:gd name="T41" fmla="*/ 170 h 329"/>
                  <a:gd name="T42" fmla="*/ 77 w 112"/>
                  <a:gd name="T43" fmla="*/ 144 h 329"/>
                  <a:gd name="T44" fmla="*/ 80 w 112"/>
                  <a:gd name="T45" fmla="*/ 122 h 329"/>
                  <a:gd name="T46" fmla="*/ 69 w 112"/>
                  <a:gd name="T47" fmla="*/ 79 h 329"/>
                  <a:gd name="T48" fmla="*/ 67 w 112"/>
                  <a:gd name="T49" fmla="*/ 56 h 329"/>
                  <a:gd name="T50" fmla="*/ 58 w 112"/>
                  <a:gd name="T51" fmla="*/ 37 h 329"/>
                  <a:gd name="T52" fmla="*/ 40 w 112"/>
                  <a:gd name="T53" fmla="*/ 14 h 329"/>
                  <a:gd name="T54" fmla="*/ 31 w 112"/>
                  <a:gd name="T55" fmla="*/ 32 h 329"/>
                  <a:gd name="T56" fmla="*/ 0 w 112"/>
                  <a:gd name="T57" fmla="*/ 62 h 329"/>
                  <a:gd name="T58" fmla="*/ 2 w 112"/>
                  <a:gd name="T59" fmla="*/ 52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5" name="Freeform 91"/>
              <p:cNvSpPr>
                <a:spLocks/>
              </p:cNvSpPr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>
                  <a:gd name="T0" fmla="*/ 35 w 46"/>
                  <a:gd name="T1" fmla="*/ 0 h 336"/>
                  <a:gd name="T2" fmla="*/ 32 w 46"/>
                  <a:gd name="T3" fmla="*/ 6 h 336"/>
                  <a:gd name="T4" fmla="*/ 18 w 46"/>
                  <a:gd name="T5" fmla="*/ 66 h 336"/>
                  <a:gd name="T6" fmla="*/ 9 w 46"/>
                  <a:gd name="T7" fmla="*/ 122 h 336"/>
                  <a:gd name="T8" fmla="*/ 0 w 46"/>
                  <a:gd name="T9" fmla="*/ 192 h 336"/>
                  <a:gd name="T10" fmla="*/ 0 w 46"/>
                  <a:gd name="T11" fmla="*/ 268 h 336"/>
                  <a:gd name="T12" fmla="*/ 4 w 46"/>
                  <a:gd name="T13" fmla="*/ 335 h 336"/>
                  <a:gd name="T14" fmla="*/ 9 w 46"/>
                  <a:gd name="T15" fmla="*/ 335 h 336"/>
                  <a:gd name="T16" fmla="*/ 4 w 46"/>
                  <a:gd name="T17" fmla="*/ 268 h 336"/>
                  <a:gd name="T18" fmla="*/ 4 w 46"/>
                  <a:gd name="T19" fmla="*/ 212 h 336"/>
                  <a:gd name="T20" fmla="*/ 13 w 46"/>
                  <a:gd name="T21" fmla="*/ 151 h 336"/>
                  <a:gd name="T22" fmla="*/ 26 w 46"/>
                  <a:gd name="T23" fmla="*/ 91 h 336"/>
                  <a:gd name="T24" fmla="*/ 45 w 46"/>
                  <a:gd name="T25" fmla="*/ 14 h 336"/>
                  <a:gd name="T26" fmla="*/ 35 w 46"/>
                  <a:gd name="T2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6" name="Freeform 92"/>
              <p:cNvSpPr>
                <a:spLocks/>
              </p:cNvSpPr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>
                  <a:gd name="T0" fmla="*/ 8 w 41"/>
                  <a:gd name="T1" fmla="*/ 0 h 203"/>
                  <a:gd name="T2" fmla="*/ 16 w 41"/>
                  <a:gd name="T3" fmla="*/ 14 h 203"/>
                  <a:gd name="T4" fmla="*/ 23 w 41"/>
                  <a:gd name="T5" fmla="*/ 39 h 203"/>
                  <a:gd name="T6" fmla="*/ 31 w 41"/>
                  <a:gd name="T7" fmla="*/ 73 h 203"/>
                  <a:gd name="T8" fmla="*/ 40 w 41"/>
                  <a:gd name="T9" fmla="*/ 116 h 203"/>
                  <a:gd name="T10" fmla="*/ 40 w 41"/>
                  <a:gd name="T11" fmla="*/ 161 h 203"/>
                  <a:gd name="T12" fmla="*/ 35 w 41"/>
                  <a:gd name="T13" fmla="*/ 202 h 203"/>
                  <a:gd name="T14" fmla="*/ 31 w 41"/>
                  <a:gd name="T15" fmla="*/ 202 h 203"/>
                  <a:gd name="T16" fmla="*/ 35 w 41"/>
                  <a:gd name="T17" fmla="*/ 161 h 203"/>
                  <a:gd name="T18" fmla="*/ 35 w 41"/>
                  <a:gd name="T19" fmla="*/ 128 h 203"/>
                  <a:gd name="T20" fmla="*/ 27 w 41"/>
                  <a:gd name="T21" fmla="*/ 91 h 203"/>
                  <a:gd name="T22" fmla="*/ 16 w 41"/>
                  <a:gd name="T23" fmla="*/ 55 h 203"/>
                  <a:gd name="T24" fmla="*/ 0 w 41"/>
                  <a:gd name="T25" fmla="*/ 9 h 203"/>
                  <a:gd name="T26" fmla="*/ 8 w 41"/>
                  <a:gd name="T2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7" name="Freeform 93"/>
              <p:cNvSpPr>
                <a:spLocks/>
              </p:cNvSpPr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>
                  <a:gd name="T0" fmla="*/ 68 w 71"/>
                  <a:gd name="T1" fmla="*/ 31 h 202"/>
                  <a:gd name="T2" fmla="*/ 53 w 71"/>
                  <a:gd name="T3" fmla="*/ 0 h 202"/>
                  <a:gd name="T4" fmla="*/ 44 w 71"/>
                  <a:gd name="T5" fmla="*/ 0 h 202"/>
                  <a:gd name="T6" fmla="*/ 36 w 71"/>
                  <a:gd name="T7" fmla="*/ 2 h 202"/>
                  <a:gd name="T8" fmla="*/ 30 w 71"/>
                  <a:gd name="T9" fmla="*/ 10 h 202"/>
                  <a:gd name="T10" fmla="*/ 14 w 71"/>
                  <a:gd name="T11" fmla="*/ 37 h 202"/>
                  <a:gd name="T12" fmla="*/ 8 w 71"/>
                  <a:gd name="T13" fmla="*/ 48 h 202"/>
                  <a:gd name="T14" fmla="*/ 5 w 71"/>
                  <a:gd name="T15" fmla="*/ 60 h 202"/>
                  <a:gd name="T16" fmla="*/ 0 w 71"/>
                  <a:gd name="T17" fmla="*/ 94 h 202"/>
                  <a:gd name="T18" fmla="*/ 0 w 71"/>
                  <a:gd name="T19" fmla="*/ 104 h 202"/>
                  <a:gd name="T20" fmla="*/ 0 w 71"/>
                  <a:gd name="T21" fmla="*/ 117 h 202"/>
                  <a:gd name="T22" fmla="*/ 4 w 71"/>
                  <a:gd name="T23" fmla="*/ 131 h 202"/>
                  <a:gd name="T24" fmla="*/ 9 w 71"/>
                  <a:gd name="T25" fmla="*/ 153 h 202"/>
                  <a:gd name="T26" fmla="*/ 15 w 71"/>
                  <a:gd name="T27" fmla="*/ 167 h 202"/>
                  <a:gd name="T28" fmla="*/ 23 w 71"/>
                  <a:gd name="T29" fmla="*/ 182 h 202"/>
                  <a:gd name="T30" fmla="*/ 39 w 71"/>
                  <a:gd name="T31" fmla="*/ 201 h 202"/>
                  <a:gd name="T32" fmla="*/ 31 w 71"/>
                  <a:gd name="T33" fmla="*/ 177 h 202"/>
                  <a:gd name="T34" fmla="*/ 24 w 71"/>
                  <a:gd name="T35" fmla="*/ 156 h 202"/>
                  <a:gd name="T36" fmla="*/ 21 w 71"/>
                  <a:gd name="T37" fmla="*/ 136 h 202"/>
                  <a:gd name="T38" fmla="*/ 22 w 71"/>
                  <a:gd name="T39" fmla="*/ 117 h 202"/>
                  <a:gd name="T40" fmla="*/ 23 w 71"/>
                  <a:gd name="T41" fmla="*/ 104 h 202"/>
                  <a:gd name="T42" fmla="*/ 21 w 71"/>
                  <a:gd name="T43" fmla="*/ 88 h 202"/>
                  <a:gd name="T44" fmla="*/ 19 w 71"/>
                  <a:gd name="T45" fmla="*/ 74 h 202"/>
                  <a:gd name="T46" fmla="*/ 25 w 71"/>
                  <a:gd name="T47" fmla="*/ 48 h 202"/>
                  <a:gd name="T48" fmla="*/ 27 w 71"/>
                  <a:gd name="T49" fmla="*/ 34 h 202"/>
                  <a:gd name="T50" fmla="*/ 32 w 71"/>
                  <a:gd name="T51" fmla="*/ 23 h 202"/>
                  <a:gd name="T52" fmla="*/ 44 w 71"/>
                  <a:gd name="T53" fmla="*/ 8 h 202"/>
                  <a:gd name="T54" fmla="*/ 50 w 71"/>
                  <a:gd name="T55" fmla="*/ 19 h 202"/>
                  <a:gd name="T56" fmla="*/ 70 w 71"/>
                  <a:gd name="T57" fmla="*/ 37 h 202"/>
                  <a:gd name="T58" fmla="*/ 68 w 71"/>
                  <a:gd name="T59" fmla="*/ 3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8" name="Freeform 94"/>
              <p:cNvSpPr>
                <a:spLocks/>
              </p:cNvSpPr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>
                  <a:gd name="T0" fmla="*/ 56 w 172"/>
                  <a:gd name="T1" fmla="*/ 4 h 364"/>
                  <a:gd name="T2" fmla="*/ 60 w 172"/>
                  <a:gd name="T3" fmla="*/ 15 h 364"/>
                  <a:gd name="T4" fmla="*/ 98 w 172"/>
                  <a:gd name="T5" fmla="*/ 13 h 364"/>
                  <a:gd name="T6" fmla="*/ 83 w 172"/>
                  <a:gd name="T7" fmla="*/ 18 h 364"/>
                  <a:gd name="T8" fmla="*/ 67 w 172"/>
                  <a:gd name="T9" fmla="*/ 24 h 364"/>
                  <a:gd name="T10" fmla="*/ 103 w 172"/>
                  <a:gd name="T11" fmla="*/ 33 h 364"/>
                  <a:gd name="T12" fmla="*/ 75 w 172"/>
                  <a:gd name="T13" fmla="*/ 37 h 364"/>
                  <a:gd name="T14" fmla="*/ 72 w 172"/>
                  <a:gd name="T15" fmla="*/ 47 h 364"/>
                  <a:gd name="T16" fmla="*/ 153 w 172"/>
                  <a:gd name="T17" fmla="*/ 98 h 364"/>
                  <a:gd name="T18" fmla="*/ 79 w 172"/>
                  <a:gd name="T19" fmla="*/ 61 h 364"/>
                  <a:gd name="T20" fmla="*/ 95 w 172"/>
                  <a:gd name="T21" fmla="*/ 83 h 364"/>
                  <a:gd name="T22" fmla="*/ 84 w 172"/>
                  <a:gd name="T23" fmla="*/ 84 h 364"/>
                  <a:gd name="T24" fmla="*/ 98 w 172"/>
                  <a:gd name="T25" fmla="*/ 113 h 364"/>
                  <a:gd name="T26" fmla="*/ 128 w 172"/>
                  <a:gd name="T27" fmla="*/ 144 h 364"/>
                  <a:gd name="T28" fmla="*/ 95 w 172"/>
                  <a:gd name="T29" fmla="*/ 121 h 364"/>
                  <a:gd name="T30" fmla="*/ 123 w 172"/>
                  <a:gd name="T31" fmla="*/ 167 h 364"/>
                  <a:gd name="T32" fmla="*/ 97 w 172"/>
                  <a:gd name="T33" fmla="*/ 137 h 364"/>
                  <a:gd name="T34" fmla="*/ 91 w 172"/>
                  <a:gd name="T35" fmla="*/ 137 h 364"/>
                  <a:gd name="T36" fmla="*/ 100 w 172"/>
                  <a:gd name="T37" fmla="*/ 164 h 364"/>
                  <a:gd name="T38" fmla="*/ 92 w 172"/>
                  <a:gd name="T39" fmla="*/ 164 h 364"/>
                  <a:gd name="T40" fmla="*/ 109 w 172"/>
                  <a:gd name="T41" fmla="*/ 195 h 364"/>
                  <a:gd name="T42" fmla="*/ 99 w 172"/>
                  <a:gd name="T43" fmla="*/ 187 h 364"/>
                  <a:gd name="T44" fmla="*/ 107 w 172"/>
                  <a:gd name="T45" fmla="*/ 217 h 364"/>
                  <a:gd name="T46" fmla="*/ 100 w 172"/>
                  <a:gd name="T47" fmla="*/ 207 h 364"/>
                  <a:gd name="T48" fmla="*/ 93 w 172"/>
                  <a:gd name="T49" fmla="*/ 204 h 364"/>
                  <a:gd name="T50" fmla="*/ 98 w 172"/>
                  <a:gd name="T51" fmla="*/ 226 h 364"/>
                  <a:gd name="T52" fmla="*/ 114 w 172"/>
                  <a:gd name="T53" fmla="*/ 265 h 364"/>
                  <a:gd name="T54" fmla="*/ 93 w 172"/>
                  <a:gd name="T55" fmla="*/ 235 h 364"/>
                  <a:gd name="T56" fmla="*/ 88 w 172"/>
                  <a:gd name="T57" fmla="*/ 230 h 364"/>
                  <a:gd name="T58" fmla="*/ 90 w 172"/>
                  <a:gd name="T59" fmla="*/ 263 h 364"/>
                  <a:gd name="T60" fmla="*/ 83 w 172"/>
                  <a:gd name="T61" fmla="*/ 279 h 364"/>
                  <a:gd name="T62" fmla="*/ 80 w 172"/>
                  <a:gd name="T63" fmla="*/ 260 h 364"/>
                  <a:gd name="T64" fmla="*/ 19 w 172"/>
                  <a:gd name="T65" fmla="*/ 311 h 364"/>
                  <a:gd name="T66" fmla="*/ 75 w 172"/>
                  <a:gd name="T67" fmla="*/ 238 h 364"/>
                  <a:gd name="T68" fmla="*/ 64 w 172"/>
                  <a:gd name="T69" fmla="*/ 254 h 364"/>
                  <a:gd name="T70" fmla="*/ 80 w 172"/>
                  <a:gd name="T71" fmla="*/ 214 h 364"/>
                  <a:gd name="T72" fmla="*/ 12 w 172"/>
                  <a:gd name="T73" fmla="*/ 245 h 364"/>
                  <a:gd name="T74" fmla="*/ 80 w 172"/>
                  <a:gd name="T75" fmla="*/ 200 h 364"/>
                  <a:gd name="T76" fmla="*/ 71 w 172"/>
                  <a:gd name="T77" fmla="*/ 190 h 364"/>
                  <a:gd name="T78" fmla="*/ 77 w 172"/>
                  <a:gd name="T79" fmla="*/ 174 h 364"/>
                  <a:gd name="T80" fmla="*/ 67 w 172"/>
                  <a:gd name="T81" fmla="*/ 174 h 364"/>
                  <a:gd name="T82" fmla="*/ 37 w 172"/>
                  <a:gd name="T83" fmla="*/ 205 h 364"/>
                  <a:gd name="T84" fmla="*/ 66 w 172"/>
                  <a:gd name="T85" fmla="*/ 146 h 364"/>
                  <a:gd name="T86" fmla="*/ 71 w 172"/>
                  <a:gd name="T87" fmla="*/ 125 h 364"/>
                  <a:gd name="T88" fmla="*/ 64 w 172"/>
                  <a:gd name="T89" fmla="*/ 121 h 364"/>
                  <a:gd name="T90" fmla="*/ 65 w 172"/>
                  <a:gd name="T91" fmla="*/ 100 h 364"/>
                  <a:gd name="T92" fmla="*/ 61 w 172"/>
                  <a:gd name="T93" fmla="*/ 97 h 364"/>
                  <a:gd name="T94" fmla="*/ 40 w 172"/>
                  <a:gd name="T95" fmla="*/ 116 h 364"/>
                  <a:gd name="T96" fmla="*/ 57 w 172"/>
                  <a:gd name="T97" fmla="*/ 87 h 364"/>
                  <a:gd name="T98" fmla="*/ 56 w 172"/>
                  <a:gd name="T99" fmla="*/ 60 h 364"/>
                  <a:gd name="T100" fmla="*/ 57 w 172"/>
                  <a:gd name="T101" fmla="*/ 46 h 364"/>
                  <a:gd name="T102" fmla="*/ 39 w 172"/>
                  <a:gd name="T103" fmla="*/ 45 h 364"/>
                  <a:gd name="T104" fmla="*/ 44 w 172"/>
                  <a:gd name="T105" fmla="*/ 24 h 364"/>
                  <a:gd name="T106" fmla="*/ 36 w 172"/>
                  <a:gd name="T107" fmla="*/ 19 h 364"/>
                  <a:gd name="T108" fmla="*/ 38 w 172"/>
                  <a:gd name="T10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9" name="Freeform 95"/>
              <p:cNvSpPr>
                <a:spLocks/>
              </p:cNvSpPr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>
                  <a:gd name="T0" fmla="*/ 27 w 35"/>
                  <a:gd name="T1" fmla="*/ 0 h 142"/>
                  <a:gd name="T2" fmla="*/ 20 w 35"/>
                  <a:gd name="T3" fmla="*/ 10 h 142"/>
                  <a:gd name="T4" fmla="*/ 13 w 35"/>
                  <a:gd name="T5" fmla="*/ 28 h 142"/>
                  <a:gd name="T6" fmla="*/ 6 w 35"/>
                  <a:gd name="T7" fmla="*/ 51 h 142"/>
                  <a:gd name="T8" fmla="*/ 0 w 35"/>
                  <a:gd name="T9" fmla="*/ 80 h 142"/>
                  <a:gd name="T10" fmla="*/ 0 w 35"/>
                  <a:gd name="T11" fmla="*/ 112 h 142"/>
                  <a:gd name="T12" fmla="*/ 3 w 35"/>
                  <a:gd name="T13" fmla="*/ 141 h 142"/>
                  <a:gd name="T14" fmla="*/ 6 w 35"/>
                  <a:gd name="T15" fmla="*/ 141 h 142"/>
                  <a:gd name="T16" fmla="*/ 3 w 35"/>
                  <a:gd name="T17" fmla="*/ 112 h 142"/>
                  <a:gd name="T18" fmla="*/ 3 w 35"/>
                  <a:gd name="T19" fmla="*/ 89 h 142"/>
                  <a:gd name="T20" fmla="*/ 9 w 35"/>
                  <a:gd name="T21" fmla="*/ 64 h 142"/>
                  <a:gd name="T22" fmla="*/ 20 w 35"/>
                  <a:gd name="T23" fmla="*/ 38 h 142"/>
                  <a:gd name="T24" fmla="*/ 34 w 35"/>
                  <a:gd name="T25" fmla="*/ 6 h 142"/>
                  <a:gd name="T26" fmla="*/ 27 w 35"/>
                  <a:gd name="T2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0" name="Freeform 96"/>
              <p:cNvSpPr>
                <a:spLocks/>
              </p:cNvSpPr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>
                  <a:gd name="T0" fmla="*/ 1 w 59"/>
                  <a:gd name="T1" fmla="*/ 22 h 141"/>
                  <a:gd name="T2" fmla="*/ 13 w 59"/>
                  <a:gd name="T3" fmla="*/ 0 h 141"/>
                  <a:gd name="T4" fmla="*/ 21 w 59"/>
                  <a:gd name="T5" fmla="*/ 0 h 141"/>
                  <a:gd name="T6" fmla="*/ 27 w 59"/>
                  <a:gd name="T7" fmla="*/ 1 h 141"/>
                  <a:gd name="T8" fmla="*/ 33 w 59"/>
                  <a:gd name="T9" fmla="*/ 7 h 141"/>
                  <a:gd name="T10" fmla="*/ 46 w 59"/>
                  <a:gd name="T11" fmla="*/ 25 h 141"/>
                  <a:gd name="T12" fmla="*/ 50 w 59"/>
                  <a:gd name="T13" fmla="*/ 33 h 141"/>
                  <a:gd name="T14" fmla="*/ 53 w 59"/>
                  <a:gd name="T15" fmla="*/ 42 h 141"/>
                  <a:gd name="T16" fmla="*/ 57 w 59"/>
                  <a:gd name="T17" fmla="*/ 65 h 141"/>
                  <a:gd name="T18" fmla="*/ 58 w 59"/>
                  <a:gd name="T19" fmla="*/ 73 h 141"/>
                  <a:gd name="T20" fmla="*/ 57 w 59"/>
                  <a:gd name="T21" fmla="*/ 82 h 141"/>
                  <a:gd name="T22" fmla="*/ 54 w 59"/>
                  <a:gd name="T23" fmla="*/ 92 h 141"/>
                  <a:gd name="T24" fmla="*/ 49 w 59"/>
                  <a:gd name="T25" fmla="*/ 107 h 141"/>
                  <a:gd name="T26" fmla="*/ 44 w 59"/>
                  <a:gd name="T27" fmla="*/ 116 h 141"/>
                  <a:gd name="T28" fmla="*/ 38 w 59"/>
                  <a:gd name="T29" fmla="*/ 126 h 141"/>
                  <a:gd name="T30" fmla="*/ 25 w 59"/>
                  <a:gd name="T31" fmla="*/ 140 h 141"/>
                  <a:gd name="T32" fmla="*/ 32 w 59"/>
                  <a:gd name="T33" fmla="*/ 123 h 141"/>
                  <a:gd name="T34" fmla="*/ 37 w 59"/>
                  <a:gd name="T35" fmla="*/ 108 h 141"/>
                  <a:gd name="T36" fmla="*/ 40 w 59"/>
                  <a:gd name="T37" fmla="*/ 95 h 141"/>
                  <a:gd name="T38" fmla="*/ 39 w 59"/>
                  <a:gd name="T39" fmla="*/ 82 h 141"/>
                  <a:gd name="T40" fmla="*/ 38 w 59"/>
                  <a:gd name="T41" fmla="*/ 73 h 141"/>
                  <a:gd name="T42" fmla="*/ 40 w 59"/>
                  <a:gd name="T43" fmla="*/ 61 h 141"/>
                  <a:gd name="T44" fmla="*/ 42 w 59"/>
                  <a:gd name="T45" fmla="*/ 51 h 141"/>
                  <a:gd name="T46" fmla="*/ 36 w 59"/>
                  <a:gd name="T47" fmla="*/ 33 h 141"/>
                  <a:gd name="T48" fmla="*/ 35 w 59"/>
                  <a:gd name="T49" fmla="*/ 23 h 141"/>
                  <a:gd name="T50" fmla="*/ 30 w 59"/>
                  <a:gd name="T51" fmla="*/ 15 h 141"/>
                  <a:gd name="T52" fmla="*/ 21 w 59"/>
                  <a:gd name="T53" fmla="*/ 5 h 141"/>
                  <a:gd name="T54" fmla="*/ 16 w 59"/>
                  <a:gd name="T55" fmla="*/ 14 h 141"/>
                  <a:gd name="T56" fmla="*/ 0 w 59"/>
                  <a:gd name="T57" fmla="*/ 26 h 141"/>
                  <a:gd name="T58" fmla="*/ 1 w 59"/>
                  <a:gd name="T59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1" name="Freeform 97"/>
              <p:cNvSpPr>
                <a:spLocks/>
              </p:cNvSpPr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>
                  <a:gd name="T0" fmla="*/ 96 w 144"/>
                  <a:gd name="T1" fmla="*/ 3 h 255"/>
                  <a:gd name="T2" fmla="*/ 92 w 144"/>
                  <a:gd name="T3" fmla="*/ 10 h 255"/>
                  <a:gd name="T4" fmla="*/ 60 w 144"/>
                  <a:gd name="T5" fmla="*/ 9 h 255"/>
                  <a:gd name="T6" fmla="*/ 73 w 144"/>
                  <a:gd name="T7" fmla="*/ 13 h 255"/>
                  <a:gd name="T8" fmla="*/ 86 w 144"/>
                  <a:gd name="T9" fmla="*/ 17 h 255"/>
                  <a:gd name="T10" fmla="*/ 56 w 144"/>
                  <a:gd name="T11" fmla="*/ 23 h 255"/>
                  <a:gd name="T12" fmla="*/ 79 w 144"/>
                  <a:gd name="T13" fmla="*/ 26 h 255"/>
                  <a:gd name="T14" fmla="*/ 82 w 144"/>
                  <a:gd name="T15" fmla="*/ 32 h 255"/>
                  <a:gd name="T16" fmla="*/ 14 w 144"/>
                  <a:gd name="T17" fmla="*/ 69 h 255"/>
                  <a:gd name="T18" fmla="*/ 77 w 144"/>
                  <a:gd name="T19" fmla="*/ 42 h 255"/>
                  <a:gd name="T20" fmla="*/ 64 w 144"/>
                  <a:gd name="T21" fmla="*/ 58 h 255"/>
                  <a:gd name="T22" fmla="*/ 72 w 144"/>
                  <a:gd name="T23" fmla="*/ 59 h 255"/>
                  <a:gd name="T24" fmla="*/ 60 w 144"/>
                  <a:gd name="T25" fmla="*/ 79 h 255"/>
                  <a:gd name="T26" fmla="*/ 35 w 144"/>
                  <a:gd name="T27" fmla="*/ 100 h 255"/>
                  <a:gd name="T28" fmla="*/ 64 w 144"/>
                  <a:gd name="T29" fmla="*/ 84 h 255"/>
                  <a:gd name="T30" fmla="*/ 40 w 144"/>
                  <a:gd name="T31" fmla="*/ 117 h 255"/>
                  <a:gd name="T32" fmla="*/ 61 w 144"/>
                  <a:gd name="T33" fmla="*/ 95 h 255"/>
                  <a:gd name="T34" fmla="*/ 66 w 144"/>
                  <a:gd name="T35" fmla="*/ 95 h 255"/>
                  <a:gd name="T36" fmla="*/ 59 w 144"/>
                  <a:gd name="T37" fmla="*/ 115 h 255"/>
                  <a:gd name="T38" fmla="*/ 65 w 144"/>
                  <a:gd name="T39" fmla="*/ 115 h 255"/>
                  <a:gd name="T40" fmla="*/ 51 w 144"/>
                  <a:gd name="T41" fmla="*/ 136 h 255"/>
                  <a:gd name="T42" fmla="*/ 59 w 144"/>
                  <a:gd name="T43" fmla="*/ 131 h 255"/>
                  <a:gd name="T44" fmla="*/ 53 w 144"/>
                  <a:gd name="T45" fmla="*/ 151 h 255"/>
                  <a:gd name="T46" fmla="*/ 59 w 144"/>
                  <a:gd name="T47" fmla="*/ 145 h 255"/>
                  <a:gd name="T48" fmla="*/ 64 w 144"/>
                  <a:gd name="T49" fmla="*/ 143 h 255"/>
                  <a:gd name="T50" fmla="*/ 60 w 144"/>
                  <a:gd name="T51" fmla="*/ 158 h 255"/>
                  <a:gd name="T52" fmla="*/ 47 w 144"/>
                  <a:gd name="T53" fmla="*/ 186 h 255"/>
                  <a:gd name="T54" fmla="*/ 64 w 144"/>
                  <a:gd name="T55" fmla="*/ 164 h 255"/>
                  <a:gd name="T56" fmla="*/ 69 w 144"/>
                  <a:gd name="T57" fmla="*/ 160 h 255"/>
                  <a:gd name="T58" fmla="*/ 67 w 144"/>
                  <a:gd name="T59" fmla="*/ 184 h 255"/>
                  <a:gd name="T60" fmla="*/ 73 w 144"/>
                  <a:gd name="T61" fmla="*/ 195 h 255"/>
                  <a:gd name="T62" fmla="*/ 74 w 144"/>
                  <a:gd name="T63" fmla="*/ 183 h 255"/>
                  <a:gd name="T64" fmla="*/ 126 w 144"/>
                  <a:gd name="T65" fmla="*/ 217 h 255"/>
                  <a:gd name="T66" fmla="*/ 79 w 144"/>
                  <a:gd name="T67" fmla="*/ 166 h 255"/>
                  <a:gd name="T68" fmla="*/ 89 w 144"/>
                  <a:gd name="T69" fmla="*/ 178 h 255"/>
                  <a:gd name="T70" fmla="*/ 76 w 144"/>
                  <a:gd name="T71" fmla="*/ 149 h 255"/>
                  <a:gd name="T72" fmla="*/ 132 w 144"/>
                  <a:gd name="T73" fmla="*/ 171 h 255"/>
                  <a:gd name="T74" fmla="*/ 76 w 144"/>
                  <a:gd name="T75" fmla="*/ 141 h 255"/>
                  <a:gd name="T76" fmla="*/ 83 w 144"/>
                  <a:gd name="T77" fmla="*/ 133 h 255"/>
                  <a:gd name="T78" fmla="*/ 78 w 144"/>
                  <a:gd name="T79" fmla="*/ 122 h 255"/>
                  <a:gd name="T80" fmla="*/ 86 w 144"/>
                  <a:gd name="T81" fmla="*/ 122 h 255"/>
                  <a:gd name="T82" fmla="*/ 112 w 144"/>
                  <a:gd name="T83" fmla="*/ 143 h 255"/>
                  <a:gd name="T84" fmla="*/ 87 w 144"/>
                  <a:gd name="T85" fmla="*/ 102 h 255"/>
                  <a:gd name="T86" fmla="*/ 83 w 144"/>
                  <a:gd name="T87" fmla="*/ 87 h 255"/>
                  <a:gd name="T88" fmla="*/ 89 w 144"/>
                  <a:gd name="T89" fmla="*/ 84 h 255"/>
                  <a:gd name="T90" fmla="*/ 88 w 144"/>
                  <a:gd name="T91" fmla="*/ 70 h 255"/>
                  <a:gd name="T92" fmla="*/ 91 w 144"/>
                  <a:gd name="T93" fmla="*/ 68 h 255"/>
                  <a:gd name="T94" fmla="*/ 108 w 144"/>
                  <a:gd name="T95" fmla="*/ 81 h 255"/>
                  <a:gd name="T96" fmla="*/ 95 w 144"/>
                  <a:gd name="T97" fmla="*/ 61 h 255"/>
                  <a:gd name="T98" fmla="*/ 96 w 144"/>
                  <a:gd name="T99" fmla="*/ 42 h 255"/>
                  <a:gd name="T100" fmla="*/ 95 w 144"/>
                  <a:gd name="T101" fmla="*/ 32 h 255"/>
                  <a:gd name="T102" fmla="*/ 109 w 144"/>
                  <a:gd name="T103" fmla="*/ 32 h 255"/>
                  <a:gd name="T104" fmla="*/ 105 w 144"/>
                  <a:gd name="T105" fmla="*/ 17 h 255"/>
                  <a:gd name="T106" fmla="*/ 113 w 144"/>
                  <a:gd name="T107" fmla="*/ 14 h 255"/>
                  <a:gd name="T108" fmla="*/ 110 w 144"/>
                  <a:gd name="T10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2" name="Freeform 98"/>
              <p:cNvSpPr>
                <a:spLocks/>
              </p:cNvSpPr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>
                  <a:gd name="T0" fmla="*/ 7 w 38"/>
                  <a:gd name="T1" fmla="*/ 0 h 146"/>
                  <a:gd name="T2" fmla="*/ 9 w 38"/>
                  <a:gd name="T3" fmla="*/ 2 h 146"/>
                  <a:gd name="T4" fmla="*/ 22 w 38"/>
                  <a:gd name="T5" fmla="*/ 28 h 146"/>
                  <a:gd name="T6" fmla="*/ 29 w 38"/>
                  <a:gd name="T7" fmla="*/ 52 h 146"/>
                  <a:gd name="T8" fmla="*/ 37 w 38"/>
                  <a:gd name="T9" fmla="*/ 83 h 146"/>
                  <a:gd name="T10" fmla="*/ 37 w 38"/>
                  <a:gd name="T11" fmla="*/ 116 h 146"/>
                  <a:gd name="T12" fmla="*/ 32 w 38"/>
                  <a:gd name="T13" fmla="*/ 145 h 146"/>
                  <a:gd name="T14" fmla="*/ 29 w 38"/>
                  <a:gd name="T15" fmla="*/ 145 h 146"/>
                  <a:gd name="T16" fmla="*/ 32 w 38"/>
                  <a:gd name="T17" fmla="*/ 116 h 146"/>
                  <a:gd name="T18" fmla="*/ 32 w 38"/>
                  <a:gd name="T19" fmla="*/ 92 h 146"/>
                  <a:gd name="T20" fmla="*/ 25 w 38"/>
                  <a:gd name="T21" fmla="*/ 65 h 146"/>
                  <a:gd name="T22" fmla="*/ 14 w 38"/>
                  <a:gd name="T23" fmla="*/ 39 h 146"/>
                  <a:gd name="T24" fmla="*/ 0 w 38"/>
                  <a:gd name="T25" fmla="*/ 6 h 146"/>
                  <a:gd name="T26" fmla="*/ 7 w 38"/>
                  <a:gd name="T2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3" name="Freeform 99"/>
              <p:cNvSpPr>
                <a:spLocks/>
              </p:cNvSpPr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>
                  <a:gd name="T0" fmla="*/ 26 w 34"/>
                  <a:gd name="T1" fmla="*/ 0 h 249"/>
                  <a:gd name="T2" fmla="*/ 33 w 34"/>
                  <a:gd name="T3" fmla="*/ 9 h 249"/>
                  <a:gd name="T4" fmla="*/ 23 w 34"/>
                  <a:gd name="T5" fmla="*/ 103 h 249"/>
                  <a:gd name="T6" fmla="*/ 24 w 34"/>
                  <a:gd name="T7" fmla="*/ 130 h 249"/>
                  <a:gd name="T8" fmla="*/ 28 w 34"/>
                  <a:gd name="T9" fmla="*/ 248 h 249"/>
                  <a:gd name="T10" fmla="*/ 8 w 34"/>
                  <a:gd name="T11" fmla="*/ 154 h 249"/>
                  <a:gd name="T12" fmla="*/ 4 w 34"/>
                  <a:gd name="T13" fmla="*/ 127 h 249"/>
                  <a:gd name="T14" fmla="*/ 1 w 34"/>
                  <a:gd name="T15" fmla="*/ 105 h 249"/>
                  <a:gd name="T16" fmla="*/ 0 w 34"/>
                  <a:gd name="T17" fmla="*/ 84 h 249"/>
                  <a:gd name="T18" fmla="*/ 4 w 34"/>
                  <a:gd name="T19" fmla="*/ 62 h 249"/>
                  <a:gd name="T20" fmla="*/ 8 w 34"/>
                  <a:gd name="T21" fmla="*/ 35 h 249"/>
                  <a:gd name="T22" fmla="*/ 26 w 34"/>
                  <a:gd name="T23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4" name="Freeform 100"/>
              <p:cNvSpPr>
                <a:spLocks/>
              </p:cNvSpPr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>
                  <a:gd name="T0" fmla="*/ 115 w 207"/>
                  <a:gd name="T1" fmla="*/ 13 h 349"/>
                  <a:gd name="T2" fmla="*/ 107 w 207"/>
                  <a:gd name="T3" fmla="*/ 26 h 349"/>
                  <a:gd name="T4" fmla="*/ 38 w 207"/>
                  <a:gd name="T5" fmla="*/ 35 h 349"/>
                  <a:gd name="T6" fmla="*/ 102 w 207"/>
                  <a:gd name="T7" fmla="*/ 35 h 349"/>
                  <a:gd name="T8" fmla="*/ 83 w 207"/>
                  <a:gd name="T9" fmla="*/ 60 h 349"/>
                  <a:gd name="T10" fmla="*/ 73 w 207"/>
                  <a:gd name="T11" fmla="*/ 74 h 349"/>
                  <a:gd name="T12" fmla="*/ 82 w 207"/>
                  <a:gd name="T13" fmla="*/ 75 h 349"/>
                  <a:gd name="T14" fmla="*/ 50 w 207"/>
                  <a:gd name="T15" fmla="*/ 96 h 349"/>
                  <a:gd name="T16" fmla="*/ 74 w 207"/>
                  <a:gd name="T17" fmla="*/ 96 h 349"/>
                  <a:gd name="T18" fmla="*/ 67 w 207"/>
                  <a:gd name="T19" fmla="*/ 105 h 349"/>
                  <a:gd name="T20" fmla="*/ 73 w 207"/>
                  <a:gd name="T21" fmla="*/ 111 h 349"/>
                  <a:gd name="T22" fmla="*/ 13 w 207"/>
                  <a:gd name="T23" fmla="*/ 148 h 349"/>
                  <a:gd name="T24" fmla="*/ 69 w 207"/>
                  <a:gd name="T25" fmla="*/ 139 h 349"/>
                  <a:gd name="T26" fmla="*/ 74 w 207"/>
                  <a:gd name="T27" fmla="*/ 150 h 349"/>
                  <a:gd name="T28" fmla="*/ 28 w 207"/>
                  <a:gd name="T29" fmla="*/ 184 h 349"/>
                  <a:gd name="T30" fmla="*/ 45 w 207"/>
                  <a:gd name="T31" fmla="*/ 178 h 349"/>
                  <a:gd name="T32" fmla="*/ 59 w 207"/>
                  <a:gd name="T33" fmla="*/ 186 h 349"/>
                  <a:gd name="T34" fmla="*/ 0 w 207"/>
                  <a:gd name="T35" fmla="*/ 251 h 349"/>
                  <a:gd name="T36" fmla="*/ 51 w 207"/>
                  <a:gd name="T37" fmla="*/ 215 h 349"/>
                  <a:gd name="T38" fmla="*/ 58 w 207"/>
                  <a:gd name="T39" fmla="*/ 228 h 349"/>
                  <a:gd name="T40" fmla="*/ 45 w 207"/>
                  <a:gd name="T41" fmla="*/ 243 h 349"/>
                  <a:gd name="T42" fmla="*/ 53 w 207"/>
                  <a:gd name="T43" fmla="*/ 254 h 349"/>
                  <a:gd name="T44" fmla="*/ 46 w 207"/>
                  <a:gd name="T45" fmla="*/ 278 h 349"/>
                  <a:gd name="T46" fmla="*/ 39 w 207"/>
                  <a:gd name="T47" fmla="*/ 328 h 349"/>
                  <a:gd name="T48" fmla="*/ 58 w 207"/>
                  <a:gd name="T49" fmla="*/ 287 h 349"/>
                  <a:gd name="T50" fmla="*/ 95 w 207"/>
                  <a:gd name="T51" fmla="*/ 347 h 349"/>
                  <a:gd name="T52" fmla="*/ 82 w 207"/>
                  <a:gd name="T53" fmla="*/ 264 h 349"/>
                  <a:gd name="T54" fmla="*/ 77 w 207"/>
                  <a:gd name="T55" fmla="*/ 236 h 349"/>
                  <a:gd name="T56" fmla="*/ 164 w 207"/>
                  <a:gd name="T57" fmla="*/ 347 h 349"/>
                  <a:gd name="T58" fmla="*/ 84 w 207"/>
                  <a:gd name="T59" fmla="*/ 220 h 349"/>
                  <a:gd name="T60" fmla="*/ 95 w 207"/>
                  <a:gd name="T61" fmla="*/ 215 h 349"/>
                  <a:gd name="T62" fmla="*/ 104 w 207"/>
                  <a:gd name="T63" fmla="*/ 240 h 349"/>
                  <a:gd name="T64" fmla="*/ 99 w 207"/>
                  <a:gd name="T65" fmla="*/ 193 h 349"/>
                  <a:gd name="T66" fmla="*/ 146 w 207"/>
                  <a:gd name="T67" fmla="*/ 301 h 349"/>
                  <a:gd name="T68" fmla="*/ 112 w 207"/>
                  <a:gd name="T69" fmla="*/ 157 h 349"/>
                  <a:gd name="T70" fmla="*/ 106 w 207"/>
                  <a:gd name="T71" fmla="*/ 134 h 349"/>
                  <a:gd name="T72" fmla="*/ 109 w 207"/>
                  <a:gd name="T73" fmla="*/ 114 h 349"/>
                  <a:gd name="T74" fmla="*/ 115 w 207"/>
                  <a:gd name="T75" fmla="*/ 96 h 349"/>
                  <a:gd name="T76" fmla="*/ 175 w 207"/>
                  <a:gd name="T77" fmla="*/ 192 h 349"/>
                  <a:gd name="T78" fmla="*/ 136 w 207"/>
                  <a:gd name="T79" fmla="*/ 137 h 349"/>
                  <a:gd name="T80" fmla="*/ 128 w 207"/>
                  <a:gd name="T81" fmla="*/ 84 h 349"/>
                  <a:gd name="T82" fmla="*/ 138 w 207"/>
                  <a:gd name="T83" fmla="*/ 93 h 349"/>
                  <a:gd name="T84" fmla="*/ 133 w 207"/>
                  <a:gd name="T85" fmla="*/ 75 h 349"/>
                  <a:gd name="T86" fmla="*/ 146 w 207"/>
                  <a:gd name="T87" fmla="*/ 75 h 349"/>
                  <a:gd name="T88" fmla="*/ 140 w 207"/>
                  <a:gd name="T89" fmla="*/ 50 h 349"/>
                  <a:gd name="T90" fmla="*/ 145 w 207"/>
                  <a:gd name="T91" fmla="*/ 27 h 349"/>
                  <a:gd name="T92" fmla="*/ 134 w 207"/>
                  <a:gd name="T93" fmla="*/ 1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5" name="Freeform 101"/>
              <p:cNvSpPr>
                <a:spLocks/>
              </p:cNvSpPr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>
                  <a:gd name="T0" fmla="*/ 96 w 99"/>
                  <a:gd name="T1" fmla="*/ 25 h 243"/>
                  <a:gd name="T2" fmla="*/ 61 w 99"/>
                  <a:gd name="T3" fmla="*/ 0 h 243"/>
                  <a:gd name="T4" fmla="*/ 51 w 99"/>
                  <a:gd name="T5" fmla="*/ 0 h 243"/>
                  <a:gd name="T6" fmla="*/ 42 w 99"/>
                  <a:gd name="T7" fmla="*/ 3 h 243"/>
                  <a:gd name="T8" fmla="*/ 34 w 99"/>
                  <a:gd name="T9" fmla="*/ 13 h 243"/>
                  <a:gd name="T10" fmla="*/ 16 w 99"/>
                  <a:gd name="T11" fmla="*/ 45 h 243"/>
                  <a:gd name="T12" fmla="*/ 10 w 99"/>
                  <a:gd name="T13" fmla="*/ 58 h 243"/>
                  <a:gd name="T14" fmla="*/ 5 w 99"/>
                  <a:gd name="T15" fmla="*/ 71 h 243"/>
                  <a:gd name="T16" fmla="*/ 1 w 99"/>
                  <a:gd name="T17" fmla="*/ 113 h 243"/>
                  <a:gd name="T18" fmla="*/ 0 w 99"/>
                  <a:gd name="T19" fmla="*/ 126 h 243"/>
                  <a:gd name="T20" fmla="*/ 1 w 99"/>
                  <a:gd name="T21" fmla="*/ 142 h 243"/>
                  <a:gd name="T22" fmla="*/ 4 w 99"/>
                  <a:gd name="T23" fmla="*/ 158 h 243"/>
                  <a:gd name="T24" fmla="*/ 11 w 99"/>
                  <a:gd name="T25" fmla="*/ 185 h 243"/>
                  <a:gd name="T26" fmla="*/ 18 w 99"/>
                  <a:gd name="T27" fmla="*/ 201 h 243"/>
                  <a:gd name="T28" fmla="*/ 27 w 99"/>
                  <a:gd name="T29" fmla="*/ 219 h 243"/>
                  <a:gd name="T30" fmla="*/ 45 w 99"/>
                  <a:gd name="T31" fmla="*/ 242 h 243"/>
                  <a:gd name="T32" fmla="*/ 36 w 99"/>
                  <a:gd name="T33" fmla="*/ 213 h 243"/>
                  <a:gd name="T34" fmla="*/ 28 w 99"/>
                  <a:gd name="T35" fmla="*/ 187 h 243"/>
                  <a:gd name="T36" fmla="*/ 23 w 99"/>
                  <a:gd name="T37" fmla="*/ 164 h 243"/>
                  <a:gd name="T38" fmla="*/ 25 w 99"/>
                  <a:gd name="T39" fmla="*/ 142 h 243"/>
                  <a:gd name="T40" fmla="*/ 27 w 99"/>
                  <a:gd name="T41" fmla="*/ 126 h 243"/>
                  <a:gd name="T42" fmla="*/ 23 w 99"/>
                  <a:gd name="T43" fmla="*/ 107 h 243"/>
                  <a:gd name="T44" fmla="*/ 22 w 99"/>
                  <a:gd name="T45" fmla="*/ 90 h 243"/>
                  <a:gd name="T46" fmla="*/ 29 w 99"/>
                  <a:gd name="T47" fmla="*/ 58 h 243"/>
                  <a:gd name="T48" fmla="*/ 31 w 99"/>
                  <a:gd name="T49" fmla="*/ 42 h 243"/>
                  <a:gd name="T50" fmla="*/ 37 w 99"/>
                  <a:gd name="T51" fmla="*/ 28 h 243"/>
                  <a:gd name="T52" fmla="*/ 51 w 99"/>
                  <a:gd name="T53" fmla="*/ 10 h 243"/>
                  <a:gd name="T54" fmla="*/ 65 w 99"/>
                  <a:gd name="T55" fmla="*/ 10 h 243"/>
                  <a:gd name="T56" fmla="*/ 98 w 99"/>
                  <a:gd name="T57" fmla="*/ 33 h 243"/>
                  <a:gd name="T58" fmla="*/ 96 w 99"/>
                  <a:gd name="T59" fmla="*/ 2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6" name="Freeform 102"/>
              <p:cNvSpPr>
                <a:spLocks/>
              </p:cNvSpPr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>
                  <a:gd name="T0" fmla="*/ 126 w 181"/>
                  <a:gd name="T1" fmla="*/ 261 h 262"/>
                  <a:gd name="T2" fmla="*/ 140 w 181"/>
                  <a:gd name="T3" fmla="*/ 216 h 262"/>
                  <a:gd name="T4" fmla="*/ 145 w 181"/>
                  <a:gd name="T5" fmla="*/ 197 h 262"/>
                  <a:gd name="T6" fmla="*/ 157 w 181"/>
                  <a:gd name="T7" fmla="*/ 173 h 262"/>
                  <a:gd name="T8" fmla="*/ 170 w 181"/>
                  <a:gd name="T9" fmla="*/ 151 h 262"/>
                  <a:gd name="T10" fmla="*/ 178 w 181"/>
                  <a:gd name="T11" fmla="*/ 137 h 262"/>
                  <a:gd name="T12" fmla="*/ 180 w 181"/>
                  <a:gd name="T13" fmla="*/ 124 h 262"/>
                  <a:gd name="T14" fmla="*/ 175 w 181"/>
                  <a:gd name="T15" fmla="*/ 104 h 262"/>
                  <a:gd name="T16" fmla="*/ 174 w 181"/>
                  <a:gd name="T17" fmla="*/ 85 h 262"/>
                  <a:gd name="T18" fmla="*/ 154 w 181"/>
                  <a:gd name="T19" fmla="*/ 35 h 262"/>
                  <a:gd name="T20" fmla="*/ 145 w 181"/>
                  <a:gd name="T21" fmla="*/ 23 h 262"/>
                  <a:gd name="T22" fmla="*/ 129 w 181"/>
                  <a:gd name="T23" fmla="*/ 10 h 262"/>
                  <a:gd name="T24" fmla="*/ 114 w 181"/>
                  <a:gd name="T25" fmla="*/ 2 h 262"/>
                  <a:gd name="T26" fmla="*/ 96 w 181"/>
                  <a:gd name="T27" fmla="*/ 0 h 262"/>
                  <a:gd name="T28" fmla="*/ 81 w 181"/>
                  <a:gd name="T29" fmla="*/ 5 h 262"/>
                  <a:gd name="T30" fmla="*/ 64 w 181"/>
                  <a:gd name="T31" fmla="*/ 10 h 262"/>
                  <a:gd name="T32" fmla="*/ 45 w 181"/>
                  <a:gd name="T33" fmla="*/ 26 h 262"/>
                  <a:gd name="T34" fmla="*/ 38 w 181"/>
                  <a:gd name="T35" fmla="*/ 37 h 262"/>
                  <a:gd name="T36" fmla="*/ 27 w 181"/>
                  <a:gd name="T37" fmla="*/ 52 h 262"/>
                  <a:gd name="T38" fmla="*/ 18 w 181"/>
                  <a:gd name="T39" fmla="*/ 66 h 262"/>
                  <a:gd name="T40" fmla="*/ 1 w 181"/>
                  <a:gd name="T41" fmla="*/ 135 h 262"/>
                  <a:gd name="T42" fmla="*/ 0 w 181"/>
                  <a:gd name="T43" fmla="*/ 148 h 262"/>
                  <a:gd name="T44" fmla="*/ 4 w 181"/>
                  <a:gd name="T45" fmla="*/ 170 h 262"/>
                  <a:gd name="T46" fmla="*/ 13 w 181"/>
                  <a:gd name="T47" fmla="*/ 235 h 262"/>
                  <a:gd name="T48" fmla="*/ 12 w 181"/>
                  <a:gd name="T49" fmla="*/ 171 h 262"/>
                  <a:gd name="T50" fmla="*/ 18 w 181"/>
                  <a:gd name="T51" fmla="*/ 144 h 262"/>
                  <a:gd name="T52" fmla="*/ 21 w 181"/>
                  <a:gd name="T53" fmla="*/ 127 h 262"/>
                  <a:gd name="T54" fmla="*/ 29 w 181"/>
                  <a:gd name="T55" fmla="*/ 104 h 262"/>
                  <a:gd name="T56" fmla="*/ 35 w 181"/>
                  <a:gd name="T57" fmla="*/ 82 h 262"/>
                  <a:gd name="T58" fmla="*/ 47 w 181"/>
                  <a:gd name="T59" fmla="*/ 59 h 262"/>
                  <a:gd name="T60" fmla="*/ 60 w 181"/>
                  <a:gd name="T61" fmla="*/ 39 h 262"/>
                  <a:gd name="T62" fmla="*/ 70 w 181"/>
                  <a:gd name="T63" fmla="*/ 21 h 262"/>
                  <a:gd name="T64" fmla="*/ 81 w 181"/>
                  <a:gd name="T65" fmla="*/ 10 h 262"/>
                  <a:gd name="T66" fmla="*/ 95 w 181"/>
                  <a:gd name="T67" fmla="*/ 6 h 262"/>
                  <a:gd name="T68" fmla="*/ 107 w 181"/>
                  <a:gd name="T69" fmla="*/ 10 h 262"/>
                  <a:gd name="T70" fmla="*/ 115 w 181"/>
                  <a:gd name="T71" fmla="*/ 19 h 262"/>
                  <a:gd name="T72" fmla="*/ 121 w 181"/>
                  <a:gd name="T73" fmla="*/ 37 h 262"/>
                  <a:gd name="T74" fmla="*/ 121 w 181"/>
                  <a:gd name="T75" fmla="*/ 50 h 262"/>
                  <a:gd name="T76" fmla="*/ 125 w 181"/>
                  <a:gd name="T77" fmla="*/ 74 h 262"/>
                  <a:gd name="T78" fmla="*/ 130 w 181"/>
                  <a:gd name="T79" fmla="*/ 89 h 262"/>
                  <a:gd name="T80" fmla="*/ 143 w 181"/>
                  <a:gd name="T81" fmla="*/ 112 h 262"/>
                  <a:gd name="T82" fmla="*/ 145 w 181"/>
                  <a:gd name="T83" fmla="*/ 124 h 262"/>
                  <a:gd name="T84" fmla="*/ 147 w 181"/>
                  <a:gd name="T85" fmla="*/ 136 h 262"/>
                  <a:gd name="T86" fmla="*/ 147 w 181"/>
                  <a:gd name="T87" fmla="*/ 153 h 262"/>
                  <a:gd name="T88" fmla="*/ 125 w 181"/>
                  <a:gd name="T89" fmla="*/ 212 h 262"/>
                  <a:gd name="T90" fmla="*/ 126 w 181"/>
                  <a:gd name="T91" fmla="*/ 261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" name="Freeform 103"/>
              <p:cNvSpPr>
                <a:spLocks/>
              </p:cNvSpPr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>
                  <a:gd name="T0" fmla="*/ 144 w 149"/>
                  <a:gd name="T1" fmla="*/ 37 h 237"/>
                  <a:gd name="T2" fmla="*/ 114 w 149"/>
                  <a:gd name="T3" fmla="*/ 0 h 237"/>
                  <a:gd name="T4" fmla="*/ 94 w 149"/>
                  <a:gd name="T5" fmla="*/ 0 h 237"/>
                  <a:gd name="T6" fmla="*/ 77 w 149"/>
                  <a:gd name="T7" fmla="*/ 3 h 237"/>
                  <a:gd name="T8" fmla="*/ 63 w 149"/>
                  <a:gd name="T9" fmla="*/ 13 h 237"/>
                  <a:gd name="T10" fmla="*/ 30 w 149"/>
                  <a:gd name="T11" fmla="*/ 43 h 237"/>
                  <a:gd name="T12" fmla="*/ 19 w 149"/>
                  <a:gd name="T13" fmla="*/ 57 h 237"/>
                  <a:gd name="T14" fmla="*/ 10 w 149"/>
                  <a:gd name="T15" fmla="*/ 70 h 237"/>
                  <a:gd name="T16" fmla="*/ 3 w 149"/>
                  <a:gd name="T17" fmla="*/ 111 h 237"/>
                  <a:gd name="T18" fmla="*/ 0 w 149"/>
                  <a:gd name="T19" fmla="*/ 122 h 237"/>
                  <a:gd name="T20" fmla="*/ 3 w 149"/>
                  <a:gd name="T21" fmla="*/ 138 h 237"/>
                  <a:gd name="T22" fmla="*/ 8 w 149"/>
                  <a:gd name="T23" fmla="*/ 154 h 237"/>
                  <a:gd name="T24" fmla="*/ 22 w 149"/>
                  <a:gd name="T25" fmla="*/ 180 h 237"/>
                  <a:gd name="T26" fmla="*/ 33 w 149"/>
                  <a:gd name="T27" fmla="*/ 196 h 237"/>
                  <a:gd name="T28" fmla="*/ 49 w 149"/>
                  <a:gd name="T29" fmla="*/ 214 h 237"/>
                  <a:gd name="T30" fmla="*/ 83 w 149"/>
                  <a:gd name="T31" fmla="*/ 236 h 237"/>
                  <a:gd name="T32" fmla="*/ 66 w 149"/>
                  <a:gd name="T33" fmla="*/ 208 h 237"/>
                  <a:gd name="T34" fmla="*/ 52 w 149"/>
                  <a:gd name="T35" fmla="*/ 183 h 237"/>
                  <a:gd name="T36" fmla="*/ 43 w 149"/>
                  <a:gd name="T37" fmla="*/ 160 h 237"/>
                  <a:gd name="T38" fmla="*/ 47 w 149"/>
                  <a:gd name="T39" fmla="*/ 138 h 237"/>
                  <a:gd name="T40" fmla="*/ 49 w 149"/>
                  <a:gd name="T41" fmla="*/ 122 h 237"/>
                  <a:gd name="T42" fmla="*/ 43 w 149"/>
                  <a:gd name="T43" fmla="*/ 104 h 237"/>
                  <a:gd name="T44" fmla="*/ 41 w 149"/>
                  <a:gd name="T45" fmla="*/ 87 h 237"/>
                  <a:gd name="T46" fmla="*/ 55 w 149"/>
                  <a:gd name="T47" fmla="*/ 57 h 237"/>
                  <a:gd name="T48" fmla="*/ 57 w 149"/>
                  <a:gd name="T49" fmla="*/ 40 h 237"/>
                  <a:gd name="T50" fmla="*/ 69 w 149"/>
                  <a:gd name="T51" fmla="*/ 27 h 237"/>
                  <a:gd name="T52" fmla="*/ 94 w 149"/>
                  <a:gd name="T53" fmla="*/ 9 h 237"/>
                  <a:gd name="T54" fmla="*/ 105 w 149"/>
                  <a:gd name="T55" fmla="*/ 23 h 237"/>
                  <a:gd name="T56" fmla="*/ 148 w 149"/>
                  <a:gd name="T57" fmla="*/ 45 h 237"/>
                  <a:gd name="T58" fmla="*/ 144 w 149"/>
                  <a:gd name="T59" fmla="*/ 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" name="Freeform 104"/>
              <p:cNvSpPr>
                <a:spLocks/>
              </p:cNvSpPr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>
                  <a:gd name="T0" fmla="*/ 3 w 152"/>
                  <a:gd name="T1" fmla="*/ 25 h 161"/>
                  <a:gd name="T2" fmla="*/ 34 w 152"/>
                  <a:gd name="T3" fmla="*/ 0 h 161"/>
                  <a:gd name="T4" fmla="*/ 54 w 152"/>
                  <a:gd name="T5" fmla="*/ 0 h 161"/>
                  <a:gd name="T6" fmla="*/ 72 w 152"/>
                  <a:gd name="T7" fmla="*/ 2 h 161"/>
                  <a:gd name="T8" fmla="*/ 85 w 152"/>
                  <a:gd name="T9" fmla="*/ 9 h 161"/>
                  <a:gd name="T10" fmla="*/ 120 w 152"/>
                  <a:gd name="T11" fmla="*/ 29 h 161"/>
                  <a:gd name="T12" fmla="*/ 131 w 152"/>
                  <a:gd name="T13" fmla="*/ 38 h 161"/>
                  <a:gd name="T14" fmla="*/ 139 w 152"/>
                  <a:gd name="T15" fmla="*/ 47 h 161"/>
                  <a:gd name="T16" fmla="*/ 147 w 152"/>
                  <a:gd name="T17" fmla="*/ 75 h 161"/>
                  <a:gd name="T18" fmla="*/ 151 w 152"/>
                  <a:gd name="T19" fmla="*/ 83 h 161"/>
                  <a:gd name="T20" fmla="*/ 147 w 152"/>
                  <a:gd name="T21" fmla="*/ 94 h 161"/>
                  <a:gd name="T22" fmla="*/ 142 w 152"/>
                  <a:gd name="T23" fmla="*/ 104 h 161"/>
                  <a:gd name="T24" fmla="*/ 128 w 152"/>
                  <a:gd name="T25" fmla="*/ 122 h 161"/>
                  <a:gd name="T26" fmla="*/ 116 w 152"/>
                  <a:gd name="T27" fmla="*/ 133 h 161"/>
                  <a:gd name="T28" fmla="*/ 100 w 152"/>
                  <a:gd name="T29" fmla="*/ 145 h 161"/>
                  <a:gd name="T30" fmla="*/ 65 w 152"/>
                  <a:gd name="T31" fmla="*/ 160 h 161"/>
                  <a:gd name="T32" fmla="*/ 82 w 152"/>
                  <a:gd name="T33" fmla="*/ 141 h 161"/>
                  <a:gd name="T34" fmla="*/ 97 w 152"/>
                  <a:gd name="T35" fmla="*/ 124 h 161"/>
                  <a:gd name="T36" fmla="*/ 106 w 152"/>
                  <a:gd name="T37" fmla="*/ 108 h 161"/>
                  <a:gd name="T38" fmla="*/ 102 w 152"/>
                  <a:gd name="T39" fmla="*/ 94 h 161"/>
                  <a:gd name="T40" fmla="*/ 100 w 152"/>
                  <a:gd name="T41" fmla="*/ 83 h 161"/>
                  <a:gd name="T42" fmla="*/ 106 w 152"/>
                  <a:gd name="T43" fmla="*/ 70 h 161"/>
                  <a:gd name="T44" fmla="*/ 108 w 152"/>
                  <a:gd name="T45" fmla="*/ 59 h 161"/>
                  <a:gd name="T46" fmla="*/ 94 w 152"/>
                  <a:gd name="T47" fmla="*/ 38 h 161"/>
                  <a:gd name="T48" fmla="*/ 91 w 152"/>
                  <a:gd name="T49" fmla="*/ 27 h 161"/>
                  <a:gd name="T50" fmla="*/ 79 w 152"/>
                  <a:gd name="T51" fmla="*/ 18 h 161"/>
                  <a:gd name="T52" fmla="*/ 54 w 152"/>
                  <a:gd name="T53" fmla="*/ 6 h 161"/>
                  <a:gd name="T54" fmla="*/ 43 w 152"/>
                  <a:gd name="T55" fmla="*/ 15 h 161"/>
                  <a:gd name="T56" fmla="*/ 0 w 152"/>
                  <a:gd name="T57" fmla="*/ 30 h 161"/>
                  <a:gd name="T58" fmla="*/ 3 w 152"/>
                  <a:gd name="T59" fmla="*/ 2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" name="Freeform 105"/>
              <p:cNvSpPr>
                <a:spLocks/>
              </p:cNvSpPr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>
                  <a:gd name="T0" fmla="*/ 270 w 288"/>
                  <a:gd name="T1" fmla="*/ 8 h 365"/>
                  <a:gd name="T2" fmla="*/ 268 w 288"/>
                  <a:gd name="T3" fmla="*/ 0 h 365"/>
                  <a:gd name="T4" fmla="*/ 248 w 288"/>
                  <a:gd name="T5" fmla="*/ 3 h 365"/>
                  <a:gd name="T6" fmla="*/ 236 w 288"/>
                  <a:gd name="T7" fmla="*/ 13 h 365"/>
                  <a:gd name="T8" fmla="*/ 8 w 288"/>
                  <a:gd name="T9" fmla="*/ 79 h 365"/>
                  <a:gd name="T10" fmla="*/ 211 w 288"/>
                  <a:gd name="T11" fmla="*/ 32 h 365"/>
                  <a:gd name="T12" fmla="*/ 213 w 288"/>
                  <a:gd name="T13" fmla="*/ 41 h 365"/>
                  <a:gd name="T14" fmla="*/ 114 w 288"/>
                  <a:gd name="T15" fmla="*/ 98 h 365"/>
                  <a:gd name="T16" fmla="*/ 237 w 288"/>
                  <a:gd name="T17" fmla="*/ 52 h 365"/>
                  <a:gd name="T18" fmla="*/ 222 w 288"/>
                  <a:gd name="T19" fmla="*/ 71 h 365"/>
                  <a:gd name="T20" fmla="*/ 182 w 288"/>
                  <a:gd name="T21" fmla="*/ 102 h 365"/>
                  <a:gd name="T22" fmla="*/ 62 w 288"/>
                  <a:gd name="T23" fmla="*/ 186 h 365"/>
                  <a:gd name="T24" fmla="*/ 67 w 288"/>
                  <a:gd name="T25" fmla="*/ 179 h 365"/>
                  <a:gd name="T26" fmla="*/ 145 w 288"/>
                  <a:gd name="T27" fmla="*/ 127 h 365"/>
                  <a:gd name="T28" fmla="*/ 207 w 288"/>
                  <a:gd name="T29" fmla="*/ 87 h 365"/>
                  <a:gd name="T30" fmla="*/ 236 w 288"/>
                  <a:gd name="T31" fmla="*/ 68 h 365"/>
                  <a:gd name="T32" fmla="*/ 240 w 288"/>
                  <a:gd name="T33" fmla="*/ 74 h 365"/>
                  <a:gd name="T34" fmla="*/ 207 w 288"/>
                  <a:gd name="T35" fmla="*/ 100 h 365"/>
                  <a:gd name="T36" fmla="*/ 158 w 288"/>
                  <a:gd name="T37" fmla="*/ 135 h 365"/>
                  <a:gd name="T38" fmla="*/ 222 w 288"/>
                  <a:gd name="T39" fmla="*/ 87 h 365"/>
                  <a:gd name="T40" fmla="*/ 240 w 288"/>
                  <a:gd name="T41" fmla="*/ 74 h 365"/>
                  <a:gd name="T42" fmla="*/ 243 w 288"/>
                  <a:gd name="T43" fmla="*/ 88 h 365"/>
                  <a:gd name="T44" fmla="*/ 222 w 288"/>
                  <a:gd name="T45" fmla="*/ 112 h 365"/>
                  <a:gd name="T46" fmla="*/ 158 w 288"/>
                  <a:gd name="T47" fmla="*/ 144 h 365"/>
                  <a:gd name="T48" fmla="*/ 105 w 288"/>
                  <a:gd name="T49" fmla="*/ 173 h 365"/>
                  <a:gd name="T50" fmla="*/ 167 w 288"/>
                  <a:gd name="T51" fmla="*/ 144 h 365"/>
                  <a:gd name="T52" fmla="*/ 231 w 288"/>
                  <a:gd name="T53" fmla="*/ 109 h 365"/>
                  <a:gd name="T54" fmla="*/ 228 w 288"/>
                  <a:gd name="T55" fmla="*/ 121 h 365"/>
                  <a:gd name="T56" fmla="*/ 231 w 288"/>
                  <a:gd name="T57" fmla="*/ 141 h 365"/>
                  <a:gd name="T58" fmla="*/ 221 w 288"/>
                  <a:gd name="T59" fmla="*/ 151 h 365"/>
                  <a:gd name="T60" fmla="*/ 169 w 288"/>
                  <a:gd name="T61" fmla="*/ 180 h 365"/>
                  <a:gd name="T62" fmla="*/ 71 w 288"/>
                  <a:gd name="T63" fmla="*/ 227 h 365"/>
                  <a:gd name="T64" fmla="*/ 86 w 288"/>
                  <a:gd name="T65" fmla="*/ 217 h 365"/>
                  <a:gd name="T66" fmla="*/ 207 w 288"/>
                  <a:gd name="T67" fmla="*/ 160 h 365"/>
                  <a:gd name="T68" fmla="*/ 245 w 288"/>
                  <a:gd name="T69" fmla="*/ 135 h 365"/>
                  <a:gd name="T70" fmla="*/ 148 w 288"/>
                  <a:gd name="T71" fmla="*/ 209 h 365"/>
                  <a:gd name="T72" fmla="*/ 244 w 288"/>
                  <a:gd name="T73" fmla="*/ 158 h 365"/>
                  <a:gd name="T74" fmla="*/ 241 w 288"/>
                  <a:gd name="T75" fmla="*/ 178 h 365"/>
                  <a:gd name="T76" fmla="*/ 193 w 288"/>
                  <a:gd name="T77" fmla="*/ 227 h 365"/>
                  <a:gd name="T78" fmla="*/ 111 w 288"/>
                  <a:gd name="T79" fmla="*/ 261 h 365"/>
                  <a:gd name="T80" fmla="*/ 33 w 288"/>
                  <a:gd name="T81" fmla="*/ 293 h 365"/>
                  <a:gd name="T82" fmla="*/ 149 w 288"/>
                  <a:gd name="T83" fmla="*/ 249 h 365"/>
                  <a:gd name="T84" fmla="*/ 197 w 288"/>
                  <a:gd name="T85" fmla="*/ 224 h 365"/>
                  <a:gd name="T86" fmla="*/ 240 w 288"/>
                  <a:gd name="T87" fmla="*/ 186 h 365"/>
                  <a:gd name="T88" fmla="*/ 236 w 288"/>
                  <a:gd name="T89" fmla="*/ 203 h 365"/>
                  <a:gd name="T90" fmla="*/ 233 w 288"/>
                  <a:gd name="T91" fmla="*/ 219 h 365"/>
                  <a:gd name="T92" fmla="*/ 236 w 288"/>
                  <a:gd name="T93" fmla="*/ 236 h 365"/>
                  <a:gd name="T94" fmla="*/ 193 w 288"/>
                  <a:gd name="T95" fmla="*/ 267 h 365"/>
                  <a:gd name="T96" fmla="*/ 113 w 288"/>
                  <a:gd name="T97" fmla="*/ 296 h 365"/>
                  <a:gd name="T98" fmla="*/ 118 w 288"/>
                  <a:gd name="T99" fmla="*/ 294 h 365"/>
                  <a:gd name="T100" fmla="*/ 217 w 288"/>
                  <a:gd name="T101" fmla="*/ 255 h 365"/>
                  <a:gd name="T102" fmla="*/ 212 w 288"/>
                  <a:gd name="T103" fmla="*/ 265 h 365"/>
                  <a:gd name="T104" fmla="*/ 217 w 288"/>
                  <a:gd name="T105" fmla="*/ 270 h 365"/>
                  <a:gd name="T106" fmla="*/ 222 w 288"/>
                  <a:gd name="T107" fmla="*/ 280 h 365"/>
                  <a:gd name="T108" fmla="*/ 173 w 288"/>
                  <a:gd name="T109" fmla="*/ 309 h 365"/>
                  <a:gd name="T110" fmla="*/ 120 w 288"/>
                  <a:gd name="T111" fmla="*/ 315 h 365"/>
                  <a:gd name="T112" fmla="*/ 217 w 288"/>
                  <a:gd name="T113" fmla="*/ 289 h 365"/>
                  <a:gd name="T114" fmla="*/ 212 w 288"/>
                  <a:gd name="T115" fmla="*/ 304 h 365"/>
                  <a:gd name="T116" fmla="*/ 218 w 288"/>
                  <a:gd name="T117" fmla="*/ 312 h 365"/>
                  <a:gd name="T118" fmla="*/ 105 w 288"/>
                  <a:gd name="T119" fmla="*/ 364 h 365"/>
                  <a:gd name="T120" fmla="*/ 212 w 288"/>
                  <a:gd name="T121" fmla="*/ 325 h 365"/>
                  <a:gd name="T122" fmla="*/ 235 w 288"/>
                  <a:gd name="T123" fmla="*/ 311 h 365"/>
                  <a:gd name="T124" fmla="*/ 249 w 288"/>
                  <a:gd name="T125" fmla="*/ 29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" name="Freeform 106"/>
              <p:cNvSpPr>
                <a:spLocks/>
              </p:cNvSpPr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>
                  <a:gd name="T0" fmla="*/ 116 w 255"/>
                  <a:gd name="T1" fmla="*/ 7 h 271"/>
                  <a:gd name="T2" fmla="*/ 18 w 255"/>
                  <a:gd name="T3" fmla="*/ 12 h 271"/>
                  <a:gd name="T4" fmla="*/ 108 w 255"/>
                  <a:gd name="T5" fmla="*/ 12 h 271"/>
                  <a:gd name="T6" fmla="*/ 94 w 255"/>
                  <a:gd name="T7" fmla="*/ 23 h 271"/>
                  <a:gd name="T8" fmla="*/ 94 w 255"/>
                  <a:gd name="T9" fmla="*/ 28 h 271"/>
                  <a:gd name="T10" fmla="*/ 50 w 255"/>
                  <a:gd name="T11" fmla="*/ 40 h 271"/>
                  <a:gd name="T12" fmla="*/ 83 w 255"/>
                  <a:gd name="T13" fmla="*/ 36 h 271"/>
                  <a:gd name="T14" fmla="*/ 83 w 255"/>
                  <a:gd name="T15" fmla="*/ 42 h 271"/>
                  <a:gd name="T16" fmla="*/ 90 w 255"/>
                  <a:gd name="T17" fmla="*/ 45 h 271"/>
                  <a:gd name="T18" fmla="*/ 10 w 255"/>
                  <a:gd name="T19" fmla="*/ 73 h 271"/>
                  <a:gd name="T20" fmla="*/ 86 w 255"/>
                  <a:gd name="T21" fmla="*/ 59 h 271"/>
                  <a:gd name="T22" fmla="*/ 68 w 255"/>
                  <a:gd name="T23" fmla="*/ 78 h 271"/>
                  <a:gd name="T24" fmla="*/ 10 w 255"/>
                  <a:gd name="T25" fmla="*/ 90 h 271"/>
                  <a:gd name="T26" fmla="*/ 72 w 255"/>
                  <a:gd name="T27" fmla="*/ 80 h 271"/>
                  <a:gd name="T28" fmla="*/ 25 w 255"/>
                  <a:gd name="T29" fmla="*/ 102 h 271"/>
                  <a:gd name="T30" fmla="*/ 53 w 255"/>
                  <a:gd name="T31" fmla="*/ 92 h 271"/>
                  <a:gd name="T32" fmla="*/ 72 w 255"/>
                  <a:gd name="T33" fmla="*/ 90 h 271"/>
                  <a:gd name="T34" fmla="*/ 72 w 255"/>
                  <a:gd name="T35" fmla="*/ 97 h 271"/>
                  <a:gd name="T36" fmla="*/ 61 w 255"/>
                  <a:gd name="T37" fmla="*/ 111 h 271"/>
                  <a:gd name="T38" fmla="*/ 6 w 255"/>
                  <a:gd name="T39" fmla="*/ 127 h 271"/>
                  <a:gd name="T40" fmla="*/ 68 w 255"/>
                  <a:gd name="T41" fmla="*/ 113 h 271"/>
                  <a:gd name="T42" fmla="*/ 57 w 255"/>
                  <a:gd name="T43" fmla="*/ 132 h 271"/>
                  <a:gd name="T44" fmla="*/ 43 w 255"/>
                  <a:gd name="T45" fmla="*/ 144 h 271"/>
                  <a:gd name="T46" fmla="*/ 50 w 255"/>
                  <a:gd name="T47" fmla="*/ 144 h 271"/>
                  <a:gd name="T48" fmla="*/ 50 w 255"/>
                  <a:gd name="T49" fmla="*/ 151 h 271"/>
                  <a:gd name="T50" fmla="*/ 10 w 255"/>
                  <a:gd name="T51" fmla="*/ 168 h 271"/>
                  <a:gd name="T52" fmla="*/ 43 w 255"/>
                  <a:gd name="T53" fmla="*/ 165 h 271"/>
                  <a:gd name="T54" fmla="*/ 43 w 255"/>
                  <a:gd name="T55" fmla="*/ 168 h 271"/>
                  <a:gd name="T56" fmla="*/ 47 w 255"/>
                  <a:gd name="T57" fmla="*/ 175 h 271"/>
                  <a:gd name="T58" fmla="*/ 38 w 255"/>
                  <a:gd name="T59" fmla="*/ 189 h 271"/>
                  <a:gd name="T60" fmla="*/ 47 w 255"/>
                  <a:gd name="T61" fmla="*/ 196 h 271"/>
                  <a:gd name="T62" fmla="*/ 50 w 255"/>
                  <a:gd name="T63" fmla="*/ 227 h 271"/>
                  <a:gd name="T64" fmla="*/ 57 w 255"/>
                  <a:gd name="T65" fmla="*/ 189 h 271"/>
                  <a:gd name="T66" fmla="*/ 119 w 255"/>
                  <a:gd name="T67" fmla="*/ 270 h 271"/>
                  <a:gd name="T68" fmla="*/ 83 w 255"/>
                  <a:gd name="T69" fmla="*/ 175 h 271"/>
                  <a:gd name="T70" fmla="*/ 83 w 255"/>
                  <a:gd name="T71" fmla="*/ 173 h 271"/>
                  <a:gd name="T72" fmla="*/ 86 w 255"/>
                  <a:gd name="T73" fmla="*/ 165 h 271"/>
                  <a:gd name="T74" fmla="*/ 137 w 255"/>
                  <a:gd name="T75" fmla="*/ 213 h 271"/>
                  <a:gd name="T76" fmla="*/ 104 w 255"/>
                  <a:gd name="T77" fmla="*/ 187 h 271"/>
                  <a:gd name="T78" fmla="*/ 94 w 255"/>
                  <a:gd name="T79" fmla="*/ 144 h 271"/>
                  <a:gd name="T80" fmla="*/ 97 w 255"/>
                  <a:gd name="T81" fmla="*/ 132 h 271"/>
                  <a:gd name="T82" fmla="*/ 116 w 255"/>
                  <a:gd name="T83" fmla="*/ 161 h 271"/>
                  <a:gd name="T84" fmla="*/ 104 w 255"/>
                  <a:gd name="T85" fmla="*/ 118 h 271"/>
                  <a:gd name="T86" fmla="*/ 123 w 255"/>
                  <a:gd name="T87" fmla="*/ 111 h 271"/>
                  <a:gd name="T88" fmla="*/ 137 w 255"/>
                  <a:gd name="T89" fmla="*/ 140 h 271"/>
                  <a:gd name="T90" fmla="*/ 119 w 255"/>
                  <a:gd name="T91" fmla="*/ 90 h 271"/>
                  <a:gd name="T92" fmla="*/ 123 w 255"/>
                  <a:gd name="T93" fmla="*/ 85 h 271"/>
                  <a:gd name="T94" fmla="*/ 127 w 255"/>
                  <a:gd name="T95" fmla="*/ 61 h 271"/>
                  <a:gd name="T96" fmla="*/ 144 w 255"/>
                  <a:gd name="T97" fmla="*/ 64 h 271"/>
                  <a:gd name="T98" fmla="*/ 210 w 255"/>
                  <a:gd name="T99" fmla="*/ 125 h 271"/>
                  <a:gd name="T100" fmla="*/ 163 w 255"/>
                  <a:gd name="T101" fmla="*/ 90 h 271"/>
                  <a:gd name="T102" fmla="*/ 137 w 255"/>
                  <a:gd name="T103" fmla="*/ 40 h 271"/>
                  <a:gd name="T104" fmla="*/ 144 w 255"/>
                  <a:gd name="T105" fmla="*/ 31 h 271"/>
                  <a:gd name="T106" fmla="*/ 177 w 255"/>
                  <a:gd name="T107" fmla="*/ 59 h 271"/>
                  <a:gd name="T108" fmla="*/ 170 w 255"/>
                  <a:gd name="T109" fmla="*/ 56 h 271"/>
                  <a:gd name="T110" fmla="*/ 155 w 255"/>
                  <a:gd name="T111" fmla="*/ 18 h 271"/>
                  <a:gd name="T112" fmla="*/ 195 w 255"/>
                  <a:gd name="T113" fmla="*/ 56 h 271"/>
                  <a:gd name="T114" fmla="*/ 169 w 255"/>
                  <a:gd name="T115" fmla="*/ 37 h 271"/>
                  <a:gd name="T116" fmla="*/ 149 w 255"/>
                  <a:gd name="T117" fmla="*/ 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" name="Freeform 107"/>
              <p:cNvSpPr>
                <a:spLocks/>
              </p:cNvSpPr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>
                  <a:gd name="T0" fmla="*/ 208 w 212"/>
                  <a:gd name="T1" fmla="*/ 39 h 258"/>
                  <a:gd name="T2" fmla="*/ 192 w 212"/>
                  <a:gd name="T3" fmla="*/ 23 h 258"/>
                  <a:gd name="T4" fmla="*/ 186 w 212"/>
                  <a:gd name="T5" fmla="*/ 16 h 258"/>
                  <a:gd name="T6" fmla="*/ 170 w 212"/>
                  <a:gd name="T7" fmla="*/ 10 h 258"/>
                  <a:gd name="T8" fmla="*/ 156 w 212"/>
                  <a:gd name="T9" fmla="*/ 5 h 258"/>
                  <a:gd name="T10" fmla="*/ 136 w 212"/>
                  <a:gd name="T11" fmla="*/ 0 h 258"/>
                  <a:gd name="T12" fmla="*/ 119 w 212"/>
                  <a:gd name="T13" fmla="*/ 0 h 258"/>
                  <a:gd name="T14" fmla="*/ 104 w 212"/>
                  <a:gd name="T15" fmla="*/ 2 h 258"/>
                  <a:gd name="T16" fmla="*/ 86 w 212"/>
                  <a:gd name="T17" fmla="*/ 4 h 258"/>
                  <a:gd name="T18" fmla="*/ 66 w 212"/>
                  <a:gd name="T19" fmla="*/ 9 h 258"/>
                  <a:gd name="T20" fmla="*/ 54 w 212"/>
                  <a:gd name="T21" fmla="*/ 19 h 258"/>
                  <a:gd name="T22" fmla="*/ 42 w 212"/>
                  <a:gd name="T23" fmla="*/ 33 h 258"/>
                  <a:gd name="T24" fmla="*/ 29 w 212"/>
                  <a:gd name="T25" fmla="*/ 43 h 258"/>
                  <a:gd name="T26" fmla="*/ 19 w 212"/>
                  <a:gd name="T27" fmla="*/ 54 h 258"/>
                  <a:gd name="T28" fmla="*/ 8 w 212"/>
                  <a:gd name="T29" fmla="*/ 69 h 258"/>
                  <a:gd name="T30" fmla="*/ 0 w 212"/>
                  <a:gd name="T31" fmla="*/ 99 h 258"/>
                  <a:gd name="T32" fmla="*/ 2 w 212"/>
                  <a:gd name="T33" fmla="*/ 123 h 258"/>
                  <a:gd name="T34" fmla="*/ 12 w 212"/>
                  <a:gd name="T35" fmla="*/ 157 h 258"/>
                  <a:gd name="T36" fmla="*/ 29 w 212"/>
                  <a:gd name="T37" fmla="*/ 186 h 258"/>
                  <a:gd name="T38" fmla="*/ 66 w 212"/>
                  <a:gd name="T39" fmla="*/ 257 h 258"/>
                  <a:gd name="T40" fmla="*/ 52 w 212"/>
                  <a:gd name="T41" fmla="*/ 181 h 258"/>
                  <a:gd name="T42" fmla="*/ 44 w 212"/>
                  <a:gd name="T43" fmla="*/ 156 h 258"/>
                  <a:gd name="T44" fmla="*/ 39 w 212"/>
                  <a:gd name="T45" fmla="*/ 133 h 258"/>
                  <a:gd name="T46" fmla="*/ 37 w 212"/>
                  <a:gd name="T47" fmla="*/ 109 h 258"/>
                  <a:gd name="T48" fmla="*/ 42 w 212"/>
                  <a:gd name="T49" fmla="*/ 81 h 258"/>
                  <a:gd name="T50" fmla="*/ 46 w 212"/>
                  <a:gd name="T51" fmla="*/ 61 h 258"/>
                  <a:gd name="T52" fmla="*/ 56 w 212"/>
                  <a:gd name="T53" fmla="*/ 35 h 258"/>
                  <a:gd name="T54" fmla="*/ 72 w 212"/>
                  <a:gd name="T55" fmla="*/ 23 h 258"/>
                  <a:gd name="T56" fmla="*/ 92 w 212"/>
                  <a:gd name="T57" fmla="*/ 18 h 258"/>
                  <a:gd name="T58" fmla="*/ 144 w 212"/>
                  <a:gd name="T59" fmla="*/ 15 h 258"/>
                  <a:gd name="T60" fmla="*/ 176 w 212"/>
                  <a:gd name="T61" fmla="*/ 23 h 258"/>
                  <a:gd name="T62" fmla="*/ 211 w 212"/>
                  <a:gd name="T63" fmla="*/ 42 h 258"/>
                  <a:gd name="T64" fmla="*/ 208 w 212"/>
                  <a:gd name="T65" fmla="*/ 3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" name="Freeform 108"/>
              <p:cNvSpPr>
                <a:spLocks/>
              </p:cNvSpPr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>
                  <a:gd name="T0" fmla="*/ 63 w 218"/>
                  <a:gd name="T1" fmla="*/ 251 h 252"/>
                  <a:gd name="T2" fmla="*/ 48 w 218"/>
                  <a:gd name="T3" fmla="*/ 207 h 252"/>
                  <a:gd name="T4" fmla="*/ 41 w 218"/>
                  <a:gd name="T5" fmla="*/ 189 h 252"/>
                  <a:gd name="T6" fmla="*/ 26 w 218"/>
                  <a:gd name="T7" fmla="*/ 166 h 252"/>
                  <a:gd name="T8" fmla="*/ 10 w 218"/>
                  <a:gd name="T9" fmla="*/ 145 h 252"/>
                  <a:gd name="T10" fmla="*/ 1 w 218"/>
                  <a:gd name="T11" fmla="*/ 132 h 252"/>
                  <a:gd name="T12" fmla="*/ 0 w 218"/>
                  <a:gd name="T13" fmla="*/ 119 h 252"/>
                  <a:gd name="T14" fmla="*/ 4 w 218"/>
                  <a:gd name="T15" fmla="*/ 100 h 252"/>
                  <a:gd name="T16" fmla="*/ 6 w 218"/>
                  <a:gd name="T17" fmla="*/ 81 h 252"/>
                  <a:gd name="T18" fmla="*/ 30 w 218"/>
                  <a:gd name="T19" fmla="*/ 34 h 252"/>
                  <a:gd name="T20" fmla="*/ 41 w 218"/>
                  <a:gd name="T21" fmla="*/ 23 h 252"/>
                  <a:gd name="T22" fmla="*/ 61 w 218"/>
                  <a:gd name="T23" fmla="*/ 10 h 252"/>
                  <a:gd name="T24" fmla="*/ 78 w 218"/>
                  <a:gd name="T25" fmla="*/ 2 h 252"/>
                  <a:gd name="T26" fmla="*/ 100 w 218"/>
                  <a:gd name="T27" fmla="*/ 0 h 252"/>
                  <a:gd name="T28" fmla="*/ 118 w 218"/>
                  <a:gd name="T29" fmla="*/ 5 h 252"/>
                  <a:gd name="T30" fmla="*/ 140 w 218"/>
                  <a:gd name="T31" fmla="*/ 10 h 252"/>
                  <a:gd name="T32" fmla="*/ 163 w 218"/>
                  <a:gd name="T33" fmla="*/ 25 h 252"/>
                  <a:gd name="T34" fmla="*/ 170 w 218"/>
                  <a:gd name="T35" fmla="*/ 36 h 252"/>
                  <a:gd name="T36" fmla="*/ 184 w 218"/>
                  <a:gd name="T37" fmla="*/ 51 h 252"/>
                  <a:gd name="T38" fmla="*/ 195 w 218"/>
                  <a:gd name="T39" fmla="*/ 64 h 252"/>
                  <a:gd name="T40" fmla="*/ 215 w 218"/>
                  <a:gd name="T41" fmla="*/ 129 h 252"/>
                  <a:gd name="T42" fmla="*/ 217 w 218"/>
                  <a:gd name="T43" fmla="*/ 142 h 252"/>
                  <a:gd name="T44" fmla="*/ 212 w 218"/>
                  <a:gd name="T45" fmla="*/ 164 h 252"/>
                  <a:gd name="T46" fmla="*/ 201 w 218"/>
                  <a:gd name="T47" fmla="*/ 225 h 252"/>
                  <a:gd name="T48" fmla="*/ 202 w 218"/>
                  <a:gd name="T49" fmla="*/ 165 h 252"/>
                  <a:gd name="T50" fmla="*/ 195 w 218"/>
                  <a:gd name="T51" fmla="*/ 138 h 252"/>
                  <a:gd name="T52" fmla="*/ 190 w 218"/>
                  <a:gd name="T53" fmla="*/ 122 h 252"/>
                  <a:gd name="T54" fmla="*/ 182 w 218"/>
                  <a:gd name="T55" fmla="*/ 100 h 252"/>
                  <a:gd name="T56" fmla="*/ 173 w 218"/>
                  <a:gd name="T57" fmla="*/ 79 h 252"/>
                  <a:gd name="T58" fmla="*/ 159 w 218"/>
                  <a:gd name="T59" fmla="*/ 57 h 252"/>
                  <a:gd name="T60" fmla="*/ 144 w 218"/>
                  <a:gd name="T61" fmla="*/ 37 h 252"/>
                  <a:gd name="T62" fmla="*/ 131 w 218"/>
                  <a:gd name="T63" fmla="*/ 20 h 252"/>
                  <a:gd name="T64" fmla="*/ 118 w 218"/>
                  <a:gd name="T65" fmla="*/ 10 h 252"/>
                  <a:gd name="T66" fmla="*/ 103 w 218"/>
                  <a:gd name="T67" fmla="*/ 6 h 252"/>
                  <a:gd name="T68" fmla="*/ 87 w 218"/>
                  <a:gd name="T69" fmla="*/ 10 h 252"/>
                  <a:gd name="T70" fmla="*/ 77 w 218"/>
                  <a:gd name="T71" fmla="*/ 19 h 252"/>
                  <a:gd name="T72" fmla="*/ 70 w 218"/>
                  <a:gd name="T73" fmla="*/ 36 h 252"/>
                  <a:gd name="T74" fmla="*/ 70 w 218"/>
                  <a:gd name="T75" fmla="*/ 48 h 252"/>
                  <a:gd name="T76" fmla="*/ 65 w 218"/>
                  <a:gd name="T77" fmla="*/ 71 h 252"/>
                  <a:gd name="T78" fmla="*/ 58 w 218"/>
                  <a:gd name="T79" fmla="*/ 85 h 252"/>
                  <a:gd name="T80" fmla="*/ 43 w 218"/>
                  <a:gd name="T81" fmla="*/ 108 h 252"/>
                  <a:gd name="T82" fmla="*/ 41 w 218"/>
                  <a:gd name="T83" fmla="*/ 119 h 252"/>
                  <a:gd name="T84" fmla="*/ 38 w 218"/>
                  <a:gd name="T85" fmla="*/ 131 h 252"/>
                  <a:gd name="T86" fmla="*/ 38 w 218"/>
                  <a:gd name="T87" fmla="*/ 147 h 252"/>
                  <a:gd name="T88" fmla="*/ 65 w 218"/>
                  <a:gd name="T89" fmla="*/ 203 h 252"/>
                  <a:gd name="T90" fmla="*/ 63 w 218"/>
                  <a:gd name="T91" fmla="*/ 25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" name="Freeform 109"/>
              <p:cNvSpPr>
                <a:spLocks/>
              </p:cNvSpPr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>
                  <a:gd name="T0" fmla="*/ 1 w 280"/>
                  <a:gd name="T1" fmla="*/ 301 h 366"/>
                  <a:gd name="T2" fmla="*/ 11 w 280"/>
                  <a:gd name="T3" fmla="*/ 289 h 366"/>
                  <a:gd name="T4" fmla="*/ 80 w 280"/>
                  <a:gd name="T5" fmla="*/ 365 h 366"/>
                  <a:gd name="T6" fmla="*/ 25 w 280"/>
                  <a:gd name="T7" fmla="*/ 291 h 366"/>
                  <a:gd name="T8" fmla="*/ 31 w 280"/>
                  <a:gd name="T9" fmla="*/ 283 h 366"/>
                  <a:gd name="T10" fmla="*/ 99 w 280"/>
                  <a:gd name="T11" fmla="*/ 336 h 366"/>
                  <a:gd name="T12" fmla="*/ 28 w 280"/>
                  <a:gd name="T13" fmla="*/ 280 h 366"/>
                  <a:gd name="T14" fmla="*/ 37 w 280"/>
                  <a:gd name="T15" fmla="*/ 267 h 366"/>
                  <a:gd name="T16" fmla="*/ 46 w 280"/>
                  <a:gd name="T17" fmla="*/ 254 h 366"/>
                  <a:gd name="T18" fmla="*/ 41 w 280"/>
                  <a:gd name="T19" fmla="*/ 245 h 366"/>
                  <a:gd name="T20" fmla="*/ 50 w 280"/>
                  <a:gd name="T21" fmla="*/ 239 h 366"/>
                  <a:gd name="T22" fmla="*/ 46 w 280"/>
                  <a:gd name="T23" fmla="*/ 238 h 366"/>
                  <a:gd name="T24" fmla="*/ 46 w 280"/>
                  <a:gd name="T25" fmla="*/ 225 h 366"/>
                  <a:gd name="T26" fmla="*/ 50 w 280"/>
                  <a:gd name="T27" fmla="*/ 216 h 366"/>
                  <a:gd name="T28" fmla="*/ 132 w 280"/>
                  <a:gd name="T29" fmla="*/ 280 h 366"/>
                  <a:gd name="T30" fmla="*/ 46 w 280"/>
                  <a:gd name="T31" fmla="*/ 213 h 366"/>
                  <a:gd name="T32" fmla="*/ 55 w 280"/>
                  <a:gd name="T33" fmla="*/ 213 h 366"/>
                  <a:gd name="T34" fmla="*/ 55 w 280"/>
                  <a:gd name="T35" fmla="*/ 194 h 366"/>
                  <a:gd name="T36" fmla="*/ 159 w 280"/>
                  <a:gd name="T37" fmla="*/ 238 h 366"/>
                  <a:gd name="T38" fmla="*/ 77 w 280"/>
                  <a:gd name="T39" fmla="*/ 208 h 366"/>
                  <a:gd name="T40" fmla="*/ 47 w 280"/>
                  <a:gd name="T41" fmla="*/ 182 h 366"/>
                  <a:gd name="T42" fmla="*/ 50 w 280"/>
                  <a:gd name="T43" fmla="*/ 172 h 366"/>
                  <a:gd name="T44" fmla="*/ 68 w 280"/>
                  <a:gd name="T45" fmla="*/ 180 h 366"/>
                  <a:gd name="T46" fmla="*/ 70 w 280"/>
                  <a:gd name="T47" fmla="*/ 168 h 366"/>
                  <a:gd name="T48" fmla="*/ 146 w 280"/>
                  <a:gd name="T49" fmla="*/ 188 h 366"/>
                  <a:gd name="T50" fmla="*/ 118 w 280"/>
                  <a:gd name="T51" fmla="*/ 178 h 366"/>
                  <a:gd name="T52" fmla="*/ 58 w 280"/>
                  <a:gd name="T53" fmla="*/ 154 h 366"/>
                  <a:gd name="T54" fmla="*/ 55 w 280"/>
                  <a:gd name="T55" fmla="*/ 136 h 366"/>
                  <a:gd name="T56" fmla="*/ 60 w 280"/>
                  <a:gd name="T57" fmla="*/ 126 h 366"/>
                  <a:gd name="T58" fmla="*/ 80 w 280"/>
                  <a:gd name="T59" fmla="*/ 134 h 366"/>
                  <a:gd name="T60" fmla="*/ 76 w 280"/>
                  <a:gd name="T61" fmla="*/ 116 h 366"/>
                  <a:gd name="T62" fmla="*/ 70 w 280"/>
                  <a:gd name="T63" fmla="*/ 105 h 366"/>
                  <a:gd name="T64" fmla="*/ 75 w 280"/>
                  <a:gd name="T65" fmla="*/ 99 h 366"/>
                  <a:gd name="T66" fmla="*/ 155 w 280"/>
                  <a:gd name="T67" fmla="*/ 130 h 366"/>
                  <a:gd name="T68" fmla="*/ 250 w 280"/>
                  <a:gd name="T69" fmla="*/ 154 h 366"/>
                  <a:gd name="T70" fmla="*/ 118 w 280"/>
                  <a:gd name="T71" fmla="*/ 115 h 366"/>
                  <a:gd name="T72" fmla="*/ 75 w 280"/>
                  <a:gd name="T73" fmla="*/ 99 h 366"/>
                  <a:gd name="T74" fmla="*/ 80 w 280"/>
                  <a:gd name="T75" fmla="*/ 89 h 366"/>
                  <a:gd name="T76" fmla="*/ 72 w 280"/>
                  <a:gd name="T77" fmla="*/ 70 h 366"/>
                  <a:gd name="T78" fmla="*/ 75 w 280"/>
                  <a:gd name="T79" fmla="*/ 56 h 366"/>
                  <a:gd name="T80" fmla="*/ 118 w 280"/>
                  <a:gd name="T81" fmla="*/ 72 h 366"/>
                  <a:gd name="T82" fmla="*/ 108 w 280"/>
                  <a:gd name="T83" fmla="*/ 68 h 366"/>
                  <a:gd name="T84" fmla="*/ 80 w 280"/>
                  <a:gd name="T85" fmla="*/ 56 h 366"/>
                  <a:gd name="T86" fmla="*/ 75 w 280"/>
                  <a:gd name="T87" fmla="*/ 49 h 366"/>
                  <a:gd name="T88" fmla="*/ 60 w 280"/>
                  <a:gd name="T89" fmla="*/ 40 h 366"/>
                  <a:gd name="T90" fmla="*/ 146 w 280"/>
                  <a:gd name="T91" fmla="*/ 56 h 366"/>
                  <a:gd name="T92" fmla="*/ 60 w 280"/>
                  <a:gd name="T93" fmla="*/ 27 h 366"/>
                  <a:gd name="T94" fmla="*/ 161 w 280"/>
                  <a:gd name="T95" fmla="*/ 27 h 366"/>
                  <a:gd name="T96" fmla="*/ 206 w 280"/>
                  <a:gd name="T97" fmla="*/ 23 h 366"/>
                  <a:gd name="T98" fmla="*/ 75 w 280"/>
                  <a:gd name="T99" fmla="*/ 27 h 366"/>
                  <a:gd name="T100" fmla="*/ 55 w 280"/>
                  <a:gd name="T101" fmla="*/ 10 h 366"/>
                  <a:gd name="T102" fmla="*/ 26 w 280"/>
                  <a:gd name="T103" fmla="*/ 4 h 366"/>
                  <a:gd name="T104" fmla="*/ 0 w 280"/>
                  <a:gd name="T105" fmla="*/ 317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" name="Freeform 110"/>
              <p:cNvSpPr>
                <a:spLocks/>
              </p:cNvSpPr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>
                  <a:gd name="T0" fmla="*/ 145 w 150"/>
                  <a:gd name="T1" fmla="*/ 25 h 161"/>
                  <a:gd name="T2" fmla="*/ 114 w 150"/>
                  <a:gd name="T3" fmla="*/ 0 h 161"/>
                  <a:gd name="T4" fmla="*/ 94 w 150"/>
                  <a:gd name="T5" fmla="*/ 0 h 161"/>
                  <a:gd name="T6" fmla="*/ 77 w 150"/>
                  <a:gd name="T7" fmla="*/ 2 h 161"/>
                  <a:gd name="T8" fmla="*/ 64 w 150"/>
                  <a:gd name="T9" fmla="*/ 9 h 161"/>
                  <a:gd name="T10" fmla="*/ 30 w 150"/>
                  <a:gd name="T11" fmla="*/ 29 h 161"/>
                  <a:gd name="T12" fmla="*/ 19 w 150"/>
                  <a:gd name="T13" fmla="*/ 38 h 161"/>
                  <a:gd name="T14" fmla="*/ 11 w 150"/>
                  <a:gd name="T15" fmla="*/ 47 h 161"/>
                  <a:gd name="T16" fmla="*/ 3 w 150"/>
                  <a:gd name="T17" fmla="*/ 75 h 161"/>
                  <a:gd name="T18" fmla="*/ 0 w 150"/>
                  <a:gd name="T19" fmla="*/ 83 h 161"/>
                  <a:gd name="T20" fmla="*/ 3 w 150"/>
                  <a:gd name="T21" fmla="*/ 94 h 161"/>
                  <a:gd name="T22" fmla="*/ 8 w 150"/>
                  <a:gd name="T23" fmla="*/ 104 h 161"/>
                  <a:gd name="T24" fmla="*/ 22 w 150"/>
                  <a:gd name="T25" fmla="*/ 122 h 161"/>
                  <a:gd name="T26" fmla="*/ 33 w 150"/>
                  <a:gd name="T27" fmla="*/ 133 h 161"/>
                  <a:gd name="T28" fmla="*/ 49 w 150"/>
                  <a:gd name="T29" fmla="*/ 145 h 161"/>
                  <a:gd name="T30" fmla="*/ 84 w 150"/>
                  <a:gd name="T31" fmla="*/ 160 h 161"/>
                  <a:gd name="T32" fmla="*/ 67 w 150"/>
                  <a:gd name="T33" fmla="*/ 141 h 161"/>
                  <a:gd name="T34" fmla="*/ 52 w 150"/>
                  <a:gd name="T35" fmla="*/ 124 h 161"/>
                  <a:gd name="T36" fmla="*/ 44 w 150"/>
                  <a:gd name="T37" fmla="*/ 108 h 161"/>
                  <a:gd name="T38" fmla="*/ 47 w 150"/>
                  <a:gd name="T39" fmla="*/ 94 h 161"/>
                  <a:gd name="T40" fmla="*/ 49 w 150"/>
                  <a:gd name="T41" fmla="*/ 83 h 161"/>
                  <a:gd name="T42" fmla="*/ 44 w 150"/>
                  <a:gd name="T43" fmla="*/ 70 h 161"/>
                  <a:gd name="T44" fmla="*/ 41 w 150"/>
                  <a:gd name="T45" fmla="*/ 59 h 161"/>
                  <a:gd name="T46" fmla="*/ 55 w 150"/>
                  <a:gd name="T47" fmla="*/ 38 h 161"/>
                  <a:gd name="T48" fmla="*/ 58 w 150"/>
                  <a:gd name="T49" fmla="*/ 27 h 161"/>
                  <a:gd name="T50" fmla="*/ 70 w 150"/>
                  <a:gd name="T51" fmla="*/ 18 h 161"/>
                  <a:gd name="T52" fmla="*/ 94 w 150"/>
                  <a:gd name="T53" fmla="*/ 6 h 161"/>
                  <a:gd name="T54" fmla="*/ 106 w 150"/>
                  <a:gd name="T55" fmla="*/ 15 h 161"/>
                  <a:gd name="T56" fmla="*/ 149 w 150"/>
                  <a:gd name="T57" fmla="*/ 30 h 161"/>
                  <a:gd name="T58" fmla="*/ 145 w 150"/>
                  <a:gd name="T59" fmla="*/ 2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13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771525" y="419100"/>
            <a:ext cx="87439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38" name="Rectangle 1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1525" y="1790700"/>
            <a:ext cx="87439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39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1525" y="6248400"/>
            <a:ext cx="2143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4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8400"/>
            <a:ext cx="325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4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8400"/>
            <a:ext cx="2143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D2802B7-80D0-9646-9595-5738CF2FEB5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771525" y="1219200"/>
            <a:ext cx="8743950" cy="1752600"/>
          </a:xfrm>
        </p:spPr>
        <p:txBody>
          <a:bodyPr/>
          <a:lstStyle/>
          <a:p>
            <a:pPr algn="ctr"/>
            <a:r>
              <a:rPr lang="en-US" i="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Biochemical Aspects of</a:t>
            </a:r>
            <a:br>
              <a:rPr lang="en-US" i="0" dirty="0" smtClean="0">
                <a:solidFill>
                  <a:schemeClr val="accent4">
                    <a:lumMod val="75000"/>
                  </a:schemeClr>
                </a:solidFill>
                <a:effectLst/>
              </a:rPr>
            </a:br>
            <a:r>
              <a:rPr lang="en-US" i="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Digestion of Lipids</a:t>
            </a:r>
            <a:endParaRPr lang="en-US" i="0" dirty="0"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485900" y="3505200"/>
            <a:ext cx="7200900" cy="1752600"/>
          </a:xfrm>
        </p:spPr>
        <p:txBody>
          <a:bodyPr/>
          <a:lstStyle/>
          <a:p>
            <a:r>
              <a:rPr lang="en-US" dirty="0" smtClean="0">
                <a:latin typeface="American Typewriter"/>
                <a:cs typeface="American Typewriter"/>
              </a:rPr>
              <a:t>Dr. </a:t>
            </a:r>
            <a:r>
              <a:rPr lang="en-US" dirty="0" err="1" smtClean="0">
                <a:latin typeface="American Typewriter"/>
                <a:cs typeface="American Typewriter"/>
              </a:rPr>
              <a:t>Sumbul</a:t>
            </a:r>
            <a:r>
              <a:rPr lang="en-US" dirty="0" smtClean="0">
                <a:latin typeface="American Typewriter"/>
                <a:cs typeface="American Typewriter"/>
              </a:rPr>
              <a:t> </a:t>
            </a:r>
            <a:r>
              <a:rPr lang="en-US" dirty="0" err="1" smtClean="0">
                <a:latin typeface="American Typewriter"/>
                <a:cs typeface="American Typewriter"/>
              </a:rPr>
              <a:t>Fatma</a:t>
            </a:r>
            <a:endParaRPr lang="en-US" dirty="0" smtClean="0">
              <a:latin typeface="American Typewriter"/>
              <a:cs typeface="American Typewriter"/>
            </a:endParaRPr>
          </a:p>
          <a:p>
            <a:r>
              <a:rPr lang="en-US" dirty="0" smtClean="0">
                <a:latin typeface="American Typewriter"/>
                <a:cs typeface="American Typewriter"/>
              </a:rPr>
              <a:t>Clinical Chemistry Unit</a:t>
            </a:r>
          </a:p>
          <a:p>
            <a:r>
              <a:rPr lang="en-US" dirty="0" smtClean="0">
                <a:latin typeface="American Typewriter"/>
                <a:cs typeface="American Typewriter"/>
              </a:rPr>
              <a:t>Department of Pathology</a:t>
            </a:r>
            <a:endParaRPr lang="en-US" dirty="0"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106480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eaLnBrk="1" fontAlgn="auto" hangingPunct="1">
              <a:spcAft>
                <a:spcPts val="0"/>
              </a:spcAft>
              <a:defRPr/>
            </a:pPr>
            <a:r>
              <a:rPr lang="en-US" b="1" i="0" dirty="0" smtClean="0">
                <a:solidFill>
                  <a:schemeClr val="accent5">
                    <a:lumMod val="20000"/>
                    <a:lumOff val="80000"/>
                  </a:schemeClr>
                </a:solidFill>
                <a:ea typeface="+mj-ea"/>
              </a:rPr>
              <a:t>Digestion of TAG by Pancreatic Lipase</a:t>
            </a:r>
            <a:endParaRPr lang="ar-SA" b="1" i="0" dirty="0">
              <a:solidFill>
                <a:schemeClr val="accent5">
                  <a:lumMod val="20000"/>
                  <a:lumOff val="80000"/>
                </a:schemeClr>
              </a:solidFill>
              <a:ea typeface="+mj-ea"/>
            </a:endParaRP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1926247" y="270827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endParaRPr lang="en-US">
              <a:latin typeface="Gill Sans MT" pitchFamily="34" charset="0"/>
            </a:endParaRPr>
          </a:p>
        </p:txBody>
      </p:sp>
      <p:pic>
        <p:nvPicPr>
          <p:cNvPr id="20484" name="Content Placeholder 4" descr="15_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5981" t="58336" r="7127" b="15623"/>
          <a:stretch>
            <a:fillRect/>
          </a:stretch>
        </p:blipFill>
        <p:spPr>
          <a:xfrm>
            <a:off x="1284090" y="1628775"/>
            <a:ext cx="8801100" cy="3352800"/>
          </a:xfrm>
        </p:spPr>
      </p:pic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5032334" y="3573463"/>
            <a:ext cx="14077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US" b="1">
                <a:latin typeface="Gill Sans MT" pitchFamily="34" charset="0"/>
              </a:rPr>
              <a:t>&amp;  Colipase</a:t>
            </a:r>
          </a:p>
        </p:txBody>
      </p:sp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1132284" y="5013326"/>
            <a:ext cx="814043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b="1" dirty="0">
                <a:solidFill>
                  <a:srgbClr val="0000CC"/>
                </a:solidFill>
                <a:latin typeface="Gill Sans MT" pitchFamily="34" charset="0"/>
              </a:rPr>
              <a:t>Pancreatic lipase :</a:t>
            </a:r>
          </a:p>
          <a:p>
            <a:r>
              <a:rPr lang="en-US" sz="2000" b="1" dirty="0">
                <a:latin typeface="Gill Sans MT" pitchFamily="34" charset="0"/>
              </a:rPr>
              <a:t>Found in high conc. in pancreatic secretion (2-3% of total proteins) </a:t>
            </a:r>
          </a:p>
          <a:p>
            <a:endParaRPr lang="en-US" sz="2000" b="1" dirty="0">
              <a:latin typeface="Gill Sans MT" pitchFamily="34" charset="0"/>
            </a:endParaRPr>
          </a:p>
          <a:p>
            <a:r>
              <a:rPr lang="en-US" sz="2000" b="1" dirty="0">
                <a:latin typeface="Gill Sans MT" pitchFamily="34" charset="0"/>
              </a:rPr>
              <a:t>Inhibited by </a:t>
            </a:r>
            <a:r>
              <a:rPr lang="en-US" sz="2000" b="1" dirty="0">
                <a:solidFill>
                  <a:srgbClr val="C00000"/>
                </a:solidFill>
                <a:latin typeface="Gill Sans MT" pitchFamily="34" charset="0"/>
              </a:rPr>
              <a:t>Orlistat</a:t>
            </a:r>
            <a:r>
              <a:rPr lang="en-US" sz="2000" b="1" dirty="0">
                <a:latin typeface="Gill Sans MT" pitchFamily="34" charset="0"/>
              </a:rPr>
              <a:t>, an </a:t>
            </a:r>
            <a:r>
              <a:rPr lang="en-US" sz="2000" b="1" dirty="0" err="1">
                <a:latin typeface="Gill Sans MT" pitchFamily="34" charset="0"/>
              </a:rPr>
              <a:t>antiobesity</a:t>
            </a:r>
            <a:r>
              <a:rPr lang="en-US" sz="2000" b="1" dirty="0">
                <a:latin typeface="Gill Sans MT" pitchFamily="34" charset="0"/>
              </a:rPr>
              <a:t> drug</a:t>
            </a:r>
          </a:p>
        </p:txBody>
      </p:sp>
    </p:spTree>
    <p:extLst>
      <p:ext uri="{BB962C8B-B14F-4D97-AF65-F5344CB8AC3E}">
        <p14:creationId xmlns:p14="http://schemas.microsoft.com/office/powerpoint/2010/main" val="356717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487" y="341313"/>
            <a:ext cx="8436769" cy="1143000"/>
          </a:xfrm>
        </p:spPr>
        <p:txBody>
          <a:bodyPr>
            <a:normAutofit fontScale="90000"/>
          </a:bodyPr>
          <a:lstStyle/>
          <a:p>
            <a:pPr rtl="0" eaLnBrk="1" fontAlgn="auto" hangingPunct="1">
              <a:spcAft>
                <a:spcPts val="0"/>
              </a:spcAft>
              <a:defRPr/>
            </a:pPr>
            <a:r>
              <a:rPr lang="en-US" b="1" i="0" dirty="0" smtClean="0">
                <a:solidFill>
                  <a:schemeClr val="accent5">
                    <a:lumMod val="20000"/>
                    <a:lumOff val="80000"/>
                  </a:schemeClr>
                </a:solidFill>
                <a:ea typeface="+mj-ea"/>
              </a:rPr>
              <a:t>Digestion of Cholesterol Ester </a:t>
            </a:r>
            <a:br>
              <a:rPr lang="en-US" b="1" i="0" dirty="0" smtClean="0">
                <a:solidFill>
                  <a:schemeClr val="accent5">
                    <a:lumMod val="20000"/>
                    <a:lumOff val="80000"/>
                  </a:schemeClr>
                </a:solidFill>
                <a:ea typeface="+mj-ea"/>
              </a:rPr>
            </a:br>
            <a:r>
              <a:rPr lang="en-US" b="1" i="0" dirty="0" smtClean="0">
                <a:solidFill>
                  <a:schemeClr val="accent5">
                    <a:lumMod val="20000"/>
                    <a:lumOff val="80000"/>
                  </a:schemeClr>
                </a:solidFill>
                <a:ea typeface="+mj-ea"/>
              </a:rPr>
              <a:t>by Cholesterol Esterase</a:t>
            </a:r>
            <a:endParaRPr lang="ar-SA" b="1" i="0" dirty="0">
              <a:solidFill>
                <a:schemeClr val="accent5">
                  <a:lumMod val="20000"/>
                  <a:lumOff val="80000"/>
                </a:schemeClr>
              </a:solidFill>
              <a:ea typeface="+mj-ea"/>
            </a:endParaRPr>
          </a:p>
        </p:txBody>
      </p:sp>
      <p:pic>
        <p:nvPicPr>
          <p:cNvPr id="21507" name="Picture 5" descr="15_002.jpg"/>
          <p:cNvPicPr>
            <a:picLocks noChangeAspect="1"/>
          </p:cNvPicPr>
          <p:nvPr/>
        </p:nvPicPr>
        <p:blipFill>
          <a:blip r:embed="rId2" cstate="print"/>
          <a:srcRect l="42374" t="1823" r="7100" b="73470"/>
          <a:stretch>
            <a:fillRect/>
          </a:stretch>
        </p:blipFill>
        <p:spPr bwMode="auto">
          <a:xfrm>
            <a:off x="1578769" y="2133600"/>
            <a:ext cx="7222331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852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362" y="274638"/>
            <a:ext cx="9111853" cy="1143000"/>
          </a:xfrm>
        </p:spPr>
        <p:txBody>
          <a:bodyPr>
            <a:noAutofit/>
          </a:bodyPr>
          <a:lstStyle/>
          <a:p>
            <a:pPr algn="ctr" rtl="0" eaLnBrk="1" fontAlgn="auto" hangingPunct="1">
              <a:spcAft>
                <a:spcPts val="0"/>
              </a:spcAft>
              <a:defRPr/>
            </a:pPr>
            <a:r>
              <a:rPr lang="en-US" sz="3200" b="1" i="0" dirty="0" smtClean="0">
                <a:solidFill>
                  <a:schemeClr val="accent5">
                    <a:lumMod val="20000"/>
                    <a:lumOff val="80000"/>
                  </a:schemeClr>
                </a:solidFill>
                <a:ea typeface="+mj-ea"/>
              </a:rPr>
              <a:t>Digestion of Phospholipids (PL)by </a:t>
            </a:r>
            <a:r>
              <a:rPr lang="en-US" sz="3200" b="1" i="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ea typeface="+mj-ea"/>
              </a:rPr>
              <a:t>Phospholipase</a:t>
            </a:r>
            <a:r>
              <a:rPr lang="en-US" sz="3200" b="1" i="0" dirty="0" smtClean="0">
                <a:solidFill>
                  <a:schemeClr val="accent5">
                    <a:lumMod val="20000"/>
                    <a:lumOff val="80000"/>
                  </a:schemeClr>
                </a:solidFill>
                <a:ea typeface="+mj-ea"/>
              </a:rPr>
              <a:t> A2 &amp; </a:t>
            </a:r>
            <a:r>
              <a:rPr lang="en-US" sz="3200" b="1" i="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ea typeface="+mj-ea"/>
              </a:rPr>
              <a:t>Lysophospholipase</a:t>
            </a:r>
            <a:endParaRPr lang="ar-SA" sz="3200" b="1" i="0" dirty="0">
              <a:solidFill>
                <a:schemeClr val="accent5">
                  <a:lumMod val="20000"/>
                  <a:lumOff val="80000"/>
                </a:schemeClr>
              </a:solidFill>
              <a:ea typeface="+mj-ea"/>
            </a:endParaRPr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1337668" y="2276476"/>
            <a:ext cx="7457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Gill Sans MT" pitchFamily="34" charset="0"/>
              </a:rPr>
              <a:t>PL 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227065" y="2492375"/>
            <a:ext cx="202525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3" name="TextBox 7"/>
          <p:cNvSpPr txBox="1">
            <a:spLocks noChangeArrowheads="1"/>
          </p:cNvSpPr>
          <p:nvPr/>
        </p:nvSpPr>
        <p:spPr bwMode="auto">
          <a:xfrm>
            <a:off x="4823818" y="2262188"/>
            <a:ext cx="26601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Gill Sans MT" pitchFamily="34" charset="0"/>
              </a:rPr>
              <a:t>Lysophospholipid</a:t>
            </a:r>
          </a:p>
        </p:txBody>
      </p:sp>
      <p:sp>
        <p:nvSpPr>
          <p:cNvPr id="22534" name="TextBox 8"/>
          <p:cNvSpPr txBox="1">
            <a:spLocks noChangeArrowheads="1"/>
          </p:cNvSpPr>
          <p:nvPr/>
        </p:nvSpPr>
        <p:spPr bwMode="auto">
          <a:xfrm>
            <a:off x="1339453" y="3924301"/>
            <a:ext cx="26601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Gill Sans MT" pitchFamily="34" charset="0"/>
              </a:rPr>
              <a:t>Lysophospholipid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332685" y="4148139"/>
            <a:ext cx="202525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6" name="TextBox 10"/>
          <p:cNvSpPr txBox="1">
            <a:spLocks noChangeArrowheads="1"/>
          </p:cNvSpPr>
          <p:nvPr/>
        </p:nvSpPr>
        <p:spPr bwMode="auto">
          <a:xfrm>
            <a:off x="6620471" y="3789363"/>
            <a:ext cx="307975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Gill Sans MT" pitchFamily="34" charset="0"/>
              </a:rPr>
              <a:t>Glycerolphosphoryl </a:t>
            </a:r>
          </a:p>
          <a:p>
            <a:r>
              <a:rPr lang="en-US" sz="2400" b="1">
                <a:latin typeface="Gill Sans MT" pitchFamily="34" charset="0"/>
              </a:rPr>
              <a:t>base</a:t>
            </a:r>
          </a:p>
        </p:txBody>
      </p:sp>
      <p:sp>
        <p:nvSpPr>
          <p:cNvPr id="12" name="Curved Up Arrow 11"/>
          <p:cNvSpPr/>
          <p:nvPr/>
        </p:nvSpPr>
        <p:spPr>
          <a:xfrm>
            <a:off x="2632473" y="2060575"/>
            <a:ext cx="1053703" cy="4318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solidFill>
                <a:schemeClr val="tx1"/>
              </a:solidFill>
            </a:endParaRPr>
          </a:p>
        </p:txBody>
      </p:sp>
      <p:sp>
        <p:nvSpPr>
          <p:cNvPr id="22538" name="TextBox 12"/>
          <p:cNvSpPr txBox="1">
            <a:spLocks noChangeArrowheads="1"/>
          </p:cNvSpPr>
          <p:nvPr/>
        </p:nvSpPr>
        <p:spPr bwMode="auto">
          <a:xfrm>
            <a:off x="2213617" y="1641476"/>
            <a:ext cx="824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US" sz="2400" b="1">
                <a:latin typeface="Gill Sans MT" pitchFamily="34" charset="0"/>
              </a:rPr>
              <a:t>H</a:t>
            </a:r>
            <a:r>
              <a:rPr lang="en-US" sz="2400" b="1" baseline="-25000">
                <a:latin typeface="Gill Sans MT" pitchFamily="34" charset="0"/>
              </a:rPr>
              <a:t>2</a:t>
            </a:r>
            <a:r>
              <a:rPr lang="en-US" sz="2400" b="1">
                <a:latin typeface="Gill Sans MT" pitchFamily="34" charset="0"/>
              </a:rPr>
              <a:t>O</a:t>
            </a:r>
          </a:p>
        </p:txBody>
      </p:sp>
      <p:sp>
        <p:nvSpPr>
          <p:cNvPr id="22539" name="TextBox 13"/>
          <p:cNvSpPr txBox="1">
            <a:spLocks noChangeArrowheads="1"/>
          </p:cNvSpPr>
          <p:nvPr/>
        </p:nvSpPr>
        <p:spPr bwMode="auto">
          <a:xfrm>
            <a:off x="3462760" y="1627188"/>
            <a:ext cx="16003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US" sz="2400" b="1">
                <a:latin typeface="Gill Sans MT" pitchFamily="34" charset="0"/>
              </a:rPr>
              <a:t>Fatty acid</a:t>
            </a:r>
          </a:p>
        </p:txBody>
      </p:sp>
      <p:sp>
        <p:nvSpPr>
          <p:cNvPr id="15" name="Curved Up Arrow 14"/>
          <p:cNvSpPr/>
          <p:nvPr/>
        </p:nvSpPr>
        <p:spPr>
          <a:xfrm>
            <a:off x="4820246" y="3689350"/>
            <a:ext cx="1051917" cy="4318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solidFill>
                <a:schemeClr val="tx1"/>
              </a:solidFill>
            </a:endParaRPr>
          </a:p>
        </p:txBody>
      </p:sp>
      <p:sp>
        <p:nvSpPr>
          <p:cNvPr id="22541" name="TextBox 15"/>
          <p:cNvSpPr txBox="1">
            <a:spLocks noChangeArrowheads="1"/>
          </p:cNvSpPr>
          <p:nvPr/>
        </p:nvSpPr>
        <p:spPr bwMode="auto">
          <a:xfrm>
            <a:off x="4399604" y="3270251"/>
            <a:ext cx="824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US" sz="2400" b="1">
                <a:latin typeface="Gill Sans MT" pitchFamily="34" charset="0"/>
              </a:rPr>
              <a:t>H</a:t>
            </a:r>
            <a:r>
              <a:rPr lang="en-US" sz="2400" b="1" baseline="-25000">
                <a:latin typeface="Gill Sans MT" pitchFamily="34" charset="0"/>
              </a:rPr>
              <a:t>2</a:t>
            </a:r>
            <a:r>
              <a:rPr lang="en-US" sz="2400" b="1">
                <a:latin typeface="Gill Sans MT" pitchFamily="34" charset="0"/>
              </a:rPr>
              <a:t>O</a:t>
            </a:r>
          </a:p>
        </p:txBody>
      </p:sp>
      <p:sp>
        <p:nvSpPr>
          <p:cNvPr id="22542" name="TextBox 16"/>
          <p:cNvSpPr txBox="1">
            <a:spLocks noChangeArrowheads="1"/>
          </p:cNvSpPr>
          <p:nvPr/>
        </p:nvSpPr>
        <p:spPr bwMode="auto">
          <a:xfrm>
            <a:off x="5648748" y="3255963"/>
            <a:ext cx="16003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en-US" sz="2400" b="1">
                <a:latin typeface="Gill Sans MT" pitchFamily="34" charset="0"/>
              </a:rPr>
              <a:t>Fatty acid</a:t>
            </a:r>
          </a:p>
        </p:txBody>
      </p:sp>
      <p:sp>
        <p:nvSpPr>
          <p:cNvPr id="22543" name="TextBox 17"/>
          <p:cNvSpPr txBox="1">
            <a:spLocks noChangeArrowheads="1"/>
          </p:cNvSpPr>
          <p:nvPr/>
        </p:nvSpPr>
        <p:spPr bwMode="auto">
          <a:xfrm>
            <a:off x="1984177" y="2565400"/>
            <a:ext cx="23352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00000"/>
                </a:solidFill>
                <a:latin typeface="Gill Sans MT" pitchFamily="34" charset="0"/>
              </a:rPr>
              <a:t>Phosphophlipase A2</a:t>
            </a:r>
          </a:p>
        </p:txBody>
      </p:sp>
      <p:sp>
        <p:nvSpPr>
          <p:cNvPr id="22544" name="TextBox 18"/>
          <p:cNvSpPr txBox="1">
            <a:spLocks noChangeArrowheads="1"/>
          </p:cNvSpPr>
          <p:nvPr/>
        </p:nvSpPr>
        <p:spPr bwMode="auto">
          <a:xfrm>
            <a:off x="3995143" y="4500563"/>
            <a:ext cx="24604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C00000"/>
                </a:solidFill>
                <a:latin typeface="Gill Sans MT" pitchFamily="34" charset="0"/>
              </a:rPr>
              <a:t>Lysophosphophlipase</a:t>
            </a:r>
            <a:endParaRPr lang="en-US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8160348" y="4500563"/>
            <a:ext cx="0" cy="7572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extBox 4"/>
          <p:cNvSpPr txBox="1"/>
          <p:nvPr/>
        </p:nvSpPr>
        <p:spPr>
          <a:xfrm>
            <a:off x="7483970" y="5257800"/>
            <a:ext cx="14695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Excreted in the feces, degraded or absorbed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62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0"/>
            <a:ext cx="9221346" cy="6858000"/>
          </a:xfrm>
          <a:prstGeom prst="rect">
            <a:avLst/>
          </a:prstGeom>
          <a:solidFill>
            <a:schemeClr val="tx2">
              <a:alpha val="0"/>
            </a:schemeClr>
          </a:solidFill>
        </p:spPr>
      </p:pic>
      <p:sp>
        <p:nvSpPr>
          <p:cNvPr id="2" name="TextBox 1"/>
          <p:cNvSpPr txBox="1"/>
          <p:nvPr/>
        </p:nvSpPr>
        <p:spPr>
          <a:xfrm>
            <a:off x="6743700" y="5558135"/>
            <a:ext cx="826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/>
              <a:t>+</a:t>
            </a:r>
          </a:p>
          <a:p>
            <a:pPr algn="ctr"/>
            <a:r>
              <a:rPr lang="en-US" sz="1200" b="1" dirty="0" smtClean="0"/>
              <a:t>Esterase</a:t>
            </a:r>
            <a:endParaRPr lang="en-US" sz="1200" b="1" dirty="0"/>
          </a:p>
        </p:txBody>
      </p:sp>
      <p:sp>
        <p:nvSpPr>
          <p:cNvPr id="3" name="Oval 2"/>
          <p:cNvSpPr/>
          <p:nvPr/>
        </p:nvSpPr>
        <p:spPr bwMode="auto">
          <a:xfrm>
            <a:off x="7810500" y="1371600"/>
            <a:ext cx="914400" cy="381000"/>
          </a:xfrm>
          <a:prstGeom prst="ellipse">
            <a:avLst/>
          </a:prstGeom>
          <a:solidFill>
            <a:srgbClr val="FF0000">
              <a:alpha val="3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6699684" y="381000"/>
            <a:ext cx="914400" cy="381000"/>
          </a:xfrm>
          <a:prstGeom prst="ellipse">
            <a:avLst/>
          </a:prstGeom>
          <a:solidFill>
            <a:srgbClr val="FF0000">
              <a:alpha val="3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6699684" y="2286000"/>
            <a:ext cx="914400" cy="381000"/>
          </a:xfrm>
          <a:prstGeom prst="ellipse">
            <a:avLst/>
          </a:prstGeom>
          <a:solidFill>
            <a:srgbClr val="FF0000">
              <a:alpha val="3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6944248" y="4572000"/>
            <a:ext cx="914400" cy="381000"/>
          </a:xfrm>
          <a:prstGeom prst="ellipse">
            <a:avLst/>
          </a:prstGeom>
          <a:solidFill>
            <a:srgbClr val="FF0000">
              <a:alpha val="3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7505700" y="5544737"/>
            <a:ext cx="1676400" cy="381000"/>
          </a:xfrm>
          <a:prstGeom prst="ellipse">
            <a:avLst/>
          </a:prstGeom>
          <a:solidFill>
            <a:srgbClr val="FF0000">
              <a:alpha val="3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62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447800"/>
            <a:ext cx="9518452" cy="5257800"/>
          </a:xfrm>
        </p:spPr>
        <p:txBody>
          <a:bodyPr>
            <a:normAutofit fontScale="925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CF </a:t>
            </a:r>
            <a:r>
              <a:rPr lang="en-US" dirty="0">
                <a:latin typeface="Georgia"/>
                <a:cs typeface="Georgia"/>
              </a:rPr>
              <a:t>is due to genetic mutations </a:t>
            </a:r>
            <a:r>
              <a:rPr lang="en-US" dirty="0" smtClean="0">
                <a:latin typeface="Georgia"/>
                <a:cs typeface="Georgia"/>
              </a:rPr>
              <a:t>in CFTR </a:t>
            </a:r>
            <a:r>
              <a:rPr lang="en-US" dirty="0">
                <a:latin typeface="Georgia"/>
                <a:cs typeface="Georgia"/>
              </a:rPr>
              <a:t>(</a:t>
            </a:r>
            <a:r>
              <a:rPr lang="en-US" dirty="0" err="1">
                <a:latin typeface="Georgia"/>
                <a:cs typeface="Georgia"/>
              </a:rPr>
              <a:t>transmembrane</a:t>
            </a:r>
            <a:r>
              <a:rPr lang="en-US" dirty="0">
                <a:latin typeface="Georgia"/>
                <a:cs typeface="Georgia"/>
              </a:rPr>
              <a:t> conductance regulator </a:t>
            </a:r>
            <a:r>
              <a:rPr lang="en-US" dirty="0" smtClean="0">
                <a:latin typeface="Georgia"/>
                <a:cs typeface="Georgia"/>
              </a:rPr>
              <a:t>protein)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Functions </a:t>
            </a:r>
            <a:r>
              <a:rPr lang="en-US" dirty="0">
                <a:latin typeface="Georgia"/>
                <a:cs typeface="Georgia"/>
              </a:rPr>
              <a:t>as chloride channel on </a:t>
            </a:r>
            <a:r>
              <a:rPr lang="en-US" dirty="0" smtClean="0">
                <a:latin typeface="Georgia"/>
                <a:cs typeface="Georgia"/>
              </a:rPr>
              <a:t>epithelium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Defective CFTR causes: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>
                <a:latin typeface="Georgia"/>
                <a:cs typeface="Georgia"/>
              </a:rPr>
              <a:t>D</a:t>
            </a:r>
            <a:r>
              <a:rPr lang="en-US" dirty="0" smtClean="0">
                <a:latin typeface="Georgia"/>
                <a:cs typeface="Georgia"/>
              </a:rPr>
              <a:t>ecreased secretion of chloride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>
                <a:latin typeface="Georgia"/>
                <a:cs typeface="Georgia"/>
              </a:rPr>
              <a:t>I</a:t>
            </a:r>
            <a:r>
              <a:rPr lang="en-US" dirty="0" smtClean="0">
                <a:latin typeface="Georgia"/>
                <a:cs typeface="Georgia"/>
              </a:rPr>
              <a:t>ncreased reabsorption of sodium and water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Decreased hydration in pancreas thickens the pancreatic secretions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Pancreatic enzymes are unable to reach the intestine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Treatment: enzyme and fat-soluble vitamin supplementation</a:t>
            </a:r>
            <a:endParaRPr lang="en-US" dirty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endParaRPr lang="en-US" dirty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71525" y="152400"/>
            <a:ext cx="8743950" cy="1143000"/>
          </a:xfrm>
        </p:spPr>
        <p:txBody>
          <a:bodyPr/>
          <a:lstStyle/>
          <a:p>
            <a:pPr algn="ctr"/>
            <a:r>
              <a:rPr lang="en-US" sz="4000" i="0" dirty="0" smtClean="0"/>
              <a:t>Pancreatic insufficiency</a:t>
            </a:r>
            <a:br>
              <a:rPr lang="en-US" sz="4000" i="0" dirty="0" smtClean="0"/>
            </a:br>
            <a:r>
              <a:rPr lang="en-US" sz="4000" i="0" dirty="0" smtClean="0"/>
              <a:t>in cystic fibrosis (CF)</a:t>
            </a:r>
            <a:endParaRPr lang="en-US" sz="4000" i="0" dirty="0"/>
          </a:p>
        </p:txBody>
      </p:sp>
    </p:spTree>
    <p:extLst>
      <p:ext uri="{BB962C8B-B14F-4D97-AF65-F5344CB8AC3E}">
        <p14:creationId xmlns:p14="http://schemas.microsoft.com/office/powerpoint/2010/main" val="55902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295400"/>
            <a:ext cx="9518452" cy="5257800"/>
          </a:xfrm>
        </p:spPr>
        <p:txBody>
          <a:bodyPr>
            <a:normAutofit lnSpcReduction="10000"/>
          </a:bodyPr>
          <a:lstStyle/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r>
              <a:rPr lang="en-US" dirty="0" smtClean="0">
                <a:latin typeface="Georgia"/>
                <a:cs typeface="Georgia"/>
              </a:rPr>
              <a:t>Controlled by hormones: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Cholecystokinin (CKK)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Acts on gallbladder to release bile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Acts on pancreas to release enzymes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Decreases gastric motility (slow release of gastric contents)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Secretin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Low pH stimulates its secretion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Acts on pancreas and liver to release bicarbonate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Neutralizes the pH of the contents before entering the small intestine</a:t>
            </a:r>
            <a:endParaRPr lang="en-US" dirty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71525" y="152400"/>
            <a:ext cx="8743950" cy="838200"/>
          </a:xfrm>
        </p:spPr>
        <p:txBody>
          <a:bodyPr/>
          <a:lstStyle/>
          <a:p>
            <a:pPr algn="ctr"/>
            <a:r>
              <a:rPr lang="en-US" i="0" dirty="0" smtClean="0"/>
              <a:t>Control of lipid digestion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2417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0" y="0"/>
            <a:ext cx="25624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7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524000"/>
            <a:ext cx="9525000" cy="4724400"/>
          </a:xfrm>
        </p:spPr>
        <p:txBody>
          <a:bodyPr>
            <a:normAutofit lnSpcReduction="10000"/>
          </a:bodyPr>
          <a:lstStyle/>
          <a:p>
            <a:pPr marL="539496" indent="-457200" fontAlgn="auto">
              <a:spcAft>
                <a:spcPts val="0"/>
              </a:spcAft>
              <a:defRPr/>
            </a:pPr>
            <a:r>
              <a:rPr lang="en-US" dirty="0" smtClean="0">
                <a:latin typeface="Georgia"/>
                <a:cs typeface="Georgia"/>
              </a:rPr>
              <a:t>Products of lipid digestion (FFAs, free cholesterol, 2-monoacylglycerol) combine with bile salts and fat</a:t>
            </a:r>
            <a:r>
              <a:rPr lang="en-US" dirty="0">
                <a:latin typeface="Georgia"/>
                <a:cs typeface="Georgia"/>
              </a:rPr>
              <a:t>-soluble vitamins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They form mixed micelles (disk-shaped particles)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Absorbed by brush border membrane of enterocytes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Short and medium chain length fatty acids are absorbed directly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71525" y="152400"/>
            <a:ext cx="8743950" cy="838200"/>
          </a:xfrm>
        </p:spPr>
        <p:txBody>
          <a:bodyPr/>
          <a:lstStyle/>
          <a:p>
            <a:pPr algn="ctr"/>
            <a:r>
              <a:rPr lang="en-US" i="0" dirty="0" smtClean="0"/>
              <a:t>Lipid absorption by enterocytes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147823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2023" y="0"/>
            <a:ext cx="4030077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76300" y="1219200"/>
            <a:ext cx="3886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Georgia"/>
                <a:cs typeface="Georgia"/>
              </a:rPr>
              <a:t>Mixed micelles are hydrophobic inside</a:t>
            </a:r>
          </a:p>
          <a:p>
            <a:r>
              <a:rPr lang="en-US" sz="3200" dirty="0">
                <a:latin typeface="Georgia"/>
                <a:cs typeface="Georgia"/>
              </a:rPr>
              <a:t>a</a:t>
            </a:r>
            <a:r>
              <a:rPr lang="en-US" sz="3200" dirty="0" smtClean="0">
                <a:latin typeface="Georgia"/>
                <a:cs typeface="Georgia"/>
              </a:rPr>
              <a:t>nd hydrophilic outside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9891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066800"/>
            <a:ext cx="9525000" cy="5562600"/>
          </a:xfrm>
        </p:spPr>
        <p:txBody>
          <a:bodyPr>
            <a:normAutofit/>
          </a:bodyPr>
          <a:lstStyle/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Digested lipids absorbed by enterocytes migrate to endoplasmic reticulum for complex lipid biosynthesis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>
              <a:latin typeface="Georgi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Fatty acids </a:t>
            </a:r>
            <a:r>
              <a:rPr lang="en-US" dirty="0" smtClean="0">
                <a:latin typeface="Georgia"/>
                <a:cs typeface="Georgia"/>
                <a:sym typeface="Wingdings"/>
              </a:rPr>
              <a:t> activated to acyl CoA form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  <a:sym typeface="Wingdings"/>
              </a:rPr>
              <a:t>2-Monoacyglycerols  TAGs</a:t>
            </a:r>
            <a:endParaRPr lang="en-US" dirty="0" smtClean="0">
              <a:latin typeface="Georgi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9100" y="152400"/>
            <a:ext cx="9525000" cy="838200"/>
          </a:xfrm>
        </p:spPr>
        <p:txBody>
          <a:bodyPr/>
          <a:lstStyle/>
          <a:p>
            <a:pPr algn="ctr"/>
            <a:r>
              <a:rPr lang="en-US" i="0" dirty="0" err="1" smtClean="0"/>
              <a:t>Resynthesis</a:t>
            </a:r>
            <a:r>
              <a:rPr lang="en-US" i="0" dirty="0" smtClean="0"/>
              <a:t> of TAG / </a:t>
            </a:r>
            <a:r>
              <a:rPr lang="en-US" i="0" dirty="0" err="1" smtClean="0"/>
              <a:t>Cholesteryl</a:t>
            </a:r>
            <a:r>
              <a:rPr lang="en-US" i="0" dirty="0" smtClean="0"/>
              <a:t> esters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278352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5" y="76200"/>
            <a:ext cx="8743950" cy="723900"/>
          </a:xfrm>
        </p:spPr>
        <p:txBody>
          <a:bodyPr/>
          <a:lstStyle/>
          <a:p>
            <a:pPr algn="ctr"/>
            <a:r>
              <a:rPr lang="en-US" i="0" dirty="0" smtClean="0"/>
              <a:t>Objectives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838200"/>
            <a:ext cx="9601200" cy="5791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Georgia"/>
                <a:cs typeface="Georgia"/>
              </a:rPr>
              <a:t>By the end of this lecture the Second </a:t>
            </a:r>
            <a:r>
              <a:rPr lang="en-US" dirty="0">
                <a:latin typeface="Georgia"/>
                <a:cs typeface="Georgia"/>
              </a:rPr>
              <a:t>Y</a:t>
            </a:r>
            <a:r>
              <a:rPr lang="en-US" dirty="0" smtClean="0">
                <a:latin typeface="Georgia"/>
                <a:cs typeface="Georgia"/>
              </a:rPr>
              <a:t>ear students will be able to:</a:t>
            </a:r>
          </a:p>
          <a:p>
            <a:r>
              <a:rPr lang="en-US" dirty="0" smtClean="0">
                <a:latin typeface="Georgia"/>
                <a:cs typeface="Georgia"/>
              </a:rPr>
              <a:t>Understand </a:t>
            </a:r>
            <a:r>
              <a:rPr lang="en-US" dirty="0">
                <a:latin typeface="Georgia"/>
                <a:cs typeface="Georgia"/>
              </a:rPr>
              <a:t>the process of digestion of dietary lipids including, the organs involved, the enzymes required</a:t>
            </a:r>
            <a:r>
              <a:rPr lang="en-US" dirty="0" smtClean="0">
                <a:latin typeface="Georgia"/>
                <a:cs typeface="Georgia"/>
              </a:rPr>
              <a:t>, </a:t>
            </a:r>
            <a:r>
              <a:rPr lang="en-US" dirty="0">
                <a:latin typeface="Georgia"/>
                <a:cs typeface="Georgia"/>
              </a:rPr>
              <a:t>and the end </a:t>
            </a:r>
            <a:r>
              <a:rPr lang="en-US" dirty="0" smtClean="0">
                <a:latin typeface="Georgia"/>
                <a:cs typeface="Georgia"/>
              </a:rPr>
              <a:t>products.</a:t>
            </a:r>
          </a:p>
          <a:p>
            <a:r>
              <a:rPr lang="en-US" dirty="0" smtClean="0">
                <a:latin typeface="Georgia"/>
                <a:cs typeface="Georgia"/>
              </a:rPr>
              <a:t>Study </a:t>
            </a:r>
            <a:r>
              <a:rPr lang="en-US" dirty="0">
                <a:latin typeface="Georgia"/>
                <a:cs typeface="Georgia"/>
              </a:rPr>
              <a:t>the synthesis, secretion and fate of </a:t>
            </a:r>
            <a:r>
              <a:rPr lang="en-US" dirty="0" smtClean="0">
                <a:latin typeface="Georgia"/>
                <a:cs typeface="Georgia"/>
              </a:rPr>
              <a:t>chylomicron</a:t>
            </a:r>
            <a:endParaRPr lang="en-US" sz="900" dirty="0">
              <a:latin typeface="Georgia"/>
              <a:cs typeface="Georgia"/>
            </a:endParaRPr>
          </a:p>
          <a:p>
            <a:r>
              <a:rPr lang="en-US" dirty="0" smtClean="0">
                <a:latin typeface="Georgia"/>
                <a:cs typeface="Georgia"/>
              </a:rPr>
              <a:t>Understand </a:t>
            </a:r>
            <a:r>
              <a:rPr lang="en-US" dirty="0">
                <a:latin typeface="Georgia"/>
                <a:cs typeface="Georgia"/>
              </a:rPr>
              <a:t>the clinical manifestations of  diseases that involve defective lipid digestion and/or absorption </a:t>
            </a:r>
            <a:r>
              <a:rPr lang="en-US" dirty="0" smtClean="0">
                <a:latin typeface="Georgia"/>
                <a:cs typeface="Georgia"/>
              </a:rPr>
              <a:t>(indigestion </a:t>
            </a:r>
            <a:r>
              <a:rPr lang="en-US" dirty="0">
                <a:latin typeface="Georgia"/>
                <a:cs typeface="Georgia"/>
              </a:rPr>
              <a:t>and </a:t>
            </a:r>
            <a:r>
              <a:rPr lang="en-US" dirty="0" err="1">
                <a:latin typeface="Georgia"/>
                <a:cs typeface="Georgia"/>
              </a:rPr>
              <a:t>malabsorption</a:t>
            </a:r>
            <a:r>
              <a:rPr lang="en-US" dirty="0">
                <a:latin typeface="Georgia"/>
                <a:cs typeface="Georgia"/>
              </a:rPr>
              <a:t> syndrome)</a:t>
            </a:r>
          </a:p>
          <a:p>
            <a:endParaRPr lang="en-US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91997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4800"/>
            <a:ext cx="10287000" cy="369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1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2209800"/>
            <a:ext cx="9677400" cy="3505200"/>
          </a:xfrm>
        </p:spPr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Newly </a:t>
            </a:r>
            <a:r>
              <a:rPr lang="en-US" dirty="0">
                <a:latin typeface="Georgia"/>
                <a:cs typeface="Georgia"/>
              </a:rPr>
              <a:t>synthesized TAG and cholesterol ester </a:t>
            </a:r>
            <a:r>
              <a:rPr lang="en-US" dirty="0" smtClean="0">
                <a:latin typeface="Georgia"/>
                <a:cs typeface="Georgia"/>
              </a:rPr>
              <a:t>are </a:t>
            </a:r>
            <a:r>
              <a:rPr lang="en-US" dirty="0">
                <a:latin typeface="Georgia"/>
                <a:cs typeface="Georgia"/>
              </a:rPr>
              <a:t>packaged </a:t>
            </a:r>
            <a:r>
              <a:rPr lang="en-US" dirty="0" smtClean="0">
                <a:latin typeface="Georgia"/>
                <a:cs typeface="Georgia"/>
              </a:rPr>
              <a:t>as lipid </a:t>
            </a:r>
            <a:r>
              <a:rPr lang="en-US" dirty="0">
                <a:latin typeface="Georgia"/>
                <a:cs typeface="Georgia"/>
              </a:rPr>
              <a:t>droplets surrounded by </a:t>
            </a:r>
            <a:r>
              <a:rPr lang="en-US" dirty="0" smtClean="0">
                <a:latin typeface="Georgia"/>
                <a:cs typeface="Georgia"/>
              </a:rPr>
              <a:t>thin </a:t>
            </a:r>
            <a:r>
              <a:rPr lang="en-US" dirty="0">
                <a:latin typeface="Georgia"/>
                <a:cs typeface="Georgia"/>
              </a:rPr>
              <a:t>layer of: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>
                <a:latin typeface="Georgia"/>
                <a:cs typeface="Georgia"/>
              </a:rPr>
              <a:t>Apolipoprotein</a:t>
            </a:r>
            <a:r>
              <a:rPr lang="en-US" dirty="0">
                <a:latin typeface="Georgia"/>
                <a:cs typeface="Georgia"/>
              </a:rPr>
              <a:t> B-48 (</a:t>
            </a:r>
            <a:r>
              <a:rPr lang="en-US" dirty="0" err="1">
                <a:latin typeface="Georgia"/>
                <a:cs typeface="Georgia"/>
              </a:rPr>
              <a:t>apo</a:t>
            </a:r>
            <a:r>
              <a:rPr lang="en-US" dirty="0">
                <a:latin typeface="Georgia"/>
                <a:cs typeface="Georgia"/>
              </a:rPr>
              <a:t> B-48)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>
                <a:latin typeface="Georgia"/>
                <a:cs typeface="Georgia"/>
              </a:rPr>
              <a:t>Phospholipids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>
                <a:latin typeface="Georgia"/>
                <a:cs typeface="Georgia"/>
              </a:rPr>
              <a:t>Free cholesterol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9100" y="457200"/>
            <a:ext cx="9525000" cy="1143000"/>
          </a:xfrm>
        </p:spPr>
        <p:txBody>
          <a:bodyPr/>
          <a:lstStyle/>
          <a:p>
            <a:pPr algn="ctr"/>
            <a:r>
              <a:rPr lang="en-US" i="0" dirty="0" smtClean="0"/>
              <a:t>Assembly of chylomicrons</a:t>
            </a:r>
            <a:br>
              <a:rPr lang="en-US" i="0" dirty="0" smtClean="0"/>
            </a:br>
            <a:r>
              <a:rPr lang="en-US" i="0" dirty="0" smtClean="0"/>
              <a:t>by enterocytes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267856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219200"/>
            <a:ext cx="7543800" cy="5410200"/>
          </a:xfrm>
        </p:spPr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By </a:t>
            </a:r>
            <a:r>
              <a:rPr lang="en-US" dirty="0">
                <a:latin typeface="Georgia"/>
                <a:cs typeface="Georgia"/>
              </a:rPr>
              <a:t>exocytosis into lymphatic vessels around </a:t>
            </a:r>
            <a:r>
              <a:rPr lang="en-US" dirty="0" smtClean="0">
                <a:latin typeface="Georgia"/>
                <a:cs typeface="Georgia"/>
              </a:rPr>
              <a:t>villi of </a:t>
            </a:r>
            <a:r>
              <a:rPr lang="en-US" dirty="0">
                <a:latin typeface="Georgia"/>
                <a:cs typeface="Georgia"/>
              </a:rPr>
              <a:t>small intestine (lacteals</a:t>
            </a:r>
            <a:r>
              <a:rPr lang="en-US" dirty="0" smtClean="0">
                <a:latin typeface="Georgia"/>
                <a:cs typeface="Georgia"/>
              </a:rPr>
              <a:t>) which enter into systemic circulation</a:t>
            </a:r>
          </a:p>
          <a:p>
            <a:pPr marL="82296" indent="0" fontAlgn="auto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Serum becomes </a:t>
            </a:r>
            <a:r>
              <a:rPr lang="en-US" dirty="0">
                <a:latin typeface="Georgia"/>
                <a:cs typeface="Georgia"/>
              </a:rPr>
              <a:t>milky after a fatty meal</a:t>
            </a:r>
          </a:p>
          <a:p>
            <a:pPr marL="82296" indent="0" fontAlgn="auto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82296" indent="0" fontAlgn="auto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82296" indent="0" fontAlgn="auto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endParaRPr lang="en-US" dirty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9100" y="152400"/>
            <a:ext cx="9525000" cy="1066800"/>
          </a:xfrm>
        </p:spPr>
        <p:txBody>
          <a:bodyPr/>
          <a:lstStyle/>
          <a:p>
            <a:pPr algn="ctr"/>
            <a:r>
              <a:rPr lang="en-US" i="0" dirty="0" smtClean="0"/>
              <a:t>Secretion of chylomicrons</a:t>
            </a:r>
            <a:br>
              <a:rPr lang="en-US" i="0" dirty="0" smtClean="0"/>
            </a:br>
            <a:r>
              <a:rPr lang="en-US" i="0" dirty="0" smtClean="0"/>
              <a:t>by</a:t>
            </a:r>
            <a:r>
              <a:rPr lang="en-US" i="0" dirty="0"/>
              <a:t> </a:t>
            </a:r>
            <a:r>
              <a:rPr lang="en-US" i="0" dirty="0" smtClean="0"/>
              <a:t>enterocytes</a:t>
            </a:r>
            <a:endParaRPr lang="en-US" i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6190" t="53878" r="58455" b="3911"/>
          <a:stretch/>
        </p:blipFill>
        <p:spPr>
          <a:xfrm>
            <a:off x="8267701" y="3266410"/>
            <a:ext cx="1600200" cy="330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58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066800"/>
            <a:ext cx="5562600" cy="5562600"/>
          </a:xfrm>
        </p:spPr>
        <p:txBody>
          <a:bodyPr>
            <a:normAutofit/>
          </a:bodyPr>
          <a:lstStyle/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Increased excretion of lipids, fat-soluble vitamins and essential FAs in the feces 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Due to defects in lipid digestion or absorption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Can be caused by CF or shortened bowel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9100" y="152400"/>
            <a:ext cx="5410200" cy="838200"/>
          </a:xfrm>
        </p:spPr>
        <p:txBody>
          <a:bodyPr/>
          <a:lstStyle/>
          <a:p>
            <a:r>
              <a:rPr lang="en-US" i="0" dirty="0" smtClean="0"/>
              <a:t>Lipid </a:t>
            </a:r>
            <a:r>
              <a:rPr lang="en-US" i="0" dirty="0" err="1" smtClean="0"/>
              <a:t>malabsorption</a:t>
            </a:r>
            <a:endParaRPr lang="en-US" i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778" y="0"/>
            <a:ext cx="42821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2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0"/>
            <a:ext cx="6004932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95301" y="1143000"/>
            <a:ext cx="3657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Georgia"/>
                <a:cs typeface="Georgia"/>
              </a:rPr>
              <a:t>Key concepts for digestion and absorption of dietary lipids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3951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5" y="152400"/>
            <a:ext cx="8743950" cy="914400"/>
          </a:xfrm>
        </p:spPr>
        <p:txBody>
          <a:bodyPr/>
          <a:lstStyle/>
          <a:p>
            <a:pPr algn="ctr"/>
            <a:r>
              <a:rPr lang="en-US" i="0" dirty="0" smtClean="0"/>
              <a:t>Take home </a:t>
            </a:r>
            <a:r>
              <a:rPr lang="en-US" i="0" dirty="0"/>
              <a:t>m</a:t>
            </a:r>
            <a:r>
              <a:rPr lang="en-US" i="0" dirty="0" smtClean="0"/>
              <a:t>essage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1525" y="990600"/>
            <a:ext cx="9086850" cy="5638800"/>
          </a:xfrm>
        </p:spPr>
        <p:txBody>
          <a:bodyPr/>
          <a:lstStyle/>
          <a:p>
            <a:r>
              <a:rPr lang="en-US" sz="3000" dirty="0" smtClean="0">
                <a:latin typeface="Georgia"/>
                <a:cs typeface="Georgia"/>
              </a:rPr>
              <a:t>Lipid </a:t>
            </a:r>
            <a:r>
              <a:rPr lang="en-US" sz="3000" dirty="0">
                <a:latin typeface="Georgia"/>
                <a:cs typeface="Georgia"/>
              </a:rPr>
              <a:t>digestion begins in stomach</a:t>
            </a:r>
          </a:p>
          <a:p>
            <a:r>
              <a:rPr lang="en-US" sz="3000" dirty="0">
                <a:latin typeface="Georgia"/>
                <a:cs typeface="Georgia"/>
              </a:rPr>
              <a:t>Emulsification of lipids occurs in duodenum, helped by peristalsis and bile salts</a:t>
            </a:r>
          </a:p>
          <a:p>
            <a:r>
              <a:rPr lang="en-US" sz="3000" dirty="0">
                <a:latin typeface="Georgia"/>
                <a:cs typeface="Georgia"/>
              </a:rPr>
              <a:t>Intestinal digestion of lipids by pancreatic enzymes</a:t>
            </a:r>
          </a:p>
          <a:p>
            <a:r>
              <a:rPr lang="en-US" sz="3000" dirty="0">
                <a:latin typeface="Georgia"/>
                <a:cs typeface="Georgia"/>
              </a:rPr>
              <a:t>Lipid absorption </a:t>
            </a:r>
            <a:r>
              <a:rPr lang="en-US" sz="3000" dirty="0" smtClean="0">
                <a:latin typeface="Georgia"/>
                <a:cs typeface="Georgia"/>
              </a:rPr>
              <a:t>by mixed </a:t>
            </a:r>
            <a:r>
              <a:rPr lang="en-US" sz="3000" dirty="0">
                <a:latin typeface="Georgia"/>
                <a:cs typeface="Georgia"/>
              </a:rPr>
              <a:t>micelles </a:t>
            </a:r>
          </a:p>
          <a:p>
            <a:r>
              <a:rPr lang="en-US" sz="3000" dirty="0">
                <a:latin typeface="Georgia"/>
                <a:cs typeface="Georgia"/>
              </a:rPr>
              <a:t>Re-synthesis of TAGs, cholesterol ester and PLs inside the intestinal mucosal </a:t>
            </a:r>
            <a:r>
              <a:rPr lang="en-US" sz="3000" dirty="0" smtClean="0">
                <a:latin typeface="Georgia"/>
                <a:cs typeface="Georgia"/>
              </a:rPr>
              <a:t>cells</a:t>
            </a:r>
          </a:p>
          <a:p>
            <a:r>
              <a:rPr lang="en-US" sz="3000" dirty="0">
                <a:latin typeface="Georgia"/>
                <a:cs typeface="Georgia"/>
              </a:rPr>
              <a:t>Assembly  and secretion of chylomicrons into lymphatic lacteals and then into systemic circulation</a:t>
            </a:r>
          </a:p>
          <a:p>
            <a:endParaRPr lang="en-US" dirty="0" smtClean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83425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5" y="152400"/>
            <a:ext cx="8743950" cy="1143000"/>
          </a:xfrm>
        </p:spPr>
        <p:txBody>
          <a:bodyPr/>
          <a:lstStyle/>
          <a:p>
            <a:pPr algn="ctr"/>
            <a:r>
              <a:rPr lang="en-US" i="0" dirty="0" smtClean="0"/>
              <a:t>References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1525" y="1447800"/>
            <a:ext cx="9086850" cy="3733800"/>
          </a:xfrm>
        </p:spPr>
        <p:txBody>
          <a:bodyPr/>
          <a:lstStyle/>
          <a:p>
            <a:r>
              <a:rPr lang="en-US" dirty="0">
                <a:latin typeface="Georgia"/>
                <a:cs typeface="Georgia"/>
              </a:rPr>
              <a:t>Lippincott’s Illustrated Reviews, Biochemistry, </a:t>
            </a:r>
            <a:r>
              <a:rPr lang="en-US" dirty="0" smtClean="0">
                <a:latin typeface="Georgia"/>
                <a:cs typeface="Georgia"/>
              </a:rPr>
              <a:t>5th edition, Denise </a:t>
            </a:r>
            <a:r>
              <a:rPr lang="en-US" dirty="0">
                <a:latin typeface="Georgia"/>
                <a:cs typeface="Georgia"/>
              </a:rPr>
              <a:t>R. Ferrier, Lippincott Williams &amp; Wilkins</a:t>
            </a:r>
            <a:r>
              <a:rPr lang="en-US" dirty="0" smtClean="0">
                <a:latin typeface="Georgia"/>
                <a:cs typeface="Georgia"/>
              </a:rPr>
              <a:t>, USA.</a:t>
            </a:r>
          </a:p>
          <a:p>
            <a:r>
              <a:rPr lang="en-US" dirty="0">
                <a:latin typeface="Georgia"/>
                <a:cs typeface="Georgia"/>
              </a:rPr>
              <a:t>C</a:t>
            </a:r>
            <a:r>
              <a:rPr lang="en-US" dirty="0" smtClean="0">
                <a:latin typeface="Georgia"/>
                <a:cs typeface="Georgia"/>
              </a:rPr>
              <a:t>hapter 15: pages 173-180</a:t>
            </a:r>
            <a:endParaRPr lang="en-US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87219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5" y="304800"/>
            <a:ext cx="8743950" cy="952500"/>
          </a:xfrm>
        </p:spPr>
        <p:txBody>
          <a:bodyPr/>
          <a:lstStyle/>
          <a:p>
            <a:pPr algn="ctr"/>
            <a:r>
              <a:rPr lang="en-US" i="0" dirty="0" smtClean="0"/>
              <a:t>Overview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1525" y="1295400"/>
            <a:ext cx="9086850" cy="5105400"/>
          </a:xfrm>
        </p:spPr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Dietary lipid: organs and enzymes</a:t>
            </a:r>
          </a:p>
          <a:p>
            <a:r>
              <a:rPr lang="en-US" dirty="0" smtClean="0">
                <a:latin typeface="Georgia"/>
                <a:cs typeface="Georgia"/>
              </a:rPr>
              <a:t>Lipid digestion in the stomach and intestine</a:t>
            </a:r>
          </a:p>
          <a:p>
            <a:r>
              <a:rPr lang="en-US" dirty="0" smtClean="0">
                <a:latin typeface="Georgia"/>
                <a:cs typeface="Georgia"/>
              </a:rPr>
              <a:t>Lipid degradation by the pancreatic enzymes</a:t>
            </a:r>
          </a:p>
          <a:p>
            <a:r>
              <a:rPr lang="en-US" dirty="0" smtClean="0">
                <a:latin typeface="Georgia"/>
                <a:cs typeface="Georgia"/>
              </a:rPr>
              <a:t>Pancreatic insufficiency</a:t>
            </a:r>
          </a:p>
          <a:p>
            <a:r>
              <a:rPr lang="en-US" dirty="0" smtClean="0">
                <a:latin typeface="Georgia"/>
                <a:cs typeface="Georgia"/>
              </a:rPr>
              <a:t>Control of lipid digestion</a:t>
            </a:r>
          </a:p>
          <a:p>
            <a:r>
              <a:rPr lang="en-US" dirty="0" smtClean="0">
                <a:latin typeface="Georgia"/>
                <a:cs typeface="Georgia"/>
              </a:rPr>
              <a:t>Lipid absorption, re-synthesis and secretion</a:t>
            </a:r>
          </a:p>
          <a:p>
            <a:r>
              <a:rPr lang="en-US" dirty="0" smtClean="0">
                <a:latin typeface="Georgia"/>
                <a:cs typeface="Georgia"/>
              </a:rPr>
              <a:t>Lipid </a:t>
            </a:r>
            <a:r>
              <a:rPr lang="en-US" dirty="0" err="1" smtClean="0">
                <a:latin typeface="Georgia"/>
                <a:cs typeface="Georgia"/>
              </a:rPr>
              <a:t>malabsorption</a:t>
            </a:r>
            <a:endParaRPr lang="en-US" dirty="0" smtClean="0">
              <a:latin typeface="Georgia"/>
              <a:cs typeface="Georgia"/>
            </a:endParaRPr>
          </a:p>
          <a:p>
            <a:r>
              <a:rPr lang="en-US" dirty="0" smtClean="0">
                <a:latin typeface="Georgia"/>
                <a:cs typeface="Georgia"/>
              </a:rPr>
              <a:t>Use of dietary lipid by the tissues</a:t>
            </a:r>
            <a:endParaRPr lang="en-US" dirty="0">
              <a:latin typeface="Georgia"/>
              <a:cs typeface="Georgia"/>
            </a:endParaRPr>
          </a:p>
          <a:p>
            <a:endParaRPr lang="en-US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74570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i="0" dirty="0" smtClean="0"/>
              <a:t>Dietary lipids</a:t>
            </a:r>
            <a:endParaRPr lang="x-none" b="1" dirty="0">
              <a:solidFill>
                <a:srgbClr val="C00000"/>
              </a:solidFill>
              <a:latin typeface="Georgia"/>
              <a:ea typeface="+mj-ea"/>
              <a:cs typeface="Georgia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771525" y="1447800"/>
            <a:ext cx="8743950" cy="4610100"/>
          </a:xfrm>
        </p:spPr>
        <p:txBody>
          <a:bodyPr/>
          <a:lstStyle/>
          <a:p>
            <a:pPr algn="l" rtl="0" eaLnBrk="1" hangingPunct="1"/>
            <a:r>
              <a:rPr lang="en-US" dirty="0" smtClean="0">
                <a:latin typeface="Georgia"/>
                <a:cs typeface="Georgia"/>
              </a:rPr>
              <a:t>Dietary lipids intake is ~81 g/day</a:t>
            </a:r>
          </a:p>
          <a:p>
            <a:pPr algn="l" rtl="0" eaLnBrk="1" hangingPunct="1">
              <a:buFont typeface="Wingdings 2" pitchFamily="18" charset="2"/>
              <a:buNone/>
            </a:pPr>
            <a:r>
              <a:rPr lang="en-US" dirty="0" smtClean="0">
                <a:latin typeface="Georgia"/>
                <a:cs typeface="Georgia"/>
              </a:rPr>
              <a:t>	Triacylglycerol is </a:t>
            </a:r>
            <a:r>
              <a:rPr lang="en-US" dirty="0">
                <a:latin typeface="Georgia"/>
                <a:cs typeface="Georgia"/>
              </a:rPr>
              <a:t>&gt;</a:t>
            </a:r>
            <a:r>
              <a:rPr lang="en-US" dirty="0" smtClean="0">
                <a:latin typeface="Georgia"/>
                <a:cs typeface="Georgia"/>
              </a:rPr>
              <a:t>90%</a:t>
            </a:r>
          </a:p>
          <a:p>
            <a:pPr algn="l" rtl="0" eaLnBrk="1" hangingPunct="1">
              <a:buFont typeface="Wingdings 2" pitchFamily="18" charset="2"/>
              <a:buNone/>
            </a:pPr>
            <a:r>
              <a:rPr lang="en-US" dirty="0" smtClean="0">
                <a:latin typeface="Georgia"/>
                <a:cs typeface="Georgia"/>
              </a:rPr>
              <a:t>	The remainder includes:</a:t>
            </a:r>
          </a:p>
          <a:p>
            <a:pPr lvl="1">
              <a:buFont typeface="Arial"/>
              <a:buChar char="•"/>
            </a:pPr>
            <a:r>
              <a:rPr lang="en-US" dirty="0" smtClean="0">
                <a:latin typeface="Georgia"/>
                <a:cs typeface="Georgia"/>
              </a:rPr>
              <a:t>Cholesterol</a:t>
            </a:r>
            <a:endParaRPr lang="en-US" dirty="0">
              <a:latin typeface="Georgia"/>
              <a:cs typeface="Georgia"/>
            </a:endParaRPr>
          </a:p>
          <a:p>
            <a:pPr lvl="1">
              <a:buFont typeface="Arial"/>
              <a:buChar char="•"/>
            </a:pPr>
            <a:r>
              <a:rPr lang="en-US" dirty="0" smtClean="0">
                <a:latin typeface="Georgia"/>
                <a:cs typeface="Georgia"/>
              </a:rPr>
              <a:t>Cholesterol ester</a:t>
            </a:r>
          </a:p>
          <a:p>
            <a:pPr lvl="1">
              <a:buFont typeface="Arial"/>
              <a:buChar char="•"/>
            </a:pPr>
            <a:r>
              <a:rPr lang="en-US" dirty="0" smtClean="0">
                <a:latin typeface="Georgia"/>
                <a:cs typeface="Georgia"/>
              </a:rPr>
              <a:t>Phospholipids</a:t>
            </a:r>
            <a:endParaRPr lang="en-US" dirty="0">
              <a:latin typeface="Georgia"/>
              <a:cs typeface="Georgia"/>
            </a:endParaRPr>
          </a:p>
          <a:p>
            <a:pPr lvl="1">
              <a:buFont typeface="Arial"/>
              <a:buChar char="•"/>
            </a:pPr>
            <a:r>
              <a:rPr lang="en-US" dirty="0" smtClean="0">
                <a:latin typeface="Georgia"/>
                <a:cs typeface="Georgia"/>
              </a:rPr>
              <a:t>Glycolipids</a:t>
            </a:r>
            <a:endParaRPr lang="en-US" dirty="0">
              <a:latin typeface="Georgia"/>
              <a:cs typeface="Georgia"/>
            </a:endParaRPr>
          </a:p>
          <a:p>
            <a:pPr lvl="1">
              <a:buFont typeface="Arial"/>
              <a:buChar char="•"/>
            </a:pPr>
            <a:r>
              <a:rPr lang="en-US" dirty="0" smtClean="0">
                <a:latin typeface="Georgia"/>
                <a:cs typeface="Georgia"/>
              </a:rPr>
              <a:t>Free fatty acids</a:t>
            </a:r>
          </a:p>
          <a:p>
            <a:pPr algn="l" rtl="0" eaLnBrk="1" hangingPunct="1">
              <a:buFont typeface="Wingdings 2" pitchFamily="18" charset="2"/>
              <a:buNone/>
            </a:pPr>
            <a:endParaRPr lang="x-none" dirty="0" smtClean="0">
              <a:latin typeface="Georgia"/>
              <a:cs typeface="Georgi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843558" y="131764"/>
            <a:ext cx="8795742" cy="120967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i="0" dirty="0">
                <a:solidFill>
                  <a:srgbClr val="DDDDDD"/>
                </a:solidFill>
              </a:rPr>
              <a:t>Dietary </a:t>
            </a:r>
            <a:r>
              <a:rPr lang="en-US" i="0" dirty="0" smtClean="0">
                <a:solidFill>
                  <a:srgbClr val="DDDDDD"/>
                </a:solidFill>
              </a:rPr>
              <a:t>lipids: Organs and Enzymes</a:t>
            </a:r>
            <a:endParaRPr lang="x-none" sz="3200" b="1" dirty="0" smtClean="0">
              <a:solidFill>
                <a:srgbClr val="C00000"/>
              </a:solidFill>
              <a:effectLst/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0300" y="1395414"/>
            <a:ext cx="5410199" cy="5081586"/>
          </a:xfrm>
        </p:spPr>
        <p:txBody>
          <a:bodyPr>
            <a:noAutofit/>
          </a:bodyPr>
          <a:lstStyle/>
          <a:p>
            <a:pPr marL="82296" indent="0" fontAlgn="auto">
              <a:spcAft>
                <a:spcPts val="0"/>
              </a:spcAft>
              <a:buNone/>
              <a:defRPr/>
            </a:pPr>
            <a:r>
              <a:rPr lang="en-US" sz="3600" dirty="0">
                <a:latin typeface="Georgia"/>
                <a:cs typeface="Georgia"/>
              </a:rPr>
              <a:t>S</a:t>
            </a:r>
            <a:r>
              <a:rPr lang="en-US" sz="3600" dirty="0" smtClean="0">
                <a:latin typeface="Georgia"/>
                <a:cs typeface="Georgia"/>
              </a:rPr>
              <a:t>tomach</a:t>
            </a:r>
          </a:p>
          <a:p>
            <a:pPr marL="825246" lvl="1" fontAlgn="auto">
              <a:spcAft>
                <a:spcPts val="0"/>
              </a:spcAft>
              <a:defRPr/>
            </a:pPr>
            <a:r>
              <a:rPr lang="en-US" sz="3600" dirty="0" smtClean="0">
                <a:latin typeface="Georgia"/>
                <a:cs typeface="Georgia"/>
              </a:rPr>
              <a:t>Lingual lipase</a:t>
            </a:r>
          </a:p>
          <a:p>
            <a:pPr marL="825246" lvl="1" fontAlgn="auto">
              <a:spcAft>
                <a:spcPts val="0"/>
              </a:spcAft>
              <a:defRPr/>
            </a:pPr>
            <a:r>
              <a:rPr lang="en-US" sz="3600" dirty="0" smtClean="0">
                <a:latin typeface="Georgia"/>
                <a:cs typeface="Georgia"/>
              </a:rPr>
              <a:t>Gastric lipase</a:t>
            </a:r>
          </a:p>
          <a:p>
            <a:pPr marL="82296" indent="0" fontAlgn="auto">
              <a:spcAft>
                <a:spcPts val="0"/>
              </a:spcAft>
              <a:buNone/>
              <a:defRPr/>
            </a:pPr>
            <a:r>
              <a:rPr lang="en-US" sz="3600" dirty="0">
                <a:latin typeface="Georgia"/>
                <a:cs typeface="Georgia"/>
              </a:rPr>
              <a:t>S</a:t>
            </a:r>
            <a:r>
              <a:rPr lang="en-US" sz="3600" dirty="0" smtClean="0">
                <a:latin typeface="Georgia"/>
                <a:cs typeface="Georgia"/>
              </a:rPr>
              <a:t>mall intestine</a:t>
            </a:r>
          </a:p>
          <a:p>
            <a:pPr lvl="1"/>
            <a:r>
              <a:rPr lang="en-US" sz="3200" dirty="0" smtClean="0">
                <a:latin typeface="Georgia"/>
                <a:cs typeface="Georgia"/>
              </a:rPr>
              <a:t>Lipase / C0-lipase</a:t>
            </a:r>
          </a:p>
          <a:p>
            <a:pPr lvl="1"/>
            <a:r>
              <a:rPr lang="en-US" sz="3200" dirty="0" smtClean="0">
                <a:latin typeface="Georgia"/>
                <a:cs typeface="Georgia"/>
              </a:rPr>
              <a:t>Cholesterol esterase</a:t>
            </a:r>
          </a:p>
          <a:p>
            <a:pPr lvl="1"/>
            <a:r>
              <a:rPr lang="en-US" sz="3200" dirty="0" smtClean="0">
                <a:latin typeface="Georgia"/>
                <a:cs typeface="Georgia"/>
              </a:rPr>
              <a:t>Phospholipase A</a:t>
            </a:r>
            <a:r>
              <a:rPr lang="en-US" sz="3200" baseline="-25000" dirty="0" smtClean="0">
                <a:latin typeface="Georgia"/>
                <a:cs typeface="Georgia"/>
              </a:rPr>
              <a:t>2</a:t>
            </a:r>
          </a:p>
          <a:p>
            <a:pPr lvl="1"/>
            <a:r>
              <a:rPr lang="en-US" sz="3200" dirty="0" err="1" smtClean="0">
                <a:latin typeface="Georgia"/>
                <a:cs typeface="Georgia"/>
              </a:rPr>
              <a:t>Lysophospholipase</a:t>
            </a:r>
            <a:endParaRPr lang="en-US" sz="3200" dirty="0" smtClean="0">
              <a:latin typeface="Georgia"/>
              <a:cs typeface="Georgia"/>
            </a:endParaRPr>
          </a:p>
          <a:p>
            <a:pPr marL="825246" lvl="1" fontAlgn="auto">
              <a:spcAft>
                <a:spcPts val="0"/>
              </a:spcAft>
              <a:defRPr/>
            </a:pPr>
            <a:endParaRPr lang="x-none" sz="2400" dirty="0">
              <a:latin typeface="Georgia"/>
              <a:ea typeface="+mn-ea"/>
              <a:cs typeface="Georgi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371600"/>
            <a:ext cx="9518452" cy="5029199"/>
          </a:xfrm>
        </p:spPr>
        <p:txBody>
          <a:bodyPr>
            <a:normAutofit lnSpcReduction="10000"/>
          </a:bodyPr>
          <a:lstStyle/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Catalyzed by an acid-stable lipase (lingual lipase)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ea typeface="+mn-e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Georgia"/>
                <a:ea typeface="+mn-ea"/>
                <a:cs typeface="Georgia"/>
              </a:rPr>
              <a:t>Triacyglycerols</a:t>
            </a:r>
            <a:r>
              <a:rPr lang="en-US" dirty="0" smtClean="0">
                <a:latin typeface="Georgia"/>
                <a:ea typeface="+mn-ea"/>
                <a:cs typeface="Georgia"/>
              </a:rPr>
              <a:t> (TAGs) are hydrolyzed by the lipases secreted:</a:t>
            </a:r>
          </a:p>
          <a:p>
            <a:pPr marL="765810" lvl="1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>
                <a:latin typeface="Georgia"/>
                <a:cs typeface="Georgia"/>
              </a:rPr>
              <a:t>U</a:t>
            </a:r>
            <a:r>
              <a:rPr lang="en-US" dirty="0" smtClean="0">
                <a:latin typeface="Georgia"/>
                <a:cs typeface="Georgia"/>
              </a:rPr>
              <a:t>nder the </a:t>
            </a:r>
            <a:r>
              <a:rPr lang="en-US" dirty="0" smtClean="0">
                <a:latin typeface="Georgia"/>
                <a:ea typeface="+mn-ea"/>
                <a:cs typeface="Georgia"/>
              </a:rPr>
              <a:t>tongue and gastric mucosa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ea typeface="+mn-ea"/>
              <a:cs typeface="Georgia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ea typeface="+mn-ea"/>
                <a:cs typeface="Georgia"/>
              </a:rPr>
              <a:t>Acid lipases are important for lipid (milk fat) digestion in neonates and patients with pancreatic insufficiency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Georgia"/>
              <a:ea typeface="+mn-ea"/>
              <a:cs typeface="Georgia"/>
            </a:endParaRP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>
              <a:latin typeface="Georgia"/>
              <a:cs typeface="Georgi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71525" y="228600"/>
            <a:ext cx="8743950" cy="1143000"/>
          </a:xfrm>
        </p:spPr>
        <p:txBody>
          <a:bodyPr/>
          <a:lstStyle/>
          <a:p>
            <a:pPr algn="ctr"/>
            <a:r>
              <a:rPr lang="en-US" i="0" dirty="0" smtClean="0"/>
              <a:t>Lipids digestion</a:t>
            </a:r>
            <a:br>
              <a:rPr lang="en-US" i="0" dirty="0" smtClean="0"/>
            </a:br>
            <a:r>
              <a:rPr lang="en-US" i="0" dirty="0" smtClean="0"/>
              <a:t>in the stomach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411796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61049" b="42243"/>
          <a:stretch/>
        </p:blipFill>
        <p:spPr>
          <a:xfrm>
            <a:off x="2705100" y="533400"/>
            <a:ext cx="5029200" cy="554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7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828800"/>
            <a:ext cx="9518452" cy="4572000"/>
          </a:xfrm>
        </p:spPr>
        <p:txBody>
          <a:bodyPr>
            <a:normAutofit/>
          </a:bodyPr>
          <a:lstStyle/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r>
              <a:rPr lang="en-US" dirty="0" smtClean="0">
                <a:latin typeface="Georgia"/>
                <a:cs typeface="Georgia"/>
              </a:rPr>
              <a:t>Emulsification: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ea typeface="+mn-ea"/>
                <a:cs typeface="Georgia"/>
              </a:rPr>
              <a:t>Occurs in the duodenum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Increases surface area of lipid droplets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ea typeface="+mn-ea"/>
                <a:cs typeface="Georgia"/>
              </a:rPr>
              <a:t>To </a:t>
            </a:r>
            <a:r>
              <a:rPr lang="en-US" dirty="0" smtClean="0">
                <a:latin typeface="Georgia"/>
                <a:cs typeface="Georgia"/>
              </a:rPr>
              <a:t>maximize the</a:t>
            </a:r>
            <a:r>
              <a:rPr lang="en-US" dirty="0" smtClean="0">
                <a:latin typeface="Georgia"/>
                <a:ea typeface="+mn-ea"/>
                <a:cs typeface="Georgia"/>
              </a:rPr>
              <a:t> effect of digestive enzymes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Two mechanisms:</a:t>
            </a:r>
          </a:p>
          <a:p>
            <a:pPr marL="882396" lvl="2" indent="0" fontAlgn="auto">
              <a:spcAft>
                <a:spcPts val="0"/>
              </a:spcAft>
              <a:buNone/>
              <a:defRPr/>
            </a:pPr>
            <a:r>
              <a:rPr lang="en-US" dirty="0" smtClean="0">
                <a:latin typeface="Georgia"/>
                <a:ea typeface="+mn-ea"/>
                <a:cs typeface="Georgia"/>
              </a:rPr>
              <a:t>1. Detergent properties of bile salts in the bile</a:t>
            </a:r>
          </a:p>
          <a:p>
            <a:pPr marL="882396" lvl="2" indent="0" fontAlgn="auto">
              <a:spcAft>
                <a:spcPts val="0"/>
              </a:spcAft>
              <a:buNone/>
              <a:defRPr/>
            </a:pPr>
            <a:r>
              <a:rPr lang="en-US" dirty="0">
                <a:latin typeface="Georgia"/>
                <a:cs typeface="Georgia"/>
              </a:rPr>
              <a:t> </a:t>
            </a:r>
            <a:r>
              <a:rPr lang="en-US" dirty="0" smtClean="0">
                <a:latin typeface="Georgia"/>
                <a:cs typeface="Georgia"/>
              </a:rPr>
              <a:t>   Bile salts emulsify dietary lipid particles</a:t>
            </a:r>
          </a:p>
          <a:p>
            <a:pPr marL="882396" lvl="2" indent="0" fontAlgn="auto">
              <a:spcAft>
                <a:spcPts val="0"/>
              </a:spcAft>
              <a:buNone/>
              <a:defRPr/>
            </a:pPr>
            <a:r>
              <a:rPr lang="en-US" dirty="0" smtClean="0">
                <a:latin typeface="Georgia"/>
                <a:ea typeface="+mn-ea"/>
                <a:cs typeface="Georgia"/>
              </a:rPr>
              <a:t>2. Mechanical mixing by peristalsis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71525" y="228600"/>
            <a:ext cx="8743950" cy="1143000"/>
          </a:xfrm>
        </p:spPr>
        <p:txBody>
          <a:bodyPr/>
          <a:lstStyle/>
          <a:p>
            <a:pPr algn="ctr"/>
            <a:r>
              <a:rPr lang="en-US" i="0" dirty="0" smtClean="0"/>
              <a:t>Lipid digestion in</a:t>
            </a:r>
            <a:br>
              <a:rPr lang="en-US" i="0" dirty="0" smtClean="0"/>
            </a:br>
            <a:r>
              <a:rPr lang="en-US" i="0" dirty="0" smtClean="0"/>
              <a:t>the small intestine</a:t>
            </a: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76401"/>
            <a:ext cx="9518452" cy="5029199"/>
          </a:xfrm>
        </p:spPr>
        <p:txBody>
          <a:bodyPr>
            <a:normAutofit lnSpcReduction="10000"/>
          </a:bodyPr>
          <a:lstStyle/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r>
              <a:rPr lang="en-US" dirty="0" smtClean="0">
                <a:latin typeface="Georgia"/>
                <a:cs typeface="Georgia"/>
              </a:rPr>
              <a:t>TAG degradation: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Performed by pancreatic lipase, colipase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ea typeface="+mn-ea"/>
                <a:cs typeface="Georgia"/>
              </a:rPr>
              <a:t>Removes fatty acids at C1 and C3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Leaving 2-monoacyglycerol and free fatty acids (FFAs)</a:t>
            </a:r>
            <a:endParaRPr lang="en-US" dirty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endParaRPr lang="en-US" dirty="0" smtClean="0">
              <a:latin typeface="Georgia"/>
              <a:cs typeface="Georgia"/>
            </a:endParaRPr>
          </a:p>
          <a:p>
            <a:pPr marL="82296" indent="0" algn="l" rtl="0" eaLnBrk="1" fontAlgn="auto" hangingPunct="1">
              <a:spcAft>
                <a:spcPts val="0"/>
              </a:spcAft>
              <a:buNone/>
              <a:defRPr/>
            </a:pPr>
            <a:r>
              <a:rPr lang="en-US" dirty="0" err="1" smtClean="0">
                <a:latin typeface="Georgia"/>
                <a:cs typeface="Georgia"/>
              </a:rPr>
              <a:t>Cholesteryl</a:t>
            </a:r>
            <a:r>
              <a:rPr lang="en-US" dirty="0" smtClean="0">
                <a:latin typeface="Georgia"/>
                <a:cs typeface="Georgia"/>
              </a:rPr>
              <a:t> ester degradation: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Hydrolyzed by cholesterol esterase</a:t>
            </a:r>
          </a:p>
          <a:p>
            <a:pPr marL="365760" indent="-283464" algn="l" rtl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Georgia"/>
                <a:cs typeface="Georgia"/>
              </a:rPr>
              <a:t>Produces cholesterol + FFAs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71525" y="228600"/>
            <a:ext cx="8743950" cy="1143000"/>
          </a:xfrm>
        </p:spPr>
        <p:txBody>
          <a:bodyPr/>
          <a:lstStyle/>
          <a:p>
            <a:pPr algn="ctr"/>
            <a:r>
              <a:rPr lang="en-US" i="0" dirty="0" smtClean="0"/>
              <a:t>Lipid degradation by</a:t>
            </a:r>
            <a:br>
              <a:rPr lang="en-US" i="0" dirty="0" smtClean="0"/>
            </a:br>
            <a:r>
              <a:rPr lang="en-US" i="0" dirty="0" smtClean="0"/>
              <a:t>pancreatic enzymes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104676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M01069067">
  <a:themeElements>
    <a:clrScheme name="Office Theme 1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CBCBCB"/>
      </a:hlink>
      <a:folHlink>
        <a:srgbClr val="0099CC"/>
      </a:folHlink>
    </a:clrScheme>
    <a:fontScheme name="Office Theme">
      <a:majorFont>
        <a:latin typeface="Times New Roman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Office Theme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TM01069067</Template>
  <TotalTime>693</TotalTime>
  <Words>752</Words>
  <Application>Microsoft Office PowerPoint</Application>
  <PresentationFormat>35mm Slides</PresentationFormat>
  <Paragraphs>159</Paragraphs>
  <Slides>26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TM01069067</vt:lpstr>
      <vt:lpstr>Biochemical Aspects of Digestion of Lipids</vt:lpstr>
      <vt:lpstr>Objectives</vt:lpstr>
      <vt:lpstr>Overview</vt:lpstr>
      <vt:lpstr>Dietary lipids</vt:lpstr>
      <vt:lpstr>Dietary lipids: Organs and Enzymes</vt:lpstr>
      <vt:lpstr>Lipids digestion in the stomach</vt:lpstr>
      <vt:lpstr>PowerPoint Presentation</vt:lpstr>
      <vt:lpstr>Lipid digestion in the small intestine</vt:lpstr>
      <vt:lpstr>Lipid degradation by pancreatic enzymes</vt:lpstr>
      <vt:lpstr>Digestion of TAG by Pancreatic Lipase</vt:lpstr>
      <vt:lpstr>Digestion of Cholesterol Ester  by Cholesterol Esterase</vt:lpstr>
      <vt:lpstr>Digestion of Phospholipids (PL)by Phospholipase A2 &amp; Lysophospholipase</vt:lpstr>
      <vt:lpstr>PowerPoint Presentation</vt:lpstr>
      <vt:lpstr>Pancreatic insufficiency in cystic fibrosis (CF)</vt:lpstr>
      <vt:lpstr>Control of lipid digestion</vt:lpstr>
      <vt:lpstr>PowerPoint Presentation</vt:lpstr>
      <vt:lpstr>Lipid absorption by enterocytes</vt:lpstr>
      <vt:lpstr>PowerPoint Presentation</vt:lpstr>
      <vt:lpstr>Resynthesis of TAG / Cholesteryl esters</vt:lpstr>
      <vt:lpstr>PowerPoint Presentation</vt:lpstr>
      <vt:lpstr>Assembly of chylomicrons by enterocytes</vt:lpstr>
      <vt:lpstr>Secretion of chylomicrons by enterocytes</vt:lpstr>
      <vt:lpstr>Lipid malabsorption</vt:lpstr>
      <vt:lpstr>PowerPoint Presentation</vt:lpstr>
      <vt:lpstr>Take home message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Lipids of Physiological Significance</dc:title>
  <dc:creator>Sumbul Fatma</dc:creator>
  <cp:lastModifiedBy>Sumbul Fatma</cp:lastModifiedBy>
  <cp:revision>87</cp:revision>
  <cp:lastPrinted>1601-01-01T00:00:00Z</cp:lastPrinted>
  <dcterms:created xsi:type="dcterms:W3CDTF">1601-01-01T00:00:00Z</dcterms:created>
  <dcterms:modified xsi:type="dcterms:W3CDTF">2016-12-04T06:19:53Z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TC010690671033</vt:lpwstr>
  </property>
</Properties>
</file>