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4" r:id="rId4"/>
    <p:sldId id="282" r:id="rId5"/>
    <p:sldId id="283" r:id="rId6"/>
    <p:sldId id="281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2" autoAdjust="0"/>
    <p:restoredTop sz="94660"/>
  </p:normalViewPr>
  <p:slideViewPr>
    <p:cSldViewPr>
      <p:cViewPr>
        <p:scale>
          <a:sx n="95" d="100"/>
          <a:sy n="95" d="100"/>
        </p:scale>
        <p:origin x="60" y="2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5036A-9C94-4579-BAD0-15B4DAEFD87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519860F-8824-4169-B066-3A6CAE686A61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en-US" sz="2400" b="0" i="0" dirty="0">
              <a:solidFill>
                <a:schemeClr val="bg1"/>
              </a:solidFill>
              <a:latin typeface="Tahoma" charset="0"/>
              <a:cs typeface="Arial" charset="0"/>
            </a:rPr>
            <a:t>formed of:</a:t>
          </a:r>
          <a:endParaRPr lang="ar-SA" sz="2400" b="0" i="0" dirty="0">
            <a:solidFill>
              <a:schemeClr val="bg1"/>
            </a:solidFill>
          </a:endParaRPr>
        </a:p>
      </dgm:t>
    </dgm:pt>
    <dgm:pt modelId="{78CFAB04-8637-4E36-8AB8-9EFF73283E7F}" type="parTrans" cxnId="{3100A0FA-9F62-466C-8720-4AF4C9E5BEB7}">
      <dgm:prSet/>
      <dgm:spPr/>
      <dgm:t>
        <a:bodyPr/>
        <a:lstStyle/>
        <a:p>
          <a:pPr rtl="1"/>
          <a:endParaRPr lang="ar-SA"/>
        </a:p>
      </dgm:t>
    </dgm:pt>
    <dgm:pt modelId="{43FFCB5F-7D4C-44DE-B884-3589E43C6B89}" type="sibTrans" cxnId="{3100A0FA-9F62-466C-8720-4AF4C9E5BEB7}">
      <dgm:prSet/>
      <dgm:spPr/>
      <dgm:t>
        <a:bodyPr/>
        <a:lstStyle/>
        <a:p>
          <a:pPr rtl="1"/>
          <a:endParaRPr lang="ar-SA"/>
        </a:p>
      </dgm:t>
    </dgm:pt>
    <dgm:pt modelId="{11415B09-31C7-4445-9E7E-A9E6927DEA49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en-US" sz="2000" b="1" i="0" u="sng" kern="1200" dirty="0">
              <a:solidFill>
                <a:prstClr val="white"/>
              </a:solidFill>
              <a:latin typeface="Tahoma" charset="0"/>
              <a:ea typeface="+mn-ea"/>
              <a:cs typeface="Arial" charset="0"/>
            </a:rPr>
            <a:t>Stroma</a:t>
          </a:r>
          <a:endParaRPr lang="ar-SA" sz="2400" b="1" i="0" u="sng" kern="1200" dirty="0">
            <a:solidFill>
              <a:prstClr val="white"/>
            </a:solidFill>
            <a:latin typeface="Tahoma" charset="0"/>
            <a:ea typeface="+mn-ea"/>
            <a:cs typeface="Arial" charset="0"/>
          </a:endParaRPr>
        </a:p>
      </dgm:t>
    </dgm:pt>
    <dgm:pt modelId="{37E97AA8-6846-4003-984B-EDD4D774A71C}" type="parTrans" cxnId="{2A90006D-FE25-4100-9189-533283AF5E3C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20E9189C-5FD4-4C42-B8DC-8230A703D0BB}" type="sibTrans" cxnId="{2A90006D-FE25-4100-9189-533283AF5E3C}">
      <dgm:prSet/>
      <dgm:spPr/>
      <dgm:t>
        <a:bodyPr/>
        <a:lstStyle/>
        <a:p>
          <a:pPr rtl="1"/>
          <a:endParaRPr lang="ar-SA"/>
        </a:p>
      </dgm:t>
    </dgm:pt>
    <dgm:pt modelId="{E6906CBF-A3CC-4348-92A2-2373702EB5E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en-US" sz="2000" b="1" i="0" u="sng" kern="1200" dirty="0">
              <a:solidFill>
                <a:prstClr val="white"/>
              </a:solidFill>
              <a:latin typeface="Tahoma" charset="0"/>
              <a:ea typeface="+mn-ea"/>
              <a:cs typeface="Arial" charset="0"/>
            </a:rPr>
            <a:t>Parenchyma</a:t>
          </a:r>
          <a:endParaRPr lang="ar-SA" sz="2000" b="1" i="0" u="sng" kern="1200" dirty="0">
            <a:solidFill>
              <a:prstClr val="white"/>
            </a:solidFill>
            <a:latin typeface="Tahoma" charset="0"/>
            <a:ea typeface="+mn-ea"/>
            <a:cs typeface="Arial" charset="0"/>
          </a:endParaRPr>
        </a:p>
      </dgm:t>
    </dgm:pt>
    <dgm:pt modelId="{B4922C58-699B-4665-9C7F-265436FA3A01}" type="parTrans" cxnId="{DC9B8D50-8933-41C2-A4F6-FE0B7791AF5A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0AD58672-DFA2-4C7D-AC8B-0F69BDCE88CC}" type="sibTrans" cxnId="{DC9B8D50-8933-41C2-A4F6-FE0B7791AF5A}">
      <dgm:prSet/>
      <dgm:spPr/>
      <dgm:t>
        <a:bodyPr/>
        <a:lstStyle/>
        <a:p>
          <a:pPr rtl="1"/>
          <a:endParaRPr lang="ar-SA"/>
        </a:p>
      </dgm:t>
    </dgm:pt>
    <dgm:pt modelId="{EAD89F02-15AD-40DE-BBF1-ACCEE2171B7E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en-US" sz="2400" b="0" dirty="0">
              <a:solidFill>
                <a:schemeClr val="bg1"/>
              </a:solidFill>
              <a:effectLst/>
              <a:latin typeface="Tahoma" charset="0"/>
              <a:cs typeface="Arial" charset="0"/>
            </a:rPr>
            <a:t>Medulla</a:t>
          </a:r>
          <a:endParaRPr lang="ar-SA" sz="3900" b="0" dirty="0">
            <a:solidFill>
              <a:schemeClr val="bg1"/>
            </a:solidFill>
            <a:effectLst/>
          </a:endParaRPr>
        </a:p>
      </dgm:t>
    </dgm:pt>
    <dgm:pt modelId="{3ECBAF18-4668-418A-A772-DE93415A56D7}" type="parTrans" cxnId="{C5C9291C-9349-46FA-A947-486680468D4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E3BEF046-ED96-4C59-859E-304596489FE4}" type="sibTrans" cxnId="{C5C9291C-9349-46FA-A947-486680468D4D}">
      <dgm:prSet/>
      <dgm:spPr/>
      <dgm:t>
        <a:bodyPr/>
        <a:lstStyle/>
        <a:p>
          <a:pPr rtl="1"/>
          <a:endParaRPr lang="ar-SA"/>
        </a:p>
      </dgm:t>
    </dgm:pt>
    <dgm:pt modelId="{23471A4B-503D-47CD-A01F-69F0B434FEC2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en-US" sz="2400" b="0" dirty="0">
              <a:solidFill>
                <a:schemeClr val="bg1"/>
              </a:solidFill>
              <a:effectLst/>
              <a:latin typeface="Tahoma" charset="0"/>
              <a:cs typeface="Arial" charset="0"/>
            </a:rPr>
            <a:t>Cortex</a:t>
          </a:r>
          <a:endParaRPr lang="ar-SA" sz="3900" b="0" dirty="0">
            <a:solidFill>
              <a:schemeClr val="bg1"/>
            </a:solidFill>
            <a:effectLst/>
          </a:endParaRPr>
        </a:p>
      </dgm:t>
    </dgm:pt>
    <dgm:pt modelId="{95A417CB-721B-4B9F-BDA6-58CEB37AAFD0}" type="parTrans" cxnId="{51917DED-2FDA-46EF-A0A8-F205AF72C7D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5FEFA8BE-5FC5-4F5C-BF0F-723E49FB082E}" type="sibTrans" cxnId="{51917DED-2FDA-46EF-A0A8-F205AF72C7DD}">
      <dgm:prSet/>
      <dgm:spPr/>
      <dgm:t>
        <a:bodyPr/>
        <a:lstStyle/>
        <a:p>
          <a:pPr rtl="1"/>
          <a:endParaRPr lang="ar-SA"/>
        </a:p>
      </dgm:t>
    </dgm:pt>
    <dgm:pt modelId="{3C8CC3EB-5922-47A3-B515-48B917D645E5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1"/>
          <a:r>
            <a:rPr lang="en-US" sz="1800" dirty="0">
              <a:solidFill>
                <a:schemeClr val="tx1"/>
              </a:solidFill>
              <a:latin typeface="Tahoma" charset="0"/>
              <a:cs typeface="Arial" charset="0"/>
            </a:rPr>
            <a:t>Zona glomerulosa</a:t>
          </a:r>
        </a:p>
        <a:p>
          <a:pPr rtl="1"/>
          <a:endParaRPr lang="ar-SA" sz="1800" dirty="0">
            <a:solidFill>
              <a:schemeClr val="tx1"/>
            </a:solidFill>
          </a:endParaRPr>
        </a:p>
      </dgm:t>
    </dgm:pt>
    <dgm:pt modelId="{B4C77555-032C-4600-87C2-3DD2FE4F7156}" type="parTrans" cxnId="{E6BF17CF-5DF3-482E-8171-AB506025868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389D8B23-0E92-4DDB-8F21-07C5A81310E5}" type="sibTrans" cxnId="{E6BF17CF-5DF3-482E-8171-AB5060258681}">
      <dgm:prSet/>
      <dgm:spPr/>
      <dgm:t>
        <a:bodyPr/>
        <a:lstStyle/>
        <a:p>
          <a:pPr rtl="1"/>
          <a:endParaRPr lang="ar-SA"/>
        </a:p>
      </dgm:t>
    </dgm:pt>
    <dgm:pt modelId="{03BFD20F-A5AD-4CA4-A50E-232350B96C70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Tahoma" charset="0"/>
              <a:ea typeface="+mn-ea"/>
              <a:cs typeface="Arial" charset="0"/>
            </a:rPr>
            <a:t>Zona fasciculata</a:t>
          </a:r>
        </a:p>
      </dgm:t>
    </dgm:pt>
    <dgm:pt modelId="{52109968-FE9F-43D3-8D19-A2489ABA5ED8}" type="parTrans" cxnId="{64AA05D9-1931-402B-A61B-015C05C2EAC7}">
      <dgm:prSet/>
      <dgm:spPr/>
      <dgm:t>
        <a:bodyPr/>
        <a:lstStyle/>
        <a:p>
          <a:pPr rtl="1"/>
          <a:endParaRPr lang="ar-SA"/>
        </a:p>
      </dgm:t>
    </dgm:pt>
    <dgm:pt modelId="{709F5B0D-DF4D-4A72-868E-5923EC1DDF90}" type="sibTrans" cxnId="{64AA05D9-1931-402B-A61B-015C05C2EAC7}">
      <dgm:prSet/>
      <dgm:spPr/>
      <dgm:t>
        <a:bodyPr/>
        <a:lstStyle/>
        <a:p>
          <a:pPr rtl="1"/>
          <a:endParaRPr lang="ar-SA"/>
        </a:p>
      </dgm:t>
    </dgm:pt>
    <dgm:pt modelId="{1F4C011A-30FC-4609-BF99-F0FFF07C643B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Tahoma" charset="0"/>
              <a:ea typeface="+mn-ea"/>
              <a:cs typeface="Arial" charset="0"/>
            </a:rPr>
            <a:t>Zona reticularis</a:t>
          </a:r>
          <a:endParaRPr lang="ar-SA" sz="1800" kern="1200" dirty="0">
            <a:solidFill>
              <a:prstClr val="black"/>
            </a:solidFill>
            <a:latin typeface="Tahoma" charset="0"/>
            <a:ea typeface="+mn-ea"/>
            <a:cs typeface="Arial" charset="0"/>
          </a:endParaRPr>
        </a:p>
      </dgm:t>
    </dgm:pt>
    <dgm:pt modelId="{8BB2F61B-1E87-406D-9FFB-60098516CA73}" type="parTrans" cxnId="{44B1A8B9-E23F-4B0E-BD62-0C8A296C545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ABBF13F0-5D92-492A-9F9F-0C4779CF0090}" type="sibTrans" cxnId="{44B1A8B9-E23F-4B0E-BD62-0C8A296C545D}">
      <dgm:prSet/>
      <dgm:spPr/>
      <dgm:t>
        <a:bodyPr/>
        <a:lstStyle/>
        <a:p>
          <a:pPr rtl="1"/>
          <a:endParaRPr lang="ar-SA"/>
        </a:p>
      </dgm:t>
    </dgm:pt>
    <dgm:pt modelId="{BC564F0F-1AA3-4A2A-BEEF-3F210423778A}" type="pres">
      <dgm:prSet presAssocID="{C3D5036A-9C94-4579-BAD0-15B4DAEFD8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F3D363-C77A-4F51-86EC-E9D0E4EC11ED}" type="pres">
      <dgm:prSet presAssocID="{3519860F-8824-4169-B066-3A6CAE686A61}" presName="root1" presStyleCnt="0"/>
      <dgm:spPr/>
    </dgm:pt>
    <dgm:pt modelId="{8152ED3E-538E-41B9-9EE3-CBEB27CFEE83}" type="pres">
      <dgm:prSet presAssocID="{3519860F-8824-4169-B066-3A6CAE686A61}" presName="LevelOneTextNode" presStyleLbl="node0" presStyleIdx="0" presStyleCnt="1" custScaleY="56104">
        <dgm:presLayoutVars>
          <dgm:chPref val="3"/>
        </dgm:presLayoutVars>
      </dgm:prSet>
      <dgm:spPr/>
    </dgm:pt>
    <dgm:pt modelId="{C098473E-8C83-47C3-BA11-95ABBA901A22}" type="pres">
      <dgm:prSet presAssocID="{3519860F-8824-4169-B066-3A6CAE686A61}" presName="level2hierChild" presStyleCnt="0"/>
      <dgm:spPr/>
    </dgm:pt>
    <dgm:pt modelId="{5795E654-0F00-429A-8807-A0061F1E0D7A}" type="pres">
      <dgm:prSet presAssocID="{37E97AA8-6846-4003-984B-EDD4D774A71C}" presName="conn2-1" presStyleLbl="parChTrans1D2" presStyleIdx="0" presStyleCnt="2"/>
      <dgm:spPr/>
    </dgm:pt>
    <dgm:pt modelId="{D0957EA0-CB76-4137-9DE1-1598787A0522}" type="pres">
      <dgm:prSet presAssocID="{37E97AA8-6846-4003-984B-EDD4D774A71C}" presName="connTx" presStyleLbl="parChTrans1D2" presStyleIdx="0" presStyleCnt="2"/>
      <dgm:spPr/>
    </dgm:pt>
    <dgm:pt modelId="{9DAA3BC5-251B-4FFB-B564-D96322BE8215}" type="pres">
      <dgm:prSet presAssocID="{11415B09-31C7-4445-9E7E-A9E6927DEA49}" presName="root2" presStyleCnt="0"/>
      <dgm:spPr/>
    </dgm:pt>
    <dgm:pt modelId="{76BD0942-6CF3-452E-B08B-932273441B92}" type="pres">
      <dgm:prSet presAssocID="{11415B09-31C7-4445-9E7E-A9E6927DEA49}" presName="LevelTwoTextNode" presStyleLbl="node2" presStyleIdx="0" presStyleCnt="2" custLinFactNeighborX="-7290" custLinFactNeighborY="-36506">
        <dgm:presLayoutVars>
          <dgm:chPref val="3"/>
        </dgm:presLayoutVars>
      </dgm:prSet>
      <dgm:spPr/>
    </dgm:pt>
    <dgm:pt modelId="{B19A1A1E-A1AF-4B3D-BD4B-DDF218FDB116}" type="pres">
      <dgm:prSet presAssocID="{11415B09-31C7-4445-9E7E-A9E6927DEA49}" presName="level3hierChild" presStyleCnt="0"/>
      <dgm:spPr/>
    </dgm:pt>
    <dgm:pt modelId="{3C695EC5-1636-4CB5-ABC4-D4637F4D512A}" type="pres">
      <dgm:prSet presAssocID="{B4922C58-699B-4665-9C7F-265436FA3A01}" presName="conn2-1" presStyleLbl="parChTrans1D2" presStyleIdx="1" presStyleCnt="2"/>
      <dgm:spPr/>
    </dgm:pt>
    <dgm:pt modelId="{77798FEE-C7EF-4BC6-996D-376CFC96D431}" type="pres">
      <dgm:prSet presAssocID="{B4922C58-699B-4665-9C7F-265436FA3A01}" presName="connTx" presStyleLbl="parChTrans1D2" presStyleIdx="1" presStyleCnt="2"/>
      <dgm:spPr/>
    </dgm:pt>
    <dgm:pt modelId="{B73BFC94-342C-4ACB-96FF-0E547A37324F}" type="pres">
      <dgm:prSet presAssocID="{E6906CBF-A3CC-4348-92A2-2373702EB5E5}" presName="root2" presStyleCnt="0"/>
      <dgm:spPr/>
    </dgm:pt>
    <dgm:pt modelId="{92F29F25-8A36-4F99-A5E4-33F4B8D87E7F}" type="pres">
      <dgm:prSet presAssocID="{E6906CBF-A3CC-4348-92A2-2373702EB5E5}" presName="LevelTwoTextNode" presStyleLbl="node2" presStyleIdx="1" presStyleCnt="2" custLinFactNeighborX="-7290" custLinFactNeighborY="35141">
        <dgm:presLayoutVars>
          <dgm:chPref val="3"/>
        </dgm:presLayoutVars>
      </dgm:prSet>
      <dgm:spPr/>
    </dgm:pt>
    <dgm:pt modelId="{1F7366F0-8E76-4F92-AC4C-57F89CB6D736}" type="pres">
      <dgm:prSet presAssocID="{E6906CBF-A3CC-4348-92A2-2373702EB5E5}" presName="level3hierChild" presStyleCnt="0"/>
      <dgm:spPr/>
    </dgm:pt>
    <dgm:pt modelId="{F303239C-1BED-4CB9-A8A4-4D671FD0A2BC}" type="pres">
      <dgm:prSet presAssocID="{95A417CB-721B-4B9F-BDA6-58CEB37AAFD0}" presName="conn2-1" presStyleLbl="parChTrans1D3" presStyleIdx="0" presStyleCnt="2"/>
      <dgm:spPr/>
    </dgm:pt>
    <dgm:pt modelId="{AE485F73-07AB-4B71-A4FA-738D04A001E5}" type="pres">
      <dgm:prSet presAssocID="{95A417CB-721B-4B9F-BDA6-58CEB37AAFD0}" presName="connTx" presStyleLbl="parChTrans1D3" presStyleIdx="0" presStyleCnt="2"/>
      <dgm:spPr/>
    </dgm:pt>
    <dgm:pt modelId="{A195E67B-4B8B-400D-B941-B9634CD9E35A}" type="pres">
      <dgm:prSet presAssocID="{23471A4B-503D-47CD-A01F-69F0B434FEC2}" presName="root2" presStyleCnt="0"/>
      <dgm:spPr/>
    </dgm:pt>
    <dgm:pt modelId="{C771B8EE-D29A-4346-85B2-D8F9D35D216F}" type="pres">
      <dgm:prSet presAssocID="{23471A4B-503D-47CD-A01F-69F0B434FEC2}" presName="LevelTwoTextNode" presStyleLbl="node3" presStyleIdx="0" presStyleCnt="2" custLinFactNeighborX="-13255">
        <dgm:presLayoutVars>
          <dgm:chPref val="3"/>
        </dgm:presLayoutVars>
      </dgm:prSet>
      <dgm:spPr/>
    </dgm:pt>
    <dgm:pt modelId="{A6308458-767E-4571-A1DD-1AB9A09F5267}" type="pres">
      <dgm:prSet presAssocID="{23471A4B-503D-47CD-A01F-69F0B434FEC2}" presName="level3hierChild" presStyleCnt="0"/>
      <dgm:spPr/>
    </dgm:pt>
    <dgm:pt modelId="{4C6A4FC0-2269-4401-BC9F-20163AFA39A5}" type="pres">
      <dgm:prSet presAssocID="{B4C77555-032C-4600-87C2-3DD2FE4F7156}" presName="conn2-1" presStyleLbl="parChTrans1D4" presStyleIdx="0" presStyleCnt="3"/>
      <dgm:spPr/>
    </dgm:pt>
    <dgm:pt modelId="{5197F32B-FEA1-4F52-B26B-4BFB93064AFE}" type="pres">
      <dgm:prSet presAssocID="{B4C77555-032C-4600-87C2-3DD2FE4F7156}" presName="connTx" presStyleLbl="parChTrans1D4" presStyleIdx="0" presStyleCnt="3"/>
      <dgm:spPr/>
    </dgm:pt>
    <dgm:pt modelId="{815429C0-09F3-41DD-BF51-D9B34D0D48A4}" type="pres">
      <dgm:prSet presAssocID="{3C8CC3EB-5922-47A3-B515-48B917D645E5}" presName="root2" presStyleCnt="0"/>
      <dgm:spPr/>
    </dgm:pt>
    <dgm:pt modelId="{3FDB158A-9059-437D-90DF-D885D991CAD1}" type="pres">
      <dgm:prSet presAssocID="{3C8CC3EB-5922-47A3-B515-48B917D645E5}" presName="LevelTwoTextNode" presStyleLbl="node4" presStyleIdx="0" presStyleCnt="3" custLinFactNeighborX="-15289">
        <dgm:presLayoutVars>
          <dgm:chPref val="3"/>
        </dgm:presLayoutVars>
      </dgm:prSet>
      <dgm:spPr/>
    </dgm:pt>
    <dgm:pt modelId="{998663B6-1E1B-4630-8BFC-2D4C71F4607B}" type="pres">
      <dgm:prSet presAssocID="{3C8CC3EB-5922-47A3-B515-48B917D645E5}" presName="level3hierChild" presStyleCnt="0"/>
      <dgm:spPr/>
    </dgm:pt>
    <dgm:pt modelId="{CA0D3643-A45B-4184-AA01-430E45A81939}" type="pres">
      <dgm:prSet presAssocID="{52109968-FE9F-43D3-8D19-A2489ABA5ED8}" presName="conn2-1" presStyleLbl="parChTrans1D4" presStyleIdx="1" presStyleCnt="3"/>
      <dgm:spPr/>
    </dgm:pt>
    <dgm:pt modelId="{51FF6021-1EA6-4B2D-9A44-1B63B4408516}" type="pres">
      <dgm:prSet presAssocID="{52109968-FE9F-43D3-8D19-A2489ABA5ED8}" presName="connTx" presStyleLbl="parChTrans1D4" presStyleIdx="1" presStyleCnt="3"/>
      <dgm:spPr/>
    </dgm:pt>
    <dgm:pt modelId="{3B21578B-675F-4052-B6BC-B8DE118A7279}" type="pres">
      <dgm:prSet presAssocID="{03BFD20F-A5AD-4CA4-A50E-232350B96C70}" presName="root2" presStyleCnt="0"/>
      <dgm:spPr/>
    </dgm:pt>
    <dgm:pt modelId="{EA515DD2-34A5-4FD2-A469-81472C7A3949}" type="pres">
      <dgm:prSet presAssocID="{03BFD20F-A5AD-4CA4-A50E-232350B96C70}" presName="LevelTwoTextNode" presStyleLbl="node4" presStyleIdx="1" presStyleCnt="3" custLinFactNeighborX="-15289">
        <dgm:presLayoutVars>
          <dgm:chPref val="3"/>
        </dgm:presLayoutVars>
      </dgm:prSet>
      <dgm:spPr/>
    </dgm:pt>
    <dgm:pt modelId="{2BEFBE3B-F812-4545-B60A-99592DEB3DA7}" type="pres">
      <dgm:prSet presAssocID="{03BFD20F-A5AD-4CA4-A50E-232350B96C70}" presName="level3hierChild" presStyleCnt="0"/>
      <dgm:spPr/>
    </dgm:pt>
    <dgm:pt modelId="{B85A78A3-F554-4CCF-9FD2-D243CE484010}" type="pres">
      <dgm:prSet presAssocID="{8BB2F61B-1E87-406D-9FFB-60098516CA73}" presName="conn2-1" presStyleLbl="parChTrans1D4" presStyleIdx="2" presStyleCnt="3"/>
      <dgm:spPr/>
    </dgm:pt>
    <dgm:pt modelId="{3B2961A3-27F9-4141-AC07-BE48AA3D7576}" type="pres">
      <dgm:prSet presAssocID="{8BB2F61B-1E87-406D-9FFB-60098516CA73}" presName="connTx" presStyleLbl="parChTrans1D4" presStyleIdx="2" presStyleCnt="3"/>
      <dgm:spPr/>
    </dgm:pt>
    <dgm:pt modelId="{13F4771C-8055-4E35-936C-7FF521060EC0}" type="pres">
      <dgm:prSet presAssocID="{1F4C011A-30FC-4609-BF99-F0FFF07C643B}" presName="root2" presStyleCnt="0"/>
      <dgm:spPr/>
    </dgm:pt>
    <dgm:pt modelId="{27EE3550-434E-4076-945C-6C5D47534086}" type="pres">
      <dgm:prSet presAssocID="{1F4C011A-30FC-4609-BF99-F0FFF07C643B}" presName="LevelTwoTextNode" presStyleLbl="node4" presStyleIdx="2" presStyleCnt="3" custLinFactNeighborX="-15289">
        <dgm:presLayoutVars>
          <dgm:chPref val="3"/>
        </dgm:presLayoutVars>
      </dgm:prSet>
      <dgm:spPr/>
    </dgm:pt>
    <dgm:pt modelId="{70506134-32E0-4D02-8ED0-0010E826FEFA}" type="pres">
      <dgm:prSet presAssocID="{1F4C011A-30FC-4609-BF99-F0FFF07C643B}" presName="level3hierChild" presStyleCnt="0"/>
      <dgm:spPr/>
    </dgm:pt>
    <dgm:pt modelId="{064513F5-2099-42FF-A543-5EC395B94962}" type="pres">
      <dgm:prSet presAssocID="{3ECBAF18-4668-418A-A772-DE93415A56D7}" presName="conn2-1" presStyleLbl="parChTrans1D3" presStyleIdx="1" presStyleCnt="2"/>
      <dgm:spPr/>
    </dgm:pt>
    <dgm:pt modelId="{659E2FA4-2AB1-43AC-B5B2-D14235762D98}" type="pres">
      <dgm:prSet presAssocID="{3ECBAF18-4668-418A-A772-DE93415A56D7}" presName="connTx" presStyleLbl="parChTrans1D3" presStyleIdx="1" presStyleCnt="2"/>
      <dgm:spPr/>
    </dgm:pt>
    <dgm:pt modelId="{A3762B6A-1399-434E-B327-8023BBD41CC2}" type="pres">
      <dgm:prSet presAssocID="{EAD89F02-15AD-40DE-BBF1-ACCEE2171B7E}" presName="root2" presStyleCnt="0"/>
      <dgm:spPr/>
    </dgm:pt>
    <dgm:pt modelId="{5CEF38A8-09A4-42D9-B5AD-1A8FAABAE53B}" type="pres">
      <dgm:prSet presAssocID="{EAD89F02-15AD-40DE-BBF1-ACCEE2171B7E}" presName="LevelTwoTextNode" presStyleLbl="node3" presStyleIdx="1" presStyleCnt="2" custLinFactNeighborX="-13255" custLinFactNeighborY="51392">
        <dgm:presLayoutVars>
          <dgm:chPref val="3"/>
        </dgm:presLayoutVars>
      </dgm:prSet>
      <dgm:spPr/>
    </dgm:pt>
    <dgm:pt modelId="{D74156A2-A02F-45B5-9F01-BA16D80BFD19}" type="pres">
      <dgm:prSet presAssocID="{EAD89F02-15AD-40DE-BBF1-ACCEE2171B7E}" presName="level3hierChild" presStyleCnt="0"/>
      <dgm:spPr/>
    </dgm:pt>
  </dgm:ptLst>
  <dgm:cxnLst>
    <dgm:cxn modelId="{41482818-5C54-49FB-A4A7-8CAB24710A00}" type="presOf" srcId="{37E97AA8-6846-4003-984B-EDD4D774A71C}" destId="{D0957EA0-CB76-4137-9DE1-1598787A0522}" srcOrd="1" destOrd="0" presId="urn:microsoft.com/office/officeart/2008/layout/HorizontalMultiLevelHierarchy"/>
    <dgm:cxn modelId="{2A54B51A-9D81-4230-A9BD-3FF6119FD59D}" type="presOf" srcId="{52109968-FE9F-43D3-8D19-A2489ABA5ED8}" destId="{51FF6021-1EA6-4B2D-9A44-1B63B4408516}" srcOrd="1" destOrd="0" presId="urn:microsoft.com/office/officeart/2008/layout/HorizontalMultiLevelHierarchy"/>
    <dgm:cxn modelId="{C5C9291C-9349-46FA-A947-486680468D4D}" srcId="{E6906CBF-A3CC-4348-92A2-2373702EB5E5}" destId="{EAD89F02-15AD-40DE-BBF1-ACCEE2171B7E}" srcOrd="1" destOrd="0" parTransId="{3ECBAF18-4668-418A-A772-DE93415A56D7}" sibTransId="{E3BEF046-ED96-4C59-859E-304596489FE4}"/>
    <dgm:cxn modelId="{6257781D-95DD-4EE7-A12B-4CA2407A85C7}" type="presOf" srcId="{3ECBAF18-4668-418A-A772-DE93415A56D7}" destId="{659E2FA4-2AB1-43AC-B5B2-D14235762D98}" srcOrd="1" destOrd="0" presId="urn:microsoft.com/office/officeart/2008/layout/HorizontalMultiLevelHierarchy"/>
    <dgm:cxn modelId="{67E1C023-B354-41E6-9B0C-5CECD2F00CBC}" type="presOf" srcId="{3ECBAF18-4668-418A-A772-DE93415A56D7}" destId="{064513F5-2099-42FF-A543-5EC395B94962}" srcOrd="0" destOrd="0" presId="urn:microsoft.com/office/officeart/2008/layout/HorizontalMultiLevelHierarchy"/>
    <dgm:cxn modelId="{2A581729-6DC3-462E-8095-B4B54C719756}" type="presOf" srcId="{B4C77555-032C-4600-87C2-3DD2FE4F7156}" destId="{5197F32B-FEA1-4F52-B26B-4BFB93064AFE}" srcOrd="1" destOrd="0" presId="urn:microsoft.com/office/officeart/2008/layout/HorizontalMultiLevelHierarchy"/>
    <dgm:cxn modelId="{F7AE712C-6EB1-4C97-B0B7-880CB0859A28}" type="presOf" srcId="{52109968-FE9F-43D3-8D19-A2489ABA5ED8}" destId="{CA0D3643-A45B-4184-AA01-430E45A81939}" srcOrd="0" destOrd="0" presId="urn:microsoft.com/office/officeart/2008/layout/HorizontalMultiLevelHierarchy"/>
    <dgm:cxn modelId="{384E4E2D-2EB8-426C-A8FD-81D75D1BF90E}" type="presOf" srcId="{95A417CB-721B-4B9F-BDA6-58CEB37AAFD0}" destId="{F303239C-1BED-4CB9-A8A4-4D671FD0A2BC}" srcOrd="0" destOrd="0" presId="urn:microsoft.com/office/officeart/2008/layout/HorizontalMultiLevelHierarchy"/>
    <dgm:cxn modelId="{63DE2033-12F7-4D14-BD92-AC8787C523DD}" type="presOf" srcId="{EAD89F02-15AD-40DE-BBF1-ACCEE2171B7E}" destId="{5CEF38A8-09A4-42D9-B5AD-1A8FAABAE53B}" srcOrd="0" destOrd="0" presId="urn:microsoft.com/office/officeart/2008/layout/HorizontalMultiLevelHierarchy"/>
    <dgm:cxn modelId="{E614773F-17F6-43FC-9681-91212760084B}" type="presOf" srcId="{37E97AA8-6846-4003-984B-EDD4D774A71C}" destId="{5795E654-0F00-429A-8807-A0061F1E0D7A}" srcOrd="0" destOrd="0" presId="urn:microsoft.com/office/officeart/2008/layout/HorizontalMultiLevelHierarchy"/>
    <dgm:cxn modelId="{FF90F65E-D5AA-4A9A-B095-9C7E29041CFD}" type="presOf" srcId="{03BFD20F-A5AD-4CA4-A50E-232350B96C70}" destId="{EA515DD2-34A5-4FD2-A469-81472C7A3949}" srcOrd="0" destOrd="0" presId="urn:microsoft.com/office/officeart/2008/layout/HorizontalMultiLevelHierarchy"/>
    <dgm:cxn modelId="{2A2B7441-009F-4E4E-B23D-602C5793EC26}" type="presOf" srcId="{B4922C58-699B-4665-9C7F-265436FA3A01}" destId="{3C695EC5-1636-4CB5-ABC4-D4637F4D512A}" srcOrd="0" destOrd="0" presId="urn:microsoft.com/office/officeart/2008/layout/HorizontalMultiLevelHierarchy"/>
    <dgm:cxn modelId="{C2C42248-BCCD-4BB2-B4D7-DAB37D078BF3}" type="presOf" srcId="{3C8CC3EB-5922-47A3-B515-48B917D645E5}" destId="{3FDB158A-9059-437D-90DF-D885D991CAD1}" srcOrd="0" destOrd="0" presId="urn:microsoft.com/office/officeart/2008/layout/HorizontalMultiLevelHierarchy"/>
    <dgm:cxn modelId="{C6690749-D7A7-4E94-97BB-53B258AABED9}" type="presOf" srcId="{B4922C58-699B-4665-9C7F-265436FA3A01}" destId="{77798FEE-C7EF-4BC6-996D-376CFC96D431}" srcOrd="1" destOrd="0" presId="urn:microsoft.com/office/officeart/2008/layout/HorizontalMultiLevelHierarchy"/>
    <dgm:cxn modelId="{2A90006D-FE25-4100-9189-533283AF5E3C}" srcId="{3519860F-8824-4169-B066-3A6CAE686A61}" destId="{11415B09-31C7-4445-9E7E-A9E6927DEA49}" srcOrd="0" destOrd="0" parTransId="{37E97AA8-6846-4003-984B-EDD4D774A71C}" sibTransId="{20E9189C-5FD4-4C42-B8DC-8230A703D0BB}"/>
    <dgm:cxn modelId="{191E9D6D-BC49-4BA0-9AD3-D5ADADAD8EB4}" type="presOf" srcId="{1F4C011A-30FC-4609-BF99-F0FFF07C643B}" destId="{27EE3550-434E-4076-945C-6C5D47534086}" srcOrd="0" destOrd="0" presId="urn:microsoft.com/office/officeart/2008/layout/HorizontalMultiLevelHierarchy"/>
    <dgm:cxn modelId="{A5DA966F-C3CF-4E3B-8082-C3D6F8A976E0}" type="presOf" srcId="{B4C77555-032C-4600-87C2-3DD2FE4F7156}" destId="{4C6A4FC0-2269-4401-BC9F-20163AFA39A5}" srcOrd="0" destOrd="0" presId="urn:microsoft.com/office/officeart/2008/layout/HorizontalMultiLevelHierarchy"/>
    <dgm:cxn modelId="{DC9B8D50-8933-41C2-A4F6-FE0B7791AF5A}" srcId="{3519860F-8824-4169-B066-3A6CAE686A61}" destId="{E6906CBF-A3CC-4348-92A2-2373702EB5E5}" srcOrd="1" destOrd="0" parTransId="{B4922C58-699B-4665-9C7F-265436FA3A01}" sibTransId="{0AD58672-DFA2-4C7D-AC8B-0F69BDCE88CC}"/>
    <dgm:cxn modelId="{5353AC55-4C1A-4A78-9344-EF32FD85E501}" type="presOf" srcId="{3519860F-8824-4169-B066-3A6CAE686A61}" destId="{8152ED3E-538E-41B9-9EE3-CBEB27CFEE83}" srcOrd="0" destOrd="0" presId="urn:microsoft.com/office/officeart/2008/layout/HorizontalMultiLevelHierarchy"/>
    <dgm:cxn modelId="{44B1A8B9-E23F-4B0E-BD62-0C8A296C545D}" srcId="{23471A4B-503D-47CD-A01F-69F0B434FEC2}" destId="{1F4C011A-30FC-4609-BF99-F0FFF07C643B}" srcOrd="2" destOrd="0" parTransId="{8BB2F61B-1E87-406D-9FFB-60098516CA73}" sibTransId="{ABBF13F0-5D92-492A-9F9F-0C4779CF0090}"/>
    <dgm:cxn modelId="{98AF3CC0-CC18-48AB-A23B-10E1BE6FEFEB}" type="presOf" srcId="{11415B09-31C7-4445-9E7E-A9E6927DEA49}" destId="{76BD0942-6CF3-452E-B08B-932273441B92}" srcOrd="0" destOrd="0" presId="urn:microsoft.com/office/officeart/2008/layout/HorizontalMultiLevelHierarchy"/>
    <dgm:cxn modelId="{EB3888C6-2F38-49AE-97C5-7B0B8019C451}" type="presOf" srcId="{8BB2F61B-1E87-406D-9FFB-60098516CA73}" destId="{3B2961A3-27F9-4141-AC07-BE48AA3D7576}" srcOrd="1" destOrd="0" presId="urn:microsoft.com/office/officeart/2008/layout/HorizontalMultiLevelHierarchy"/>
    <dgm:cxn modelId="{A2D7BCC9-93F0-4EB4-9DF1-16C648ADBE3D}" type="presOf" srcId="{23471A4B-503D-47CD-A01F-69F0B434FEC2}" destId="{C771B8EE-D29A-4346-85B2-D8F9D35D216F}" srcOrd="0" destOrd="0" presId="urn:microsoft.com/office/officeart/2008/layout/HorizontalMultiLevelHierarchy"/>
    <dgm:cxn modelId="{E6BF17CF-5DF3-482E-8171-AB5060258681}" srcId="{23471A4B-503D-47CD-A01F-69F0B434FEC2}" destId="{3C8CC3EB-5922-47A3-B515-48B917D645E5}" srcOrd="0" destOrd="0" parTransId="{B4C77555-032C-4600-87C2-3DD2FE4F7156}" sibTransId="{389D8B23-0E92-4DDB-8F21-07C5A81310E5}"/>
    <dgm:cxn modelId="{141826D8-CDAE-4ABA-843B-86A54C6E0B08}" type="presOf" srcId="{95A417CB-721B-4B9F-BDA6-58CEB37AAFD0}" destId="{AE485F73-07AB-4B71-A4FA-738D04A001E5}" srcOrd="1" destOrd="0" presId="urn:microsoft.com/office/officeart/2008/layout/HorizontalMultiLevelHierarchy"/>
    <dgm:cxn modelId="{64AA05D9-1931-402B-A61B-015C05C2EAC7}" srcId="{23471A4B-503D-47CD-A01F-69F0B434FEC2}" destId="{03BFD20F-A5AD-4CA4-A50E-232350B96C70}" srcOrd="1" destOrd="0" parTransId="{52109968-FE9F-43D3-8D19-A2489ABA5ED8}" sibTransId="{709F5B0D-DF4D-4A72-868E-5923EC1DDF90}"/>
    <dgm:cxn modelId="{51917DED-2FDA-46EF-A0A8-F205AF72C7DD}" srcId="{E6906CBF-A3CC-4348-92A2-2373702EB5E5}" destId="{23471A4B-503D-47CD-A01F-69F0B434FEC2}" srcOrd="0" destOrd="0" parTransId="{95A417CB-721B-4B9F-BDA6-58CEB37AAFD0}" sibTransId="{5FEFA8BE-5FC5-4F5C-BF0F-723E49FB082E}"/>
    <dgm:cxn modelId="{03459BEE-59A3-470A-9D20-588CB66250FF}" type="presOf" srcId="{E6906CBF-A3CC-4348-92A2-2373702EB5E5}" destId="{92F29F25-8A36-4F99-A5E4-33F4B8D87E7F}" srcOrd="0" destOrd="0" presId="urn:microsoft.com/office/officeart/2008/layout/HorizontalMultiLevelHierarchy"/>
    <dgm:cxn modelId="{F2F33AF8-9676-452F-A37D-14DDCFB94974}" type="presOf" srcId="{8BB2F61B-1E87-406D-9FFB-60098516CA73}" destId="{B85A78A3-F554-4CCF-9FD2-D243CE484010}" srcOrd="0" destOrd="0" presId="urn:microsoft.com/office/officeart/2008/layout/HorizontalMultiLevelHierarchy"/>
    <dgm:cxn modelId="{3100A0FA-9F62-466C-8720-4AF4C9E5BEB7}" srcId="{C3D5036A-9C94-4579-BAD0-15B4DAEFD87E}" destId="{3519860F-8824-4169-B066-3A6CAE686A61}" srcOrd="0" destOrd="0" parTransId="{78CFAB04-8637-4E36-8AB8-9EFF73283E7F}" sibTransId="{43FFCB5F-7D4C-44DE-B884-3589E43C6B89}"/>
    <dgm:cxn modelId="{D9B6E3FA-7F79-4F3F-9814-2947DD5A7209}" type="presOf" srcId="{C3D5036A-9C94-4579-BAD0-15B4DAEFD87E}" destId="{BC564F0F-1AA3-4A2A-BEEF-3F210423778A}" srcOrd="0" destOrd="0" presId="urn:microsoft.com/office/officeart/2008/layout/HorizontalMultiLevelHierarchy"/>
    <dgm:cxn modelId="{8ADD3ED4-11C6-4594-8C74-1BB99CC95F09}" type="presParOf" srcId="{BC564F0F-1AA3-4A2A-BEEF-3F210423778A}" destId="{0CF3D363-C77A-4F51-86EC-E9D0E4EC11ED}" srcOrd="0" destOrd="0" presId="urn:microsoft.com/office/officeart/2008/layout/HorizontalMultiLevelHierarchy"/>
    <dgm:cxn modelId="{D4E8390D-7E2A-4A8B-9A6F-DE6BA262619B}" type="presParOf" srcId="{0CF3D363-C77A-4F51-86EC-E9D0E4EC11ED}" destId="{8152ED3E-538E-41B9-9EE3-CBEB27CFEE83}" srcOrd="0" destOrd="0" presId="urn:microsoft.com/office/officeart/2008/layout/HorizontalMultiLevelHierarchy"/>
    <dgm:cxn modelId="{3148AE5E-3C19-4992-AF1D-1CE95F20F115}" type="presParOf" srcId="{0CF3D363-C77A-4F51-86EC-E9D0E4EC11ED}" destId="{C098473E-8C83-47C3-BA11-95ABBA901A22}" srcOrd="1" destOrd="0" presId="urn:microsoft.com/office/officeart/2008/layout/HorizontalMultiLevelHierarchy"/>
    <dgm:cxn modelId="{7871EE1E-065B-4966-8293-1D868F8AEDCA}" type="presParOf" srcId="{C098473E-8C83-47C3-BA11-95ABBA901A22}" destId="{5795E654-0F00-429A-8807-A0061F1E0D7A}" srcOrd="0" destOrd="0" presId="urn:microsoft.com/office/officeart/2008/layout/HorizontalMultiLevelHierarchy"/>
    <dgm:cxn modelId="{6F0F1165-043E-49F4-B1CB-EAFFFC357AC1}" type="presParOf" srcId="{5795E654-0F00-429A-8807-A0061F1E0D7A}" destId="{D0957EA0-CB76-4137-9DE1-1598787A0522}" srcOrd="0" destOrd="0" presId="urn:microsoft.com/office/officeart/2008/layout/HorizontalMultiLevelHierarchy"/>
    <dgm:cxn modelId="{BFAF915E-7636-4DCE-A241-5518846D990E}" type="presParOf" srcId="{C098473E-8C83-47C3-BA11-95ABBA901A22}" destId="{9DAA3BC5-251B-4FFB-B564-D96322BE8215}" srcOrd="1" destOrd="0" presId="urn:microsoft.com/office/officeart/2008/layout/HorizontalMultiLevelHierarchy"/>
    <dgm:cxn modelId="{1A53B905-E063-4F4C-9392-5BD060112058}" type="presParOf" srcId="{9DAA3BC5-251B-4FFB-B564-D96322BE8215}" destId="{76BD0942-6CF3-452E-B08B-932273441B92}" srcOrd="0" destOrd="0" presId="urn:microsoft.com/office/officeart/2008/layout/HorizontalMultiLevelHierarchy"/>
    <dgm:cxn modelId="{BB5F392C-AF8C-403F-864D-9310DF4AFA90}" type="presParOf" srcId="{9DAA3BC5-251B-4FFB-B564-D96322BE8215}" destId="{B19A1A1E-A1AF-4B3D-BD4B-DDF218FDB116}" srcOrd="1" destOrd="0" presId="urn:microsoft.com/office/officeart/2008/layout/HorizontalMultiLevelHierarchy"/>
    <dgm:cxn modelId="{3EF3C018-1D95-4A9E-B8F7-0A29F36BEB9A}" type="presParOf" srcId="{C098473E-8C83-47C3-BA11-95ABBA901A22}" destId="{3C695EC5-1636-4CB5-ABC4-D4637F4D512A}" srcOrd="2" destOrd="0" presId="urn:microsoft.com/office/officeart/2008/layout/HorizontalMultiLevelHierarchy"/>
    <dgm:cxn modelId="{31E638DF-7F51-4979-8303-BB4F74510B64}" type="presParOf" srcId="{3C695EC5-1636-4CB5-ABC4-D4637F4D512A}" destId="{77798FEE-C7EF-4BC6-996D-376CFC96D431}" srcOrd="0" destOrd="0" presId="urn:microsoft.com/office/officeart/2008/layout/HorizontalMultiLevelHierarchy"/>
    <dgm:cxn modelId="{BC777CBB-3DBB-4CB5-91C7-D034FA76C369}" type="presParOf" srcId="{C098473E-8C83-47C3-BA11-95ABBA901A22}" destId="{B73BFC94-342C-4ACB-96FF-0E547A37324F}" srcOrd="3" destOrd="0" presId="urn:microsoft.com/office/officeart/2008/layout/HorizontalMultiLevelHierarchy"/>
    <dgm:cxn modelId="{3FC1D801-35A1-47AA-BA5A-F7EBD51DE4DA}" type="presParOf" srcId="{B73BFC94-342C-4ACB-96FF-0E547A37324F}" destId="{92F29F25-8A36-4F99-A5E4-33F4B8D87E7F}" srcOrd="0" destOrd="0" presId="urn:microsoft.com/office/officeart/2008/layout/HorizontalMultiLevelHierarchy"/>
    <dgm:cxn modelId="{2674BAB1-0698-4646-994F-5EB826A6E730}" type="presParOf" srcId="{B73BFC94-342C-4ACB-96FF-0E547A37324F}" destId="{1F7366F0-8E76-4F92-AC4C-57F89CB6D736}" srcOrd="1" destOrd="0" presId="urn:microsoft.com/office/officeart/2008/layout/HorizontalMultiLevelHierarchy"/>
    <dgm:cxn modelId="{F5B42F72-A011-4AA7-AA78-52CBE4E06571}" type="presParOf" srcId="{1F7366F0-8E76-4F92-AC4C-57F89CB6D736}" destId="{F303239C-1BED-4CB9-A8A4-4D671FD0A2BC}" srcOrd="0" destOrd="0" presId="urn:microsoft.com/office/officeart/2008/layout/HorizontalMultiLevelHierarchy"/>
    <dgm:cxn modelId="{16A17296-FF8E-416F-B7D9-D8F02C9122F5}" type="presParOf" srcId="{F303239C-1BED-4CB9-A8A4-4D671FD0A2BC}" destId="{AE485F73-07AB-4B71-A4FA-738D04A001E5}" srcOrd="0" destOrd="0" presId="urn:microsoft.com/office/officeart/2008/layout/HorizontalMultiLevelHierarchy"/>
    <dgm:cxn modelId="{3F7D85A3-C6A4-4FEB-9EDA-B36AEFE0B048}" type="presParOf" srcId="{1F7366F0-8E76-4F92-AC4C-57F89CB6D736}" destId="{A195E67B-4B8B-400D-B941-B9634CD9E35A}" srcOrd="1" destOrd="0" presId="urn:microsoft.com/office/officeart/2008/layout/HorizontalMultiLevelHierarchy"/>
    <dgm:cxn modelId="{DA0CEF68-871C-4B0F-A0F9-3C9B5CFB29FD}" type="presParOf" srcId="{A195E67B-4B8B-400D-B941-B9634CD9E35A}" destId="{C771B8EE-D29A-4346-85B2-D8F9D35D216F}" srcOrd="0" destOrd="0" presId="urn:microsoft.com/office/officeart/2008/layout/HorizontalMultiLevelHierarchy"/>
    <dgm:cxn modelId="{CB7E36BB-6E66-4DB3-9ACB-9CE963091E67}" type="presParOf" srcId="{A195E67B-4B8B-400D-B941-B9634CD9E35A}" destId="{A6308458-767E-4571-A1DD-1AB9A09F5267}" srcOrd="1" destOrd="0" presId="urn:microsoft.com/office/officeart/2008/layout/HorizontalMultiLevelHierarchy"/>
    <dgm:cxn modelId="{BA486F4A-A9F0-4D01-9C20-DE0EF62B2033}" type="presParOf" srcId="{A6308458-767E-4571-A1DD-1AB9A09F5267}" destId="{4C6A4FC0-2269-4401-BC9F-20163AFA39A5}" srcOrd="0" destOrd="0" presId="urn:microsoft.com/office/officeart/2008/layout/HorizontalMultiLevelHierarchy"/>
    <dgm:cxn modelId="{900D7318-3EF3-45B4-81A1-45B59781230A}" type="presParOf" srcId="{4C6A4FC0-2269-4401-BC9F-20163AFA39A5}" destId="{5197F32B-FEA1-4F52-B26B-4BFB93064AFE}" srcOrd="0" destOrd="0" presId="urn:microsoft.com/office/officeart/2008/layout/HorizontalMultiLevelHierarchy"/>
    <dgm:cxn modelId="{1C2A0D09-FD04-448D-9F5C-155AB6449859}" type="presParOf" srcId="{A6308458-767E-4571-A1DD-1AB9A09F5267}" destId="{815429C0-09F3-41DD-BF51-D9B34D0D48A4}" srcOrd="1" destOrd="0" presId="urn:microsoft.com/office/officeart/2008/layout/HorizontalMultiLevelHierarchy"/>
    <dgm:cxn modelId="{C29808C7-E800-4C6E-BFA1-FD2D82BDE127}" type="presParOf" srcId="{815429C0-09F3-41DD-BF51-D9B34D0D48A4}" destId="{3FDB158A-9059-437D-90DF-D885D991CAD1}" srcOrd="0" destOrd="0" presId="urn:microsoft.com/office/officeart/2008/layout/HorizontalMultiLevelHierarchy"/>
    <dgm:cxn modelId="{A88D70C9-EC7A-4835-9EA1-7A9324551282}" type="presParOf" srcId="{815429C0-09F3-41DD-BF51-D9B34D0D48A4}" destId="{998663B6-1E1B-4630-8BFC-2D4C71F4607B}" srcOrd="1" destOrd="0" presId="urn:microsoft.com/office/officeart/2008/layout/HorizontalMultiLevelHierarchy"/>
    <dgm:cxn modelId="{98588C42-EEC9-432F-9D2A-BED783B8544F}" type="presParOf" srcId="{A6308458-767E-4571-A1DD-1AB9A09F5267}" destId="{CA0D3643-A45B-4184-AA01-430E45A81939}" srcOrd="2" destOrd="0" presId="urn:microsoft.com/office/officeart/2008/layout/HorizontalMultiLevelHierarchy"/>
    <dgm:cxn modelId="{C756A6F9-B566-4F20-AA86-F447497A2C12}" type="presParOf" srcId="{CA0D3643-A45B-4184-AA01-430E45A81939}" destId="{51FF6021-1EA6-4B2D-9A44-1B63B4408516}" srcOrd="0" destOrd="0" presId="urn:microsoft.com/office/officeart/2008/layout/HorizontalMultiLevelHierarchy"/>
    <dgm:cxn modelId="{5CDABC8D-BEF7-4D28-BB18-797761CCF45F}" type="presParOf" srcId="{A6308458-767E-4571-A1DD-1AB9A09F5267}" destId="{3B21578B-675F-4052-B6BC-B8DE118A7279}" srcOrd="3" destOrd="0" presId="urn:microsoft.com/office/officeart/2008/layout/HorizontalMultiLevelHierarchy"/>
    <dgm:cxn modelId="{D275F25A-DC49-4DEA-9CF4-D3C16F3EDC7B}" type="presParOf" srcId="{3B21578B-675F-4052-B6BC-B8DE118A7279}" destId="{EA515DD2-34A5-4FD2-A469-81472C7A3949}" srcOrd="0" destOrd="0" presId="urn:microsoft.com/office/officeart/2008/layout/HorizontalMultiLevelHierarchy"/>
    <dgm:cxn modelId="{105E8EC2-681F-4507-AD0F-86C39AE2D60D}" type="presParOf" srcId="{3B21578B-675F-4052-B6BC-B8DE118A7279}" destId="{2BEFBE3B-F812-4545-B60A-99592DEB3DA7}" srcOrd="1" destOrd="0" presId="urn:microsoft.com/office/officeart/2008/layout/HorizontalMultiLevelHierarchy"/>
    <dgm:cxn modelId="{878DA946-DF34-4852-A293-3865C361BB42}" type="presParOf" srcId="{A6308458-767E-4571-A1DD-1AB9A09F5267}" destId="{B85A78A3-F554-4CCF-9FD2-D243CE484010}" srcOrd="4" destOrd="0" presId="urn:microsoft.com/office/officeart/2008/layout/HorizontalMultiLevelHierarchy"/>
    <dgm:cxn modelId="{7B2A656F-D844-412C-989D-27FE6D965891}" type="presParOf" srcId="{B85A78A3-F554-4CCF-9FD2-D243CE484010}" destId="{3B2961A3-27F9-4141-AC07-BE48AA3D7576}" srcOrd="0" destOrd="0" presId="urn:microsoft.com/office/officeart/2008/layout/HorizontalMultiLevelHierarchy"/>
    <dgm:cxn modelId="{2C978EA3-8FE8-4B0B-B022-E83DA9036690}" type="presParOf" srcId="{A6308458-767E-4571-A1DD-1AB9A09F5267}" destId="{13F4771C-8055-4E35-936C-7FF521060EC0}" srcOrd="5" destOrd="0" presId="urn:microsoft.com/office/officeart/2008/layout/HorizontalMultiLevelHierarchy"/>
    <dgm:cxn modelId="{E8DACE27-D950-4FBA-8BB5-54D3A7ED70AA}" type="presParOf" srcId="{13F4771C-8055-4E35-936C-7FF521060EC0}" destId="{27EE3550-434E-4076-945C-6C5D47534086}" srcOrd="0" destOrd="0" presId="urn:microsoft.com/office/officeart/2008/layout/HorizontalMultiLevelHierarchy"/>
    <dgm:cxn modelId="{B0EF216B-47BE-497D-84E8-C5491783D785}" type="presParOf" srcId="{13F4771C-8055-4E35-936C-7FF521060EC0}" destId="{70506134-32E0-4D02-8ED0-0010E826FEFA}" srcOrd="1" destOrd="0" presId="urn:microsoft.com/office/officeart/2008/layout/HorizontalMultiLevelHierarchy"/>
    <dgm:cxn modelId="{EE1BCF94-BB77-4680-8F19-67AD31BB9743}" type="presParOf" srcId="{1F7366F0-8E76-4F92-AC4C-57F89CB6D736}" destId="{064513F5-2099-42FF-A543-5EC395B94962}" srcOrd="2" destOrd="0" presId="urn:microsoft.com/office/officeart/2008/layout/HorizontalMultiLevelHierarchy"/>
    <dgm:cxn modelId="{C6E9AA72-E878-4D38-BEE8-C9327C8C70D1}" type="presParOf" srcId="{064513F5-2099-42FF-A543-5EC395B94962}" destId="{659E2FA4-2AB1-43AC-B5B2-D14235762D98}" srcOrd="0" destOrd="0" presId="urn:microsoft.com/office/officeart/2008/layout/HorizontalMultiLevelHierarchy"/>
    <dgm:cxn modelId="{53EDF110-474B-469E-B270-ED49E94F1739}" type="presParOf" srcId="{1F7366F0-8E76-4F92-AC4C-57F89CB6D736}" destId="{A3762B6A-1399-434E-B327-8023BBD41CC2}" srcOrd="3" destOrd="0" presId="urn:microsoft.com/office/officeart/2008/layout/HorizontalMultiLevelHierarchy"/>
    <dgm:cxn modelId="{C69FF72B-322D-4C3E-AE0E-176AB2A172F9}" type="presParOf" srcId="{A3762B6A-1399-434E-B327-8023BBD41CC2}" destId="{5CEF38A8-09A4-42D9-B5AD-1A8FAABAE53B}" srcOrd="0" destOrd="0" presId="urn:microsoft.com/office/officeart/2008/layout/HorizontalMultiLevelHierarchy"/>
    <dgm:cxn modelId="{48DCB5F3-7F6A-4898-9662-9DBE2E53108E}" type="presParOf" srcId="{A3762B6A-1399-434E-B327-8023BBD41CC2}" destId="{D74156A2-A02F-45B5-9F01-BA16D80BFD19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513F5-2099-42FF-A543-5EC395B94962}">
      <dsp:nvSpPr>
        <dsp:cNvPr id="0" name=""/>
        <dsp:cNvSpPr/>
      </dsp:nvSpPr>
      <dsp:spPr>
        <a:xfrm>
          <a:off x="2777016" y="2591569"/>
          <a:ext cx="271709" cy="46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854" y="0"/>
              </a:lnTo>
              <a:lnTo>
                <a:pt x="135854" y="464809"/>
              </a:lnTo>
              <a:lnTo>
                <a:pt x="271709" y="464809"/>
              </a:lnTo>
            </a:path>
          </a:pathLst>
        </a:custGeom>
        <a:noFill/>
        <a:ln w="127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99411" y="2810514"/>
        <a:ext cx="26919" cy="26919"/>
      </dsp:txXfrm>
    </dsp:sp>
    <dsp:sp modelId="{B85A78A3-F554-4CCF-9FD2-D243CE484010}">
      <dsp:nvSpPr>
        <dsp:cNvPr id="0" name=""/>
        <dsp:cNvSpPr/>
      </dsp:nvSpPr>
      <dsp:spPr>
        <a:xfrm>
          <a:off x="4984670" y="2015266"/>
          <a:ext cx="347811" cy="737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05" y="0"/>
              </a:lnTo>
              <a:lnTo>
                <a:pt x="173905" y="737783"/>
              </a:lnTo>
              <a:lnTo>
                <a:pt x="347811" y="737783"/>
              </a:lnTo>
            </a:path>
          </a:pathLst>
        </a:custGeom>
        <a:noFill/>
        <a:ln w="127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138184" y="2363766"/>
        <a:ext cx="40782" cy="40782"/>
      </dsp:txXfrm>
    </dsp:sp>
    <dsp:sp modelId="{CA0D3643-A45B-4184-AA01-430E45A81939}">
      <dsp:nvSpPr>
        <dsp:cNvPr id="0" name=""/>
        <dsp:cNvSpPr/>
      </dsp:nvSpPr>
      <dsp:spPr>
        <a:xfrm>
          <a:off x="4984670" y="1969546"/>
          <a:ext cx="3478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811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149880" y="2006571"/>
        <a:ext cx="17390" cy="17390"/>
      </dsp:txXfrm>
    </dsp:sp>
    <dsp:sp modelId="{4C6A4FC0-2269-4401-BC9F-20163AFA39A5}">
      <dsp:nvSpPr>
        <dsp:cNvPr id="0" name=""/>
        <dsp:cNvSpPr/>
      </dsp:nvSpPr>
      <dsp:spPr>
        <a:xfrm>
          <a:off x="4984670" y="1277483"/>
          <a:ext cx="347811" cy="737783"/>
        </a:xfrm>
        <a:custGeom>
          <a:avLst/>
          <a:gdLst/>
          <a:ahLst/>
          <a:cxnLst/>
          <a:rect l="0" t="0" r="0" b="0"/>
          <a:pathLst>
            <a:path>
              <a:moveTo>
                <a:pt x="0" y="737783"/>
              </a:moveTo>
              <a:lnTo>
                <a:pt x="173905" y="737783"/>
              </a:lnTo>
              <a:lnTo>
                <a:pt x="173905" y="0"/>
              </a:lnTo>
              <a:lnTo>
                <a:pt x="347811" y="0"/>
              </a:lnTo>
            </a:path>
          </a:pathLst>
        </a:custGeom>
        <a:noFill/>
        <a:ln w="127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138184" y="1625983"/>
        <a:ext cx="40782" cy="40782"/>
      </dsp:txXfrm>
    </dsp:sp>
    <dsp:sp modelId="{F303239C-1BED-4CB9-A8A4-4D671FD0A2BC}">
      <dsp:nvSpPr>
        <dsp:cNvPr id="0" name=""/>
        <dsp:cNvSpPr/>
      </dsp:nvSpPr>
      <dsp:spPr>
        <a:xfrm>
          <a:off x="2777016" y="2015266"/>
          <a:ext cx="271709" cy="576303"/>
        </a:xfrm>
        <a:custGeom>
          <a:avLst/>
          <a:gdLst/>
          <a:ahLst/>
          <a:cxnLst/>
          <a:rect l="0" t="0" r="0" b="0"/>
          <a:pathLst>
            <a:path>
              <a:moveTo>
                <a:pt x="0" y="576303"/>
              </a:moveTo>
              <a:lnTo>
                <a:pt x="135854" y="576303"/>
              </a:lnTo>
              <a:lnTo>
                <a:pt x="135854" y="0"/>
              </a:lnTo>
              <a:lnTo>
                <a:pt x="271709" y="0"/>
              </a:lnTo>
            </a:path>
          </a:pathLst>
        </a:custGeom>
        <a:noFill/>
        <a:ln w="1270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96943" y="2287489"/>
        <a:ext cx="31857" cy="31857"/>
      </dsp:txXfrm>
    </dsp:sp>
    <dsp:sp modelId="{3C695EC5-1636-4CB5-ABC4-D4637F4D512A}">
      <dsp:nvSpPr>
        <dsp:cNvPr id="0" name=""/>
        <dsp:cNvSpPr/>
      </dsp:nvSpPr>
      <dsp:spPr>
        <a:xfrm>
          <a:off x="595014" y="2015266"/>
          <a:ext cx="246058" cy="57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029" y="0"/>
              </a:lnTo>
              <a:lnTo>
                <a:pt x="123029" y="576303"/>
              </a:lnTo>
              <a:lnTo>
                <a:pt x="246058" y="576303"/>
              </a:lnTo>
            </a:path>
          </a:pathLst>
        </a:custGeom>
        <a:noFill/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702377" y="2287752"/>
        <a:ext cx="31331" cy="31331"/>
      </dsp:txXfrm>
    </dsp:sp>
    <dsp:sp modelId="{5795E654-0F00-429A-8807-A0061F1E0D7A}">
      <dsp:nvSpPr>
        <dsp:cNvPr id="0" name=""/>
        <dsp:cNvSpPr/>
      </dsp:nvSpPr>
      <dsp:spPr>
        <a:xfrm>
          <a:off x="595014" y="1430906"/>
          <a:ext cx="246058" cy="584359"/>
        </a:xfrm>
        <a:custGeom>
          <a:avLst/>
          <a:gdLst/>
          <a:ahLst/>
          <a:cxnLst/>
          <a:rect l="0" t="0" r="0" b="0"/>
          <a:pathLst>
            <a:path>
              <a:moveTo>
                <a:pt x="0" y="584359"/>
              </a:moveTo>
              <a:lnTo>
                <a:pt x="123029" y="584359"/>
              </a:lnTo>
              <a:lnTo>
                <a:pt x="123029" y="0"/>
              </a:lnTo>
              <a:lnTo>
                <a:pt x="246058" y="0"/>
              </a:lnTo>
            </a:path>
          </a:pathLst>
        </a:custGeom>
        <a:noFill/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702192" y="1707235"/>
        <a:ext cx="31702" cy="31702"/>
      </dsp:txXfrm>
    </dsp:sp>
    <dsp:sp modelId="{8152ED3E-538E-41B9-9EE3-CBEB27CFEE83}">
      <dsp:nvSpPr>
        <dsp:cNvPr id="0" name=""/>
        <dsp:cNvSpPr/>
      </dsp:nvSpPr>
      <dsp:spPr>
        <a:xfrm rot="16200000">
          <a:off x="-571521" y="1720153"/>
          <a:ext cx="1742846" cy="590226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bg1"/>
              </a:solidFill>
              <a:latin typeface="Tahoma" charset="0"/>
              <a:cs typeface="Arial" charset="0"/>
            </a:rPr>
            <a:t>formed of:</a:t>
          </a:r>
          <a:endParaRPr lang="ar-SA" sz="2400" b="0" i="0" kern="1200" dirty="0">
            <a:solidFill>
              <a:schemeClr val="bg1"/>
            </a:solidFill>
          </a:endParaRPr>
        </a:p>
      </dsp:txBody>
      <dsp:txXfrm>
        <a:off x="-571521" y="1720153"/>
        <a:ext cx="1742846" cy="590226"/>
      </dsp:txXfrm>
    </dsp:sp>
    <dsp:sp modelId="{76BD0942-6CF3-452E-B08B-932273441B92}">
      <dsp:nvSpPr>
        <dsp:cNvPr id="0" name=""/>
        <dsp:cNvSpPr/>
      </dsp:nvSpPr>
      <dsp:spPr>
        <a:xfrm>
          <a:off x="841073" y="1135793"/>
          <a:ext cx="1935943" cy="590226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prstClr val="white"/>
              </a:solidFill>
              <a:latin typeface="Tahoma" charset="0"/>
              <a:ea typeface="+mn-ea"/>
              <a:cs typeface="Arial" charset="0"/>
            </a:rPr>
            <a:t>Stroma</a:t>
          </a:r>
          <a:endParaRPr lang="ar-SA" sz="2400" b="1" i="0" u="sng" kern="1200" dirty="0">
            <a:solidFill>
              <a:prstClr val="white"/>
            </a:solidFill>
            <a:latin typeface="Tahoma" charset="0"/>
            <a:ea typeface="+mn-ea"/>
            <a:cs typeface="Arial" charset="0"/>
          </a:endParaRPr>
        </a:p>
      </dsp:txBody>
      <dsp:txXfrm>
        <a:off x="841073" y="1135793"/>
        <a:ext cx="1935943" cy="590226"/>
      </dsp:txXfrm>
    </dsp:sp>
    <dsp:sp modelId="{92F29F25-8A36-4F99-A5E4-33F4B8D87E7F}">
      <dsp:nvSpPr>
        <dsp:cNvPr id="0" name=""/>
        <dsp:cNvSpPr/>
      </dsp:nvSpPr>
      <dsp:spPr>
        <a:xfrm>
          <a:off x="841073" y="2296456"/>
          <a:ext cx="1935943" cy="590226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>
              <a:solidFill>
                <a:prstClr val="white"/>
              </a:solidFill>
              <a:latin typeface="Tahoma" charset="0"/>
              <a:ea typeface="+mn-ea"/>
              <a:cs typeface="Arial" charset="0"/>
            </a:rPr>
            <a:t>Parenchyma</a:t>
          </a:r>
          <a:endParaRPr lang="ar-SA" sz="2000" b="1" i="0" u="sng" kern="1200" dirty="0">
            <a:solidFill>
              <a:prstClr val="white"/>
            </a:solidFill>
            <a:latin typeface="Tahoma" charset="0"/>
            <a:ea typeface="+mn-ea"/>
            <a:cs typeface="Arial" charset="0"/>
          </a:endParaRPr>
        </a:p>
      </dsp:txBody>
      <dsp:txXfrm>
        <a:off x="841073" y="2296456"/>
        <a:ext cx="1935943" cy="590226"/>
      </dsp:txXfrm>
    </dsp:sp>
    <dsp:sp modelId="{C771B8EE-D29A-4346-85B2-D8F9D35D216F}">
      <dsp:nvSpPr>
        <dsp:cNvPr id="0" name=""/>
        <dsp:cNvSpPr/>
      </dsp:nvSpPr>
      <dsp:spPr>
        <a:xfrm>
          <a:off x="3048726" y="1720153"/>
          <a:ext cx="1935943" cy="590226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  <a:effectLst/>
              <a:latin typeface="Tahoma" charset="0"/>
              <a:cs typeface="Arial" charset="0"/>
            </a:rPr>
            <a:t>Cortex</a:t>
          </a:r>
          <a:endParaRPr lang="ar-SA" sz="3900" b="0" kern="1200" dirty="0">
            <a:solidFill>
              <a:schemeClr val="bg1"/>
            </a:solidFill>
            <a:effectLst/>
          </a:endParaRPr>
        </a:p>
      </dsp:txBody>
      <dsp:txXfrm>
        <a:off x="3048726" y="1720153"/>
        <a:ext cx="1935943" cy="590226"/>
      </dsp:txXfrm>
    </dsp:sp>
    <dsp:sp modelId="{3FDB158A-9059-437D-90DF-D885D991CAD1}">
      <dsp:nvSpPr>
        <dsp:cNvPr id="0" name=""/>
        <dsp:cNvSpPr/>
      </dsp:nvSpPr>
      <dsp:spPr>
        <a:xfrm>
          <a:off x="5332481" y="982369"/>
          <a:ext cx="1935943" cy="590226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Tahoma" charset="0"/>
              <a:cs typeface="Arial" charset="0"/>
            </a:rPr>
            <a:t>Zona glomerulosa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kern="1200" dirty="0">
            <a:solidFill>
              <a:schemeClr val="tx1"/>
            </a:solidFill>
          </a:endParaRPr>
        </a:p>
      </dsp:txBody>
      <dsp:txXfrm>
        <a:off x="5332481" y="982369"/>
        <a:ext cx="1935943" cy="590226"/>
      </dsp:txXfrm>
    </dsp:sp>
    <dsp:sp modelId="{EA515DD2-34A5-4FD2-A469-81472C7A3949}">
      <dsp:nvSpPr>
        <dsp:cNvPr id="0" name=""/>
        <dsp:cNvSpPr/>
      </dsp:nvSpPr>
      <dsp:spPr>
        <a:xfrm>
          <a:off x="5332481" y="1720153"/>
          <a:ext cx="1935943" cy="590226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Tahoma" charset="0"/>
              <a:ea typeface="+mn-ea"/>
              <a:cs typeface="Arial" charset="0"/>
            </a:rPr>
            <a:t>Zona fasciculata</a:t>
          </a:r>
        </a:p>
      </dsp:txBody>
      <dsp:txXfrm>
        <a:off x="5332481" y="1720153"/>
        <a:ext cx="1935943" cy="590226"/>
      </dsp:txXfrm>
    </dsp:sp>
    <dsp:sp modelId="{27EE3550-434E-4076-945C-6C5D47534086}">
      <dsp:nvSpPr>
        <dsp:cNvPr id="0" name=""/>
        <dsp:cNvSpPr/>
      </dsp:nvSpPr>
      <dsp:spPr>
        <a:xfrm>
          <a:off x="5332481" y="2457936"/>
          <a:ext cx="1935943" cy="590226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Tahoma" charset="0"/>
              <a:ea typeface="+mn-ea"/>
              <a:cs typeface="Arial" charset="0"/>
            </a:rPr>
            <a:t>Zona reticularis</a:t>
          </a:r>
          <a:endParaRPr lang="ar-SA" sz="1800" kern="1200" dirty="0">
            <a:solidFill>
              <a:prstClr val="black"/>
            </a:solidFill>
            <a:latin typeface="Tahoma" charset="0"/>
            <a:ea typeface="+mn-ea"/>
            <a:cs typeface="Arial" charset="0"/>
          </a:endParaRPr>
        </a:p>
      </dsp:txBody>
      <dsp:txXfrm>
        <a:off x="5332481" y="2457936"/>
        <a:ext cx="1935943" cy="590226"/>
      </dsp:txXfrm>
    </dsp:sp>
    <dsp:sp modelId="{5CEF38A8-09A4-42D9-B5AD-1A8FAABAE53B}">
      <dsp:nvSpPr>
        <dsp:cNvPr id="0" name=""/>
        <dsp:cNvSpPr/>
      </dsp:nvSpPr>
      <dsp:spPr>
        <a:xfrm>
          <a:off x="3048726" y="2761265"/>
          <a:ext cx="1935943" cy="590226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  <a:effectLst/>
              <a:latin typeface="Tahoma" charset="0"/>
              <a:cs typeface="Arial" charset="0"/>
            </a:rPr>
            <a:t>Medulla</a:t>
          </a:r>
          <a:endParaRPr lang="ar-SA" sz="3900" b="0" kern="1200" dirty="0">
            <a:solidFill>
              <a:schemeClr val="bg1"/>
            </a:solidFill>
            <a:effectLst/>
          </a:endParaRPr>
        </a:p>
      </dsp:txBody>
      <dsp:txXfrm>
        <a:off x="3048726" y="2761265"/>
        <a:ext cx="1935943" cy="59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open?id=1GHNq_E5YB5m80cJudCfhjqnFXCyqpAk91NwyPvpCDtQ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848737" y="2891278"/>
            <a:ext cx="7418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Adrenal gland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5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673E89-ECD2-406E-BF35-F8262AA188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89274" y="5336913"/>
            <a:ext cx="1337045" cy="1343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1">
            <a:extLst>
              <a:ext uri="{FF2B5EF4-FFF2-40B4-BE49-F238E27FC236}">
                <a16:creationId xmlns:a16="http://schemas.microsoft.com/office/drawing/2014/main" id="{00DC2B49-3A34-4714-95F4-4365C36D798A}"/>
              </a:ext>
            </a:extLst>
          </p:cNvPr>
          <p:cNvSpPr txBox="1"/>
          <p:nvPr userDrawn="1"/>
        </p:nvSpPr>
        <p:spPr>
          <a:xfrm>
            <a:off x="2624987" y="1306073"/>
            <a:ext cx="88028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9983E873-0D60-4DA8-81B9-5EDFBC2F15DF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id="{B9A1E66A-3471-4AB3-AAB8-9482E2F4992F}"/>
              </a:ext>
            </a:extLst>
          </p:cNvPr>
          <p:cNvSpPr txBox="1"/>
          <p:nvPr userDrawn="1"/>
        </p:nvSpPr>
        <p:spPr>
          <a:xfrm>
            <a:off x="2627509" y="1579827"/>
            <a:ext cx="865261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</a:t>
            </a:r>
            <a:r>
              <a:rPr lang="en-US" sz="1600" b="1" dirty="0"/>
              <a:t>Organelles</a:t>
            </a:r>
            <a:r>
              <a:rPr lang="en-US" sz="1600" dirty="0"/>
              <a:t> of </a:t>
            </a:r>
            <a:r>
              <a:rPr lang="en-US" sz="1600" b="1" dirty="0"/>
              <a:t>Hepatocyte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Mitochondria                      b) Lysosomes                      c) Peroxisomes                       d) All of them 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</a:t>
            </a:r>
            <a:r>
              <a:rPr lang="en-US" sz="1600" dirty="0"/>
              <a:t>Why </a:t>
            </a:r>
            <a:r>
              <a:rPr lang="en-US" sz="1600" b="1" dirty="0"/>
              <a:t>Endothelial</a:t>
            </a:r>
            <a:r>
              <a:rPr lang="en-US" sz="1600" dirty="0"/>
              <a:t> Cells </a:t>
            </a:r>
            <a:r>
              <a:rPr lang="en-US" sz="1600" b="1" dirty="0"/>
              <a:t>Fenestrated</a:t>
            </a:r>
            <a:r>
              <a:rPr lang="en-US" sz="1600" dirty="0"/>
              <a:t> &amp; </a:t>
            </a:r>
            <a:r>
              <a:rPr lang="en-US" sz="1600" b="1" dirty="0"/>
              <a:t>discontinuous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Free passage of fat                                                                           b) Free passage of plasma           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Free passage of carbohydrate                                                            d) Both B &amp; 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US" sz="1600" b="1" dirty="0"/>
              <a:t>Function </a:t>
            </a:r>
            <a:r>
              <a:rPr lang="en-US" sz="1600" dirty="0"/>
              <a:t>of</a:t>
            </a:r>
            <a:r>
              <a:rPr lang="en-US" sz="1600" b="1" dirty="0"/>
              <a:t> Kupffer Cells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>
              <a:defRPr/>
            </a:pP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a) Produce the energy                   b) Transport                      c) Phagocytosis                    d) Nutrients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dirty="0"/>
              <a:t>What type of </a:t>
            </a:r>
            <a:r>
              <a:rPr lang="en-US" sz="1600" b="1" dirty="0"/>
              <a:t>reticular fiber </a:t>
            </a:r>
            <a:r>
              <a:rPr lang="en-US" sz="1600" dirty="0"/>
              <a:t>located in </a:t>
            </a:r>
            <a:r>
              <a:rPr lang="en-US" sz="1600" b="1" dirty="0"/>
              <a:t>Perisinusoidal Space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Type III collagen                b) Type II collagen                   c) Type I collagen                  d) Both A &amp;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GB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 of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lymphocyte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in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pulp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600" i="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Housing T lymphocytes in PALS | Housing B lymphocytes in Lymphoid follicles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 Housing B lymphocytes in PALS | Housing T lymphocytes in Lymphoid follicles   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Housing B lymphocytes in Splenic cord | Housing T lymphocytes in Lymphoid follicles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</a:t>
            </a:r>
            <a:b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Housing T lymphocytes in PALS | Housing B lymphocytes in Splenic blood sinusoids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BD57A-2B1C-4641-BE7D-32CD945496D9}"/>
              </a:ext>
            </a:extLst>
          </p:cNvPr>
          <p:cNvSpPr txBox="1"/>
          <p:nvPr userDrawn="1"/>
        </p:nvSpPr>
        <p:spPr>
          <a:xfrm rot="10800000">
            <a:off x="11125200" y="3032332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A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E57C83E7-0B2B-47A9-8066-6740E84DF35B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845343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Differentiate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between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ADRENAL CORTEX 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MEDULLA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Identify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histological features 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 each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CORTICAL ZONE 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ITS CELLS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Identify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the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histological features 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of the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MEDULLARY CELLS</a:t>
            </a: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B5E43D0D-12EA-4FB1-B6D5-1E4C7DDC2C4A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ستطيل 19">
            <a:extLst>
              <a:ext uri="{FF2B5EF4-FFF2-40B4-BE49-F238E27FC236}">
                <a16:creationId xmlns:a16="http://schemas.microsoft.com/office/drawing/2014/main" id="{588468F8-19EE-4373-B390-24F91066FACB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Marwah Alkhalil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22" name="مربع نص 2">
            <a:extLst>
              <a:ext uri="{FF2B5EF4-FFF2-40B4-BE49-F238E27FC236}">
                <a16:creationId xmlns:a16="http://schemas.microsoft.com/office/drawing/2014/main" id="{7C2731A3-4A10-4C10-AC20-F3CE36FF5EA1}"/>
              </a:ext>
            </a:extLst>
          </p:cNvPr>
          <p:cNvSpPr txBox="1"/>
          <p:nvPr userDrawn="1"/>
        </p:nvSpPr>
        <p:spPr>
          <a:xfrm>
            <a:off x="2838160" y="2553207"/>
            <a:ext cx="7442695" cy="1569660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Fahad Alnuhabi </a:t>
            </a:r>
          </a:p>
          <a:p>
            <a:pPr algn="ctr"/>
            <a:r>
              <a:rPr lang="en-GB" sz="1600" dirty="0">
                <a:latin typeface="+mn-lt"/>
              </a:rPr>
              <a:t>Tareq Allhaidan </a:t>
            </a:r>
          </a:p>
          <a:p>
            <a:pPr algn="ctr"/>
            <a:r>
              <a:rPr lang="en-GB" sz="1600" dirty="0">
                <a:latin typeface="+mn-lt"/>
              </a:rPr>
              <a:t>Abdulmalik Alharbi</a:t>
            </a: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Rinad Alghoraiby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Shahad Alzahrani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600" dirty="0">
              <a:latin typeface="+mn-lt"/>
            </a:endParaRPr>
          </a:p>
        </p:txBody>
      </p:sp>
      <p:pic>
        <p:nvPicPr>
          <p:cNvPr id="23" name="صورة 49">
            <a:extLst>
              <a:ext uri="{FF2B5EF4-FFF2-40B4-BE49-F238E27FC236}">
                <a16:creationId xmlns:a16="http://schemas.microsoft.com/office/drawing/2014/main" id="{CA16B82F-B3AB-407E-86B0-A3455CC48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24" name="مجموعة 7">
            <a:extLst>
              <a:ext uri="{FF2B5EF4-FFF2-40B4-BE49-F238E27FC236}">
                <a16:creationId xmlns:a16="http://schemas.microsoft.com/office/drawing/2014/main" id="{9D52F328-4E38-4FFC-9C15-DF3FA7CF6FD7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25" name="صورة 4">
              <a:extLst>
                <a:ext uri="{FF2B5EF4-FFF2-40B4-BE49-F238E27FC236}">
                  <a16:creationId xmlns:a16="http://schemas.microsoft.com/office/drawing/2014/main" id="{C511C141-8DD0-4B73-8C93-36E38F08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26" name="صورة 6">
              <a:extLst>
                <a:ext uri="{FF2B5EF4-FFF2-40B4-BE49-F238E27FC236}">
                  <a16:creationId xmlns:a16="http://schemas.microsoft.com/office/drawing/2014/main" id="{B52E4FA1-4830-45F1-9B87-7DB6EEB6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8" name="رابط مستقيم 26">
            <a:extLst>
              <a:ext uri="{FF2B5EF4-FFF2-40B4-BE49-F238E27FC236}">
                <a16:creationId xmlns:a16="http://schemas.microsoft.com/office/drawing/2014/main" id="{C87F02D0-0632-40D9-B2C2-03E5A97D3F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3FEBD-096B-470C-BC0E-00D1B96E59E0}"/>
              </a:ext>
            </a:extLst>
          </p:cNvPr>
          <p:cNvGrpSpPr/>
          <p:nvPr userDrawn="1"/>
        </p:nvGrpSpPr>
        <p:grpSpPr>
          <a:xfrm>
            <a:off x="10365318" y="-8467"/>
            <a:ext cx="1823508" cy="7031568"/>
            <a:chOff x="10365318" y="-8467"/>
            <a:chExt cx="1823508" cy="7031568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ECD22C4-8043-4134-8313-79B51214754C}"/>
                </a:ext>
              </a:extLst>
            </p:cNvPr>
            <p:cNvSpPr/>
            <p:nvPr/>
          </p:nvSpPr>
          <p:spPr>
            <a:xfrm>
              <a:off x="10365318" y="1"/>
              <a:ext cx="1480674" cy="70231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7F43F01-B58A-4DF8-A703-5399AC4042F8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2FB84298-A239-4BCC-B51A-DDC0384EBFC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70F03F9-F5D2-4560-ACA8-E411A4DBF5BA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FF9888-283C-48B9-A207-6BC23D80C572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12" name="مربع نص 13">
            <a:extLst>
              <a:ext uri="{FF2B5EF4-FFF2-40B4-BE49-F238E27FC236}">
                <a16:creationId xmlns:a16="http://schemas.microsoft.com/office/drawing/2014/main" id="{6143BAAD-CE71-4150-A925-463B252EBAA3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four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2" r:id="rId18"/>
    <p:sldLayoutId id="2147483671" r:id="rId19"/>
    <p:sldLayoutId id="2147483669" r:id="rId20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AE59BD-D22F-4AB6-B109-2B99766CD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614783"/>
              </p:ext>
            </p:extLst>
          </p:nvPr>
        </p:nvGraphicFramePr>
        <p:xfrm>
          <a:off x="152400" y="-152400"/>
          <a:ext cx="7569200" cy="403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عنوان 1">
            <a:extLst>
              <a:ext uri="{FF2B5EF4-FFF2-40B4-BE49-F238E27FC236}">
                <a16:creationId xmlns:a16="http://schemas.microsoft.com/office/drawing/2014/main" id="{1725F9A9-D0CB-4B34-B29D-98EAE254E266}"/>
              </a:ext>
            </a:extLst>
          </p:cNvPr>
          <p:cNvSpPr txBox="1">
            <a:spLocks/>
          </p:cNvSpPr>
          <p:nvPr/>
        </p:nvSpPr>
        <p:spPr>
          <a:xfrm>
            <a:off x="677335" y="244365"/>
            <a:ext cx="47328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Adrenal gland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صورة 7">
            <a:extLst>
              <a:ext uri="{FF2B5EF4-FFF2-40B4-BE49-F238E27FC236}">
                <a16:creationId xmlns:a16="http://schemas.microsoft.com/office/drawing/2014/main" id="{8419B830-0C38-40B1-984E-4D44D862F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6" name="Picture 4" descr="F20_14">
            <a:extLst>
              <a:ext uri="{FF2B5EF4-FFF2-40B4-BE49-F238E27FC236}">
                <a16:creationId xmlns:a16="http://schemas.microsoft.com/office/drawing/2014/main" id="{6FC2A9C0-40E5-42F1-878F-8E8ADD4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6341"/>
            <a:ext cx="2869595" cy="277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8BBCE-A8C9-442B-A52F-B450729FBE08}"/>
              </a:ext>
            </a:extLst>
          </p:cNvPr>
          <p:cNvSpPr/>
          <p:nvPr/>
        </p:nvSpPr>
        <p:spPr>
          <a:xfrm>
            <a:off x="7543800" y="838200"/>
            <a:ext cx="609600" cy="1524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89C97D-2FF1-4490-8D0F-34BAB2A30902}"/>
              </a:ext>
            </a:extLst>
          </p:cNvPr>
          <p:cNvSpPr/>
          <p:nvPr/>
        </p:nvSpPr>
        <p:spPr>
          <a:xfrm>
            <a:off x="7620000" y="1524000"/>
            <a:ext cx="533400" cy="1524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99B07F-D696-4FBE-8B87-6F476DEFE888}"/>
              </a:ext>
            </a:extLst>
          </p:cNvPr>
          <p:cNvSpPr/>
          <p:nvPr/>
        </p:nvSpPr>
        <p:spPr>
          <a:xfrm>
            <a:off x="7620000" y="2438400"/>
            <a:ext cx="533400" cy="1524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4" descr="F20_11">
            <a:extLst>
              <a:ext uri="{FF2B5EF4-FFF2-40B4-BE49-F238E27FC236}">
                <a16:creationId xmlns:a16="http://schemas.microsoft.com/office/drawing/2014/main" id="{1B536F95-5586-48D9-AD86-276CC51F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21" y="3839390"/>
            <a:ext cx="2895600" cy="2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97F86ACE">
            <a:extLst>
              <a:ext uri="{FF2B5EF4-FFF2-40B4-BE49-F238E27FC236}">
                <a16:creationId xmlns:a16="http://schemas.microsoft.com/office/drawing/2014/main" id="{0D26A9D7-4576-4291-AF37-03453874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6577" r="28931" b="30467"/>
          <a:stretch>
            <a:fillRect/>
          </a:stretch>
        </p:blipFill>
        <p:spPr>
          <a:xfrm>
            <a:off x="5010095" y="3839390"/>
            <a:ext cx="2438400" cy="2292378"/>
          </a:xfrm>
          <a:prstGeom prst="rect">
            <a:avLst/>
          </a:prstGeom>
          <a:noFill/>
        </p:spPr>
      </p:pic>
      <p:pic>
        <p:nvPicPr>
          <p:cNvPr id="12" name="Picture 4" descr="F20_13">
            <a:extLst>
              <a:ext uri="{FF2B5EF4-FFF2-40B4-BE49-F238E27FC236}">
                <a16:creationId xmlns:a16="http://schemas.microsoft.com/office/drawing/2014/main" id="{C84B7E3A-EF42-4B4B-9C9B-8F58FFE0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7"/>
          <a:stretch>
            <a:fillRect/>
          </a:stretch>
        </p:blipFill>
        <p:spPr bwMode="auto">
          <a:xfrm>
            <a:off x="1107864" y="3878133"/>
            <a:ext cx="3632805" cy="14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F9868D-4E8B-4F86-A1F8-65B0E35648A2}"/>
              </a:ext>
            </a:extLst>
          </p:cNvPr>
          <p:cNvSpPr/>
          <p:nvPr/>
        </p:nvSpPr>
        <p:spPr>
          <a:xfrm>
            <a:off x="5410200" y="10668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Outmost layer, named glomerulosa because it looks like glomerulus under the microscope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ar-SA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39F6D-85C5-4165-915F-E96465861388}"/>
              </a:ext>
            </a:extLst>
          </p:cNvPr>
          <p:cNvSpPr/>
          <p:nvPr/>
        </p:nvSpPr>
        <p:spPr>
          <a:xfrm>
            <a:off x="5928995" y="1933545"/>
            <a:ext cx="102944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Fasciculata = column</a:t>
            </a:r>
            <a:endParaRPr lang="ar-SA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A7FF7-ECBB-46C7-A1F8-EBE92E297C7E}"/>
              </a:ext>
            </a:extLst>
          </p:cNvPr>
          <p:cNvSpPr/>
          <p:nvPr/>
        </p:nvSpPr>
        <p:spPr>
          <a:xfrm>
            <a:off x="3462163" y="1958578"/>
            <a:ext cx="14494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Develop from mesoderm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C317D-3984-47D4-87FA-1DE9BD78CF52}"/>
              </a:ext>
            </a:extLst>
          </p:cNvPr>
          <p:cNvSpPr/>
          <p:nvPr/>
        </p:nvSpPr>
        <p:spPr>
          <a:xfrm>
            <a:off x="3462163" y="3000769"/>
            <a:ext cx="14109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Develop from ectoderm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4FEB1-F346-4019-8BE0-D0ECC90D0109}"/>
              </a:ext>
            </a:extLst>
          </p:cNvPr>
          <p:cNvSpPr/>
          <p:nvPr/>
        </p:nvSpPr>
        <p:spPr>
          <a:xfrm>
            <a:off x="1158598" y="5336024"/>
            <a:ext cx="345960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The adrenal cortex layers have 5 features in common: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1- Acidophilic cytoplasm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2- Abundant SER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3- Numerous mitochondria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4- Mitochondrial cristae is tubular </a:t>
            </a:r>
          </a:p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5- Droplet of lipids</a:t>
            </a:r>
          </a:p>
        </p:txBody>
      </p:sp>
    </p:spTree>
    <p:extLst>
      <p:ext uri="{BB962C8B-B14F-4D97-AF65-F5344CB8AC3E}">
        <p14:creationId xmlns:p14="http://schemas.microsoft.com/office/powerpoint/2010/main" val="126545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8D5B9F-8375-4513-AC82-3D199CAC4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72859"/>
              </p:ext>
            </p:extLst>
          </p:nvPr>
        </p:nvGraphicFramePr>
        <p:xfrm>
          <a:off x="397209" y="812959"/>
          <a:ext cx="9931400" cy="355600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3218956">
                  <a:extLst>
                    <a:ext uri="{9D8B030D-6E8A-4147-A177-3AD203B41FA5}">
                      <a16:colId xmlns:a16="http://schemas.microsoft.com/office/drawing/2014/main" val="1046470435"/>
                    </a:ext>
                  </a:extLst>
                </a:gridCol>
                <a:gridCol w="3592350">
                  <a:extLst>
                    <a:ext uri="{9D8B030D-6E8A-4147-A177-3AD203B41FA5}">
                      <a16:colId xmlns:a16="http://schemas.microsoft.com/office/drawing/2014/main" val="3133403843"/>
                    </a:ext>
                  </a:extLst>
                </a:gridCol>
                <a:gridCol w="3120094">
                  <a:extLst>
                    <a:ext uri="{9D8B030D-6E8A-4147-A177-3AD203B41FA5}">
                      <a16:colId xmlns:a16="http://schemas.microsoft.com/office/drawing/2014/main" val="3357995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i="0" u="sng" dirty="0">
                          <a:solidFill>
                            <a:schemeClr val="bg1"/>
                          </a:solidFill>
                        </a:rPr>
                        <a:t>zona reticularis</a:t>
                      </a:r>
                      <a:endParaRPr lang="ar-SA" i="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i="0" u="sng" dirty="0">
                          <a:solidFill>
                            <a:schemeClr val="bg1"/>
                          </a:solidFill>
                        </a:rPr>
                        <a:t>zona fasciculata (</a:t>
                      </a:r>
                      <a:r>
                        <a:rPr lang="en-US" altLang="en-US" sz="1800" b="1" i="0" u="sng" dirty="0" err="1">
                          <a:solidFill>
                            <a:schemeClr val="bg1"/>
                          </a:solidFill>
                        </a:rPr>
                        <a:t>spongiocytes</a:t>
                      </a:r>
                      <a:r>
                        <a:rPr lang="en-US" altLang="en-US" sz="1800" b="1" i="0" u="sng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A" i="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i="0" u="sng" dirty="0">
                          <a:solidFill>
                            <a:schemeClr val="bg1"/>
                          </a:solidFill>
                        </a:rPr>
                        <a:t>zona glomerulosa</a:t>
                      </a:r>
                      <a:endParaRPr lang="ar-SA" i="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1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7313" indent="-87313" algn="l" defTabSz="457200" rtl="0" eaLnBrk="1" latinLnBrk="0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the innermost layer of adrenal cortex.</a:t>
                      </a:r>
                    </a:p>
                    <a:p>
                      <a:pPr marL="87313" indent="-87313" algn="l" defTabSz="457200" rtl="0" eaLnBrk="1" latinLnBrk="0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formed of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anastomosing cords of deep acidophilic cells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7313" indent="-87313" algn="l" defTabSz="457200" rtl="0" eaLnBrk="1" latinLnBrk="0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 cells contains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few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lipofuscin and lipid droplets.</a:t>
                      </a:r>
                    </a:p>
                    <a:p>
                      <a:pPr marL="87313" indent="-87313" algn="l" defTabSz="457200" rtl="0" eaLnBrk="1" latinLnBrk="0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cells secrete </a:t>
                      </a:r>
                      <a:r>
                        <a:rPr lang="en-US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androgens.</a:t>
                      </a:r>
                      <a:endParaRPr lang="en-US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the intermediate and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largest layer of the cortex.</a:t>
                      </a:r>
                    </a:p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formed of </a:t>
                      </a:r>
                      <a:r>
                        <a:rPr lang="en-US" altLang="en-US" sz="14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columns of large polyhedral cells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are separated by longitudinal sinusoidal capillaries.</a:t>
                      </a:r>
                    </a:p>
                    <a:p>
                      <a:pPr marL="87313" marR="0" lvl="0" indent="-873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 cells are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rich in lipids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 they appear empty in sections (</a:t>
                      </a:r>
                      <a:r>
                        <a:rPr lang="en-US" altLang="en-US" sz="14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spongiocytes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 cells are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rich in mitochondria 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(with tubular cristae),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SER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alt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lipofuscin pigments.</a:t>
                      </a:r>
                    </a:p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 cells secrete </a:t>
                      </a:r>
                      <a:r>
                        <a:rPr lang="en-US" alt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glucocoticoids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regulated by ACTH of pituitary.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Is formed of </a:t>
                      </a:r>
                      <a:r>
                        <a:rPr lang="en-US" altLang="en-US" sz="1400" u="sng" dirty="0">
                          <a:solidFill>
                            <a:schemeClr val="tx1"/>
                          </a:solidFill>
                        </a:rPr>
                        <a:t>clusters of small columnar cells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 that are 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</a:rPr>
                        <a:t>rich in SER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</a:rPr>
                        <a:t> mitochondria.</a:t>
                      </a:r>
                    </a:p>
                    <a:p>
                      <a:pPr marL="87313" indent="-87313" algn="l" rtl="0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Produces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</a:rPr>
                        <a:t>mineralocorticoids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 e.g. aldosterone hormone           (Reabsorb all the remaining sodium, and passively  the chloride, from the lumen of 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</a:rPr>
                        <a:t>the distal renal tubules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 into the renal </a:t>
                      </a:r>
                      <a:r>
                        <a:rPr lang="en-US" altLang="en-US" sz="1400" dirty="0" err="1">
                          <a:solidFill>
                            <a:schemeClr val="tx1"/>
                          </a:solidFill>
                        </a:rPr>
                        <a:t>interstitium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</a:rPr>
                        <a:t>. In addition, potassium and hydrogen ions are actively secreted into the lumen).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111164"/>
                  </a:ext>
                </a:extLst>
              </a:tr>
            </a:tbl>
          </a:graphicData>
        </a:graphic>
      </p:graphicFrame>
      <p:sp>
        <p:nvSpPr>
          <p:cNvPr id="3" name="عنوان 1">
            <a:extLst>
              <a:ext uri="{FF2B5EF4-FFF2-40B4-BE49-F238E27FC236}">
                <a16:creationId xmlns:a16="http://schemas.microsoft.com/office/drawing/2014/main" id="{8DA6C1DA-1BA9-4801-AE4E-3E8D1D1531FA}"/>
              </a:ext>
            </a:extLst>
          </p:cNvPr>
          <p:cNvSpPr txBox="1">
            <a:spLocks/>
          </p:cNvSpPr>
          <p:nvPr/>
        </p:nvSpPr>
        <p:spPr>
          <a:xfrm>
            <a:off x="677335" y="244365"/>
            <a:ext cx="47328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Adrenal Cortex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6" descr="BC0D2DFA">
            <a:extLst>
              <a:ext uri="{FF2B5EF4-FFF2-40B4-BE49-F238E27FC236}">
                <a16:creationId xmlns:a16="http://schemas.microsoft.com/office/drawing/2014/main" id="{AC718481-68EE-4160-A4D9-4E065A30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2759" r="60489" b="72507"/>
          <a:stretch>
            <a:fillRect/>
          </a:stretch>
        </p:blipFill>
        <p:spPr bwMode="auto">
          <a:xfrm>
            <a:off x="1241300" y="4546719"/>
            <a:ext cx="2057400" cy="18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C0D2DFA">
            <a:extLst>
              <a:ext uri="{FF2B5EF4-FFF2-40B4-BE49-F238E27FC236}">
                <a16:creationId xmlns:a16="http://schemas.microsoft.com/office/drawing/2014/main" id="{992CBB1C-D01A-40E8-ADF2-64DD7B44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32967" r="60527" b="42171"/>
          <a:stretch>
            <a:fillRect/>
          </a:stretch>
        </p:blipFill>
        <p:spPr>
          <a:xfrm>
            <a:off x="3505200" y="4581635"/>
            <a:ext cx="1371600" cy="920689"/>
          </a:xfrm>
          <a:prstGeom prst="rect">
            <a:avLst/>
          </a:prstGeom>
          <a:noFill/>
        </p:spPr>
      </p:pic>
      <p:pic>
        <p:nvPicPr>
          <p:cNvPr id="6" name="Picture 7" descr="http://t1.gstatic.com/images?q=tbn:ANd9GcRX6-V-5MhJctgagpnTXNlgfeMFMFg0mk1ggpUSaz6Z2g1WQQ4epw">
            <a:extLst>
              <a:ext uri="{FF2B5EF4-FFF2-40B4-BE49-F238E27FC236}">
                <a16:creationId xmlns:a16="http://schemas.microsoft.com/office/drawing/2014/main" id="{9F885D07-EF43-429C-952B-BE32B45B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10161"/>
            <a:ext cx="1371600" cy="8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adrenal cortex em">
            <a:extLst>
              <a:ext uri="{FF2B5EF4-FFF2-40B4-BE49-F238E27FC236}">
                <a16:creationId xmlns:a16="http://schemas.microsoft.com/office/drawing/2014/main" id="{58C77319-9F62-4894-8BA4-7F4F392F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16" y="4579469"/>
            <a:ext cx="1905000" cy="9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adrenal cortex em">
            <a:extLst>
              <a:ext uri="{FF2B5EF4-FFF2-40B4-BE49-F238E27FC236}">
                <a16:creationId xmlns:a16="http://schemas.microsoft.com/office/drawing/2014/main" id="{1C9E43D5-21CD-40BC-BE00-C31841EC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16" y="5610160"/>
            <a:ext cx="1124619" cy="8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40C2B-ECC9-4758-84FE-C840F872B583}"/>
              </a:ext>
            </a:extLst>
          </p:cNvPr>
          <p:cNvSpPr/>
          <p:nvPr/>
        </p:nvSpPr>
        <p:spPr>
          <a:xfrm>
            <a:off x="5945414" y="5710668"/>
            <a:ext cx="1198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E/M of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spongiocytes</a:t>
            </a:r>
            <a:endParaRPr lang="ar-SA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4" descr="BC0D2DFA">
            <a:extLst>
              <a:ext uri="{FF2B5EF4-FFF2-40B4-BE49-F238E27FC236}">
                <a16:creationId xmlns:a16="http://schemas.microsoft.com/office/drawing/2014/main" id="{AD8A9681-6454-4666-9786-E6DEA957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63268" r="47354" b="20245"/>
          <a:stretch>
            <a:fillRect/>
          </a:stretch>
        </p:blipFill>
        <p:spPr>
          <a:xfrm>
            <a:off x="7270217" y="3128849"/>
            <a:ext cx="2743200" cy="1082842"/>
          </a:xfrm>
          <a:prstGeom prst="rect">
            <a:avLst/>
          </a:prstGeom>
          <a:noFill/>
        </p:spPr>
      </p:pic>
      <p:pic>
        <p:nvPicPr>
          <p:cNvPr id="11" name="Picture 4" descr="F20_15">
            <a:extLst>
              <a:ext uri="{FF2B5EF4-FFF2-40B4-BE49-F238E27FC236}">
                <a16:creationId xmlns:a16="http://schemas.microsoft.com/office/drawing/2014/main" id="{93E40380-C72A-47C2-91FA-45DD6652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17" y="4546719"/>
            <a:ext cx="1447800" cy="197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FCB87F-3870-4B73-8D2C-2C597576BB5E}"/>
              </a:ext>
            </a:extLst>
          </p:cNvPr>
          <p:cNvSpPr/>
          <p:nvPr/>
        </p:nvSpPr>
        <p:spPr>
          <a:xfrm>
            <a:off x="8418443" y="4795870"/>
            <a:ext cx="2478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ACTH hormone act on all three layers of the adrenal cortex </a:t>
            </a:r>
            <a:r>
              <a:rPr lang="en-US" sz="1400" b="1" u="sng" dirty="0">
                <a:solidFill>
                  <a:schemeClr val="bg1">
                    <a:lumMod val="65000"/>
                  </a:schemeClr>
                </a:solidFill>
              </a:rPr>
              <a:t>But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does not cause an effect on the medulla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389305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B39DD1-333F-495D-8BB9-E19C7359F0D6}"/>
              </a:ext>
            </a:extLst>
          </p:cNvPr>
          <p:cNvSpPr txBox="1">
            <a:spLocks/>
          </p:cNvSpPr>
          <p:nvPr/>
        </p:nvSpPr>
        <p:spPr>
          <a:xfrm>
            <a:off x="677335" y="244365"/>
            <a:ext cx="47328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Adrenal Medulla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FB449-46D2-49BA-B96C-429994EFBB7E}"/>
              </a:ext>
            </a:extLst>
          </p:cNvPr>
          <p:cNvSpPr/>
          <p:nvPr/>
        </p:nvSpPr>
        <p:spPr>
          <a:xfrm>
            <a:off x="661820" y="838200"/>
            <a:ext cx="5281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altLang="en-US" dirty="0"/>
              <a:t>It is the central portion of the adrenal gland.</a:t>
            </a:r>
          </a:p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altLang="en-US" dirty="0"/>
              <a:t>It is completely invested with adrenal cortex </a:t>
            </a:r>
            <a:r>
              <a:rPr lang="en-US" altLang="en-US" sz="1600" dirty="0"/>
              <a:t>(</a:t>
            </a:r>
            <a:r>
              <a:rPr lang="en-US" altLang="en-US" sz="1600" dirty="0">
                <a:solidFill>
                  <a:srgbClr val="FF0000"/>
                </a:solidFill>
              </a:rPr>
              <a:t>Not separated from it by CT. septa</a:t>
            </a:r>
            <a:r>
              <a:rPr lang="en-US" altLang="en-US" sz="1600" dirty="0"/>
              <a:t>)</a:t>
            </a:r>
          </a:p>
          <a:p>
            <a:pPr marL="180975" indent="-180975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altLang="en-US" b="1" u="sng" dirty="0"/>
              <a:t>It contains: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D67A00-EAAE-4DB8-B829-53EA1DC9F097}"/>
              </a:ext>
            </a:extLst>
          </p:cNvPr>
          <p:cNvSpPr/>
          <p:nvPr/>
        </p:nvSpPr>
        <p:spPr>
          <a:xfrm>
            <a:off x="731044" y="2563922"/>
            <a:ext cx="3124200" cy="2819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Chromaffin cells (Pheochromocytes)</a:t>
            </a:r>
            <a:r>
              <a:rPr lang="en-US" alt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</a:p>
          <a:p>
            <a:pPr marL="180975" indent="-180975">
              <a:spcBef>
                <a:spcPct val="500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</a:rPr>
              <a:t>- Contains </a:t>
            </a:r>
            <a:r>
              <a:rPr lang="en-US" altLang="en-US" sz="1400" u="sng" dirty="0">
                <a:solidFill>
                  <a:schemeClr val="tx1"/>
                </a:solidFill>
                <a:latin typeface="Tahoma" panose="020B0604030504040204" pitchFamily="34" charset="0"/>
              </a:rPr>
              <a:t>granules of catecholamine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</a:rPr>
              <a:t> as that of sympathetic nervous system.</a:t>
            </a:r>
          </a:p>
          <a:p>
            <a:pPr marL="180975" indent="-180975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ahoma" panose="020B0604030504040204" pitchFamily="34" charset="0"/>
              </a:rPr>
              <a:t>- (They produce epinephrine and norepinephrine). </a:t>
            </a:r>
          </a:p>
          <a:p>
            <a:pPr marL="180975" indent="-180975">
              <a:spcBef>
                <a:spcPct val="500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</a:rPr>
              <a:t>- They stain </a:t>
            </a:r>
            <a:r>
              <a:rPr lang="en-US" altLang="en-US" sz="1400" b="1" u="sng" dirty="0">
                <a:solidFill>
                  <a:srgbClr val="C00000"/>
                </a:solidFill>
                <a:latin typeface="Tahoma" panose="020B0604030504040204" pitchFamily="34" charset="0"/>
              </a:rPr>
              <a:t>deep brown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</a:rPr>
              <a:t> with </a:t>
            </a:r>
            <a:r>
              <a:rPr lang="en-US" altLang="en-US" sz="1400" u="sng" dirty="0">
                <a:solidFill>
                  <a:schemeClr val="tx1"/>
                </a:solidFill>
                <a:latin typeface="Tahoma" panose="020B0604030504040204" pitchFamily="34" charset="0"/>
              </a:rPr>
              <a:t>chromic salts.</a:t>
            </a:r>
            <a:endParaRPr lang="en-US" altLang="en-US" sz="1400" b="1" u="sng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040D6C-1C06-4074-8535-2370FF4977C5}"/>
              </a:ext>
            </a:extLst>
          </p:cNvPr>
          <p:cNvSpPr/>
          <p:nvPr/>
        </p:nvSpPr>
        <p:spPr>
          <a:xfrm>
            <a:off x="4086352" y="2563922"/>
            <a:ext cx="3124200" cy="2819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b="1" u="sng" dirty="0">
                <a:solidFill>
                  <a:schemeClr val="tx1"/>
                </a:solidFill>
                <a:latin typeface="Tahoma" panose="020B0604030504040204" pitchFamily="34" charset="0"/>
              </a:rPr>
              <a:t>Sympathetic ganglion cells:</a:t>
            </a:r>
          </a:p>
          <a:p>
            <a:pPr algn="ctr"/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- Are sympathetic nerve cells</a:t>
            </a:r>
          </a:p>
          <a:p>
            <a:pPr algn="ctr"/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- Relay on chromaffin cells</a:t>
            </a:r>
          </a:p>
          <a:p>
            <a:pPr algn="ctr"/>
            <a:endParaRPr lang="en-US" altLang="en-US" sz="16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6" name="Picture 4" descr="66029818">
            <a:extLst>
              <a:ext uri="{FF2B5EF4-FFF2-40B4-BE49-F238E27FC236}">
                <a16:creationId xmlns:a16="http://schemas.microsoft.com/office/drawing/2014/main" id="{30E8FC1C-654F-413A-B12E-E06345E6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9317" r="51016" b="57367"/>
          <a:stretch>
            <a:fillRect/>
          </a:stretch>
        </p:blipFill>
        <p:spPr bwMode="auto">
          <a:xfrm rot="16200000">
            <a:off x="7879269" y="-54878"/>
            <a:ext cx="19923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drenalmedullaneuron">
            <a:extLst>
              <a:ext uri="{FF2B5EF4-FFF2-40B4-BE49-F238E27FC236}">
                <a16:creationId xmlns:a16="http://schemas.microsoft.com/office/drawing/2014/main" id="{73F46AD5-84CC-4D56-8E2F-FBC92C5B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25" y="2960687"/>
            <a:ext cx="258719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030B99-A3F9-4EA4-9DE8-FF5E3F0F5250}"/>
              </a:ext>
            </a:extLst>
          </p:cNvPr>
          <p:cNvSpPr/>
          <p:nvPr/>
        </p:nvSpPr>
        <p:spPr>
          <a:xfrm>
            <a:off x="7483418" y="4994423"/>
            <a:ext cx="2858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NEURONS IN ADRENAL MEDULLA</a:t>
            </a:r>
            <a:endParaRPr lang="ar-SA" sz="14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9" name="Down Arrow 3">
            <a:extLst>
              <a:ext uri="{FF2B5EF4-FFF2-40B4-BE49-F238E27FC236}">
                <a16:creationId xmlns:a16="http://schemas.microsoft.com/office/drawing/2014/main" id="{B57B4ABA-6E94-47A2-AC9D-E6792CC25EC1}"/>
              </a:ext>
            </a:extLst>
          </p:cNvPr>
          <p:cNvSpPr/>
          <p:nvPr/>
        </p:nvSpPr>
        <p:spPr>
          <a:xfrm>
            <a:off x="9448800" y="3222605"/>
            <a:ext cx="152400" cy="28259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>
              <a:defRPr/>
            </a:pPr>
            <a:endParaRPr lang="ar-SA"/>
          </a:p>
        </p:txBody>
      </p:sp>
      <p:sp>
        <p:nvSpPr>
          <p:cNvPr id="12" name="Down Arrow 3">
            <a:extLst>
              <a:ext uri="{FF2B5EF4-FFF2-40B4-BE49-F238E27FC236}">
                <a16:creationId xmlns:a16="http://schemas.microsoft.com/office/drawing/2014/main" id="{E3F99E08-2E58-7146-A04F-763B12444764}"/>
              </a:ext>
            </a:extLst>
          </p:cNvPr>
          <p:cNvSpPr/>
          <p:nvPr/>
        </p:nvSpPr>
        <p:spPr>
          <a:xfrm rot="16383760">
            <a:off x="8998833" y="3599943"/>
            <a:ext cx="152400" cy="28259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0" eaLnBrk="1" latinLnBrk="0" hangingPunct="1"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77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1">
            <a:extLst>
              <a:ext uri="{FF2B5EF4-FFF2-40B4-BE49-F238E27FC236}">
                <a16:creationId xmlns:a16="http://schemas.microsoft.com/office/drawing/2014/main" id="{0C10B828-4118-4CD6-81A4-7BBDA3E1E182}"/>
              </a:ext>
            </a:extLst>
          </p:cNvPr>
          <p:cNvSpPr txBox="1"/>
          <p:nvPr/>
        </p:nvSpPr>
        <p:spPr>
          <a:xfrm>
            <a:off x="2624987" y="1306073"/>
            <a:ext cx="8802808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Q1: which of the following is the innermost layer of adrenal cortex?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a) Zona Glomerulosa                 b) Zona Fasciculata      c) Zona Reticularis     d) Chromaffin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Q2: which of the following structure separates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spingiocyts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each others?</a:t>
            </a:r>
          </a:p>
          <a:p>
            <a:pPr>
              <a:defRPr/>
            </a:pP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Adrenal capsule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 Dense connective tissue          c) Sinusoidal capillaries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</a:t>
            </a:r>
            <a:r>
              <a:rPr lang="en-US" sz="1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d) It’s not separated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dirty="0"/>
              <a:t>Which of the following is true about zona glomerulosa: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Clusters of small cuboidal cells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rich in SER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c)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Clusters of small cuboidal cells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rich in RER</a:t>
            </a:r>
            <a:b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Clusters of small columnar cells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rich in SER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d)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Clusters of small columnar cells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rich in RER</a:t>
            </a:r>
            <a:endParaRPr lang="en-US" sz="14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Q4: which of the following is formed of columns of large polyhedral cells? </a:t>
            </a:r>
          </a:p>
          <a:p>
            <a:pPr lvl="0"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a) Zona Glomerulosa                 b) Zona Fasciculata      c) Zona Reticularis     d) Non of them</a:t>
            </a:r>
          </a:p>
          <a:p>
            <a:pPr marL="0" indent="0"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dirty="0"/>
              <a:t>which of the following is produced by Chromaffin cells: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glucocorticoids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Mineralocorticoids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c)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epinephrine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d) </a:t>
            </a:r>
            <a:r>
              <a:rPr lang="ar-SA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Androgens</a:t>
            </a:r>
            <a:endParaRPr lang="en-US" sz="14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US" sz="1400" b="0" i="0" kern="12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Q6: what is the thickest layer of adrenal cortex is: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a) Zona Glomerulosa                 b) Zona Fasciculata      c) Zona Reticularis     d) capsule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C7E6F-C308-4A3B-B76F-D66BFDCC9680}"/>
              </a:ext>
            </a:extLst>
          </p:cNvPr>
          <p:cNvSpPr txBox="1"/>
          <p:nvPr/>
        </p:nvSpPr>
        <p:spPr>
          <a:xfrm rot="10800000">
            <a:off x="11125200" y="2924610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1- C</a:t>
            </a:r>
          </a:p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2- C</a:t>
            </a:r>
          </a:p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3- B</a:t>
            </a:r>
          </a:p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4- B</a:t>
            </a:r>
          </a:p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5- C</a:t>
            </a:r>
          </a:p>
          <a:p>
            <a:r>
              <a:rPr lang="en-US" sz="14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+mn-ea"/>
                <a:cs typeface="+mn-cs"/>
              </a:rPr>
              <a:t>6- B</a:t>
            </a:r>
          </a:p>
        </p:txBody>
      </p:sp>
    </p:spTree>
    <p:extLst>
      <p:ext uri="{BB962C8B-B14F-4D97-AF65-F5344CB8AC3E}">
        <p14:creationId xmlns:p14="http://schemas.microsoft.com/office/powerpoint/2010/main" val="11872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8204</TotalTime>
  <Words>465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خالد</cp:lastModifiedBy>
  <cp:revision>378</cp:revision>
  <dcterms:created xsi:type="dcterms:W3CDTF">2017-09-26T07:35:01Z</dcterms:created>
  <dcterms:modified xsi:type="dcterms:W3CDTF">2019-02-11T11:09:10Z</dcterms:modified>
</cp:coreProperties>
</file>