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62" r:id="rId4"/>
    <p:sldId id="264" r:id="rId5"/>
    <p:sldId id="263" r:id="rId6"/>
    <p:sldId id="265" r:id="rId7"/>
    <p:sldId id="267" r:id="rId8"/>
    <p:sldId id="268" r:id="rId9"/>
    <p:sldId id="269" r:id="rId10"/>
    <p:sldId id="271" r:id="rId11"/>
    <p:sldId id="277" r:id="rId12"/>
    <p:sldId id="272" r:id="rId13"/>
    <p:sldId id="274" r:id="rId14"/>
    <p:sldId id="284" r:id="rId15"/>
    <p:sldId id="278" r:id="rId16"/>
    <p:sldId id="280" r:id="rId17"/>
    <p:sldId id="282" r:id="rId18"/>
    <p:sldId id="285" r:id="rId19"/>
    <p:sldId id="287" r:id="rId20"/>
    <p:sldId id="289" r:id="rId21"/>
    <p:sldId id="291" r:id="rId22"/>
    <p:sldId id="295" r:id="rId23"/>
    <p:sldId id="293" r:id="rId24"/>
    <p:sldId id="297" r:id="rId25"/>
    <p:sldId id="299" r:id="rId26"/>
    <p:sldId id="301" r:id="rId27"/>
    <p:sldId id="303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CC66"/>
    <a:srgbClr val="FE9202"/>
    <a:srgbClr val="007033"/>
    <a:srgbClr val="CC0099"/>
    <a:srgbClr val="6C1A00"/>
    <a:srgbClr val="00AACC"/>
    <a:srgbClr val="5EEC3C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35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2659A-693F-4A56-B846-0EB606FE4308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A7DEF076-216F-4903-9A28-73A1A2FA9E65}">
      <dgm:prSet phldrT="[نص]"/>
      <dgm:spPr/>
      <dgm:t>
        <a:bodyPr/>
        <a:lstStyle/>
        <a:p>
          <a:pPr rtl="1"/>
          <a:r>
            <a:rPr lang="en-US" b="1" dirty="0">
              <a:solidFill>
                <a:schemeClr val="bg1"/>
              </a:solidFill>
            </a:rPr>
            <a:t>Hazard</a:t>
          </a:r>
          <a:endParaRPr lang="ar-SA" dirty="0">
            <a:solidFill>
              <a:schemeClr val="bg1"/>
            </a:solidFill>
          </a:endParaRPr>
        </a:p>
      </dgm:t>
    </dgm:pt>
    <dgm:pt modelId="{3941D95C-F326-4C0C-BF81-EED2FC4F82B7}" type="parTrans" cxnId="{BB23CF8A-B4C4-43CD-B767-365E3FF7F3F7}">
      <dgm:prSet/>
      <dgm:spPr/>
      <dgm:t>
        <a:bodyPr/>
        <a:lstStyle/>
        <a:p>
          <a:pPr rtl="1"/>
          <a:endParaRPr lang="ar-SA"/>
        </a:p>
      </dgm:t>
    </dgm:pt>
    <dgm:pt modelId="{CAABA955-084F-4CFA-9BD8-10AB1451ABC2}" type="sibTrans" cxnId="{BB23CF8A-B4C4-43CD-B767-365E3FF7F3F7}">
      <dgm:prSet/>
      <dgm:spPr/>
      <dgm:t>
        <a:bodyPr/>
        <a:lstStyle/>
        <a:p>
          <a:pPr rtl="1"/>
          <a:endParaRPr lang="ar-SA"/>
        </a:p>
      </dgm:t>
    </dgm:pt>
    <dgm:pt modelId="{2D08DB53-EC32-4D27-9CB6-84C9E76E3DD7}">
      <dgm:prSet phldrT="[نص]"/>
      <dgm:spPr/>
      <dgm:t>
        <a:bodyPr/>
        <a:lstStyle/>
        <a:p>
          <a:pPr rtl="1"/>
          <a:r>
            <a:rPr lang="en-US" b="1" dirty="0"/>
            <a:t>Risk</a:t>
          </a:r>
          <a:r>
            <a:rPr lang="en-US" dirty="0"/>
            <a:t> </a:t>
          </a:r>
          <a:endParaRPr lang="ar-SA" dirty="0"/>
        </a:p>
      </dgm:t>
    </dgm:pt>
    <dgm:pt modelId="{459A0B96-C61D-42F1-B091-7BE5B3431C46}" type="parTrans" cxnId="{E60A6B4B-F761-40E7-9638-031BEE758518}">
      <dgm:prSet/>
      <dgm:spPr/>
      <dgm:t>
        <a:bodyPr/>
        <a:lstStyle/>
        <a:p>
          <a:pPr rtl="1"/>
          <a:endParaRPr lang="ar-SA"/>
        </a:p>
      </dgm:t>
    </dgm:pt>
    <dgm:pt modelId="{6D38DA21-0A56-4786-A311-25E6E9EAE7DE}" type="sibTrans" cxnId="{E60A6B4B-F761-40E7-9638-031BEE758518}">
      <dgm:prSet/>
      <dgm:spPr/>
      <dgm:t>
        <a:bodyPr/>
        <a:lstStyle/>
        <a:p>
          <a:pPr rtl="1"/>
          <a:endParaRPr lang="ar-SA"/>
        </a:p>
      </dgm:t>
    </dgm:pt>
    <dgm:pt modelId="{27AC27E1-F90D-450D-902E-411FF8CB6D93}">
      <dgm:prSet phldrT="[نص]"/>
      <dgm:spPr/>
      <dgm:t>
        <a:bodyPr/>
        <a:lstStyle/>
        <a:p>
          <a:pPr rtl="1"/>
          <a:r>
            <a:rPr lang="en-US" b="1" dirty="0"/>
            <a:t>Risk management</a:t>
          </a:r>
          <a:endParaRPr lang="ar-SA" b="1" dirty="0"/>
        </a:p>
      </dgm:t>
    </dgm:pt>
    <dgm:pt modelId="{FB8793D8-3903-4B51-95AF-AF843A11A27C}" type="parTrans" cxnId="{5E3DF46F-7D39-4524-A856-921AF6923045}">
      <dgm:prSet/>
      <dgm:spPr/>
      <dgm:t>
        <a:bodyPr/>
        <a:lstStyle/>
        <a:p>
          <a:pPr rtl="1"/>
          <a:endParaRPr lang="ar-SA"/>
        </a:p>
      </dgm:t>
    </dgm:pt>
    <dgm:pt modelId="{D4DCE069-EC15-45FC-B1D3-70F45D894969}" type="sibTrans" cxnId="{5E3DF46F-7D39-4524-A856-921AF6923045}">
      <dgm:prSet/>
      <dgm:spPr/>
      <dgm:t>
        <a:bodyPr/>
        <a:lstStyle/>
        <a:p>
          <a:pPr rtl="1"/>
          <a:endParaRPr lang="ar-SA"/>
        </a:p>
      </dgm:t>
    </dgm:pt>
    <dgm:pt modelId="{C1F9EB09-856D-4B3B-A17C-857B4C09DF6B}" type="pres">
      <dgm:prSet presAssocID="{9F52659A-693F-4A56-B846-0EB606FE4308}" presName="diagram" presStyleCnt="0">
        <dgm:presLayoutVars>
          <dgm:dir/>
          <dgm:resizeHandles val="exact"/>
        </dgm:presLayoutVars>
      </dgm:prSet>
      <dgm:spPr/>
    </dgm:pt>
    <dgm:pt modelId="{889393D0-4C8A-474D-9C49-873A4E5F7939}" type="pres">
      <dgm:prSet presAssocID="{A7DEF076-216F-4903-9A28-73A1A2FA9E65}" presName="node" presStyleLbl="node1" presStyleIdx="0" presStyleCnt="3">
        <dgm:presLayoutVars>
          <dgm:bulletEnabled val="1"/>
        </dgm:presLayoutVars>
      </dgm:prSet>
      <dgm:spPr/>
    </dgm:pt>
    <dgm:pt modelId="{CDC50675-41D1-494E-80BB-91478115091F}" type="pres">
      <dgm:prSet presAssocID="{CAABA955-084F-4CFA-9BD8-10AB1451ABC2}" presName="sibTrans" presStyleCnt="0"/>
      <dgm:spPr/>
    </dgm:pt>
    <dgm:pt modelId="{AE0438FF-F94B-4805-BA46-F4132F293C47}" type="pres">
      <dgm:prSet presAssocID="{2D08DB53-EC32-4D27-9CB6-84C9E76E3DD7}" presName="node" presStyleLbl="node1" presStyleIdx="1" presStyleCnt="3">
        <dgm:presLayoutVars>
          <dgm:bulletEnabled val="1"/>
        </dgm:presLayoutVars>
      </dgm:prSet>
      <dgm:spPr/>
    </dgm:pt>
    <dgm:pt modelId="{A08717D2-C0A2-434A-958C-1D3C1C07323F}" type="pres">
      <dgm:prSet presAssocID="{6D38DA21-0A56-4786-A311-25E6E9EAE7DE}" presName="sibTrans" presStyleCnt="0"/>
      <dgm:spPr/>
    </dgm:pt>
    <dgm:pt modelId="{39B38897-CCBA-4F0D-B0B2-5E9586E80C42}" type="pres">
      <dgm:prSet presAssocID="{27AC27E1-F90D-450D-902E-411FF8CB6D93}" presName="node" presStyleLbl="node1" presStyleIdx="2" presStyleCnt="3">
        <dgm:presLayoutVars>
          <dgm:bulletEnabled val="1"/>
        </dgm:presLayoutVars>
      </dgm:prSet>
      <dgm:spPr/>
    </dgm:pt>
  </dgm:ptLst>
  <dgm:cxnLst>
    <dgm:cxn modelId="{29BEEB02-E2D3-4262-AD57-643AC7323CB7}" type="presOf" srcId="{2D08DB53-EC32-4D27-9CB6-84C9E76E3DD7}" destId="{AE0438FF-F94B-4805-BA46-F4132F293C47}" srcOrd="0" destOrd="0" presId="urn:microsoft.com/office/officeart/2005/8/layout/default"/>
    <dgm:cxn modelId="{66DEAA16-3F93-4F25-B9F7-F9F633625154}" type="presOf" srcId="{A7DEF076-216F-4903-9A28-73A1A2FA9E65}" destId="{889393D0-4C8A-474D-9C49-873A4E5F7939}" srcOrd="0" destOrd="0" presId="urn:microsoft.com/office/officeart/2005/8/layout/default"/>
    <dgm:cxn modelId="{E60A6B4B-F761-40E7-9638-031BEE758518}" srcId="{9F52659A-693F-4A56-B846-0EB606FE4308}" destId="{2D08DB53-EC32-4D27-9CB6-84C9E76E3DD7}" srcOrd="1" destOrd="0" parTransId="{459A0B96-C61D-42F1-B091-7BE5B3431C46}" sibTransId="{6D38DA21-0A56-4786-A311-25E6E9EAE7DE}"/>
    <dgm:cxn modelId="{5E3DF46F-7D39-4524-A856-921AF6923045}" srcId="{9F52659A-693F-4A56-B846-0EB606FE4308}" destId="{27AC27E1-F90D-450D-902E-411FF8CB6D93}" srcOrd="2" destOrd="0" parTransId="{FB8793D8-3903-4B51-95AF-AF843A11A27C}" sibTransId="{D4DCE069-EC15-45FC-B1D3-70F45D894969}"/>
    <dgm:cxn modelId="{BB23CF8A-B4C4-43CD-B767-365E3FF7F3F7}" srcId="{9F52659A-693F-4A56-B846-0EB606FE4308}" destId="{A7DEF076-216F-4903-9A28-73A1A2FA9E65}" srcOrd="0" destOrd="0" parTransId="{3941D95C-F326-4C0C-BF81-EED2FC4F82B7}" sibTransId="{CAABA955-084F-4CFA-9BD8-10AB1451ABC2}"/>
    <dgm:cxn modelId="{DEA4E397-226F-47E8-9B08-098A1680F3D9}" type="presOf" srcId="{9F52659A-693F-4A56-B846-0EB606FE4308}" destId="{C1F9EB09-856D-4B3B-A17C-857B4C09DF6B}" srcOrd="0" destOrd="0" presId="urn:microsoft.com/office/officeart/2005/8/layout/default"/>
    <dgm:cxn modelId="{48FC93FB-1C92-4A20-8C5D-842131D7D442}" type="presOf" srcId="{27AC27E1-F90D-450D-902E-411FF8CB6D93}" destId="{39B38897-CCBA-4F0D-B0B2-5E9586E80C42}" srcOrd="0" destOrd="0" presId="urn:microsoft.com/office/officeart/2005/8/layout/default"/>
    <dgm:cxn modelId="{26D6C839-4ECB-4B15-8A82-5EE25EBD0B9C}" type="presParOf" srcId="{C1F9EB09-856D-4B3B-A17C-857B4C09DF6B}" destId="{889393D0-4C8A-474D-9C49-873A4E5F7939}" srcOrd="0" destOrd="0" presId="urn:microsoft.com/office/officeart/2005/8/layout/default"/>
    <dgm:cxn modelId="{60FE0ECF-E5E1-4567-82ED-421D32370B0D}" type="presParOf" srcId="{C1F9EB09-856D-4B3B-A17C-857B4C09DF6B}" destId="{CDC50675-41D1-494E-80BB-91478115091F}" srcOrd="1" destOrd="0" presId="urn:microsoft.com/office/officeart/2005/8/layout/default"/>
    <dgm:cxn modelId="{CCC40D5D-7A4D-4E47-904C-30528C42BEB2}" type="presParOf" srcId="{C1F9EB09-856D-4B3B-A17C-857B4C09DF6B}" destId="{AE0438FF-F94B-4805-BA46-F4132F293C47}" srcOrd="2" destOrd="0" presId="urn:microsoft.com/office/officeart/2005/8/layout/default"/>
    <dgm:cxn modelId="{6B05AF67-5983-4BDE-A1E9-E77E00072D16}" type="presParOf" srcId="{C1F9EB09-856D-4B3B-A17C-857B4C09DF6B}" destId="{A08717D2-C0A2-434A-958C-1D3C1C07323F}" srcOrd="3" destOrd="0" presId="urn:microsoft.com/office/officeart/2005/8/layout/default"/>
    <dgm:cxn modelId="{B927A759-8589-4FF0-85DB-C76BEDA3922A}" type="presParOf" srcId="{C1F9EB09-856D-4B3B-A17C-857B4C09DF6B}" destId="{39B38897-CCBA-4F0D-B0B2-5E9586E80C4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A9A8D-8999-47FE-93D3-9024DA65EAEC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BEAA3753-E718-4692-942F-DEDE2187BB0B}">
      <dgm:prSet phldrT="[نص]" custT="1"/>
      <dgm:spPr>
        <a:solidFill>
          <a:srgbClr val="FE9202"/>
        </a:solidFill>
      </dgm:spPr>
      <dgm:t>
        <a:bodyPr/>
        <a:lstStyle/>
        <a:p>
          <a:pPr rtl="1"/>
          <a:r>
            <a:rPr lang="en-US" sz="2000" b="1" dirty="0"/>
            <a:t>Identify the risk</a:t>
          </a:r>
          <a:endParaRPr lang="ar-SA" sz="2000" b="1" dirty="0"/>
        </a:p>
      </dgm:t>
    </dgm:pt>
    <dgm:pt modelId="{56D53E42-1F5C-4B18-93BC-C60646AE2FD2}" type="parTrans" cxnId="{C700489B-19A2-4657-9658-0116FD214C71}">
      <dgm:prSet/>
      <dgm:spPr/>
      <dgm:t>
        <a:bodyPr/>
        <a:lstStyle/>
        <a:p>
          <a:pPr rtl="1"/>
          <a:endParaRPr lang="ar-SA"/>
        </a:p>
      </dgm:t>
    </dgm:pt>
    <dgm:pt modelId="{AF39210A-29FF-4D21-8C5D-F312A51A23D3}" type="sibTrans" cxnId="{C700489B-19A2-4657-9658-0116FD214C71}">
      <dgm:prSet/>
      <dgm:spPr/>
      <dgm:t>
        <a:bodyPr/>
        <a:lstStyle/>
        <a:p>
          <a:pPr rtl="1"/>
          <a:endParaRPr lang="ar-SA"/>
        </a:p>
      </dgm:t>
    </dgm:pt>
    <dgm:pt modelId="{E897BCB3-A2BF-4440-8912-0F0FFF2CED3C}">
      <dgm:prSet phldrT="[نص]" custT="1"/>
      <dgm:spPr/>
      <dgm:t>
        <a:bodyPr/>
        <a:lstStyle/>
        <a:p>
          <a:pPr rtl="1"/>
          <a:r>
            <a:rPr lang="en-US" sz="1800" b="1" dirty="0"/>
            <a:t>Assess the frequency and severity of the risk</a:t>
          </a:r>
          <a:endParaRPr lang="ar-SA" sz="1800" b="1" dirty="0"/>
        </a:p>
      </dgm:t>
    </dgm:pt>
    <dgm:pt modelId="{24873B82-B356-48E8-808A-D3603B037C4C}" type="parTrans" cxnId="{173C033F-3C05-4A44-8758-1E1EF4A5191D}">
      <dgm:prSet/>
      <dgm:spPr/>
      <dgm:t>
        <a:bodyPr/>
        <a:lstStyle/>
        <a:p>
          <a:pPr rtl="1"/>
          <a:endParaRPr lang="ar-SA"/>
        </a:p>
      </dgm:t>
    </dgm:pt>
    <dgm:pt modelId="{6F24EA4E-6CE9-4DF2-ACB9-C03A7B484AAE}" type="sibTrans" cxnId="{173C033F-3C05-4A44-8758-1E1EF4A5191D}">
      <dgm:prSet/>
      <dgm:spPr/>
      <dgm:t>
        <a:bodyPr/>
        <a:lstStyle/>
        <a:p>
          <a:pPr rtl="1"/>
          <a:endParaRPr lang="ar-SA"/>
        </a:p>
      </dgm:t>
    </dgm:pt>
    <dgm:pt modelId="{B31FBBA9-CE4B-43A1-AB01-13946701C0FE}">
      <dgm:prSet phldrT="[نص]" custT="1"/>
      <dgm:spPr/>
      <dgm:t>
        <a:bodyPr/>
        <a:lstStyle/>
        <a:p>
          <a:pPr rtl="1"/>
          <a:r>
            <a:rPr lang="en-US" sz="1800" b="1" dirty="0">
              <a:solidFill>
                <a:schemeClr val="bg1"/>
              </a:solidFill>
            </a:rPr>
            <a:t>    Assess the costs saved by reducing the risk or the costs of not managing the risk</a:t>
          </a:r>
          <a:endParaRPr lang="ar-SA" sz="1800" b="1" dirty="0">
            <a:solidFill>
              <a:schemeClr val="bg1"/>
            </a:solidFill>
          </a:endParaRPr>
        </a:p>
      </dgm:t>
    </dgm:pt>
    <dgm:pt modelId="{ECF0FB95-4447-44AA-AD44-28E20C370034}" type="parTrans" cxnId="{44AF418C-980A-4B0F-A820-34A688A0FFF7}">
      <dgm:prSet/>
      <dgm:spPr/>
      <dgm:t>
        <a:bodyPr/>
        <a:lstStyle/>
        <a:p>
          <a:pPr rtl="1"/>
          <a:endParaRPr lang="ar-SA"/>
        </a:p>
      </dgm:t>
    </dgm:pt>
    <dgm:pt modelId="{71B5D176-A75D-4547-9F58-F3C3785A0749}" type="sibTrans" cxnId="{44AF418C-980A-4B0F-A820-34A688A0FFF7}">
      <dgm:prSet/>
      <dgm:spPr/>
      <dgm:t>
        <a:bodyPr/>
        <a:lstStyle/>
        <a:p>
          <a:pPr rtl="1"/>
          <a:endParaRPr lang="ar-SA"/>
        </a:p>
      </dgm:t>
    </dgm:pt>
    <dgm:pt modelId="{A6FD5DB2-9565-4951-8A5A-B2B78D0DEE75}">
      <dgm:prSet custT="1"/>
      <dgm:spPr/>
      <dgm:t>
        <a:bodyPr/>
        <a:lstStyle/>
        <a:p>
          <a:pPr rtl="1"/>
          <a:r>
            <a:rPr lang="en-US" sz="1800" b="1" dirty="0"/>
            <a:t>Reduce or eliminate the risk</a:t>
          </a:r>
          <a:endParaRPr lang="ar-SA" sz="1800" b="1" dirty="0"/>
        </a:p>
      </dgm:t>
    </dgm:pt>
    <dgm:pt modelId="{1CD79FDC-0BB2-43DA-B8CE-47EFD5490B67}" type="parTrans" cxnId="{D9BACFC2-FA48-4AE5-A1D3-035AE93C5988}">
      <dgm:prSet/>
      <dgm:spPr/>
      <dgm:t>
        <a:bodyPr/>
        <a:lstStyle/>
        <a:p>
          <a:pPr rtl="1"/>
          <a:endParaRPr lang="ar-SA"/>
        </a:p>
      </dgm:t>
    </dgm:pt>
    <dgm:pt modelId="{D4D425DA-44E6-4C97-BAEE-59DAF60B1B6C}" type="sibTrans" cxnId="{D9BACFC2-FA48-4AE5-A1D3-035AE93C5988}">
      <dgm:prSet/>
      <dgm:spPr/>
      <dgm:t>
        <a:bodyPr/>
        <a:lstStyle/>
        <a:p>
          <a:pPr rtl="1"/>
          <a:endParaRPr lang="ar-SA"/>
        </a:p>
      </dgm:t>
    </dgm:pt>
    <dgm:pt modelId="{76B16339-153E-4169-A359-F25DCF645D1D}" type="pres">
      <dgm:prSet presAssocID="{AABA9A8D-8999-47FE-93D3-9024DA65EAEC}" presName="outerComposite" presStyleCnt="0">
        <dgm:presLayoutVars>
          <dgm:chMax val="5"/>
          <dgm:dir/>
          <dgm:resizeHandles val="exact"/>
        </dgm:presLayoutVars>
      </dgm:prSet>
      <dgm:spPr/>
    </dgm:pt>
    <dgm:pt modelId="{38F92143-0F11-40CE-BAB8-0FA31F8DF078}" type="pres">
      <dgm:prSet presAssocID="{AABA9A8D-8999-47FE-93D3-9024DA65EAEC}" presName="dummyMaxCanvas" presStyleCnt="0">
        <dgm:presLayoutVars/>
      </dgm:prSet>
      <dgm:spPr/>
    </dgm:pt>
    <dgm:pt modelId="{3F37C2EF-3E07-4A75-91A1-C8777478DADB}" type="pres">
      <dgm:prSet presAssocID="{AABA9A8D-8999-47FE-93D3-9024DA65EAEC}" presName="FourNodes_1" presStyleLbl="node1" presStyleIdx="0" presStyleCnt="4" custLinFactNeighborY="-9761">
        <dgm:presLayoutVars>
          <dgm:bulletEnabled val="1"/>
        </dgm:presLayoutVars>
      </dgm:prSet>
      <dgm:spPr/>
    </dgm:pt>
    <dgm:pt modelId="{F274A8DB-5C13-4D8F-9C32-64F3942AAF1D}" type="pres">
      <dgm:prSet presAssocID="{AABA9A8D-8999-47FE-93D3-9024DA65EAEC}" presName="FourNodes_2" presStyleLbl="node1" presStyleIdx="1" presStyleCnt="4">
        <dgm:presLayoutVars>
          <dgm:bulletEnabled val="1"/>
        </dgm:presLayoutVars>
      </dgm:prSet>
      <dgm:spPr/>
    </dgm:pt>
    <dgm:pt modelId="{1D7C8202-5A88-4963-9324-28CA3602C76A}" type="pres">
      <dgm:prSet presAssocID="{AABA9A8D-8999-47FE-93D3-9024DA65EAEC}" presName="FourNodes_3" presStyleLbl="node1" presStyleIdx="2" presStyleCnt="4">
        <dgm:presLayoutVars>
          <dgm:bulletEnabled val="1"/>
        </dgm:presLayoutVars>
      </dgm:prSet>
      <dgm:spPr/>
    </dgm:pt>
    <dgm:pt modelId="{47F74B4E-A589-49B8-86C7-B1747B24FD09}" type="pres">
      <dgm:prSet presAssocID="{AABA9A8D-8999-47FE-93D3-9024DA65EAEC}" presName="FourNodes_4" presStyleLbl="node1" presStyleIdx="3" presStyleCnt="4" custScaleX="105128">
        <dgm:presLayoutVars>
          <dgm:bulletEnabled val="1"/>
        </dgm:presLayoutVars>
      </dgm:prSet>
      <dgm:spPr/>
    </dgm:pt>
    <dgm:pt modelId="{E1FE1389-BB83-491D-8F23-28FEB533C51A}" type="pres">
      <dgm:prSet presAssocID="{AABA9A8D-8999-47FE-93D3-9024DA65EAEC}" presName="FourConn_1-2" presStyleLbl="fgAccFollowNode1" presStyleIdx="0" presStyleCnt="3">
        <dgm:presLayoutVars>
          <dgm:bulletEnabled val="1"/>
        </dgm:presLayoutVars>
      </dgm:prSet>
      <dgm:spPr/>
    </dgm:pt>
    <dgm:pt modelId="{4256001F-6796-4E96-8099-5DDE7B809131}" type="pres">
      <dgm:prSet presAssocID="{AABA9A8D-8999-47FE-93D3-9024DA65EAEC}" presName="FourConn_2-3" presStyleLbl="fgAccFollowNode1" presStyleIdx="1" presStyleCnt="3">
        <dgm:presLayoutVars>
          <dgm:bulletEnabled val="1"/>
        </dgm:presLayoutVars>
      </dgm:prSet>
      <dgm:spPr/>
    </dgm:pt>
    <dgm:pt modelId="{83D0C1F9-5828-41FC-A77F-60C68F94A64D}" type="pres">
      <dgm:prSet presAssocID="{AABA9A8D-8999-47FE-93D3-9024DA65EAEC}" presName="FourConn_3-4" presStyleLbl="fgAccFollowNode1" presStyleIdx="2" presStyleCnt="3">
        <dgm:presLayoutVars>
          <dgm:bulletEnabled val="1"/>
        </dgm:presLayoutVars>
      </dgm:prSet>
      <dgm:spPr/>
    </dgm:pt>
    <dgm:pt modelId="{9F4BD0F7-9339-47FC-AB27-FB5CDFF947AA}" type="pres">
      <dgm:prSet presAssocID="{AABA9A8D-8999-47FE-93D3-9024DA65EAEC}" presName="FourNodes_1_text" presStyleLbl="node1" presStyleIdx="3" presStyleCnt="4">
        <dgm:presLayoutVars>
          <dgm:bulletEnabled val="1"/>
        </dgm:presLayoutVars>
      </dgm:prSet>
      <dgm:spPr/>
    </dgm:pt>
    <dgm:pt modelId="{C8EDB803-9B0A-4839-8B73-7B96DB3D3946}" type="pres">
      <dgm:prSet presAssocID="{AABA9A8D-8999-47FE-93D3-9024DA65EAEC}" presName="FourNodes_2_text" presStyleLbl="node1" presStyleIdx="3" presStyleCnt="4">
        <dgm:presLayoutVars>
          <dgm:bulletEnabled val="1"/>
        </dgm:presLayoutVars>
      </dgm:prSet>
      <dgm:spPr/>
    </dgm:pt>
    <dgm:pt modelId="{C74CEF31-A945-47A6-A7B5-DEA0EEAB2B44}" type="pres">
      <dgm:prSet presAssocID="{AABA9A8D-8999-47FE-93D3-9024DA65EAEC}" presName="FourNodes_3_text" presStyleLbl="node1" presStyleIdx="3" presStyleCnt="4">
        <dgm:presLayoutVars>
          <dgm:bulletEnabled val="1"/>
        </dgm:presLayoutVars>
      </dgm:prSet>
      <dgm:spPr/>
    </dgm:pt>
    <dgm:pt modelId="{A6416601-37A1-4B46-A0E7-8054D65767C0}" type="pres">
      <dgm:prSet presAssocID="{AABA9A8D-8999-47FE-93D3-9024DA65EAE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9793213-876D-4D47-9D33-9F7C72E10B17}" type="presOf" srcId="{AF39210A-29FF-4D21-8C5D-F312A51A23D3}" destId="{E1FE1389-BB83-491D-8F23-28FEB533C51A}" srcOrd="0" destOrd="0" presId="urn:microsoft.com/office/officeart/2005/8/layout/vProcess5"/>
    <dgm:cxn modelId="{A90A3523-B06E-4BB2-8E58-5868400C5D97}" type="presOf" srcId="{E897BCB3-A2BF-4440-8912-0F0FFF2CED3C}" destId="{F274A8DB-5C13-4D8F-9C32-64F3942AAF1D}" srcOrd="0" destOrd="0" presId="urn:microsoft.com/office/officeart/2005/8/layout/vProcess5"/>
    <dgm:cxn modelId="{173C033F-3C05-4A44-8758-1E1EF4A5191D}" srcId="{AABA9A8D-8999-47FE-93D3-9024DA65EAEC}" destId="{E897BCB3-A2BF-4440-8912-0F0FFF2CED3C}" srcOrd="1" destOrd="0" parTransId="{24873B82-B356-48E8-808A-D3603B037C4C}" sibTransId="{6F24EA4E-6CE9-4DF2-ACB9-C03A7B484AAE}"/>
    <dgm:cxn modelId="{81B82953-2307-47E6-9DCB-17BFA4651576}" type="presOf" srcId="{B31FBBA9-CE4B-43A1-AB01-13946701C0FE}" destId="{47F74B4E-A589-49B8-86C7-B1747B24FD09}" srcOrd="0" destOrd="0" presId="urn:microsoft.com/office/officeart/2005/8/layout/vProcess5"/>
    <dgm:cxn modelId="{DD25A755-1A5E-4062-BF9A-FB8674A88AD7}" type="presOf" srcId="{B31FBBA9-CE4B-43A1-AB01-13946701C0FE}" destId="{A6416601-37A1-4B46-A0E7-8054D65767C0}" srcOrd="1" destOrd="0" presId="urn:microsoft.com/office/officeart/2005/8/layout/vProcess5"/>
    <dgm:cxn modelId="{44AF418C-980A-4B0F-A820-34A688A0FFF7}" srcId="{AABA9A8D-8999-47FE-93D3-9024DA65EAEC}" destId="{B31FBBA9-CE4B-43A1-AB01-13946701C0FE}" srcOrd="3" destOrd="0" parTransId="{ECF0FB95-4447-44AA-AD44-28E20C370034}" sibTransId="{71B5D176-A75D-4547-9F58-F3C3785A0749}"/>
    <dgm:cxn modelId="{CA909F9A-0137-40D0-BCC8-AF05AB10E9F0}" type="presOf" srcId="{A6FD5DB2-9565-4951-8A5A-B2B78D0DEE75}" destId="{1D7C8202-5A88-4963-9324-28CA3602C76A}" srcOrd="0" destOrd="0" presId="urn:microsoft.com/office/officeart/2005/8/layout/vProcess5"/>
    <dgm:cxn modelId="{C700489B-19A2-4657-9658-0116FD214C71}" srcId="{AABA9A8D-8999-47FE-93D3-9024DA65EAEC}" destId="{BEAA3753-E718-4692-942F-DEDE2187BB0B}" srcOrd="0" destOrd="0" parTransId="{56D53E42-1F5C-4B18-93BC-C60646AE2FD2}" sibTransId="{AF39210A-29FF-4D21-8C5D-F312A51A23D3}"/>
    <dgm:cxn modelId="{5739A8A3-A6B7-4076-8252-B65DE97F36D4}" type="presOf" srcId="{E897BCB3-A2BF-4440-8912-0F0FFF2CED3C}" destId="{C8EDB803-9B0A-4839-8B73-7B96DB3D3946}" srcOrd="1" destOrd="0" presId="urn:microsoft.com/office/officeart/2005/8/layout/vProcess5"/>
    <dgm:cxn modelId="{F07323B5-BEF8-43F4-AE9B-06A4E907DAFC}" type="presOf" srcId="{D4D425DA-44E6-4C97-BAEE-59DAF60B1B6C}" destId="{83D0C1F9-5828-41FC-A77F-60C68F94A64D}" srcOrd="0" destOrd="0" presId="urn:microsoft.com/office/officeart/2005/8/layout/vProcess5"/>
    <dgm:cxn modelId="{11B194B5-1078-4FDE-9FE4-B53DEC0D1A27}" type="presOf" srcId="{A6FD5DB2-9565-4951-8A5A-B2B78D0DEE75}" destId="{C74CEF31-A945-47A6-A7B5-DEA0EEAB2B44}" srcOrd="1" destOrd="0" presId="urn:microsoft.com/office/officeart/2005/8/layout/vProcess5"/>
    <dgm:cxn modelId="{915535BB-62FF-43FE-9D4B-41B51674EEB0}" type="presOf" srcId="{AABA9A8D-8999-47FE-93D3-9024DA65EAEC}" destId="{76B16339-153E-4169-A359-F25DCF645D1D}" srcOrd="0" destOrd="0" presId="urn:microsoft.com/office/officeart/2005/8/layout/vProcess5"/>
    <dgm:cxn modelId="{927D0BC0-7C7E-4A96-B037-EABE3BBF2668}" type="presOf" srcId="{6F24EA4E-6CE9-4DF2-ACB9-C03A7B484AAE}" destId="{4256001F-6796-4E96-8099-5DDE7B809131}" srcOrd="0" destOrd="0" presId="urn:microsoft.com/office/officeart/2005/8/layout/vProcess5"/>
    <dgm:cxn modelId="{D9BACFC2-FA48-4AE5-A1D3-035AE93C5988}" srcId="{AABA9A8D-8999-47FE-93D3-9024DA65EAEC}" destId="{A6FD5DB2-9565-4951-8A5A-B2B78D0DEE75}" srcOrd="2" destOrd="0" parTransId="{1CD79FDC-0BB2-43DA-B8CE-47EFD5490B67}" sibTransId="{D4D425DA-44E6-4C97-BAEE-59DAF60B1B6C}"/>
    <dgm:cxn modelId="{3A2F5FC7-D0D1-453A-B907-133193CB0536}" type="presOf" srcId="{BEAA3753-E718-4692-942F-DEDE2187BB0B}" destId="{9F4BD0F7-9339-47FC-AB27-FB5CDFF947AA}" srcOrd="1" destOrd="0" presId="urn:microsoft.com/office/officeart/2005/8/layout/vProcess5"/>
    <dgm:cxn modelId="{6CD5A2D2-62E2-4854-B673-A91DE9AC3B74}" type="presOf" srcId="{BEAA3753-E718-4692-942F-DEDE2187BB0B}" destId="{3F37C2EF-3E07-4A75-91A1-C8777478DADB}" srcOrd="0" destOrd="0" presId="urn:microsoft.com/office/officeart/2005/8/layout/vProcess5"/>
    <dgm:cxn modelId="{883AF924-7FEC-44EC-B417-B7F7B4C6CDC6}" type="presParOf" srcId="{76B16339-153E-4169-A359-F25DCF645D1D}" destId="{38F92143-0F11-40CE-BAB8-0FA31F8DF078}" srcOrd="0" destOrd="0" presId="urn:microsoft.com/office/officeart/2005/8/layout/vProcess5"/>
    <dgm:cxn modelId="{B598E60B-0937-4E2C-9CEB-C08F8272DAD8}" type="presParOf" srcId="{76B16339-153E-4169-A359-F25DCF645D1D}" destId="{3F37C2EF-3E07-4A75-91A1-C8777478DADB}" srcOrd="1" destOrd="0" presId="urn:microsoft.com/office/officeart/2005/8/layout/vProcess5"/>
    <dgm:cxn modelId="{41932897-CD1A-47A9-8205-57D62087FFB0}" type="presParOf" srcId="{76B16339-153E-4169-A359-F25DCF645D1D}" destId="{F274A8DB-5C13-4D8F-9C32-64F3942AAF1D}" srcOrd="2" destOrd="0" presId="urn:microsoft.com/office/officeart/2005/8/layout/vProcess5"/>
    <dgm:cxn modelId="{42D8355D-AA75-49D1-9028-C0FF25355731}" type="presParOf" srcId="{76B16339-153E-4169-A359-F25DCF645D1D}" destId="{1D7C8202-5A88-4963-9324-28CA3602C76A}" srcOrd="3" destOrd="0" presId="urn:microsoft.com/office/officeart/2005/8/layout/vProcess5"/>
    <dgm:cxn modelId="{B0FD32CC-90B5-4E54-BE41-8B37D0AE8829}" type="presParOf" srcId="{76B16339-153E-4169-A359-F25DCF645D1D}" destId="{47F74B4E-A589-49B8-86C7-B1747B24FD09}" srcOrd="4" destOrd="0" presId="urn:microsoft.com/office/officeart/2005/8/layout/vProcess5"/>
    <dgm:cxn modelId="{0B93BCCC-C08A-4704-8659-47EB176B4D04}" type="presParOf" srcId="{76B16339-153E-4169-A359-F25DCF645D1D}" destId="{E1FE1389-BB83-491D-8F23-28FEB533C51A}" srcOrd="5" destOrd="0" presId="urn:microsoft.com/office/officeart/2005/8/layout/vProcess5"/>
    <dgm:cxn modelId="{7A05105F-9271-49E3-A50B-DA9576302141}" type="presParOf" srcId="{76B16339-153E-4169-A359-F25DCF645D1D}" destId="{4256001F-6796-4E96-8099-5DDE7B809131}" srcOrd="6" destOrd="0" presId="urn:microsoft.com/office/officeart/2005/8/layout/vProcess5"/>
    <dgm:cxn modelId="{D1EAA6DF-816C-469D-9624-72372992A228}" type="presParOf" srcId="{76B16339-153E-4169-A359-F25DCF645D1D}" destId="{83D0C1F9-5828-41FC-A77F-60C68F94A64D}" srcOrd="7" destOrd="0" presId="urn:microsoft.com/office/officeart/2005/8/layout/vProcess5"/>
    <dgm:cxn modelId="{C1168C53-5672-4549-9AFB-BF5108A713C3}" type="presParOf" srcId="{76B16339-153E-4169-A359-F25DCF645D1D}" destId="{9F4BD0F7-9339-47FC-AB27-FB5CDFF947AA}" srcOrd="8" destOrd="0" presId="urn:microsoft.com/office/officeart/2005/8/layout/vProcess5"/>
    <dgm:cxn modelId="{3A338602-28FC-4C4A-9BC1-CE9017CFB0CF}" type="presParOf" srcId="{76B16339-153E-4169-A359-F25DCF645D1D}" destId="{C8EDB803-9B0A-4839-8B73-7B96DB3D3946}" srcOrd="9" destOrd="0" presId="urn:microsoft.com/office/officeart/2005/8/layout/vProcess5"/>
    <dgm:cxn modelId="{165E82D8-09C5-489B-880D-2747DEED3EB6}" type="presParOf" srcId="{76B16339-153E-4169-A359-F25DCF645D1D}" destId="{C74CEF31-A945-47A6-A7B5-DEA0EEAB2B44}" srcOrd="10" destOrd="0" presId="urn:microsoft.com/office/officeart/2005/8/layout/vProcess5"/>
    <dgm:cxn modelId="{572BF132-1EA3-4880-8799-31EE3050D6DE}" type="presParOf" srcId="{76B16339-153E-4169-A359-F25DCF645D1D}" destId="{A6416601-37A1-4B46-A0E7-8054D65767C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44B90D-525A-4145-A698-530DB5EB219F}" type="doc">
      <dgm:prSet loTypeId="urn:microsoft.com/office/officeart/2005/8/layout/default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FD43F77E-9DEA-4F1B-A05A-D8C2DF69BF0A}">
      <dgm:prSet phldrT="[نص]"/>
      <dgm:spPr/>
      <dgm:t>
        <a:bodyPr/>
        <a:lstStyle/>
        <a:p>
          <a:pPr rtl="1"/>
          <a:r>
            <a:rPr lang="en-US" b="1" dirty="0"/>
            <a:t>Incident monitoring</a:t>
          </a:r>
          <a:endParaRPr lang="ar-SA" dirty="0"/>
        </a:p>
      </dgm:t>
    </dgm:pt>
    <dgm:pt modelId="{E907C931-745F-47F2-977E-3AF45617F3D1}" type="parTrans" cxnId="{2EFF0BEF-72F0-4F3E-8658-73FDB14E1078}">
      <dgm:prSet/>
      <dgm:spPr/>
      <dgm:t>
        <a:bodyPr/>
        <a:lstStyle/>
        <a:p>
          <a:pPr rtl="1"/>
          <a:endParaRPr lang="ar-SA"/>
        </a:p>
      </dgm:t>
    </dgm:pt>
    <dgm:pt modelId="{661523B0-A41F-4C25-AF1D-D760F951EBAF}" type="sibTrans" cxnId="{2EFF0BEF-72F0-4F3E-8658-73FDB14E1078}">
      <dgm:prSet/>
      <dgm:spPr/>
      <dgm:t>
        <a:bodyPr/>
        <a:lstStyle/>
        <a:p>
          <a:pPr rtl="1"/>
          <a:endParaRPr lang="ar-SA"/>
        </a:p>
      </dgm:t>
    </dgm:pt>
    <dgm:pt modelId="{9CA827AF-C2FB-4975-83C6-4A67FB25D124}">
      <dgm:prSet phldrT="[نص]"/>
      <dgm:spPr/>
      <dgm:t>
        <a:bodyPr/>
        <a:lstStyle/>
        <a:p>
          <a:pPr rtl="1"/>
          <a:r>
            <a:rPr lang="en-US" b="1" dirty="0">
              <a:solidFill>
                <a:schemeClr val="bg1"/>
              </a:solidFill>
            </a:rPr>
            <a:t>Sentinel events</a:t>
          </a:r>
          <a:endParaRPr lang="ar-SA" dirty="0">
            <a:solidFill>
              <a:schemeClr val="bg1"/>
            </a:solidFill>
          </a:endParaRPr>
        </a:p>
      </dgm:t>
    </dgm:pt>
    <dgm:pt modelId="{B8D692CD-0C48-4997-A127-A48A7FE359A9}" type="parTrans" cxnId="{8BA3FD61-EA04-4123-8105-0BC2439547F6}">
      <dgm:prSet/>
      <dgm:spPr/>
      <dgm:t>
        <a:bodyPr/>
        <a:lstStyle/>
        <a:p>
          <a:pPr rtl="1"/>
          <a:endParaRPr lang="ar-SA"/>
        </a:p>
      </dgm:t>
    </dgm:pt>
    <dgm:pt modelId="{888392EE-CBD0-4893-8104-5B9CDE06313A}" type="sibTrans" cxnId="{8BA3FD61-EA04-4123-8105-0BC2439547F6}">
      <dgm:prSet/>
      <dgm:spPr/>
      <dgm:t>
        <a:bodyPr/>
        <a:lstStyle/>
        <a:p>
          <a:pPr rtl="1"/>
          <a:endParaRPr lang="ar-SA"/>
        </a:p>
      </dgm:t>
    </dgm:pt>
    <dgm:pt modelId="{3E50CFB3-39B7-4BB3-A12C-B1DA569D015D}">
      <dgm:prSet phldrT="[نص]"/>
      <dgm:spPr/>
      <dgm:t>
        <a:bodyPr/>
        <a:lstStyle/>
        <a:p>
          <a:pPr rtl="1"/>
          <a:r>
            <a:rPr lang="en-US" b="1" dirty="0">
              <a:solidFill>
                <a:schemeClr val="bg1"/>
              </a:solidFill>
            </a:rPr>
            <a:t>Patient  complaint </a:t>
          </a:r>
          <a:endParaRPr lang="ar-SA" dirty="0">
            <a:solidFill>
              <a:schemeClr val="bg1"/>
            </a:solidFill>
          </a:endParaRPr>
        </a:p>
      </dgm:t>
    </dgm:pt>
    <dgm:pt modelId="{DD05C4A0-E890-4518-9E4E-14F5EFE5AE65}" type="parTrans" cxnId="{F055E629-4B84-4280-8DEE-4E6F1D5ABAD5}">
      <dgm:prSet/>
      <dgm:spPr/>
      <dgm:t>
        <a:bodyPr/>
        <a:lstStyle/>
        <a:p>
          <a:pPr rtl="1"/>
          <a:endParaRPr lang="ar-SA"/>
        </a:p>
      </dgm:t>
    </dgm:pt>
    <dgm:pt modelId="{3494D788-2437-4AFD-9A64-94FC9B82403B}" type="sibTrans" cxnId="{F055E629-4B84-4280-8DEE-4E6F1D5ABAD5}">
      <dgm:prSet/>
      <dgm:spPr/>
      <dgm:t>
        <a:bodyPr/>
        <a:lstStyle/>
        <a:p>
          <a:pPr rtl="1"/>
          <a:endParaRPr lang="ar-SA"/>
        </a:p>
      </dgm:t>
    </dgm:pt>
    <dgm:pt modelId="{9F0824ED-6FE2-4979-828B-8DA859E0EC0C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rtl="1"/>
          <a:r>
            <a:rPr lang="en-US" b="1" dirty="0">
              <a:solidFill>
                <a:schemeClr val="bg1"/>
              </a:solidFill>
            </a:rPr>
            <a:t>Fitness-to-practice requirements</a:t>
          </a:r>
        </a:p>
      </dgm:t>
    </dgm:pt>
    <dgm:pt modelId="{73BAC996-74C7-4694-A765-5EEB6C8DA2D9}" type="parTrans" cxnId="{7932D009-7DBC-4A64-A48C-E1650AC051BA}">
      <dgm:prSet/>
      <dgm:spPr/>
      <dgm:t>
        <a:bodyPr/>
        <a:lstStyle/>
        <a:p>
          <a:pPr rtl="1"/>
          <a:endParaRPr lang="ar-SA"/>
        </a:p>
      </dgm:t>
    </dgm:pt>
    <dgm:pt modelId="{05D9C3E3-B429-43B9-867D-BF3D2DE3887F}" type="sibTrans" cxnId="{7932D009-7DBC-4A64-A48C-E1650AC051BA}">
      <dgm:prSet/>
      <dgm:spPr/>
      <dgm:t>
        <a:bodyPr/>
        <a:lstStyle/>
        <a:p>
          <a:pPr rtl="1"/>
          <a:endParaRPr lang="ar-SA"/>
        </a:p>
      </dgm:t>
    </dgm:pt>
    <dgm:pt modelId="{2728713F-3752-42C0-9672-F719B35462F9}" type="pres">
      <dgm:prSet presAssocID="{1544B90D-525A-4145-A698-530DB5EB219F}" presName="diagram" presStyleCnt="0">
        <dgm:presLayoutVars>
          <dgm:dir/>
          <dgm:resizeHandles val="exact"/>
        </dgm:presLayoutVars>
      </dgm:prSet>
      <dgm:spPr/>
    </dgm:pt>
    <dgm:pt modelId="{7C931A4C-279E-4E77-B47C-B80B19DF6F2C}" type="pres">
      <dgm:prSet presAssocID="{FD43F77E-9DEA-4F1B-A05A-D8C2DF69BF0A}" presName="node" presStyleLbl="node1" presStyleIdx="0" presStyleCnt="4">
        <dgm:presLayoutVars>
          <dgm:bulletEnabled val="1"/>
        </dgm:presLayoutVars>
      </dgm:prSet>
      <dgm:spPr/>
    </dgm:pt>
    <dgm:pt modelId="{DDC5B8F9-6E64-40EE-B373-A6F33AEC8314}" type="pres">
      <dgm:prSet presAssocID="{661523B0-A41F-4C25-AF1D-D760F951EBAF}" presName="sibTrans" presStyleCnt="0"/>
      <dgm:spPr/>
    </dgm:pt>
    <dgm:pt modelId="{7EAF323D-6450-4AA3-BD2C-00C5CD59633E}" type="pres">
      <dgm:prSet presAssocID="{9CA827AF-C2FB-4975-83C6-4A67FB25D124}" presName="node" presStyleLbl="node1" presStyleIdx="1" presStyleCnt="4" custLinFactNeighborX="830" custLinFactNeighborY="-9">
        <dgm:presLayoutVars>
          <dgm:bulletEnabled val="1"/>
        </dgm:presLayoutVars>
      </dgm:prSet>
      <dgm:spPr/>
    </dgm:pt>
    <dgm:pt modelId="{61DFF27F-C4EA-41B7-A0D0-DC41323C1DAB}" type="pres">
      <dgm:prSet presAssocID="{888392EE-CBD0-4893-8104-5B9CDE06313A}" presName="sibTrans" presStyleCnt="0"/>
      <dgm:spPr/>
    </dgm:pt>
    <dgm:pt modelId="{808886DC-D3B9-4900-BFC1-75F9A00EAD56}" type="pres">
      <dgm:prSet presAssocID="{9F0824ED-6FE2-4979-828B-8DA859E0EC0C}" presName="node" presStyleLbl="node1" presStyleIdx="2" presStyleCnt="4">
        <dgm:presLayoutVars>
          <dgm:bulletEnabled val="1"/>
        </dgm:presLayoutVars>
      </dgm:prSet>
      <dgm:spPr/>
    </dgm:pt>
    <dgm:pt modelId="{A818DED1-0B76-42B7-91CB-68ACE7C5A6E4}" type="pres">
      <dgm:prSet presAssocID="{05D9C3E3-B429-43B9-867D-BF3D2DE3887F}" presName="sibTrans" presStyleCnt="0"/>
      <dgm:spPr/>
    </dgm:pt>
    <dgm:pt modelId="{4E796883-6802-420C-8486-0DC261CF146D}" type="pres">
      <dgm:prSet presAssocID="{3E50CFB3-39B7-4BB3-A12C-B1DA569D015D}" presName="node" presStyleLbl="node1" presStyleIdx="3" presStyleCnt="4">
        <dgm:presLayoutVars>
          <dgm:bulletEnabled val="1"/>
        </dgm:presLayoutVars>
      </dgm:prSet>
      <dgm:spPr/>
    </dgm:pt>
  </dgm:ptLst>
  <dgm:cxnLst>
    <dgm:cxn modelId="{7932D009-7DBC-4A64-A48C-E1650AC051BA}" srcId="{1544B90D-525A-4145-A698-530DB5EB219F}" destId="{9F0824ED-6FE2-4979-828B-8DA859E0EC0C}" srcOrd="2" destOrd="0" parTransId="{73BAC996-74C7-4694-A765-5EEB6C8DA2D9}" sibTransId="{05D9C3E3-B429-43B9-867D-BF3D2DE3887F}"/>
    <dgm:cxn modelId="{F055E629-4B84-4280-8DEE-4E6F1D5ABAD5}" srcId="{1544B90D-525A-4145-A698-530DB5EB219F}" destId="{3E50CFB3-39B7-4BB3-A12C-B1DA569D015D}" srcOrd="3" destOrd="0" parTransId="{DD05C4A0-E890-4518-9E4E-14F5EFE5AE65}" sibTransId="{3494D788-2437-4AFD-9A64-94FC9B82403B}"/>
    <dgm:cxn modelId="{F90E2B2D-0A80-452A-8212-425B26DA5B70}" type="presOf" srcId="{9CA827AF-C2FB-4975-83C6-4A67FB25D124}" destId="{7EAF323D-6450-4AA3-BD2C-00C5CD59633E}" srcOrd="0" destOrd="0" presId="urn:microsoft.com/office/officeart/2005/8/layout/default"/>
    <dgm:cxn modelId="{EEEDE736-9CA7-490A-BB4F-2D382A22DC1F}" type="presOf" srcId="{FD43F77E-9DEA-4F1B-A05A-D8C2DF69BF0A}" destId="{7C931A4C-279E-4E77-B47C-B80B19DF6F2C}" srcOrd="0" destOrd="0" presId="urn:microsoft.com/office/officeart/2005/8/layout/default"/>
    <dgm:cxn modelId="{8BA3FD61-EA04-4123-8105-0BC2439547F6}" srcId="{1544B90D-525A-4145-A698-530DB5EB219F}" destId="{9CA827AF-C2FB-4975-83C6-4A67FB25D124}" srcOrd="1" destOrd="0" parTransId="{B8D692CD-0C48-4997-A127-A48A7FE359A9}" sibTransId="{888392EE-CBD0-4893-8104-5B9CDE06313A}"/>
    <dgm:cxn modelId="{08D85F42-F156-47B7-A885-11D685011AD7}" type="presOf" srcId="{3E50CFB3-39B7-4BB3-A12C-B1DA569D015D}" destId="{4E796883-6802-420C-8486-0DC261CF146D}" srcOrd="0" destOrd="0" presId="urn:microsoft.com/office/officeart/2005/8/layout/default"/>
    <dgm:cxn modelId="{9ABAEB5A-AD8E-4942-849C-FAEBC3773831}" type="presOf" srcId="{1544B90D-525A-4145-A698-530DB5EB219F}" destId="{2728713F-3752-42C0-9672-F719B35462F9}" srcOrd="0" destOrd="0" presId="urn:microsoft.com/office/officeart/2005/8/layout/default"/>
    <dgm:cxn modelId="{C8F632DB-81F6-4B6F-BA96-34960028D800}" type="presOf" srcId="{9F0824ED-6FE2-4979-828B-8DA859E0EC0C}" destId="{808886DC-D3B9-4900-BFC1-75F9A00EAD56}" srcOrd="0" destOrd="0" presId="urn:microsoft.com/office/officeart/2005/8/layout/default"/>
    <dgm:cxn modelId="{2EFF0BEF-72F0-4F3E-8658-73FDB14E1078}" srcId="{1544B90D-525A-4145-A698-530DB5EB219F}" destId="{FD43F77E-9DEA-4F1B-A05A-D8C2DF69BF0A}" srcOrd="0" destOrd="0" parTransId="{E907C931-745F-47F2-977E-3AF45617F3D1}" sibTransId="{661523B0-A41F-4C25-AF1D-D760F951EBAF}"/>
    <dgm:cxn modelId="{B93CDF70-566D-48CD-A097-5FF4B332109E}" type="presParOf" srcId="{2728713F-3752-42C0-9672-F719B35462F9}" destId="{7C931A4C-279E-4E77-B47C-B80B19DF6F2C}" srcOrd="0" destOrd="0" presId="urn:microsoft.com/office/officeart/2005/8/layout/default"/>
    <dgm:cxn modelId="{537A89C1-D383-4D41-8008-B76AE85C0FA6}" type="presParOf" srcId="{2728713F-3752-42C0-9672-F719B35462F9}" destId="{DDC5B8F9-6E64-40EE-B373-A6F33AEC8314}" srcOrd="1" destOrd="0" presId="urn:microsoft.com/office/officeart/2005/8/layout/default"/>
    <dgm:cxn modelId="{C4331BE9-8A91-43F3-92FD-B191820A98E9}" type="presParOf" srcId="{2728713F-3752-42C0-9672-F719B35462F9}" destId="{7EAF323D-6450-4AA3-BD2C-00C5CD59633E}" srcOrd="2" destOrd="0" presId="urn:microsoft.com/office/officeart/2005/8/layout/default"/>
    <dgm:cxn modelId="{E4B6A1B3-C9AC-4746-A06E-ABEDC2EAE1EE}" type="presParOf" srcId="{2728713F-3752-42C0-9672-F719B35462F9}" destId="{61DFF27F-C4EA-41B7-A0D0-DC41323C1DAB}" srcOrd="3" destOrd="0" presId="urn:microsoft.com/office/officeart/2005/8/layout/default"/>
    <dgm:cxn modelId="{39A5824A-93D9-48C7-98E8-EDB24FA85825}" type="presParOf" srcId="{2728713F-3752-42C0-9672-F719B35462F9}" destId="{808886DC-D3B9-4900-BFC1-75F9A00EAD56}" srcOrd="4" destOrd="0" presId="urn:microsoft.com/office/officeart/2005/8/layout/default"/>
    <dgm:cxn modelId="{2B29FFEC-458E-4345-81E7-5AF9D87377AB}" type="presParOf" srcId="{2728713F-3752-42C0-9672-F719B35462F9}" destId="{A818DED1-0B76-42B7-91CB-68ACE7C5A6E4}" srcOrd="5" destOrd="0" presId="urn:microsoft.com/office/officeart/2005/8/layout/default"/>
    <dgm:cxn modelId="{36479E8C-A131-4203-AB91-1E8FD72DDAF5}" type="presParOf" srcId="{2728713F-3752-42C0-9672-F719B35462F9}" destId="{4E796883-6802-420C-8486-0DC261CF14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CF84F3-855A-4793-8FA5-B70B656A117D}" type="doc">
      <dgm:prSet loTypeId="urn:microsoft.com/office/officeart/2005/8/layout/pyramid2" loCatId="list" qsTypeId="urn:microsoft.com/office/officeart/2005/8/quickstyle/3d3" qsCatId="3D" csTypeId="urn:microsoft.com/office/officeart/2005/8/colors/colorful5" csCatId="colorful" phldr="1"/>
      <dgm:spPr/>
    </dgm:pt>
    <dgm:pt modelId="{99E279CD-4DC4-4A72-BFF7-CC5BB84ED5B9}">
      <dgm:prSet phldrT="[نص]"/>
      <dgm:spPr>
        <a:solidFill>
          <a:srgbClr val="92D050">
            <a:alpha val="90000"/>
          </a:srgbClr>
        </a:solidFill>
      </dgm:spPr>
      <dgm:t>
        <a:bodyPr/>
        <a:lstStyle/>
        <a:p>
          <a:pPr rtl="1"/>
          <a:r>
            <a:rPr lang="en-US" b="1" dirty="0">
              <a:solidFill>
                <a:schemeClr val="bg1"/>
              </a:solidFill>
            </a:rPr>
            <a:t>Credentialing</a:t>
          </a:r>
          <a:endParaRPr lang="ar-SA" dirty="0">
            <a:solidFill>
              <a:schemeClr val="bg1"/>
            </a:solidFill>
          </a:endParaRPr>
        </a:p>
      </dgm:t>
    </dgm:pt>
    <dgm:pt modelId="{BEB37C20-7FCB-4671-A4A9-7B8B6E2A256E}" type="parTrans" cxnId="{5B9337AE-2388-4D6A-9006-AC4A5D636B21}">
      <dgm:prSet/>
      <dgm:spPr/>
      <dgm:t>
        <a:bodyPr/>
        <a:lstStyle/>
        <a:p>
          <a:pPr rtl="1"/>
          <a:endParaRPr lang="ar-SA"/>
        </a:p>
      </dgm:t>
    </dgm:pt>
    <dgm:pt modelId="{92EF3CE9-E83C-45A9-9E38-F00EC9C21B4A}" type="sibTrans" cxnId="{5B9337AE-2388-4D6A-9006-AC4A5D636B21}">
      <dgm:prSet/>
      <dgm:spPr/>
      <dgm:t>
        <a:bodyPr/>
        <a:lstStyle/>
        <a:p>
          <a:pPr rtl="1"/>
          <a:endParaRPr lang="ar-SA"/>
        </a:p>
      </dgm:t>
    </dgm:pt>
    <dgm:pt modelId="{EC55B0EF-6255-4F68-A441-5FF862A39218}">
      <dgm:prSet phldrT="[نص]"/>
      <dgm:spPr>
        <a:solidFill>
          <a:srgbClr val="FFC000">
            <a:alpha val="90000"/>
          </a:srgbClr>
        </a:solidFill>
      </dgm:spPr>
      <dgm:t>
        <a:bodyPr/>
        <a:lstStyle/>
        <a:p>
          <a:pPr rtl="1"/>
          <a:r>
            <a:rPr lang="en-US" b="1" dirty="0">
              <a:solidFill>
                <a:schemeClr val="bg1"/>
              </a:solidFill>
            </a:rPr>
            <a:t>Registration (licensure)</a:t>
          </a:r>
          <a:r>
            <a:rPr lang="en-US" dirty="0">
              <a:solidFill>
                <a:schemeClr val="bg1"/>
              </a:solidFill>
            </a:rPr>
            <a:t> </a:t>
          </a:r>
          <a:endParaRPr lang="ar-SA" dirty="0">
            <a:solidFill>
              <a:schemeClr val="bg1"/>
            </a:solidFill>
          </a:endParaRPr>
        </a:p>
      </dgm:t>
    </dgm:pt>
    <dgm:pt modelId="{04B27806-E3D4-4818-BBEF-15155A9635BD}" type="parTrans" cxnId="{D7E56706-6736-4B46-9290-01ABD6A07EA9}">
      <dgm:prSet/>
      <dgm:spPr/>
      <dgm:t>
        <a:bodyPr/>
        <a:lstStyle/>
        <a:p>
          <a:pPr rtl="1"/>
          <a:endParaRPr lang="ar-SA"/>
        </a:p>
      </dgm:t>
    </dgm:pt>
    <dgm:pt modelId="{D8A3E67C-BB6D-4102-B71D-523B0D4DC7E1}" type="sibTrans" cxnId="{D7E56706-6736-4B46-9290-01ABD6A07EA9}">
      <dgm:prSet/>
      <dgm:spPr/>
      <dgm:t>
        <a:bodyPr/>
        <a:lstStyle/>
        <a:p>
          <a:pPr rtl="1"/>
          <a:endParaRPr lang="ar-SA"/>
        </a:p>
      </dgm:t>
    </dgm:pt>
    <dgm:pt modelId="{0DBAF59F-9910-484E-954F-9F265C5176EF}">
      <dgm:prSet/>
      <dgm:spPr>
        <a:solidFill>
          <a:srgbClr val="990099">
            <a:alpha val="90000"/>
          </a:srgbClr>
        </a:solidFill>
      </dgm:spPr>
      <dgm:t>
        <a:bodyPr/>
        <a:lstStyle/>
        <a:p>
          <a:pPr rtl="1"/>
          <a:r>
            <a:rPr lang="en-US" b="1" dirty="0">
              <a:solidFill>
                <a:schemeClr val="bg1"/>
              </a:solidFill>
            </a:rPr>
            <a:t>Accreditation</a:t>
          </a:r>
          <a:endParaRPr lang="en-US" dirty="0">
            <a:solidFill>
              <a:schemeClr val="bg1"/>
            </a:solidFill>
          </a:endParaRPr>
        </a:p>
      </dgm:t>
    </dgm:pt>
    <dgm:pt modelId="{E5C33198-5778-4DDE-9B89-571A37F97160}" type="parTrans" cxnId="{6BC83FB6-9AFA-40E3-BF1C-DF61863D7FFB}">
      <dgm:prSet/>
      <dgm:spPr/>
      <dgm:t>
        <a:bodyPr/>
        <a:lstStyle/>
        <a:p>
          <a:pPr rtl="1"/>
          <a:endParaRPr lang="ar-SA"/>
        </a:p>
      </dgm:t>
    </dgm:pt>
    <dgm:pt modelId="{E9B624E0-0628-480A-B4F7-44077387C9DA}" type="sibTrans" cxnId="{6BC83FB6-9AFA-40E3-BF1C-DF61863D7FFB}">
      <dgm:prSet/>
      <dgm:spPr/>
      <dgm:t>
        <a:bodyPr/>
        <a:lstStyle/>
        <a:p>
          <a:pPr rtl="1"/>
          <a:endParaRPr lang="ar-SA"/>
        </a:p>
      </dgm:t>
    </dgm:pt>
    <dgm:pt modelId="{97961021-0C28-4B08-A3E4-70CD49B2C519}" type="pres">
      <dgm:prSet presAssocID="{EDCF84F3-855A-4793-8FA5-B70B656A117D}" presName="compositeShape" presStyleCnt="0">
        <dgm:presLayoutVars>
          <dgm:dir/>
          <dgm:resizeHandles/>
        </dgm:presLayoutVars>
      </dgm:prSet>
      <dgm:spPr/>
    </dgm:pt>
    <dgm:pt modelId="{8E2FF5AB-1F4A-48B0-898E-5970520FF309}" type="pres">
      <dgm:prSet presAssocID="{EDCF84F3-855A-4793-8FA5-B70B656A117D}" presName="pyramid" presStyleLbl="node1" presStyleIdx="0" presStyleCnt="1"/>
      <dgm:spPr/>
    </dgm:pt>
    <dgm:pt modelId="{C2F5A3F8-AFE3-4A19-929A-3AA5662B288E}" type="pres">
      <dgm:prSet presAssocID="{EDCF84F3-855A-4793-8FA5-B70B656A117D}" presName="theList" presStyleCnt="0"/>
      <dgm:spPr/>
    </dgm:pt>
    <dgm:pt modelId="{6EC08F94-69C3-41A8-A3B2-CA60B5C8C6F9}" type="pres">
      <dgm:prSet presAssocID="{99E279CD-4DC4-4A72-BFF7-CC5BB84ED5B9}" presName="aNode" presStyleLbl="fgAcc1" presStyleIdx="0" presStyleCnt="3">
        <dgm:presLayoutVars>
          <dgm:bulletEnabled val="1"/>
        </dgm:presLayoutVars>
      </dgm:prSet>
      <dgm:spPr/>
    </dgm:pt>
    <dgm:pt modelId="{528F9A1F-B564-4618-A869-EE8C5D3463DD}" type="pres">
      <dgm:prSet presAssocID="{99E279CD-4DC4-4A72-BFF7-CC5BB84ED5B9}" presName="aSpace" presStyleCnt="0"/>
      <dgm:spPr/>
    </dgm:pt>
    <dgm:pt modelId="{7E96325E-B844-45D2-A991-ABDF7614E456}" type="pres">
      <dgm:prSet presAssocID="{EC55B0EF-6255-4F68-A441-5FF862A39218}" presName="aNode" presStyleLbl="fgAcc1" presStyleIdx="1" presStyleCnt="3">
        <dgm:presLayoutVars>
          <dgm:bulletEnabled val="1"/>
        </dgm:presLayoutVars>
      </dgm:prSet>
      <dgm:spPr/>
    </dgm:pt>
    <dgm:pt modelId="{A1EC231C-14DA-4FC3-AB61-59D033269972}" type="pres">
      <dgm:prSet presAssocID="{EC55B0EF-6255-4F68-A441-5FF862A39218}" presName="aSpace" presStyleCnt="0"/>
      <dgm:spPr/>
    </dgm:pt>
    <dgm:pt modelId="{362A05F9-A77B-4F3F-9D26-5714C3D0B2B4}" type="pres">
      <dgm:prSet presAssocID="{0DBAF59F-9910-484E-954F-9F265C5176EF}" presName="aNode" presStyleLbl="fgAcc1" presStyleIdx="2" presStyleCnt="3">
        <dgm:presLayoutVars>
          <dgm:bulletEnabled val="1"/>
        </dgm:presLayoutVars>
      </dgm:prSet>
      <dgm:spPr/>
    </dgm:pt>
    <dgm:pt modelId="{616661E3-4693-4F76-92CC-735C1B1A6A6D}" type="pres">
      <dgm:prSet presAssocID="{0DBAF59F-9910-484E-954F-9F265C5176EF}" presName="aSpace" presStyleCnt="0"/>
      <dgm:spPr/>
    </dgm:pt>
  </dgm:ptLst>
  <dgm:cxnLst>
    <dgm:cxn modelId="{D7E56706-6736-4B46-9290-01ABD6A07EA9}" srcId="{EDCF84F3-855A-4793-8FA5-B70B656A117D}" destId="{EC55B0EF-6255-4F68-A441-5FF862A39218}" srcOrd="1" destOrd="0" parTransId="{04B27806-E3D4-4818-BBEF-15155A9635BD}" sibTransId="{D8A3E67C-BB6D-4102-B71D-523B0D4DC7E1}"/>
    <dgm:cxn modelId="{5B9337AE-2388-4D6A-9006-AC4A5D636B21}" srcId="{EDCF84F3-855A-4793-8FA5-B70B656A117D}" destId="{99E279CD-4DC4-4A72-BFF7-CC5BB84ED5B9}" srcOrd="0" destOrd="0" parTransId="{BEB37C20-7FCB-4671-A4A9-7B8B6E2A256E}" sibTransId="{92EF3CE9-E83C-45A9-9E38-F00EC9C21B4A}"/>
    <dgm:cxn modelId="{6BC83FB6-9AFA-40E3-BF1C-DF61863D7FFB}" srcId="{EDCF84F3-855A-4793-8FA5-B70B656A117D}" destId="{0DBAF59F-9910-484E-954F-9F265C5176EF}" srcOrd="2" destOrd="0" parTransId="{E5C33198-5778-4DDE-9B89-571A37F97160}" sibTransId="{E9B624E0-0628-480A-B4F7-44077387C9DA}"/>
    <dgm:cxn modelId="{CD916DBB-ED18-4E2C-8369-B84D6F1C8713}" type="presOf" srcId="{EDCF84F3-855A-4793-8FA5-B70B656A117D}" destId="{97961021-0C28-4B08-A3E4-70CD49B2C519}" srcOrd="0" destOrd="0" presId="urn:microsoft.com/office/officeart/2005/8/layout/pyramid2"/>
    <dgm:cxn modelId="{044239BC-2558-4AB1-929C-C453AA672841}" type="presOf" srcId="{99E279CD-4DC4-4A72-BFF7-CC5BB84ED5B9}" destId="{6EC08F94-69C3-41A8-A3B2-CA60B5C8C6F9}" srcOrd="0" destOrd="0" presId="urn:microsoft.com/office/officeart/2005/8/layout/pyramid2"/>
    <dgm:cxn modelId="{AD5D96D8-9232-4EB0-9CD7-AFC8CB083795}" type="presOf" srcId="{EC55B0EF-6255-4F68-A441-5FF862A39218}" destId="{7E96325E-B844-45D2-A991-ABDF7614E456}" srcOrd="0" destOrd="0" presId="urn:microsoft.com/office/officeart/2005/8/layout/pyramid2"/>
    <dgm:cxn modelId="{449459FB-39D5-4EBB-87C7-AF887ACFDB33}" type="presOf" srcId="{0DBAF59F-9910-484E-954F-9F265C5176EF}" destId="{362A05F9-A77B-4F3F-9D26-5714C3D0B2B4}" srcOrd="0" destOrd="0" presId="urn:microsoft.com/office/officeart/2005/8/layout/pyramid2"/>
    <dgm:cxn modelId="{7894C9A6-EAEB-4224-90C4-831CC64769DB}" type="presParOf" srcId="{97961021-0C28-4B08-A3E4-70CD49B2C519}" destId="{8E2FF5AB-1F4A-48B0-898E-5970520FF309}" srcOrd="0" destOrd="0" presId="urn:microsoft.com/office/officeart/2005/8/layout/pyramid2"/>
    <dgm:cxn modelId="{31CE0687-884B-4D84-85C6-57CCCEDECE1F}" type="presParOf" srcId="{97961021-0C28-4B08-A3E4-70CD49B2C519}" destId="{C2F5A3F8-AFE3-4A19-929A-3AA5662B288E}" srcOrd="1" destOrd="0" presId="urn:microsoft.com/office/officeart/2005/8/layout/pyramid2"/>
    <dgm:cxn modelId="{C46E855C-F4FB-4222-BEC5-2F32799DCDA8}" type="presParOf" srcId="{C2F5A3F8-AFE3-4A19-929A-3AA5662B288E}" destId="{6EC08F94-69C3-41A8-A3B2-CA60B5C8C6F9}" srcOrd="0" destOrd="0" presId="urn:microsoft.com/office/officeart/2005/8/layout/pyramid2"/>
    <dgm:cxn modelId="{540F8987-D59E-4FBB-99F0-CE4981D30A2A}" type="presParOf" srcId="{C2F5A3F8-AFE3-4A19-929A-3AA5662B288E}" destId="{528F9A1F-B564-4618-A869-EE8C5D3463DD}" srcOrd="1" destOrd="0" presId="urn:microsoft.com/office/officeart/2005/8/layout/pyramid2"/>
    <dgm:cxn modelId="{0D467127-EF66-4350-AAA3-E89FF0D15511}" type="presParOf" srcId="{C2F5A3F8-AFE3-4A19-929A-3AA5662B288E}" destId="{7E96325E-B844-45D2-A991-ABDF7614E456}" srcOrd="2" destOrd="0" presId="urn:microsoft.com/office/officeart/2005/8/layout/pyramid2"/>
    <dgm:cxn modelId="{D513D36D-FCBF-4A76-8044-E099E4E1DD77}" type="presParOf" srcId="{C2F5A3F8-AFE3-4A19-929A-3AA5662B288E}" destId="{A1EC231C-14DA-4FC3-AB61-59D033269972}" srcOrd="3" destOrd="0" presId="urn:microsoft.com/office/officeart/2005/8/layout/pyramid2"/>
    <dgm:cxn modelId="{80157240-F9B9-4013-978D-C7D737CC2E9A}" type="presParOf" srcId="{C2F5A3F8-AFE3-4A19-929A-3AA5662B288E}" destId="{362A05F9-A77B-4F3F-9D26-5714C3D0B2B4}" srcOrd="4" destOrd="0" presId="urn:microsoft.com/office/officeart/2005/8/layout/pyramid2"/>
    <dgm:cxn modelId="{0A9EE872-5BEB-45F9-962A-4F5D6C55F212}" type="presParOf" srcId="{C2F5A3F8-AFE3-4A19-929A-3AA5662B288E}" destId="{616661E3-4693-4F76-92CC-735C1B1A6A6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393D0-4C8A-474D-9C49-873A4E5F7939}">
      <dsp:nvSpPr>
        <dsp:cNvPr id="0" name=""/>
        <dsp:cNvSpPr/>
      </dsp:nvSpPr>
      <dsp:spPr>
        <a:xfrm>
          <a:off x="1286141" y="580"/>
          <a:ext cx="2701520" cy="16209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bg1"/>
              </a:solidFill>
            </a:rPr>
            <a:t>Hazard</a:t>
          </a:r>
          <a:endParaRPr lang="ar-SA" sz="3400" kern="1200" dirty="0">
            <a:solidFill>
              <a:schemeClr val="bg1"/>
            </a:solidFill>
          </a:endParaRPr>
        </a:p>
      </dsp:txBody>
      <dsp:txXfrm>
        <a:off x="1286141" y="580"/>
        <a:ext cx="2701520" cy="1620912"/>
      </dsp:txXfrm>
    </dsp:sp>
    <dsp:sp modelId="{AE0438FF-F94B-4805-BA46-F4132F293C47}">
      <dsp:nvSpPr>
        <dsp:cNvPr id="0" name=""/>
        <dsp:cNvSpPr/>
      </dsp:nvSpPr>
      <dsp:spPr>
        <a:xfrm>
          <a:off x="4257813" y="580"/>
          <a:ext cx="2701520" cy="1620912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Risk</a:t>
          </a:r>
          <a:r>
            <a:rPr lang="en-US" sz="3400" kern="1200" dirty="0"/>
            <a:t> </a:t>
          </a:r>
          <a:endParaRPr lang="ar-SA" sz="3400" kern="1200" dirty="0"/>
        </a:p>
      </dsp:txBody>
      <dsp:txXfrm>
        <a:off x="4257813" y="580"/>
        <a:ext cx="2701520" cy="1620912"/>
      </dsp:txXfrm>
    </dsp:sp>
    <dsp:sp modelId="{39B38897-CCBA-4F0D-B0B2-5E9586E80C42}">
      <dsp:nvSpPr>
        <dsp:cNvPr id="0" name=""/>
        <dsp:cNvSpPr/>
      </dsp:nvSpPr>
      <dsp:spPr>
        <a:xfrm>
          <a:off x="2771977" y="1891645"/>
          <a:ext cx="2701520" cy="162091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Risk management</a:t>
          </a:r>
          <a:endParaRPr lang="ar-SA" sz="3400" b="1" kern="1200" dirty="0"/>
        </a:p>
      </dsp:txBody>
      <dsp:txXfrm>
        <a:off x="2771977" y="1891645"/>
        <a:ext cx="2701520" cy="1620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7C2EF-3E07-4A75-91A1-C8777478DADB}">
      <dsp:nvSpPr>
        <dsp:cNvPr id="0" name=""/>
        <dsp:cNvSpPr/>
      </dsp:nvSpPr>
      <dsp:spPr>
        <a:xfrm>
          <a:off x="-65777" y="0"/>
          <a:ext cx="5130888" cy="564916"/>
        </a:xfrm>
        <a:prstGeom prst="roundRect">
          <a:avLst>
            <a:gd name="adj" fmla="val 10000"/>
          </a:avLst>
        </a:prstGeom>
        <a:solidFill>
          <a:srgbClr val="FE920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Identify the risk</a:t>
          </a:r>
          <a:endParaRPr lang="ar-SA" sz="2000" b="1" kern="1200" dirty="0"/>
        </a:p>
      </dsp:txBody>
      <dsp:txXfrm>
        <a:off x="-49231" y="16546"/>
        <a:ext cx="4473563" cy="531824"/>
      </dsp:txXfrm>
    </dsp:sp>
    <dsp:sp modelId="{F274A8DB-5C13-4D8F-9C32-64F3942AAF1D}">
      <dsp:nvSpPr>
        <dsp:cNvPr id="0" name=""/>
        <dsp:cNvSpPr/>
      </dsp:nvSpPr>
      <dsp:spPr>
        <a:xfrm>
          <a:off x="363933" y="667628"/>
          <a:ext cx="5130888" cy="564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Assess the frequency and severity of the risk</a:t>
          </a:r>
          <a:endParaRPr lang="ar-SA" sz="1800" b="1" kern="1200" dirty="0"/>
        </a:p>
      </dsp:txBody>
      <dsp:txXfrm>
        <a:off x="380479" y="684174"/>
        <a:ext cx="4300888" cy="531824"/>
      </dsp:txXfrm>
    </dsp:sp>
    <dsp:sp modelId="{1D7C8202-5A88-4963-9324-28CA3602C76A}">
      <dsp:nvSpPr>
        <dsp:cNvPr id="0" name=""/>
        <dsp:cNvSpPr/>
      </dsp:nvSpPr>
      <dsp:spPr>
        <a:xfrm>
          <a:off x="787232" y="1335257"/>
          <a:ext cx="5130888" cy="564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Reduce or eliminate the risk</a:t>
          </a:r>
          <a:endParaRPr lang="ar-SA" sz="1800" b="1" kern="1200" dirty="0"/>
        </a:p>
      </dsp:txBody>
      <dsp:txXfrm>
        <a:off x="803778" y="1351803"/>
        <a:ext cx="4307301" cy="531824"/>
      </dsp:txXfrm>
    </dsp:sp>
    <dsp:sp modelId="{47F74B4E-A589-49B8-86C7-B1747B24FD09}">
      <dsp:nvSpPr>
        <dsp:cNvPr id="0" name=""/>
        <dsp:cNvSpPr/>
      </dsp:nvSpPr>
      <dsp:spPr>
        <a:xfrm>
          <a:off x="1085388" y="2002886"/>
          <a:ext cx="5393999" cy="564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    Assess the costs saved by reducing the risk or the costs of not managing the risk</a:t>
          </a:r>
          <a:endParaRPr lang="ar-SA" sz="1800" b="1" kern="1200" dirty="0">
            <a:solidFill>
              <a:schemeClr val="bg1"/>
            </a:solidFill>
          </a:endParaRPr>
        </a:p>
      </dsp:txBody>
      <dsp:txXfrm>
        <a:off x="1101934" y="2019432"/>
        <a:ext cx="4523134" cy="531824"/>
      </dsp:txXfrm>
    </dsp:sp>
    <dsp:sp modelId="{E1FE1389-BB83-491D-8F23-28FEB533C51A}">
      <dsp:nvSpPr>
        <dsp:cNvPr id="0" name=""/>
        <dsp:cNvSpPr/>
      </dsp:nvSpPr>
      <dsp:spPr>
        <a:xfrm>
          <a:off x="4697914" y="432674"/>
          <a:ext cx="367195" cy="367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700" kern="1200"/>
        </a:p>
      </dsp:txBody>
      <dsp:txXfrm>
        <a:off x="4780533" y="432674"/>
        <a:ext cx="201957" cy="276314"/>
      </dsp:txXfrm>
    </dsp:sp>
    <dsp:sp modelId="{4256001F-6796-4E96-8099-5DDE7B809131}">
      <dsp:nvSpPr>
        <dsp:cNvPr id="0" name=""/>
        <dsp:cNvSpPr/>
      </dsp:nvSpPr>
      <dsp:spPr>
        <a:xfrm>
          <a:off x="5127626" y="1100303"/>
          <a:ext cx="367195" cy="367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700" kern="1200"/>
        </a:p>
      </dsp:txBody>
      <dsp:txXfrm>
        <a:off x="5210245" y="1100303"/>
        <a:ext cx="201957" cy="276314"/>
      </dsp:txXfrm>
    </dsp:sp>
    <dsp:sp modelId="{83D0C1F9-5828-41FC-A77F-60C68F94A64D}">
      <dsp:nvSpPr>
        <dsp:cNvPr id="0" name=""/>
        <dsp:cNvSpPr/>
      </dsp:nvSpPr>
      <dsp:spPr>
        <a:xfrm>
          <a:off x="5550924" y="1767932"/>
          <a:ext cx="367195" cy="367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700" kern="1200"/>
        </a:p>
      </dsp:txBody>
      <dsp:txXfrm>
        <a:off x="5633543" y="1767932"/>
        <a:ext cx="201957" cy="276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31A4C-279E-4E77-B47C-B80B19DF6F2C}">
      <dsp:nvSpPr>
        <dsp:cNvPr id="0" name=""/>
        <dsp:cNvSpPr/>
      </dsp:nvSpPr>
      <dsp:spPr>
        <a:xfrm>
          <a:off x="617520" y="141"/>
          <a:ext cx="2611831" cy="156709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Incident monitoring</a:t>
          </a:r>
          <a:endParaRPr lang="ar-SA" sz="3100" kern="1200" dirty="0"/>
        </a:p>
      </dsp:txBody>
      <dsp:txXfrm>
        <a:off x="617520" y="141"/>
        <a:ext cx="2611831" cy="1567098"/>
      </dsp:txXfrm>
    </dsp:sp>
    <dsp:sp modelId="{7EAF323D-6450-4AA3-BD2C-00C5CD59633E}">
      <dsp:nvSpPr>
        <dsp:cNvPr id="0" name=""/>
        <dsp:cNvSpPr/>
      </dsp:nvSpPr>
      <dsp:spPr>
        <a:xfrm>
          <a:off x="3512213" y="0"/>
          <a:ext cx="2611831" cy="1567098"/>
        </a:xfrm>
        <a:prstGeom prst="rect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bg1"/>
              </a:solidFill>
            </a:rPr>
            <a:t>Sentinel events</a:t>
          </a:r>
          <a:endParaRPr lang="ar-SA" sz="3100" kern="1200" dirty="0">
            <a:solidFill>
              <a:schemeClr val="bg1"/>
            </a:solidFill>
          </a:endParaRPr>
        </a:p>
      </dsp:txBody>
      <dsp:txXfrm>
        <a:off x="3512213" y="0"/>
        <a:ext cx="2611831" cy="1567098"/>
      </dsp:txXfrm>
    </dsp:sp>
    <dsp:sp modelId="{808886DC-D3B9-4900-BFC1-75F9A00EAD56}">
      <dsp:nvSpPr>
        <dsp:cNvPr id="0" name=""/>
        <dsp:cNvSpPr/>
      </dsp:nvSpPr>
      <dsp:spPr>
        <a:xfrm>
          <a:off x="617520" y="1828423"/>
          <a:ext cx="2611831" cy="1567098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bg1"/>
              </a:solidFill>
            </a:rPr>
            <a:t>Fitness-to-practice requirements</a:t>
          </a:r>
        </a:p>
      </dsp:txBody>
      <dsp:txXfrm>
        <a:off x="617520" y="1828423"/>
        <a:ext cx="2611831" cy="1567098"/>
      </dsp:txXfrm>
    </dsp:sp>
    <dsp:sp modelId="{4E796883-6802-420C-8486-0DC261CF146D}">
      <dsp:nvSpPr>
        <dsp:cNvPr id="0" name=""/>
        <dsp:cNvSpPr/>
      </dsp:nvSpPr>
      <dsp:spPr>
        <a:xfrm>
          <a:off x="3490535" y="1828423"/>
          <a:ext cx="2611831" cy="1567098"/>
        </a:xfrm>
        <a:prstGeom prst="rect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bg1"/>
              </a:solidFill>
            </a:rPr>
            <a:t>Patient  complaint </a:t>
          </a:r>
          <a:endParaRPr lang="ar-SA" sz="3100" kern="1200" dirty="0">
            <a:solidFill>
              <a:schemeClr val="bg1"/>
            </a:solidFill>
          </a:endParaRPr>
        </a:p>
      </dsp:txBody>
      <dsp:txXfrm>
        <a:off x="3490535" y="1828423"/>
        <a:ext cx="2611831" cy="1567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FF5AB-1F4A-48B0-898E-5970520FF309}">
      <dsp:nvSpPr>
        <dsp:cNvPr id="0" name=""/>
        <dsp:cNvSpPr/>
      </dsp:nvSpPr>
      <dsp:spPr>
        <a:xfrm>
          <a:off x="855708" y="0"/>
          <a:ext cx="2490115" cy="249011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C08F94-69C3-41A8-A3B2-CA60B5C8C6F9}">
      <dsp:nvSpPr>
        <dsp:cNvPr id="0" name=""/>
        <dsp:cNvSpPr/>
      </dsp:nvSpPr>
      <dsp:spPr>
        <a:xfrm>
          <a:off x="2100766" y="250348"/>
          <a:ext cx="1618574" cy="589456"/>
        </a:xfrm>
        <a:prstGeom prst="round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Credentialing</a:t>
          </a:r>
          <a:endParaRPr lang="ar-SA" sz="1400" kern="1200" dirty="0">
            <a:solidFill>
              <a:schemeClr val="bg1"/>
            </a:solidFill>
          </a:endParaRPr>
        </a:p>
      </dsp:txBody>
      <dsp:txXfrm>
        <a:off x="2129541" y="279123"/>
        <a:ext cx="1561024" cy="531906"/>
      </dsp:txXfrm>
    </dsp:sp>
    <dsp:sp modelId="{7E96325E-B844-45D2-A991-ABDF7614E456}">
      <dsp:nvSpPr>
        <dsp:cNvPr id="0" name=""/>
        <dsp:cNvSpPr/>
      </dsp:nvSpPr>
      <dsp:spPr>
        <a:xfrm>
          <a:off x="2100766" y="913487"/>
          <a:ext cx="1618574" cy="589456"/>
        </a:xfrm>
        <a:prstGeom prst="roundRect">
          <a:avLst/>
        </a:prstGeom>
        <a:solidFill>
          <a:srgbClr val="FFC0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Registration (licensure)</a:t>
          </a:r>
          <a:r>
            <a:rPr lang="en-US" sz="1400" kern="1200" dirty="0">
              <a:solidFill>
                <a:schemeClr val="bg1"/>
              </a:solidFill>
            </a:rPr>
            <a:t> </a:t>
          </a:r>
          <a:endParaRPr lang="ar-SA" sz="1400" kern="1200" dirty="0">
            <a:solidFill>
              <a:schemeClr val="bg1"/>
            </a:solidFill>
          </a:endParaRPr>
        </a:p>
      </dsp:txBody>
      <dsp:txXfrm>
        <a:off x="2129541" y="942262"/>
        <a:ext cx="1561024" cy="531906"/>
      </dsp:txXfrm>
    </dsp:sp>
    <dsp:sp modelId="{362A05F9-A77B-4F3F-9D26-5714C3D0B2B4}">
      <dsp:nvSpPr>
        <dsp:cNvPr id="0" name=""/>
        <dsp:cNvSpPr/>
      </dsp:nvSpPr>
      <dsp:spPr>
        <a:xfrm>
          <a:off x="2100766" y="1576627"/>
          <a:ext cx="1618574" cy="589456"/>
        </a:xfrm>
        <a:prstGeom prst="roundRect">
          <a:avLst/>
        </a:prstGeom>
        <a:solidFill>
          <a:srgbClr val="990099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Accreditation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129541" y="1605402"/>
        <a:ext cx="1561024" cy="531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290C4-D74B-4F95-9B20-26C7ABA532D4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D82C3-A445-418E-BB10-FC81ABE9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5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724455"/>
            <a:ext cx="763525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655520"/>
            <a:ext cx="7940481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7968040F-B65C-4442-AED2-06E8F7AF3F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3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044700"/>
            <a:ext cx="656631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7940659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A1EC7-1513-4F0D-B0A1-86ED0D2148B6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2877160"/>
            <a:ext cx="5497380" cy="137434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Understanding &amp; Managing Clinical Risk</a:t>
            </a:r>
            <a:br>
              <a:rPr lang="en-US" dirty="0"/>
            </a:br>
            <a:endParaRPr lang="en-US" dirty="0"/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84807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93893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" y="281174"/>
            <a:ext cx="8856891" cy="47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35082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ar-JO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" y="1259694"/>
            <a:ext cx="9059135" cy="335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143555" y="205979"/>
            <a:ext cx="5030290" cy="7635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Reduce or eliminate the risk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96848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187" y="128470"/>
            <a:ext cx="6710785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Activities Commonly Used to Manage Clinical Risk</a:t>
            </a:r>
            <a:endParaRPr lang="ar-SA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8913604"/>
              </p:ext>
            </p:extLst>
          </p:nvPr>
        </p:nvGraphicFramePr>
        <p:xfrm>
          <a:off x="1059785" y="1502815"/>
          <a:ext cx="6719888" cy="339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072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470"/>
            <a:ext cx="7167985" cy="916230"/>
          </a:xfrm>
        </p:spPr>
        <p:txBody>
          <a:bodyPr>
            <a:noAutofit/>
          </a:bodyPr>
          <a:lstStyle/>
          <a:p>
            <a:r>
              <a:rPr lang="en-US" sz="3200" b="1" dirty="0"/>
              <a:t>Activities Commonly Used to Manage Clinical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2815"/>
            <a:ext cx="8020050" cy="3263504"/>
          </a:xfrm>
        </p:spPr>
        <p:txBody>
          <a:bodyPr>
            <a:normAutofit fontScale="62500" lnSpcReduction="20000"/>
          </a:bodyPr>
          <a:lstStyle/>
          <a:p>
            <a:r>
              <a:rPr lang="en-US" sz="4600" b="1" dirty="0"/>
              <a:t>Incident monitoring:</a:t>
            </a:r>
          </a:p>
          <a:p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FFFF00"/>
                </a:solidFill>
              </a:rPr>
              <a:t>An incident: </a:t>
            </a:r>
            <a:r>
              <a:rPr lang="en-US" dirty="0"/>
              <a:t>as an event or circumstance that could have or did lead to unintended and/or unnecessary harm to a person and/or a complaint, loss or damage.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FFFF00"/>
                </a:solidFill>
              </a:rPr>
              <a:t>Incident monitoring: </a:t>
            </a:r>
            <a:r>
              <a:rPr lang="en-US" dirty="0"/>
              <a:t>refers to mechanisms for identifying, processing, analyzing and reporting incidents with a view to preventing their reoccurrence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key to an effective reporting system is for staff to routinely report incidents and near misses.</a:t>
            </a:r>
          </a:p>
        </p:txBody>
      </p:sp>
    </p:spTree>
    <p:extLst>
      <p:ext uri="{BB962C8B-B14F-4D97-AF65-F5344CB8AC3E}">
        <p14:creationId xmlns:p14="http://schemas.microsoft.com/office/powerpoint/2010/main" val="18180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65" y="128470"/>
            <a:ext cx="8246070" cy="4571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076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92"/>
            <a:ext cx="7473395" cy="916230"/>
          </a:xfrm>
        </p:spPr>
        <p:txBody>
          <a:bodyPr>
            <a:noAutofit/>
          </a:bodyPr>
          <a:lstStyle/>
          <a:p>
            <a:r>
              <a:rPr lang="en-US" sz="3200" b="1" dirty="0"/>
              <a:t>Activities Commonly Used to Manage Clinical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048625" cy="356891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CC66"/>
                </a:solidFill>
              </a:rPr>
              <a:t>Sentinel events:</a:t>
            </a:r>
          </a:p>
          <a:p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usually unexpected and involving a patient death or serious physical or psychological injury to a patient</a:t>
            </a:r>
          </a:p>
          <a:p>
            <a:pPr lvl="2"/>
            <a:r>
              <a:rPr lang="en-US" dirty="0"/>
              <a:t>e.g. </a:t>
            </a:r>
            <a:r>
              <a:rPr lang="en-US" sz="1900" dirty="0"/>
              <a:t>surgery on the wrong patient or body site, incompatible blood transfusion</a:t>
            </a:r>
            <a:r>
              <a:rPr lang="en-US" dirty="0"/>
              <a:t>.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health-care facilities have mandated the reporting of these types of events because of the significant risks associated with their repetition</a:t>
            </a:r>
          </a:p>
        </p:txBody>
      </p:sp>
    </p:spTree>
    <p:extLst>
      <p:ext uri="{BB962C8B-B14F-4D97-AF65-F5344CB8AC3E}">
        <p14:creationId xmlns:p14="http://schemas.microsoft.com/office/powerpoint/2010/main" val="1108107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470"/>
            <a:ext cx="7024430" cy="9162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Activities Commonly Used to Manage Clinical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2815"/>
            <a:ext cx="8010525" cy="3469481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The role of complaints in improving care </a:t>
            </a:r>
          </a:p>
          <a:p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A complaint : </a:t>
            </a:r>
            <a:r>
              <a:rPr lang="en-US" dirty="0"/>
              <a:t>is defined as an expression of dissatisfaction by a patient, family member with the provided health care.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Complaints often highlight problems that need addressing, such as poor communication or suboptimal decision making.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Communication problems are common causes of complaints, as are problems with treatment and diagnosis.</a:t>
            </a:r>
          </a:p>
        </p:txBody>
      </p:sp>
    </p:spTree>
    <p:extLst>
      <p:ext uri="{BB962C8B-B14F-4D97-AF65-F5344CB8AC3E}">
        <p14:creationId xmlns:p14="http://schemas.microsoft.com/office/powerpoint/2010/main" val="135646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Assist the maintenance of high standards;</a:t>
            </a:r>
          </a:p>
          <a:p>
            <a:endParaRPr lang="en-US" dirty="0"/>
          </a:p>
          <a:p>
            <a:r>
              <a:rPr lang="en-US" dirty="0"/>
              <a:t>Reduce the frequency of litigation;</a:t>
            </a:r>
          </a:p>
          <a:p>
            <a:endParaRPr lang="en-US" dirty="0"/>
          </a:p>
          <a:p>
            <a:r>
              <a:rPr lang="en-US" dirty="0"/>
              <a:t>Help maintain trust in the profession;</a:t>
            </a:r>
          </a:p>
          <a:p>
            <a:endParaRPr lang="en-US" dirty="0"/>
          </a:p>
          <a:p>
            <a:r>
              <a:rPr lang="en-US" dirty="0"/>
              <a:t>Encourage self-assessment;</a:t>
            </a:r>
          </a:p>
          <a:p>
            <a:endParaRPr lang="en-US" dirty="0"/>
          </a:p>
          <a:p>
            <a:r>
              <a:rPr lang="en-US" dirty="0"/>
              <a:t>Protect the public.</a:t>
            </a:r>
          </a:p>
        </p:txBody>
      </p:sp>
    </p:spTree>
    <p:extLst>
      <p:ext uri="{BB962C8B-B14F-4D97-AF65-F5344CB8AC3E}">
        <p14:creationId xmlns:p14="http://schemas.microsoft.com/office/powerpoint/2010/main" val="342478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29" y="1502815"/>
            <a:ext cx="8246070" cy="351221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By end of this lecture you will be able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Understand how you can learn from errors.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Identify situational and personal factors that are associated with the increased risk of error.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Participate in analyses of adverse event and practice strategies to reduce errors.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Know how to apply risk-management principles in the workplace.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Know how to report risks or hazards in the workplace.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9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Activities Commonly Used to Manage Clinical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5" y="1350110"/>
            <a:ext cx="5437735" cy="35122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Fitness-to-practice requirements</a:t>
            </a:r>
          </a:p>
          <a:p>
            <a:pPr lvl="1"/>
            <a:r>
              <a:rPr lang="en-US" sz="1800" dirty="0"/>
              <a:t>Accountability</a:t>
            </a:r>
          </a:p>
          <a:p>
            <a:pPr lvl="1"/>
            <a:r>
              <a:rPr lang="en-US" sz="1800" dirty="0"/>
              <a:t>Competency of healthcare professionals.</a:t>
            </a:r>
          </a:p>
          <a:p>
            <a:pPr lvl="1"/>
            <a:r>
              <a:rPr lang="en-US" sz="1800" dirty="0"/>
              <a:t>Are they practicing beyond their level of experience and skill? Are they unwell, suffering from stress or illness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548047176"/>
              </p:ext>
            </p:extLst>
          </p:nvPr>
        </p:nvGraphicFramePr>
        <p:xfrm>
          <a:off x="5182820" y="1655520"/>
          <a:ext cx="4575050" cy="249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66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Credentialing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891995"/>
            <a:ext cx="8246070" cy="351221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process of assessing and conferring approval on a person’s suitability to provide specific consumer/patient care and treatment services, within defined limits, based on an individual’s </a:t>
            </a:r>
            <a:r>
              <a:rPr lang="en-US" dirty="0" err="1"/>
              <a:t>licence</a:t>
            </a:r>
            <a:r>
              <a:rPr lang="en-US" dirty="0"/>
              <a:t>, education, training, experience, and competence.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49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Registration (licensure)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246070" cy="35122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Registration of  health-care practitioners with a government authority, to protect the health and safety of the public through mechanisms designed to ensure that health practitioners are fit to practice.</a:t>
            </a:r>
          </a:p>
          <a:p>
            <a:r>
              <a:rPr lang="en-US" dirty="0"/>
              <a:t>E.g. Saudi Commission for Health Specialties</a:t>
            </a:r>
          </a:p>
          <a:p>
            <a:endParaRPr lang="en-US" dirty="0"/>
          </a:p>
          <a:p>
            <a:r>
              <a:rPr lang="en-US" dirty="0"/>
              <a:t>Proper registration/licensure  is an important part of the credentialing and accreditation processes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24184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Accreditation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 a formal process to ensure delivery of safe, high-quality health care based on standards and processes devised and developed by health-care professionals for health-care services.</a:t>
            </a:r>
          </a:p>
          <a:p>
            <a:endParaRPr lang="en-US" dirty="0"/>
          </a:p>
          <a:p>
            <a:r>
              <a:rPr lang="en-US" dirty="0"/>
              <a:t>National Accreditation Program: CBAHI</a:t>
            </a:r>
          </a:p>
          <a:p>
            <a:r>
              <a:rPr lang="en-US" dirty="0"/>
              <a:t>International Accreditation Program: Joint commission (US), Accreditation Canada(Canada)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69037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886" y="55397"/>
            <a:ext cx="7199871" cy="85725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</a:rPr>
              <a:t>Personal Strategies for Managing Risk and Reduce Errors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55" y="1502815"/>
            <a:ext cx="5802790" cy="3394472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Care for one’s self (eat well, sleep well and look after yourself);</a:t>
            </a:r>
          </a:p>
          <a:p>
            <a:r>
              <a:rPr lang="en-US" dirty="0">
                <a:solidFill>
                  <a:schemeClr val="bg1"/>
                </a:solidFill>
              </a:rPr>
              <a:t>Know your environment;</a:t>
            </a:r>
          </a:p>
          <a:p>
            <a:r>
              <a:rPr lang="en-US" dirty="0">
                <a:solidFill>
                  <a:schemeClr val="bg1"/>
                </a:solidFill>
              </a:rPr>
              <a:t>Know your task(s);</a:t>
            </a:r>
          </a:p>
          <a:p>
            <a:r>
              <a:rPr lang="en-US" dirty="0">
                <a:solidFill>
                  <a:schemeClr val="bg1"/>
                </a:solidFill>
              </a:rPr>
              <a:t>Prepare and plan (</a:t>
            </a:r>
            <a:r>
              <a:rPr lang="en-US" i="1" dirty="0">
                <a:solidFill>
                  <a:schemeClr val="bg1"/>
                </a:solidFill>
              </a:rPr>
              <a:t>what if</a:t>
            </a:r>
            <a:r>
              <a:rPr lang="en-US" dirty="0">
                <a:solidFill>
                  <a:schemeClr val="bg1"/>
                </a:solidFill>
              </a:rPr>
              <a:t>...);</a:t>
            </a:r>
          </a:p>
          <a:p>
            <a:r>
              <a:rPr lang="en-US" dirty="0">
                <a:solidFill>
                  <a:schemeClr val="bg1"/>
                </a:solidFill>
              </a:rPr>
              <a:t>Build checks into your routine;</a:t>
            </a:r>
          </a:p>
          <a:p>
            <a:r>
              <a:rPr lang="en-US" dirty="0">
                <a:solidFill>
                  <a:schemeClr val="bg1"/>
                </a:solidFill>
              </a:rPr>
              <a:t>Practice the good documentation: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 referral or request for consultation : it is important to only include relevant and necessary information: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Keep accurate and complete health-care records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Provide sufficient information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Note any information relevant to the patient’s diagnosis or treatment and outcomes;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Document the date and time</a:t>
            </a:r>
          </a:p>
          <a:p>
            <a:pPr lvl="1"/>
            <a:endParaRPr lang="en-US" dirty="0"/>
          </a:p>
        </p:txBody>
      </p:sp>
      <p:pic>
        <p:nvPicPr>
          <p:cNvPr id="1026" name="Picture 2" descr="C:\Users\Maher\Desktop\stressmanage_sleepNutEx_f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1755" y="2353247"/>
            <a:ext cx="2722405" cy="26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431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97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Personal Strategies for Managing Risk and Reduce Errors</a:t>
            </a:r>
            <a:endParaRPr lang="ar-JO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260" y="1471889"/>
            <a:ext cx="4038600" cy="339447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Report any risks or hazards/incidents  in your workplace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Participate in meetings to discuss risk management and patient safety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Respond appropriately to patients and families after an adverse event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Respond appropriately to complaints</a:t>
            </a:r>
          </a:p>
          <a:p>
            <a:pPr marL="0" indent="0">
              <a:buNone/>
            </a:pPr>
            <a:endParaRPr lang="ar-JO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Ask if you do not know. Request that a more experienced person </a:t>
            </a:r>
          </a:p>
          <a:p>
            <a:endParaRPr lang="ar-JO" dirty="0"/>
          </a:p>
        </p:txBody>
      </p:sp>
      <p:pic>
        <p:nvPicPr>
          <p:cNvPr id="2050" name="Picture 2" descr="C:\Users\Maher\Desktop\cts_post_2012-10_complaint-is-a-gif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1" y="1221288"/>
            <a:ext cx="3194136" cy="3645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7323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Health-care professionals are responsible for the treatment, care and clinical outcomes of their patients. </a:t>
            </a:r>
          </a:p>
          <a:p>
            <a:r>
              <a:rPr lang="en-US" dirty="0"/>
              <a:t>Personal accountability is important, as any person in the chain might expose a patient to risk. </a:t>
            </a:r>
          </a:p>
          <a:p>
            <a:r>
              <a:rPr lang="en-US" dirty="0"/>
              <a:t>One way for professionals to help prevent adverse events is to identify areas prone to errors.</a:t>
            </a:r>
          </a:p>
          <a:p>
            <a:r>
              <a:rPr lang="en-US" dirty="0"/>
              <a:t>The proactive intervention of a systems approach for minimizing the opportunities for errors can prevent adverse events.</a:t>
            </a:r>
          </a:p>
          <a:p>
            <a:r>
              <a:rPr lang="en-US" dirty="0"/>
              <a:t>Individuals can also work to maintain a safe clinical working environment by looking after their own health and responding appropriately to concerns from patients and colleagues.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99191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he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8720" y="1502815"/>
            <a:ext cx="4779208" cy="3259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953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6" y="1197405"/>
            <a:ext cx="9009594" cy="412303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7200" b="1" dirty="0"/>
              <a:t>Risk management is routine in most industries and has traditionally been associated with limiting </a:t>
            </a:r>
            <a:r>
              <a:rPr lang="en-US" sz="7200" b="1" dirty="0">
                <a:solidFill>
                  <a:srgbClr val="FFFF00"/>
                </a:solidFill>
              </a:rPr>
              <a:t>litigation costs</a:t>
            </a:r>
          </a:p>
          <a:p>
            <a:endParaRPr lang="en-US" sz="7200" b="1" dirty="0"/>
          </a:p>
          <a:p>
            <a:r>
              <a:rPr lang="en-US" sz="7200" b="1" dirty="0"/>
              <a:t>Usually associated with patients taking </a:t>
            </a:r>
            <a:r>
              <a:rPr lang="en-US" sz="7200" b="1" dirty="0">
                <a:solidFill>
                  <a:srgbClr val="FFFF00"/>
                </a:solidFill>
              </a:rPr>
              <a:t>legal action </a:t>
            </a:r>
            <a:r>
              <a:rPr lang="en-US" sz="7200" b="1" dirty="0"/>
              <a:t>against a health professional or hospital</a:t>
            </a:r>
          </a:p>
          <a:p>
            <a:pPr>
              <a:lnSpc>
                <a:spcPct val="170000"/>
              </a:lnSpc>
            </a:pPr>
            <a:endParaRPr lang="en-US" sz="7200" b="1" dirty="0"/>
          </a:p>
          <a:p>
            <a:pPr>
              <a:lnSpc>
                <a:spcPct val="170000"/>
              </a:lnSpc>
            </a:pPr>
            <a:r>
              <a:rPr lang="en-US" sz="7200" b="1" dirty="0"/>
              <a:t>To avoid problems,  hospitals and health organizations use a variety of methods to manage risks</a:t>
            </a:r>
          </a:p>
          <a:p>
            <a:pPr>
              <a:lnSpc>
                <a:spcPct val="170000"/>
              </a:lnSpc>
            </a:pPr>
            <a:r>
              <a:rPr lang="en-US" sz="7200" b="1" dirty="0"/>
              <a:t>hospitals are potentially dangerous places for patients as well as medical workers</a:t>
            </a:r>
          </a:p>
          <a:p>
            <a:pPr>
              <a:lnSpc>
                <a:spcPct val="170000"/>
              </a:lnSpc>
            </a:pPr>
            <a:r>
              <a:rPr lang="en-US" sz="7200" b="1" dirty="0"/>
              <a:t>it’s important to keep in mind that while there are a lot of potential hazards in hospitals,</a:t>
            </a:r>
          </a:p>
        </p:txBody>
      </p:sp>
    </p:spTree>
    <p:extLst>
      <p:ext uri="{BB962C8B-B14F-4D97-AF65-F5344CB8AC3E}">
        <p14:creationId xmlns:p14="http://schemas.microsoft.com/office/powerpoint/2010/main" val="160892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risk management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912516"/>
              </p:ext>
            </p:extLst>
          </p:nvPr>
        </p:nvGraphicFramePr>
        <p:xfrm>
          <a:off x="449263" y="1349375"/>
          <a:ext cx="8245475" cy="3513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02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80" y="128470"/>
            <a:ext cx="8246070" cy="916230"/>
          </a:xfrm>
        </p:spPr>
        <p:txBody>
          <a:bodyPr/>
          <a:lstStyle/>
          <a:p>
            <a:r>
              <a:rPr lang="en-US" dirty="0"/>
              <a:t>Clinical 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10"/>
            <a:ext cx="8124825" cy="3508772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Hazard:  </a:t>
            </a:r>
            <a:r>
              <a:rPr lang="en-US" sz="1800" dirty="0"/>
              <a:t>is any activity, situation or, substance that </a:t>
            </a:r>
            <a:r>
              <a:rPr lang="en-US" sz="1800" dirty="0">
                <a:solidFill>
                  <a:srgbClr val="FFFF00"/>
                </a:solidFill>
              </a:rPr>
              <a:t>potential to cause harm, </a:t>
            </a:r>
            <a:r>
              <a:rPr lang="en-US" sz="1800" dirty="0"/>
              <a:t>including ill health, injury, loss of product and/or damage to plant and property. </a:t>
            </a:r>
          </a:p>
          <a:p>
            <a:pPr lvl="1"/>
            <a:r>
              <a:rPr lang="en-US" sz="1800" b="1" dirty="0"/>
              <a:t>Blood borne Pathogens</a:t>
            </a:r>
          </a:p>
          <a:p>
            <a:pPr lvl="1"/>
            <a:r>
              <a:rPr lang="en-US" sz="1800" b="1" dirty="0"/>
              <a:t>Hazardous Chemicals</a:t>
            </a:r>
          </a:p>
          <a:p>
            <a:pPr lvl="1"/>
            <a:r>
              <a:rPr lang="en-US" sz="1800" b="1" dirty="0"/>
              <a:t>Stress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b="1" dirty="0">
                <a:solidFill>
                  <a:srgbClr val="FFFF00"/>
                </a:solidFill>
              </a:rPr>
              <a:t>Risk: </a:t>
            </a:r>
            <a:r>
              <a:rPr lang="en-US" sz="1800" dirty="0"/>
              <a:t>is the probability that harm (illness or injury) will actually occur.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b="1" dirty="0">
                <a:solidFill>
                  <a:srgbClr val="FFFF00"/>
                </a:solidFill>
              </a:rPr>
              <a:t>Risk Management: </a:t>
            </a:r>
            <a:r>
              <a:rPr lang="en-US" sz="1800" dirty="0"/>
              <a:t>Organizational effort to identify, assess, control and evaluate the risk  to reduce harm to patient, visitors and staff and protect the organization from financial loss</a:t>
            </a:r>
          </a:p>
        </p:txBody>
      </p:sp>
    </p:spTree>
    <p:extLst>
      <p:ext uri="{BB962C8B-B14F-4D97-AF65-F5344CB8AC3E}">
        <p14:creationId xmlns:p14="http://schemas.microsoft.com/office/powerpoint/2010/main" val="252920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Risk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69219"/>
            <a:ext cx="8096250" cy="32635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§"/>
            </a:pPr>
            <a:r>
              <a:rPr lang="en-US" dirty="0"/>
              <a:t>Improve organizational and client  safety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§"/>
            </a:pPr>
            <a:r>
              <a:rPr lang="en-US" dirty="0"/>
              <a:t>Identify and  minimize  the risks and liability losses</a:t>
            </a:r>
          </a:p>
          <a:p>
            <a:pPr>
              <a:buClr>
                <a:srgbClr val="83992A"/>
              </a:buClr>
              <a:buFont typeface="Wingdings" panose="05000000000000000000" pitchFamily="2" charset="2"/>
              <a:buChar char="§"/>
            </a:pPr>
            <a:r>
              <a:rPr lang="en-US" dirty="0"/>
              <a:t>Protect the organization resources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§"/>
            </a:pPr>
            <a:r>
              <a:rPr lang="en-US" dirty="0"/>
              <a:t>Support regulatory, accreditation compliance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Creating and maintaining safe systems of care, designed to </a:t>
            </a:r>
            <a:r>
              <a:rPr lang="en-US" dirty="0">
                <a:solidFill>
                  <a:srgbClr val="FFFF00"/>
                </a:solidFill>
              </a:rPr>
              <a:t>reduce adverse events </a:t>
            </a:r>
            <a:r>
              <a:rPr lang="en-US" dirty="0"/>
              <a:t>and improve human performance</a:t>
            </a:r>
          </a:p>
        </p:txBody>
      </p:sp>
    </p:spTree>
    <p:extLst>
      <p:ext uri="{BB962C8B-B14F-4D97-AF65-F5344CB8AC3E}">
        <p14:creationId xmlns:p14="http://schemas.microsoft.com/office/powerpoint/2010/main" val="132802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" y="128470"/>
            <a:ext cx="8246070" cy="916230"/>
          </a:xfrm>
        </p:spPr>
        <p:txBody>
          <a:bodyPr>
            <a:normAutofit/>
          </a:bodyPr>
          <a:lstStyle/>
          <a:p>
            <a:r>
              <a:rPr lang="en-US" sz="3200" b="1" dirty="0"/>
              <a:t>Process Used to Manage Clinical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The following simple four process is commonly used to manage clinical risks:</a:t>
            </a: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890467893"/>
              </p:ext>
            </p:extLst>
          </p:nvPr>
        </p:nvGraphicFramePr>
        <p:xfrm>
          <a:off x="1365195" y="2419045"/>
          <a:ext cx="6413610" cy="256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46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81328" indent="-1371600">
              <a:buNone/>
            </a:pPr>
            <a:r>
              <a:rPr lang="en-US" b="1" dirty="0"/>
              <a:t>Use the following data as a sources for identification:</a:t>
            </a:r>
          </a:p>
          <a:p>
            <a:pPr marL="1481328" indent="-1371600">
              <a:buNone/>
            </a:pPr>
            <a:endParaRPr lang="en-US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Adverse event reports.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Mortality and morbidities reports.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Patient complaints reports.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Assess the frequency and severity of the risk</a:t>
            </a:r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10139" y="357527"/>
            <a:ext cx="4428445" cy="45811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en-US" sz="2800" b="1" dirty="0"/>
              <a:t>Identify the risk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30303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8966" y="1350110"/>
            <a:ext cx="6566314" cy="3512212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>
                <a:solidFill>
                  <a:srgbClr val="FFCC66"/>
                </a:solidFill>
              </a:rPr>
              <a:t>SAC (Severity Assessment Code) Score: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sz="2400" dirty="0"/>
              <a:t>it is a matrix scoring system/ numerical scores are given to the severity and likelihood of risks and these scores are multiplied to get a rating for the risk</a:t>
            </a:r>
            <a:endParaRPr lang="ar-JO" sz="2400" dirty="0"/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48965" y="240922"/>
            <a:ext cx="4733855" cy="6108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/>
              <a:t>Assess the frequency and severity of the risk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7931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1093</Words>
  <Application>Microsoft Office PowerPoint</Application>
  <PresentationFormat>On-screen Show (16:9)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  Understanding &amp; Managing Clinical Risk </vt:lpstr>
      <vt:lpstr>Learning objective</vt:lpstr>
      <vt:lpstr>Introduction</vt:lpstr>
      <vt:lpstr>Clinical risk management</vt:lpstr>
      <vt:lpstr>Clinical risk management</vt:lpstr>
      <vt:lpstr>Purpose of Risk Management </vt:lpstr>
      <vt:lpstr>Process Used to Manage Clinical Risks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 Commonly Used to Manage Clinical Risk</vt:lpstr>
      <vt:lpstr>Activities Commonly Used to Manage Clinical Risk</vt:lpstr>
      <vt:lpstr>PowerPoint Presentation</vt:lpstr>
      <vt:lpstr>Activities Commonly Used to Manage Clinical Risk</vt:lpstr>
      <vt:lpstr>Activities Commonly Used to Manage Clinical Risk</vt:lpstr>
      <vt:lpstr>Benefits of complaints</vt:lpstr>
      <vt:lpstr>Activities Commonly Used to Manage Clinical Risk</vt:lpstr>
      <vt:lpstr>Credentialing</vt:lpstr>
      <vt:lpstr>Registration (licensure)</vt:lpstr>
      <vt:lpstr>Accreditation</vt:lpstr>
      <vt:lpstr>Personal Strategies for Managing Risk and Reduce Errors</vt:lpstr>
      <vt:lpstr>Personal Strategies for Managing Risk and Reduce Errors</vt:lpstr>
      <vt:lpstr>Summary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Dana Al-Kadi</cp:lastModifiedBy>
  <cp:revision>120</cp:revision>
  <dcterms:created xsi:type="dcterms:W3CDTF">2013-08-21T19:17:07Z</dcterms:created>
  <dcterms:modified xsi:type="dcterms:W3CDTF">2019-03-10T10:23:09Z</dcterms:modified>
</cp:coreProperties>
</file>