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5"/>
  </p:notesMasterIdLst>
  <p:sldIdLst>
    <p:sldId id="607" r:id="rId2"/>
    <p:sldId id="606" r:id="rId3"/>
    <p:sldId id="609" r:id="rId4"/>
    <p:sldId id="364" r:id="rId5"/>
    <p:sldId id="511" r:id="rId6"/>
    <p:sldId id="608" r:id="rId7"/>
    <p:sldId id="577" r:id="rId8"/>
    <p:sldId id="514" r:id="rId9"/>
    <p:sldId id="581" r:id="rId10"/>
    <p:sldId id="576" r:id="rId11"/>
    <p:sldId id="602" r:id="rId12"/>
    <p:sldId id="416" r:id="rId13"/>
    <p:sldId id="569" r:id="rId14"/>
    <p:sldId id="584" r:id="rId15"/>
    <p:sldId id="413" r:id="rId16"/>
    <p:sldId id="557" r:id="rId17"/>
    <p:sldId id="558" r:id="rId18"/>
    <p:sldId id="559" r:id="rId19"/>
    <p:sldId id="560" r:id="rId20"/>
    <p:sldId id="586" r:id="rId21"/>
    <p:sldId id="561" r:id="rId22"/>
    <p:sldId id="562" r:id="rId23"/>
    <p:sldId id="587" r:id="rId24"/>
    <p:sldId id="592" r:id="rId25"/>
    <p:sldId id="593" r:id="rId26"/>
    <p:sldId id="427" r:id="rId27"/>
    <p:sldId id="523" r:id="rId28"/>
    <p:sldId id="483" r:id="rId29"/>
    <p:sldId id="484" r:id="rId30"/>
    <p:sldId id="566" r:id="rId31"/>
    <p:sldId id="567" r:id="rId32"/>
    <p:sldId id="568" r:id="rId33"/>
    <p:sldId id="600" r:id="rId34"/>
    <p:sldId id="486" r:id="rId35"/>
    <p:sldId id="571" r:id="rId36"/>
    <p:sldId id="572" r:id="rId37"/>
    <p:sldId id="487" r:id="rId38"/>
    <p:sldId id="516" r:id="rId39"/>
    <p:sldId id="544" r:id="rId40"/>
    <p:sldId id="589" r:id="rId41"/>
    <p:sldId id="490" r:id="rId42"/>
    <p:sldId id="550" r:id="rId43"/>
    <p:sldId id="492" r:id="rId44"/>
    <p:sldId id="553" r:id="rId45"/>
    <p:sldId id="595" r:id="rId46"/>
    <p:sldId id="597" r:id="rId47"/>
    <p:sldId id="598" r:id="rId48"/>
    <p:sldId id="599" r:id="rId49"/>
    <p:sldId id="525" r:id="rId50"/>
    <p:sldId id="601" r:id="rId51"/>
    <p:sldId id="603" r:id="rId52"/>
    <p:sldId id="575" r:id="rId53"/>
    <p:sldId id="590"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65432" autoAdjust="0"/>
    <p:restoredTop sz="86429" autoAdjust="0"/>
  </p:normalViewPr>
  <p:slideViewPr>
    <p:cSldViewPr>
      <p:cViewPr>
        <p:scale>
          <a:sx n="70" d="100"/>
          <a:sy n="70" d="100"/>
        </p:scale>
        <p:origin x="3096" y="440"/>
      </p:cViewPr>
      <p:guideLst>
        <p:guide orient="horz" pos="2160"/>
        <p:guide pos="2880"/>
      </p:guideLst>
    </p:cSldViewPr>
  </p:slideViewPr>
  <p:outlineViewPr>
    <p:cViewPr>
      <p:scale>
        <a:sx n="33" d="100"/>
        <a:sy n="33" d="100"/>
      </p:scale>
      <p:origin x="264" y="13891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05290A-3219-479C-85FF-27E92075C846}" type="doc">
      <dgm:prSet loTypeId="urn:microsoft.com/office/officeart/2005/8/layout/pyramid1" loCatId="pyramid" qsTypeId="urn:microsoft.com/office/officeart/2005/8/quickstyle/3d3" qsCatId="3D" csTypeId="urn:microsoft.com/office/officeart/2005/8/colors/accent2_3" csCatId="accent2" phldr="1"/>
      <dgm:spPr/>
    </dgm:pt>
    <dgm:pt modelId="{2556983A-14C2-40EB-91C5-EB8CF292AE35}">
      <dgm:prSet phldrT="[Text]" custT="1"/>
      <dgm:spPr/>
      <dgm:t>
        <a:bodyPr/>
        <a:lstStyle/>
        <a:p>
          <a:r>
            <a:rPr lang="en-US" sz="2800" dirty="0" smtClean="0">
              <a:solidFill>
                <a:srgbClr val="FFC000"/>
              </a:solidFill>
            </a:rPr>
            <a:t>Consultant</a:t>
          </a:r>
          <a:endParaRPr lang="en-US" sz="2800" dirty="0">
            <a:solidFill>
              <a:srgbClr val="FFC000"/>
            </a:solidFill>
          </a:endParaRPr>
        </a:p>
      </dgm:t>
    </dgm:pt>
    <dgm:pt modelId="{5B1CA80A-5750-4F39-BA82-57AE8CAFB1DB}" type="parTrans" cxnId="{E6BF0389-4E06-462A-BE8F-B3C5A5F65617}">
      <dgm:prSet/>
      <dgm:spPr/>
      <dgm:t>
        <a:bodyPr/>
        <a:lstStyle/>
        <a:p>
          <a:endParaRPr lang="en-US"/>
        </a:p>
      </dgm:t>
    </dgm:pt>
    <dgm:pt modelId="{C43944B7-73E6-49FA-87A2-DF69D2FF50C9}" type="sibTrans" cxnId="{E6BF0389-4E06-462A-BE8F-B3C5A5F65617}">
      <dgm:prSet/>
      <dgm:spPr/>
      <dgm:t>
        <a:bodyPr/>
        <a:lstStyle/>
        <a:p>
          <a:endParaRPr lang="en-US"/>
        </a:p>
      </dgm:t>
    </dgm:pt>
    <dgm:pt modelId="{4BF062FA-40C7-4D0E-9D03-42DE317C5D2D}">
      <dgm:prSet phldrT="[Text]"/>
      <dgm:spPr/>
      <dgm:t>
        <a:bodyPr/>
        <a:lstStyle/>
        <a:p>
          <a:r>
            <a:rPr lang="en-US" dirty="0" smtClean="0"/>
            <a:t>Intern</a:t>
          </a:r>
          <a:endParaRPr lang="en-US" dirty="0"/>
        </a:p>
      </dgm:t>
    </dgm:pt>
    <dgm:pt modelId="{0C0C2131-5092-415D-9EB0-1406A484835E}" type="parTrans" cxnId="{747726D8-5E5D-4032-8216-A99C2D37BF12}">
      <dgm:prSet/>
      <dgm:spPr/>
      <dgm:t>
        <a:bodyPr/>
        <a:lstStyle/>
        <a:p>
          <a:endParaRPr lang="en-US"/>
        </a:p>
      </dgm:t>
    </dgm:pt>
    <dgm:pt modelId="{0A345086-333C-4569-9506-3CBEE307A4CF}" type="sibTrans" cxnId="{747726D8-5E5D-4032-8216-A99C2D37BF12}">
      <dgm:prSet/>
      <dgm:spPr/>
      <dgm:t>
        <a:bodyPr/>
        <a:lstStyle/>
        <a:p>
          <a:endParaRPr lang="en-US"/>
        </a:p>
      </dgm:t>
    </dgm:pt>
    <dgm:pt modelId="{44F4CD0F-D39E-4DBE-B3CE-E5151718583D}">
      <dgm:prSet phldrT="[Text]"/>
      <dgm:spPr/>
      <dgm:t>
        <a:bodyPr/>
        <a:lstStyle/>
        <a:p>
          <a:r>
            <a:rPr lang="en-US" dirty="0" smtClean="0"/>
            <a:t>Medical student</a:t>
          </a:r>
          <a:endParaRPr lang="en-US" dirty="0"/>
        </a:p>
      </dgm:t>
    </dgm:pt>
    <dgm:pt modelId="{5DE02F32-9D96-48D2-96C9-3D050E45763C}" type="parTrans" cxnId="{2BB93990-B27C-4B82-8970-FD01ABD52CD1}">
      <dgm:prSet/>
      <dgm:spPr/>
      <dgm:t>
        <a:bodyPr/>
        <a:lstStyle/>
        <a:p>
          <a:endParaRPr lang="en-US"/>
        </a:p>
      </dgm:t>
    </dgm:pt>
    <dgm:pt modelId="{C14CBDA7-A59E-4010-A594-0033E9C5B27F}" type="sibTrans" cxnId="{2BB93990-B27C-4B82-8970-FD01ABD52CD1}">
      <dgm:prSet/>
      <dgm:spPr/>
      <dgm:t>
        <a:bodyPr/>
        <a:lstStyle/>
        <a:p>
          <a:endParaRPr lang="en-US"/>
        </a:p>
      </dgm:t>
    </dgm:pt>
    <dgm:pt modelId="{E9EE40B3-D5DC-4554-8920-51C87A0AF5C0}">
      <dgm:prSet/>
      <dgm:spPr/>
      <dgm:t>
        <a:bodyPr/>
        <a:lstStyle/>
        <a:p>
          <a:r>
            <a:rPr lang="en-US" dirty="0" smtClean="0"/>
            <a:t>Registrar</a:t>
          </a:r>
          <a:endParaRPr lang="en-US" dirty="0"/>
        </a:p>
      </dgm:t>
    </dgm:pt>
    <dgm:pt modelId="{8E7CCA13-200B-41BD-B817-DD2352268A85}" type="parTrans" cxnId="{36FA21E0-DA06-44C1-A275-F9A5B4A8F80B}">
      <dgm:prSet/>
      <dgm:spPr/>
      <dgm:t>
        <a:bodyPr/>
        <a:lstStyle/>
        <a:p>
          <a:endParaRPr lang="en-US"/>
        </a:p>
      </dgm:t>
    </dgm:pt>
    <dgm:pt modelId="{F483A320-54CF-4B2C-B1E9-E5EC245AB4CD}" type="sibTrans" cxnId="{36FA21E0-DA06-44C1-A275-F9A5B4A8F80B}">
      <dgm:prSet/>
      <dgm:spPr/>
      <dgm:t>
        <a:bodyPr/>
        <a:lstStyle/>
        <a:p>
          <a:endParaRPr lang="en-US"/>
        </a:p>
      </dgm:t>
    </dgm:pt>
    <dgm:pt modelId="{056DC25B-CBC6-4732-AFBB-D5830EEAFBE4}">
      <dgm:prSet/>
      <dgm:spPr/>
      <dgm:t>
        <a:bodyPr/>
        <a:lstStyle/>
        <a:p>
          <a:r>
            <a:rPr lang="en-US" dirty="0" smtClean="0"/>
            <a:t>Resident</a:t>
          </a:r>
          <a:endParaRPr lang="en-US" dirty="0"/>
        </a:p>
      </dgm:t>
    </dgm:pt>
    <dgm:pt modelId="{4FE63A87-A1C5-4A9F-BA63-C672EB848397}" type="parTrans" cxnId="{CA1C9617-5759-4726-A2A6-E9084956E15E}">
      <dgm:prSet/>
      <dgm:spPr/>
      <dgm:t>
        <a:bodyPr/>
        <a:lstStyle/>
        <a:p>
          <a:endParaRPr lang="en-US"/>
        </a:p>
      </dgm:t>
    </dgm:pt>
    <dgm:pt modelId="{2BBE6471-05C1-47D6-AD17-F149FA8B1EA3}" type="sibTrans" cxnId="{CA1C9617-5759-4726-A2A6-E9084956E15E}">
      <dgm:prSet/>
      <dgm:spPr/>
      <dgm:t>
        <a:bodyPr/>
        <a:lstStyle/>
        <a:p>
          <a:endParaRPr lang="en-US"/>
        </a:p>
      </dgm:t>
    </dgm:pt>
    <dgm:pt modelId="{8C97AE1D-3A0F-4F04-AF45-CBBBECC1745C}" type="pres">
      <dgm:prSet presAssocID="{E305290A-3219-479C-85FF-27E92075C846}" presName="Name0" presStyleCnt="0">
        <dgm:presLayoutVars>
          <dgm:dir/>
          <dgm:animLvl val="lvl"/>
          <dgm:resizeHandles val="exact"/>
        </dgm:presLayoutVars>
      </dgm:prSet>
      <dgm:spPr/>
    </dgm:pt>
    <dgm:pt modelId="{BDA027C4-61F1-4451-AA75-D45C7C96A551}" type="pres">
      <dgm:prSet presAssocID="{2556983A-14C2-40EB-91C5-EB8CF292AE35}" presName="Name8" presStyleCnt="0"/>
      <dgm:spPr/>
    </dgm:pt>
    <dgm:pt modelId="{63D0AC62-EEA3-4879-B59D-6B6485325424}" type="pres">
      <dgm:prSet presAssocID="{2556983A-14C2-40EB-91C5-EB8CF292AE35}" presName="level" presStyleLbl="node1" presStyleIdx="0" presStyleCnt="5" custScaleX="148148">
        <dgm:presLayoutVars>
          <dgm:chMax val="1"/>
          <dgm:bulletEnabled val="1"/>
        </dgm:presLayoutVars>
      </dgm:prSet>
      <dgm:spPr/>
      <dgm:t>
        <a:bodyPr/>
        <a:lstStyle/>
        <a:p>
          <a:endParaRPr lang="en-US"/>
        </a:p>
      </dgm:t>
    </dgm:pt>
    <dgm:pt modelId="{52E6DDAD-EE7B-46AD-B621-8D83D5657276}" type="pres">
      <dgm:prSet presAssocID="{2556983A-14C2-40EB-91C5-EB8CF292AE35}" presName="levelTx" presStyleLbl="revTx" presStyleIdx="0" presStyleCnt="0">
        <dgm:presLayoutVars>
          <dgm:chMax val="1"/>
          <dgm:bulletEnabled val="1"/>
        </dgm:presLayoutVars>
      </dgm:prSet>
      <dgm:spPr/>
      <dgm:t>
        <a:bodyPr/>
        <a:lstStyle/>
        <a:p>
          <a:endParaRPr lang="en-US"/>
        </a:p>
      </dgm:t>
    </dgm:pt>
    <dgm:pt modelId="{A63B030D-A2B7-43DA-8162-FED4F8362ABA}" type="pres">
      <dgm:prSet presAssocID="{E9EE40B3-D5DC-4554-8920-51C87A0AF5C0}" presName="Name8" presStyleCnt="0"/>
      <dgm:spPr/>
    </dgm:pt>
    <dgm:pt modelId="{7C9C4E73-22CF-40B7-AE84-6D24C4CDA8F1}" type="pres">
      <dgm:prSet presAssocID="{E9EE40B3-D5DC-4554-8920-51C87A0AF5C0}" presName="level" presStyleLbl="node1" presStyleIdx="1" presStyleCnt="5">
        <dgm:presLayoutVars>
          <dgm:chMax val="1"/>
          <dgm:bulletEnabled val="1"/>
        </dgm:presLayoutVars>
      </dgm:prSet>
      <dgm:spPr/>
      <dgm:t>
        <a:bodyPr/>
        <a:lstStyle/>
        <a:p>
          <a:endParaRPr lang="en-US"/>
        </a:p>
      </dgm:t>
    </dgm:pt>
    <dgm:pt modelId="{968E93BC-C61C-4E41-ACB3-A2C142D673DE}" type="pres">
      <dgm:prSet presAssocID="{E9EE40B3-D5DC-4554-8920-51C87A0AF5C0}" presName="levelTx" presStyleLbl="revTx" presStyleIdx="0" presStyleCnt="0">
        <dgm:presLayoutVars>
          <dgm:chMax val="1"/>
          <dgm:bulletEnabled val="1"/>
        </dgm:presLayoutVars>
      </dgm:prSet>
      <dgm:spPr/>
      <dgm:t>
        <a:bodyPr/>
        <a:lstStyle/>
        <a:p>
          <a:endParaRPr lang="en-US"/>
        </a:p>
      </dgm:t>
    </dgm:pt>
    <dgm:pt modelId="{2E7DAA6D-4E5A-4966-BE41-2FB56EAA5C66}" type="pres">
      <dgm:prSet presAssocID="{056DC25B-CBC6-4732-AFBB-D5830EEAFBE4}" presName="Name8" presStyleCnt="0"/>
      <dgm:spPr/>
    </dgm:pt>
    <dgm:pt modelId="{2DA6553D-1F63-4A48-9127-CCCCE18BF19C}" type="pres">
      <dgm:prSet presAssocID="{056DC25B-CBC6-4732-AFBB-D5830EEAFBE4}" presName="level" presStyleLbl="node1" presStyleIdx="2" presStyleCnt="5">
        <dgm:presLayoutVars>
          <dgm:chMax val="1"/>
          <dgm:bulletEnabled val="1"/>
        </dgm:presLayoutVars>
      </dgm:prSet>
      <dgm:spPr/>
      <dgm:t>
        <a:bodyPr/>
        <a:lstStyle/>
        <a:p>
          <a:endParaRPr lang="en-US"/>
        </a:p>
      </dgm:t>
    </dgm:pt>
    <dgm:pt modelId="{179D1A34-7CCB-41BA-BF8D-9BFCB5317DB6}" type="pres">
      <dgm:prSet presAssocID="{056DC25B-CBC6-4732-AFBB-D5830EEAFBE4}" presName="levelTx" presStyleLbl="revTx" presStyleIdx="0" presStyleCnt="0">
        <dgm:presLayoutVars>
          <dgm:chMax val="1"/>
          <dgm:bulletEnabled val="1"/>
        </dgm:presLayoutVars>
      </dgm:prSet>
      <dgm:spPr/>
      <dgm:t>
        <a:bodyPr/>
        <a:lstStyle/>
        <a:p>
          <a:endParaRPr lang="en-US"/>
        </a:p>
      </dgm:t>
    </dgm:pt>
    <dgm:pt modelId="{C62F1BA4-FF3B-431D-B4B5-888398982D4E}" type="pres">
      <dgm:prSet presAssocID="{4BF062FA-40C7-4D0E-9D03-42DE317C5D2D}" presName="Name8" presStyleCnt="0"/>
      <dgm:spPr/>
    </dgm:pt>
    <dgm:pt modelId="{6968FB26-F9B9-4D58-95D0-02FCCDFC210C}" type="pres">
      <dgm:prSet presAssocID="{4BF062FA-40C7-4D0E-9D03-42DE317C5D2D}" presName="level" presStyleLbl="node1" presStyleIdx="3" presStyleCnt="5">
        <dgm:presLayoutVars>
          <dgm:chMax val="1"/>
          <dgm:bulletEnabled val="1"/>
        </dgm:presLayoutVars>
      </dgm:prSet>
      <dgm:spPr/>
      <dgm:t>
        <a:bodyPr/>
        <a:lstStyle/>
        <a:p>
          <a:endParaRPr lang="en-US"/>
        </a:p>
      </dgm:t>
    </dgm:pt>
    <dgm:pt modelId="{6C3A9394-A19C-4FC1-9969-E6C365211A79}" type="pres">
      <dgm:prSet presAssocID="{4BF062FA-40C7-4D0E-9D03-42DE317C5D2D}" presName="levelTx" presStyleLbl="revTx" presStyleIdx="0" presStyleCnt="0">
        <dgm:presLayoutVars>
          <dgm:chMax val="1"/>
          <dgm:bulletEnabled val="1"/>
        </dgm:presLayoutVars>
      </dgm:prSet>
      <dgm:spPr/>
      <dgm:t>
        <a:bodyPr/>
        <a:lstStyle/>
        <a:p>
          <a:endParaRPr lang="en-US"/>
        </a:p>
      </dgm:t>
    </dgm:pt>
    <dgm:pt modelId="{B7D6E982-C2F1-4077-8A09-B7158BFC2AA3}" type="pres">
      <dgm:prSet presAssocID="{44F4CD0F-D39E-4DBE-B3CE-E5151718583D}" presName="Name8" presStyleCnt="0"/>
      <dgm:spPr/>
    </dgm:pt>
    <dgm:pt modelId="{53C7062B-EE36-482D-A805-63D47354B05D}" type="pres">
      <dgm:prSet presAssocID="{44F4CD0F-D39E-4DBE-B3CE-E5151718583D}" presName="level" presStyleLbl="node1" presStyleIdx="4" presStyleCnt="5" custLinFactNeighborY="2203">
        <dgm:presLayoutVars>
          <dgm:chMax val="1"/>
          <dgm:bulletEnabled val="1"/>
        </dgm:presLayoutVars>
      </dgm:prSet>
      <dgm:spPr/>
      <dgm:t>
        <a:bodyPr/>
        <a:lstStyle/>
        <a:p>
          <a:endParaRPr lang="en-US"/>
        </a:p>
      </dgm:t>
    </dgm:pt>
    <dgm:pt modelId="{D36F0286-7796-412D-9A36-AFB367036851}" type="pres">
      <dgm:prSet presAssocID="{44F4CD0F-D39E-4DBE-B3CE-E5151718583D}" presName="levelTx" presStyleLbl="revTx" presStyleIdx="0" presStyleCnt="0">
        <dgm:presLayoutVars>
          <dgm:chMax val="1"/>
          <dgm:bulletEnabled val="1"/>
        </dgm:presLayoutVars>
      </dgm:prSet>
      <dgm:spPr/>
      <dgm:t>
        <a:bodyPr/>
        <a:lstStyle/>
        <a:p>
          <a:endParaRPr lang="en-US"/>
        </a:p>
      </dgm:t>
    </dgm:pt>
  </dgm:ptLst>
  <dgm:cxnLst>
    <dgm:cxn modelId="{01A0EB35-0BEA-4428-BEB8-25C7EC9F3943}" type="presOf" srcId="{44F4CD0F-D39E-4DBE-B3CE-E5151718583D}" destId="{53C7062B-EE36-482D-A805-63D47354B05D}" srcOrd="0" destOrd="0" presId="urn:microsoft.com/office/officeart/2005/8/layout/pyramid1"/>
    <dgm:cxn modelId="{A72CB05E-709E-471B-AF20-0A9C7AC299F9}" type="presOf" srcId="{2556983A-14C2-40EB-91C5-EB8CF292AE35}" destId="{52E6DDAD-EE7B-46AD-B621-8D83D5657276}" srcOrd="1" destOrd="0" presId="urn:microsoft.com/office/officeart/2005/8/layout/pyramid1"/>
    <dgm:cxn modelId="{E6BF0389-4E06-462A-BE8F-B3C5A5F65617}" srcId="{E305290A-3219-479C-85FF-27E92075C846}" destId="{2556983A-14C2-40EB-91C5-EB8CF292AE35}" srcOrd="0" destOrd="0" parTransId="{5B1CA80A-5750-4F39-BA82-57AE8CAFB1DB}" sibTransId="{C43944B7-73E6-49FA-87A2-DF69D2FF50C9}"/>
    <dgm:cxn modelId="{EF9D1A85-3FEA-431D-BB06-B7E7A43E4E75}" type="presOf" srcId="{E9EE40B3-D5DC-4554-8920-51C87A0AF5C0}" destId="{968E93BC-C61C-4E41-ACB3-A2C142D673DE}" srcOrd="1" destOrd="0" presId="urn:microsoft.com/office/officeart/2005/8/layout/pyramid1"/>
    <dgm:cxn modelId="{EB14007E-350B-4CEA-A643-50B7DC4BBF75}" type="presOf" srcId="{44F4CD0F-D39E-4DBE-B3CE-E5151718583D}" destId="{D36F0286-7796-412D-9A36-AFB367036851}" srcOrd="1" destOrd="0" presId="urn:microsoft.com/office/officeart/2005/8/layout/pyramid1"/>
    <dgm:cxn modelId="{F92F3471-AA3B-4A17-8D59-AAA29EB6D2CB}" type="presOf" srcId="{E9EE40B3-D5DC-4554-8920-51C87A0AF5C0}" destId="{7C9C4E73-22CF-40B7-AE84-6D24C4CDA8F1}" srcOrd="0" destOrd="0" presId="urn:microsoft.com/office/officeart/2005/8/layout/pyramid1"/>
    <dgm:cxn modelId="{9A322FC1-95B9-48E8-B8C2-4C96369832F7}" type="presOf" srcId="{2556983A-14C2-40EB-91C5-EB8CF292AE35}" destId="{63D0AC62-EEA3-4879-B59D-6B6485325424}" srcOrd="0" destOrd="0" presId="urn:microsoft.com/office/officeart/2005/8/layout/pyramid1"/>
    <dgm:cxn modelId="{0E983061-6A23-426E-90BA-E765D725CE1A}" type="presOf" srcId="{056DC25B-CBC6-4732-AFBB-D5830EEAFBE4}" destId="{2DA6553D-1F63-4A48-9127-CCCCE18BF19C}" srcOrd="0" destOrd="0" presId="urn:microsoft.com/office/officeart/2005/8/layout/pyramid1"/>
    <dgm:cxn modelId="{AD6DC017-AE82-4BCB-851D-216132A0E3F5}" type="presOf" srcId="{056DC25B-CBC6-4732-AFBB-D5830EEAFBE4}" destId="{179D1A34-7CCB-41BA-BF8D-9BFCB5317DB6}" srcOrd="1" destOrd="0" presId="urn:microsoft.com/office/officeart/2005/8/layout/pyramid1"/>
    <dgm:cxn modelId="{CA1C9617-5759-4726-A2A6-E9084956E15E}" srcId="{E305290A-3219-479C-85FF-27E92075C846}" destId="{056DC25B-CBC6-4732-AFBB-D5830EEAFBE4}" srcOrd="2" destOrd="0" parTransId="{4FE63A87-A1C5-4A9F-BA63-C672EB848397}" sibTransId="{2BBE6471-05C1-47D6-AD17-F149FA8B1EA3}"/>
    <dgm:cxn modelId="{A2E925A2-9A8E-44D4-9B0B-CD09F9BDEB76}" type="presOf" srcId="{4BF062FA-40C7-4D0E-9D03-42DE317C5D2D}" destId="{6C3A9394-A19C-4FC1-9969-E6C365211A79}" srcOrd="1" destOrd="0" presId="urn:microsoft.com/office/officeart/2005/8/layout/pyramid1"/>
    <dgm:cxn modelId="{71354021-2A9C-4AF9-801E-4E2963C2894D}" type="presOf" srcId="{4BF062FA-40C7-4D0E-9D03-42DE317C5D2D}" destId="{6968FB26-F9B9-4D58-95D0-02FCCDFC210C}" srcOrd="0" destOrd="0" presId="urn:microsoft.com/office/officeart/2005/8/layout/pyramid1"/>
    <dgm:cxn modelId="{27DC5719-F978-4E9C-804A-207C96C23A14}" type="presOf" srcId="{E305290A-3219-479C-85FF-27E92075C846}" destId="{8C97AE1D-3A0F-4F04-AF45-CBBBECC1745C}" srcOrd="0" destOrd="0" presId="urn:microsoft.com/office/officeart/2005/8/layout/pyramid1"/>
    <dgm:cxn modelId="{747726D8-5E5D-4032-8216-A99C2D37BF12}" srcId="{E305290A-3219-479C-85FF-27E92075C846}" destId="{4BF062FA-40C7-4D0E-9D03-42DE317C5D2D}" srcOrd="3" destOrd="0" parTransId="{0C0C2131-5092-415D-9EB0-1406A484835E}" sibTransId="{0A345086-333C-4569-9506-3CBEE307A4CF}"/>
    <dgm:cxn modelId="{36FA21E0-DA06-44C1-A275-F9A5B4A8F80B}" srcId="{E305290A-3219-479C-85FF-27E92075C846}" destId="{E9EE40B3-D5DC-4554-8920-51C87A0AF5C0}" srcOrd="1" destOrd="0" parTransId="{8E7CCA13-200B-41BD-B817-DD2352268A85}" sibTransId="{F483A320-54CF-4B2C-B1E9-E5EC245AB4CD}"/>
    <dgm:cxn modelId="{2BB93990-B27C-4B82-8970-FD01ABD52CD1}" srcId="{E305290A-3219-479C-85FF-27E92075C846}" destId="{44F4CD0F-D39E-4DBE-B3CE-E5151718583D}" srcOrd="4" destOrd="0" parTransId="{5DE02F32-9D96-48D2-96C9-3D050E45763C}" sibTransId="{C14CBDA7-A59E-4010-A594-0033E9C5B27F}"/>
    <dgm:cxn modelId="{CEE66706-D0E0-45A7-A513-DF25BB5A5A25}" type="presParOf" srcId="{8C97AE1D-3A0F-4F04-AF45-CBBBECC1745C}" destId="{BDA027C4-61F1-4451-AA75-D45C7C96A551}" srcOrd="0" destOrd="0" presId="urn:microsoft.com/office/officeart/2005/8/layout/pyramid1"/>
    <dgm:cxn modelId="{61188970-0771-4FB9-9E14-F22750E6172C}" type="presParOf" srcId="{BDA027C4-61F1-4451-AA75-D45C7C96A551}" destId="{63D0AC62-EEA3-4879-B59D-6B6485325424}" srcOrd="0" destOrd="0" presId="urn:microsoft.com/office/officeart/2005/8/layout/pyramid1"/>
    <dgm:cxn modelId="{2C1E2984-0FA8-40F2-A254-73639A810513}" type="presParOf" srcId="{BDA027C4-61F1-4451-AA75-D45C7C96A551}" destId="{52E6DDAD-EE7B-46AD-B621-8D83D5657276}" srcOrd="1" destOrd="0" presId="urn:microsoft.com/office/officeart/2005/8/layout/pyramid1"/>
    <dgm:cxn modelId="{039F033B-E084-4261-8AF1-27EE61292159}" type="presParOf" srcId="{8C97AE1D-3A0F-4F04-AF45-CBBBECC1745C}" destId="{A63B030D-A2B7-43DA-8162-FED4F8362ABA}" srcOrd="1" destOrd="0" presId="urn:microsoft.com/office/officeart/2005/8/layout/pyramid1"/>
    <dgm:cxn modelId="{D61BD179-B512-4C69-BBC0-DF57DA344906}" type="presParOf" srcId="{A63B030D-A2B7-43DA-8162-FED4F8362ABA}" destId="{7C9C4E73-22CF-40B7-AE84-6D24C4CDA8F1}" srcOrd="0" destOrd="0" presId="urn:microsoft.com/office/officeart/2005/8/layout/pyramid1"/>
    <dgm:cxn modelId="{31BAFA5D-688E-4813-94D7-8BC0FA387B66}" type="presParOf" srcId="{A63B030D-A2B7-43DA-8162-FED4F8362ABA}" destId="{968E93BC-C61C-4E41-ACB3-A2C142D673DE}" srcOrd="1" destOrd="0" presId="urn:microsoft.com/office/officeart/2005/8/layout/pyramid1"/>
    <dgm:cxn modelId="{8A803290-49B4-4259-82E8-B74679616410}" type="presParOf" srcId="{8C97AE1D-3A0F-4F04-AF45-CBBBECC1745C}" destId="{2E7DAA6D-4E5A-4966-BE41-2FB56EAA5C66}" srcOrd="2" destOrd="0" presId="urn:microsoft.com/office/officeart/2005/8/layout/pyramid1"/>
    <dgm:cxn modelId="{08345C5E-42AC-4521-9F5F-A607B4D6D94A}" type="presParOf" srcId="{2E7DAA6D-4E5A-4966-BE41-2FB56EAA5C66}" destId="{2DA6553D-1F63-4A48-9127-CCCCE18BF19C}" srcOrd="0" destOrd="0" presId="urn:microsoft.com/office/officeart/2005/8/layout/pyramid1"/>
    <dgm:cxn modelId="{36C0E62B-F141-4B50-A222-F91D63E7FEE6}" type="presParOf" srcId="{2E7DAA6D-4E5A-4966-BE41-2FB56EAA5C66}" destId="{179D1A34-7CCB-41BA-BF8D-9BFCB5317DB6}" srcOrd="1" destOrd="0" presId="urn:microsoft.com/office/officeart/2005/8/layout/pyramid1"/>
    <dgm:cxn modelId="{54208770-456E-4DD2-A2BD-6B1FAA831D9C}" type="presParOf" srcId="{8C97AE1D-3A0F-4F04-AF45-CBBBECC1745C}" destId="{C62F1BA4-FF3B-431D-B4B5-888398982D4E}" srcOrd="3" destOrd="0" presId="urn:microsoft.com/office/officeart/2005/8/layout/pyramid1"/>
    <dgm:cxn modelId="{85C8573D-6CA4-4CED-AF9C-BC0E1F0E2DF1}" type="presParOf" srcId="{C62F1BA4-FF3B-431D-B4B5-888398982D4E}" destId="{6968FB26-F9B9-4D58-95D0-02FCCDFC210C}" srcOrd="0" destOrd="0" presId="urn:microsoft.com/office/officeart/2005/8/layout/pyramid1"/>
    <dgm:cxn modelId="{291596F5-BB3C-47FF-8525-51F2320ED1AF}" type="presParOf" srcId="{C62F1BA4-FF3B-431D-B4B5-888398982D4E}" destId="{6C3A9394-A19C-4FC1-9969-E6C365211A79}" srcOrd="1" destOrd="0" presId="urn:microsoft.com/office/officeart/2005/8/layout/pyramid1"/>
    <dgm:cxn modelId="{3F5D1C69-5B91-425B-AD64-98D3A25DEEE6}" type="presParOf" srcId="{8C97AE1D-3A0F-4F04-AF45-CBBBECC1745C}" destId="{B7D6E982-C2F1-4077-8A09-B7158BFC2AA3}" srcOrd="4" destOrd="0" presId="urn:microsoft.com/office/officeart/2005/8/layout/pyramid1"/>
    <dgm:cxn modelId="{245314D0-4453-41B8-969A-14502F9E049F}" type="presParOf" srcId="{B7D6E982-C2F1-4077-8A09-B7158BFC2AA3}" destId="{53C7062B-EE36-482D-A805-63D47354B05D}" srcOrd="0" destOrd="0" presId="urn:microsoft.com/office/officeart/2005/8/layout/pyramid1"/>
    <dgm:cxn modelId="{C427A509-E3E3-4743-84E9-F879A2650106}" type="presParOf" srcId="{B7D6E982-C2F1-4077-8A09-B7158BFC2AA3}" destId="{D36F0286-7796-412D-9A36-AFB367036851}"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DBDDD2-9DFD-4EAA-9B39-33CBD2069D7D}" type="doc">
      <dgm:prSet loTypeId="urn:microsoft.com/office/officeart/2005/8/layout/hChevron3" loCatId="process" qsTypeId="urn:microsoft.com/office/officeart/2005/8/quickstyle/simple1" qsCatId="simple" csTypeId="urn:microsoft.com/office/officeart/2005/8/colors/accent2_3" csCatId="accent2" phldr="1"/>
      <dgm:spPr/>
    </dgm:pt>
    <dgm:pt modelId="{FE4970E5-9A14-471C-8DB5-FB4630AE0543}">
      <dgm:prSet phldrT="[Text]"/>
      <dgm:spPr/>
      <dgm:t>
        <a:bodyPr/>
        <a:lstStyle/>
        <a:p>
          <a:r>
            <a:rPr lang="en-US" dirty="0" smtClean="0"/>
            <a:t>Novice </a:t>
          </a:r>
          <a:endParaRPr lang="en-US" dirty="0"/>
        </a:p>
      </dgm:t>
    </dgm:pt>
    <dgm:pt modelId="{27BC72B9-1985-455E-B3C8-507F05E19957}" type="parTrans" cxnId="{1B13CC31-6D7E-4CF0-8211-1D3BF44D3E9E}">
      <dgm:prSet/>
      <dgm:spPr/>
      <dgm:t>
        <a:bodyPr/>
        <a:lstStyle/>
        <a:p>
          <a:endParaRPr lang="en-US"/>
        </a:p>
      </dgm:t>
    </dgm:pt>
    <dgm:pt modelId="{5306FBA2-34E7-4AE0-8FBF-C840BDB69A8F}" type="sibTrans" cxnId="{1B13CC31-6D7E-4CF0-8211-1D3BF44D3E9E}">
      <dgm:prSet/>
      <dgm:spPr/>
      <dgm:t>
        <a:bodyPr/>
        <a:lstStyle/>
        <a:p>
          <a:endParaRPr lang="en-US"/>
        </a:p>
      </dgm:t>
    </dgm:pt>
    <dgm:pt modelId="{6A5292E9-98DD-40D3-830E-85D086C13DE9}">
      <dgm:prSet phldrT="[Text]"/>
      <dgm:spPr/>
      <dgm:t>
        <a:bodyPr/>
        <a:lstStyle/>
        <a:p>
          <a:r>
            <a:rPr lang="en-US" dirty="0" smtClean="0"/>
            <a:t>Advanced beginner</a:t>
          </a:r>
          <a:endParaRPr lang="en-US" dirty="0"/>
        </a:p>
      </dgm:t>
    </dgm:pt>
    <dgm:pt modelId="{BE0090E0-C253-42FC-8620-B9D2692AE938}" type="parTrans" cxnId="{A215EEC7-4738-4B92-9EC5-149D2128CE0E}">
      <dgm:prSet/>
      <dgm:spPr/>
      <dgm:t>
        <a:bodyPr/>
        <a:lstStyle/>
        <a:p>
          <a:endParaRPr lang="en-US"/>
        </a:p>
      </dgm:t>
    </dgm:pt>
    <dgm:pt modelId="{ED3F3461-0814-410D-AFFB-B67A2234DE84}" type="sibTrans" cxnId="{A215EEC7-4738-4B92-9EC5-149D2128CE0E}">
      <dgm:prSet/>
      <dgm:spPr/>
      <dgm:t>
        <a:bodyPr/>
        <a:lstStyle/>
        <a:p>
          <a:endParaRPr lang="en-US"/>
        </a:p>
      </dgm:t>
    </dgm:pt>
    <dgm:pt modelId="{BCB727ED-9351-483B-9C70-EB3F91BBAAA6}">
      <dgm:prSet phldrT="[Text]"/>
      <dgm:spPr/>
      <dgm:t>
        <a:bodyPr/>
        <a:lstStyle/>
        <a:p>
          <a:r>
            <a:rPr lang="en-US" dirty="0" smtClean="0"/>
            <a:t>Competent</a:t>
          </a:r>
          <a:endParaRPr lang="en-US" dirty="0"/>
        </a:p>
      </dgm:t>
    </dgm:pt>
    <dgm:pt modelId="{14399C29-CE94-4C58-84C7-14F33914C869}" type="parTrans" cxnId="{92264B10-0E30-421F-9896-EE3B7AC4309E}">
      <dgm:prSet/>
      <dgm:spPr/>
      <dgm:t>
        <a:bodyPr/>
        <a:lstStyle/>
        <a:p>
          <a:endParaRPr lang="en-US"/>
        </a:p>
      </dgm:t>
    </dgm:pt>
    <dgm:pt modelId="{89362B6C-27C3-421E-B786-253DDF37F510}" type="sibTrans" cxnId="{92264B10-0E30-421F-9896-EE3B7AC4309E}">
      <dgm:prSet/>
      <dgm:spPr/>
      <dgm:t>
        <a:bodyPr/>
        <a:lstStyle/>
        <a:p>
          <a:endParaRPr lang="en-US"/>
        </a:p>
      </dgm:t>
    </dgm:pt>
    <dgm:pt modelId="{7845B47F-39E1-4830-98DC-82B3AC1DA817}">
      <dgm:prSet/>
      <dgm:spPr/>
      <dgm:t>
        <a:bodyPr/>
        <a:lstStyle/>
        <a:p>
          <a:r>
            <a:rPr lang="en-US" dirty="0" smtClean="0"/>
            <a:t>Proficient</a:t>
          </a:r>
          <a:endParaRPr lang="en-US" dirty="0"/>
        </a:p>
      </dgm:t>
    </dgm:pt>
    <dgm:pt modelId="{064F0B98-0A19-4447-95D4-A6F07BD7D5A8}" type="parTrans" cxnId="{CBD22A9B-C0E9-4832-8FED-1EB89A5AA753}">
      <dgm:prSet/>
      <dgm:spPr/>
      <dgm:t>
        <a:bodyPr/>
        <a:lstStyle/>
        <a:p>
          <a:endParaRPr lang="en-US"/>
        </a:p>
      </dgm:t>
    </dgm:pt>
    <dgm:pt modelId="{84079D69-D341-48E9-A3D1-8CB69AA55D8F}" type="sibTrans" cxnId="{CBD22A9B-C0E9-4832-8FED-1EB89A5AA753}">
      <dgm:prSet/>
      <dgm:spPr/>
      <dgm:t>
        <a:bodyPr/>
        <a:lstStyle/>
        <a:p>
          <a:endParaRPr lang="en-US"/>
        </a:p>
      </dgm:t>
    </dgm:pt>
    <dgm:pt modelId="{D2C74DBF-CBAB-4C9E-BCA2-3012EAC19AF7}">
      <dgm:prSet/>
      <dgm:spPr/>
      <dgm:t>
        <a:bodyPr/>
        <a:lstStyle/>
        <a:p>
          <a:r>
            <a:rPr lang="en-US" dirty="0" smtClean="0"/>
            <a:t>Expert</a:t>
          </a:r>
          <a:endParaRPr lang="en-US" dirty="0"/>
        </a:p>
      </dgm:t>
    </dgm:pt>
    <dgm:pt modelId="{23E65096-96FB-4F59-A47E-73A940F0D2D8}" type="parTrans" cxnId="{8138DA47-C720-440C-A16F-6C69BADD0695}">
      <dgm:prSet/>
      <dgm:spPr/>
      <dgm:t>
        <a:bodyPr/>
        <a:lstStyle/>
        <a:p>
          <a:endParaRPr lang="en-US"/>
        </a:p>
      </dgm:t>
    </dgm:pt>
    <dgm:pt modelId="{A58ACC20-3F8E-4871-A3CD-01E5A3EB793B}" type="sibTrans" cxnId="{8138DA47-C720-440C-A16F-6C69BADD0695}">
      <dgm:prSet/>
      <dgm:spPr/>
      <dgm:t>
        <a:bodyPr/>
        <a:lstStyle/>
        <a:p>
          <a:endParaRPr lang="en-US"/>
        </a:p>
      </dgm:t>
    </dgm:pt>
    <dgm:pt modelId="{5D1A30E7-8D81-41F8-BD61-73E1108B0626}" type="pres">
      <dgm:prSet presAssocID="{36DBDDD2-9DFD-4EAA-9B39-33CBD2069D7D}" presName="Name0" presStyleCnt="0">
        <dgm:presLayoutVars>
          <dgm:dir/>
          <dgm:resizeHandles val="exact"/>
        </dgm:presLayoutVars>
      </dgm:prSet>
      <dgm:spPr/>
    </dgm:pt>
    <dgm:pt modelId="{525E4AEA-2CF6-4AE8-BF63-D4D2BD623442}" type="pres">
      <dgm:prSet presAssocID="{FE4970E5-9A14-471C-8DB5-FB4630AE0543}" presName="parTxOnly" presStyleLbl="node1" presStyleIdx="0" presStyleCnt="5">
        <dgm:presLayoutVars>
          <dgm:bulletEnabled val="1"/>
        </dgm:presLayoutVars>
      </dgm:prSet>
      <dgm:spPr/>
      <dgm:t>
        <a:bodyPr/>
        <a:lstStyle/>
        <a:p>
          <a:endParaRPr lang="en-US"/>
        </a:p>
      </dgm:t>
    </dgm:pt>
    <dgm:pt modelId="{D9E9A44B-EEF0-484D-8B96-F637CA5B6E54}" type="pres">
      <dgm:prSet presAssocID="{5306FBA2-34E7-4AE0-8FBF-C840BDB69A8F}" presName="parSpace" presStyleCnt="0"/>
      <dgm:spPr/>
    </dgm:pt>
    <dgm:pt modelId="{73A419DC-702E-4043-B3E3-B6544E3EBB8E}" type="pres">
      <dgm:prSet presAssocID="{6A5292E9-98DD-40D3-830E-85D086C13DE9}" presName="parTxOnly" presStyleLbl="node1" presStyleIdx="1" presStyleCnt="5">
        <dgm:presLayoutVars>
          <dgm:bulletEnabled val="1"/>
        </dgm:presLayoutVars>
      </dgm:prSet>
      <dgm:spPr/>
      <dgm:t>
        <a:bodyPr/>
        <a:lstStyle/>
        <a:p>
          <a:endParaRPr lang="en-US"/>
        </a:p>
      </dgm:t>
    </dgm:pt>
    <dgm:pt modelId="{D90F3FD9-9758-4B22-94B6-7955F98E80DF}" type="pres">
      <dgm:prSet presAssocID="{ED3F3461-0814-410D-AFFB-B67A2234DE84}" presName="parSpace" presStyleCnt="0"/>
      <dgm:spPr/>
    </dgm:pt>
    <dgm:pt modelId="{CC78857D-8803-4B19-999C-2067BFC7D50E}" type="pres">
      <dgm:prSet presAssocID="{BCB727ED-9351-483B-9C70-EB3F91BBAAA6}" presName="parTxOnly" presStyleLbl="node1" presStyleIdx="2" presStyleCnt="5">
        <dgm:presLayoutVars>
          <dgm:bulletEnabled val="1"/>
        </dgm:presLayoutVars>
      </dgm:prSet>
      <dgm:spPr/>
      <dgm:t>
        <a:bodyPr/>
        <a:lstStyle/>
        <a:p>
          <a:endParaRPr lang="en-US"/>
        </a:p>
      </dgm:t>
    </dgm:pt>
    <dgm:pt modelId="{14E05247-09C1-4F68-91B8-E8CC70A83AA1}" type="pres">
      <dgm:prSet presAssocID="{89362B6C-27C3-421E-B786-253DDF37F510}" presName="parSpace" presStyleCnt="0"/>
      <dgm:spPr/>
    </dgm:pt>
    <dgm:pt modelId="{FDAEE9CA-1EBB-4DF4-AF9D-12A625CD91E2}" type="pres">
      <dgm:prSet presAssocID="{7845B47F-39E1-4830-98DC-82B3AC1DA817}" presName="parTxOnly" presStyleLbl="node1" presStyleIdx="3" presStyleCnt="5">
        <dgm:presLayoutVars>
          <dgm:bulletEnabled val="1"/>
        </dgm:presLayoutVars>
      </dgm:prSet>
      <dgm:spPr/>
      <dgm:t>
        <a:bodyPr/>
        <a:lstStyle/>
        <a:p>
          <a:endParaRPr lang="en-US"/>
        </a:p>
      </dgm:t>
    </dgm:pt>
    <dgm:pt modelId="{5F191B65-AF43-4C47-A7E2-EE33EEF5D38C}" type="pres">
      <dgm:prSet presAssocID="{84079D69-D341-48E9-A3D1-8CB69AA55D8F}" presName="parSpace" presStyleCnt="0"/>
      <dgm:spPr/>
    </dgm:pt>
    <dgm:pt modelId="{64D5B07A-B648-4906-AE18-71324A6A0048}" type="pres">
      <dgm:prSet presAssocID="{D2C74DBF-CBAB-4C9E-BCA2-3012EAC19AF7}" presName="parTxOnly" presStyleLbl="node1" presStyleIdx="4" presStyleCnt="5">
        <dgm:presLayoutVars>
          <dgm:bulletEnabled val="1"/>
        </dgm:presLayoutVars>
      </dgm:prSet>
      <dgm:spPr/>
      <dgm:t>
        <a:bodyPr/>
        <a:lstStyle/>
        <a:p>
          <a:endParaRPr lang="en-US"/>
        </a:p>
      </dgm:t>
    </dgm:pt>
  </dgm:ptLst>
  <dgm:cxnLst>
    <dgm:cxn modelId="{1AABBC4B-9BBD-410C-8F1A-FBA4C86C2DC1}" type="presOf" srcId="{36DBDDD2-9DFD-4EAA-9B39-33CBD2069D7D}" destId="{5D1A30E7-8D81-41F8-BD61-73E1108B0626}" srcOrd="0" destOrd="0" presId="urn:microsoft.com/office/officeart/2005/8/layout/hChevron3"/>
    <dgm:cxn modelId="{92264B10-0E30-421F-9896-EE3B7AC4309E}" srcId="{36DBDDD2-9DFD-4EAA-9B39-33CBD2069D7D}" destId="{BCB727ED-9351-483B-9C70-EB3F91BBAAA6}" srcOrd="2" destOrd="0" parTransId="{14399C29-CE94-4C58-84C7-14F33914C869}" sibTransId="{89362B6C-27C3-421E-B786-253DDF37F510}"/>
    <dgm:cxn modelId="{10519D30-698C-49D1-AFB6-B5258EA7B8F6}" type="presOf" srcId="{7845B47F-39E1-4830-98DC-82B3AC1DA817}" destId="{FDAEE9CA-1EBB-4DF4-AF9D-12A625CD91E2}" srcOrd="0" destOrd="0" presId="urn:microsoft.com/office/officeart/2005/8/layout/hChevron3"/>
    <dgm:cxn modelId="{A215EEC7-4738-4B92-9EC5-149D2128CE0E}" srcId="{36DBDDD2-9DFD-4EAA-9B39-33CBD2069D7D}" destId="{6A5292E9-98DD-40D3-830E-85D086C13DE9}" srcOrd="1" destOrd="0" parTransId="{BE0090E0-C253-42FC-8620-B9D2692AE938}" sibTransId="{ED3F3461-0814-410D-AFFB-B67A2234DE84}"/>
    <dgm:cxn modelId="{1B13CC31-6D7E-4CF0-8211-1D3BF44D3E9E}" srcId="{36DBDDD2-9DFD-4EAA-9B39-33CBD2069D7D}" destId="{FE4970E5-9A14-471C-8DB5-FB4630AE0543}" srcOrd="0" destOrd="0" parTransId="{27BC72B9-1985-455E-B3C8-507F05E19957}" sibTransId="{5306FBA2-34E7-4AE0-8FBF-C840BDB69A8F}"/>
    <dgm:cxn modelId="{CBD22A9B-C0E9-4832-8FED-1EB89A5AA753}" srcId="{36DBDDD2-9DFD-4EAA-9B39-33CBD2069D7D}" destId="{7845B47F-39E1-4830-98DC-82B3AC1DA817}" srcOrd="3" destOrd="0" parTransId="{064F0B98-0A19-4447-95D4-A6F07BD7D5A8}" sibTransId="{84079D69-D341-48E9-A3D1-8CB69AA55D8F}"/>
    <dgm:cxn modelId="{2BA320A2-E30A-4F1E-8A4D-FD1079E77661}" type="presOf" srcId="{BCB727ED-9351-483B-9C70-EB3F91BBAAA6}" destId="{CC78857D-8803-4B19-999C-2067BFC7D50E}" srcOrd="0" destOrd="0" presId="urn:microsoft.com/office/officeart/2005/8/layout/hChevron3"/>
    <dgm:cxn modelId="{82579A49-18AF-4379-8A7A-3DF9CC45CB3E}" type="presOf" srcId="{D2C74DBF-CBAB-4C9E-BCA2-3012EAC19AF7}" destId="{64D5B07A-B648-4906-AE18-71324A6A0048}" srcOrd="0" destOrd="0" presId="urn:microsoft.com/office/officeart/2005/8/layout/hChevron3"/>
    <dgm:cxn modelId="{EC60C068-2F0E-47AF-9D57-6EB1359FDB92}" type="presOf" srcId="{6A5292E9-98DD-40D3-830E-85D086C13DE9}" destId="{73A419DC-702E-4043-B3E3-B6544E3EBB8E}" srcOrd="0" destOrd="0" presId="urn:microsoft.com/office/officeart/2005/8/layout/hChevron3"/>
    <dgm:cxn modelId="{D8DF9220-3D2B-4D62-8CCE-B9C31A1BD081}" type="presOf" srcId="{FE4970E5-9A14-471C-8DB5-FB4630AE0543}" destId="{525E4AEA-2CF6-4AE8-BF63-D4D2BD623442}" srcOrd="0" destOrd="0" presId="urn:microsoft.com/office/officeart/2005/8/layout/hChevron3"/>
    <dgm:cxn modelId="{8138DA47-C720-440C-A16F-6C69BADD0695}" srcId="{36DBDDD2-9DFD-4EAA-9B39-33CBD2069D7D}" destId="{D2C74DBF-CBAB-4C9E-BCA2-3012EAC19AF7}" srcOrd="4" destOrd="0" parTransId="{23E65096-96FB-4F59-A47E-73A940F0D2D8}" sibTransId="{A58ACC20-3F8E-4871-A3CD-01E5A3EB793B}"/>
    <dgm:cxn modelId="{A5B78177-5E02-4427-86F0-0D03D74431AF}" type="presParOf" srcId="{5D1A30E7-8D81-41F8-BD61-73E1108B0626}" destId="{525E4AEA-2CF6-4AE8-BF63-D4D2BD623442}" srcOrd="0" destOrd="0" presId="urn:microsoft.com/office/officeart/2005/8/layout/hChevron3"/>
    <dgm:cxn modelId="{73AB8E3A-1E43-43B4-94DA-1CF2C84BEE90}" type="presParOf" srcId="{5D1A30E7-8D81-41F8-BD61-73E1108B0626}" destId="{D9E9A44B-EEF0-484D-8B96-F637CA5B6E54}" srcOrd="1" destOrd="0" presId="urn:microsoft.com/office/officeart/2005/8/layout/hChevron3"/>
    <dgm:cxn modelId="{BE3D6DEF-DF0B-4A6C-A912-376A0296EBF3}" type="presParOf" srcId="{5D1A30E7-8D81-41F8-BD61-73E1108B0626}" destId="{73A419DC-702E-4043-B3E3-B6544E3EBB8E}" srcOrd="2" destOrd="0" presId="urn:microsoft.com/office/officeart/2005/8/layout/hChevron3"/>
    <dgm:cxn modelId="{31CDE8CE-85B8-49C0-8EF9-47EF39444214}" type="presParOf" srcId="{5D1A30E7-8D81-41F8-BD61-73E1108B0626}" destId="{D90F3FD9-9758-4B22-94B6-7955F98E80DF}" srcOrd="3" destOrd="0" presId="urn:microsoft.com/office/officeart/2005/8/layout/hChevron3"/>
    <dgm:cxn modelId="{39A6DF94-A2EA-4C16-A4E5-19B7069C4D35}" type="presParOf" srcId="{5D1A30E7-8D81-41F8-BD61-73E1108B0626}" destId="{CC78857D-8803-4B19-999C-2067BFC7D50E}" srcOrd="4" destOrd="0" presId="urn:microsoft.com/office/officeart/2005/8/layout/hChevron3"/>
    <dgm:cxn modelId="{7C375439-1973-4F20-834C-8C71BE3D418D}" type="presParOf" srcId="{5D1A30E7-8D81-41F8-BD61-73E1108B0626}" destId="{14E05247-09C1-4F68-91B8-E8CC70A83AA1}" srcOrd="5" destOrd="0" presId="urn:microsoft.com/office/officeart/2005/8/layout/hChevron3"/>
    <dgm:cxn modelId="{533479CC-0558-48E4-853E-8BC83BD6DD5A}" type="presParOf" srcId="{5D1A30E7-8D81-41F8-BD61-73E1108B0626}" destId="{FDAEE9CA-1EBB-4DF4-AF9D-12A625CD91E2}" srcOrd="6" destOrd="0" presId="urn:microsoft.com/office/officeart/2005/8/layout/hChevron3"/>
    <dgm:cxn modelId="{A4331FB6-1B86-4658-A90A-A439078021FD}" type="presParOf" srcId="{5D1A30E7-8D81-41F8-BD61-73E1108B0626}" destId="{5F191B65-AF43-4C47-A7E2-EE33EEF5D38C}" srcOrd="7" destOrd="0" presId="urn:microsoft.com/office/officeart/2005/8/layout/hChevron3"/>
    <dgm:cxn modelId="{25339DBB-8581-4679-BA39-2E03520CA0A4}" type="presParOf" srcId="{5D1A30E7-8D81-41F8-BD61-73E1108B0626}" destId="{64D5B07A-B648-4906-AE18-71324A6A0048}"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A1C899-148F-4BFC-B0DE-6A5BDC053492}" type="doc">
      <dgm:prSet loTypeId="urn:microsoft.com/office/officeart/2005/8/layout/hChevron3" loCatId="process" qsTypeId="urn:microsoft.com/office/officeart/2005/8/quickstyle/simple1" qsCatId="simple" csTypeId="urn:microsoft.com/office/officeart/2005/8/colors/accent2_3" csCatId="accent2" phldr="1"/>
      <dgm:spPr/>
    </dgm:pt>
    <dgm:pt modelId="{9E88C0DC-A598-4813-9413-052B55D745B8}">
      <dgm:prSet phldrT="[Text]"/>
      <dgm:spPr/>
      <dgm:t>
        <a:bodyPr/>
        <a:lstStyle/>
        <a:p>
          <a:r>
            <a:rPr lang="en-US" dirty="0" smtClean="0"/>
            <a:t>Medical student</a:t>
          </a:r>
          <a:endParaRPr lang="en-US" dirty="0"/>
        </a:p>
      </dgm:t>
    </dgm:pt>
    <dgm:pt modelId="{4007B586-1D9D-4619-AFC4-19A1A58ADB05}" type="parTrans" cxnId="{8F7D0B83-F807-42BE-8C1F-23D6AEFA005F}">
      <dgm:prSet/>
      <dgm:spPr/>
      <dgm:t>
        <a:bodyPr/>
        <a:lstStyle/>
        <a:p>
          <a:endParaRPr lang="en-US"/>
        </a:p>
      </dgm:t>
    </dgm:pt>
    <dgm:pt modelId="{9B013AB4-25AB-48DA-BD6B-7BA9275D5CBE}" type="sibTrans" cxnId="{8F7D0B83-F807-42BE-8C1F-23D6AEFA005F}">
      <dgm:prSet/>
      <dgm:spPr/>
      <dgm:t>
        <a:bodyPr/>
        <a:lstStyle/>
        <a:p>
          <a:endParaRPr lang="en-US"/>
        </a:p>
      </dgm:t>
    </dgm:pt>
    <dgm:pt modelId="{768B9A67-8B8D-41DC-B345-811F9EB4847A}">
      <dgm:prSet phldrT="[Text]"/>
      <dgm:spPr/>
      <dgm:t>
        <a:bodyPr/>
        <a:lstStyle/>
        <a:p>
          <a:r>
            <a:rPr lang="en-US" dirty="0" smtClean="0"/>
            <a:t>Intern </a:t>
          </a:r>
          <a:endParaRPr lang="en-US" dirty="0"/>
        </a:p>
      </dgm:t>
    </dgm:pt>
    <dgm:pt modelId="{470458E0-5895-42D3-92D7-357E3D7A2384}" type="parTrans" cxnId="{906E4C14-2D1D-4026-8806-FB03FBE0B632}">
      <dgm:prSet/>
      <dgm:spPr/>
      <dgm:t>
        <a:bodyPr/>
        <a:lstStyle/>
        <a:p>
          <a:endParaRPr lang="en-US"/>
        </a:p>
      </dgm:t>
    </dgm:pt>
    <dgm:pt modelId="{2D48F64F-BFEC-4959-A404-E4467E9EEEB9}" type="sibTrans" cxnId="{906E4C14-2D1D-4026-8806-FB03FBE0B632}">
      <dgm:prSet/>
      <dgm:spPr/>
      <dgm:t>
        <a:bodyPr/>
        <a:lstStyle/>
        <a:p>
          <a:endParaRPr lang="en-US"/>
        </a:p>
      </dgm:t>
    </dgm:pt>
    <dgm:pt modelId="{A6A9826F-F24E-4FFD-AB1C-8E5FCDF76B14}">
      <dgm:prSet phldrT="[Text]"/>
      <dgm:spPr/>
      <dgm:t>
        <a:bodyPr/>
        <a:lstStyle/>
        <a:p>
          <a:r>
            <a:rPr lang="en-US" dirty="0" smtClean="0"/>
            <a:t> Resident</a:t>
          </a:r>
          <a:endParaRPr lang="en-US" dirty="0"/>
        </a:p>
      </dgm:t>
    </dgm:pt>
    <dgm:pt modelId="{1F3A3F03-0ABF-4490-B43B-BFD59CE5EA6B}" type="parTrans" cxnId="{9E4FA13B-6328-4D3B-8E45-2D02204B1E88}">
      <dgm:prSet/>
      <dgm:spPr/>
      <dgm:t>
        <a:bodyPr/>
        <a:lstStyle/>
        <a:p>
          <a:endParaRPr lang="en-US"/>
        </a:p>
      </dgm:t>
    </dgm:pt>
    <dgm:pt modelId="{7D7F5722-5B83-47BF-A47A-2BADB114E0F5}" type="sibTrans" cxnId="{9E4FA13B-6328-4D3B-8E45-2D02204B1E88}">
      <dgm:prSet/>
      <dgm:spPr/>
      <dgm:t>
        <a:bodyPr/>
        <a:lstStyle/>
        <a:p>
          <a:endParaRPr lang="en-US"/>
        </a:p>
      </dgm:t>
    </dgm:pt>
    <dgm:pt modelId="{5E996FEC-FB51-4B62-9E87-E0A4BC891C5D}">
      <dgm:prSet/>
      <dgm:spPr/>
      <dgm:t>
        <a:bodyPr/>
        <a:lstStyle/>
        <a:p>
          <a:r>
            <a:rPr lang="en-US" dirty="0" smtClean="0"/>
            <a:t>Consultant</a:t>
          </a:r>
          <a:endParaRPr lang="en-US" dirty="0"/>
        </a:p>
      </dgm:t>
    </dgm:pt>
    <dgm:pt modelId="{CEA2430C-4CCE-43A7-BA90-4EDD38C80A58}" type="parTrans" cxnId="{8E3BF6AE-5485-4AC1-84E7-BFB5DDF31B84}">
      <dgm:prSet/>
      <dgm:spPr/>
      <dgm:t>
        <a:bodyPr/>
        <a:lstStyle/>
        <a:p>
          <a:endParaRPr lang="en-US"/>
        </a:p>
      </dgm:t>
    </dgm:pt>
    <dgm:pt modelId="{CB0C2D08-46D4-4D82-BF90-EFB2AC2A47EE}" type="sibTrans" cxnId="{8E3BF6AE-5485-4AC1-84E7-BFB5DDF31B84}">
      <dgm:prSet/>
      <dgm:spPr/>
      <dgm:t>
        <a:bodyPr/>
        <a:lstStyle/>
        <a:p>
          <a:endParaRPr lang="en-US"/>
        </a:p>
      </dgm:t>
    </dgm:pt>
    <dgm:pt modelId="{06574833-5E8B-4482-80C9-88385E36D50A}">
      <dgm:prSet phldrT="[Text]"/>
      <dgm:spPr/>
      <dgm:t>
        <a:bodyPr/>
        <a:lstStyle/>
        <a:p>
          <a:r>
            <a:rPr lang="en-US" dirty="0" smtClean="0"/>
            <a:t>Registrar</a:t>
          </a:r>
          <a:endParaRPr lang="en-US" dirty="0"/>
        </a:p>
      </dgm:t>
    </dgm:pt>
    <dgm:pt modelId="{AB1C8279-D1E2-4FAB-8FC6-AC65195FA2AC}" type="parTrans" cxnId="{7D7B4D66-2058-47C9-8FAD-3CD28CEF5E03}">
      <dgm:prSet/>
      <dgm:spPr/>
      <dgm:t>
        <a:bodyPr/>
        <a:lstStyle/>
        <a:p>
          <a:endParaRPr lang="en-US"/>
        </a:p>
      </dgm:t>
    </dgm:pt>
    <dgm:pt modelId="{58ABB56E-AA4A-460B-AB8C-41D252903526}" type="sibTrans" cxnId="{7D7B4D66-2058-47C9-8FAD-3CD28CEF5E03}">
      <dgm:prSet/>
      <dgm:spPr/>
      <dgm:t>
        <a:bodyPr/>
        <a:lstStyle/>
        <a:p>
          <a:endParaRPr lang="en-US"/>
        </a:p>
      </dgm:t>
    </dgm:pt>
    <dgm:pt modelId="{385A0B3E-D464-4E3B-AB24-D27EE9335702}" type="pres">
      <dgm:prSet presAssocID="{01A1C899-148F-4BFC-B0DE-6A5BDC053492}" presName="Name0" presStyleCnt="0">
        <dgm:presLayoutVars>
          <dgm:dir/>
          <dgm:resizeHandles val="exact"/>
        </dgm:presLayoutVars>
      </dgm:prSet>
      <dgm:spPr/>
    </dgm:pt>
    <dgm:pt modelId="{333E6569-23D1-46B1-BC08-BC597949DDBE}" type="pres">
      <dgm:prSet presAssocID="{9E88C0DC-A598-4813-9413-052B55D745B8}" presName="parTxOnly" presStyleLbl="node1" presStyleIdx="0" presStyleCnt="5" custScaleX="113977">
        <dgm:presLayoutVars>
          <dgm:bulletEnabled val="1"/>
        </dgm:presLayoutVars>
      </dgm:prSet>
      <dgm:spPr/>
      <dgm:t>
        <a:bodyPr/>
        <a:lstStyle/>
        <a:p>
          <a:endParaRPr lang="en-US"/>
        </a:p>
      </dgm:t>
    </dgm:pt>
    <dgm:pt modelId="{C936EF21-EEEF-4C6D-8FEB-5A98E8BA3D94}" type="pres">
      <dgm:prSet presAssocID="{9B013AB4-25AB-48DA-BD6B-7BA9275D5CBE}" presName="parSpace" presStyleCnt="0"/>
      <dgm:spPr/>
    </dgm:pt>
    <dgm:pt modelId="{3A6AD729-E3D9-4521-BA6E-187E349708DE}" type="pres">
      <dgm:prSet presAssocID="{768B9A67-8B8D-41DC-B345-811F9EB4847A}" presName="parTxOnly" presStyleLbl="node1" presStyleIdx="1" presStyleCnt="5">
        <dgm:presLayoutVars>
          <dgm:bulletEnabled val="1"/>
        </dgm:presLayoutVars>
      </dgm:prSet>
      <dgm:spPr/>
      <dgm:t>
        <a:bodyPr/>
        <a:lstStyle/>
        <a:p>
          <a:endParaRPr lang="en-US"/>
        </a:p>
      </dgm:t>
    </dgm:pt>
    <dgm:pt modelId="{4EFD4ECA-32AD-49DD-A7C6-187571D82AED}" type="pres">
      <dgm:prSet presAssocID="{2D48F64F-BFEC-4959-A404-E4467E9EEEB9}" presName="parSpace" presStyleCnt="0"/>
      <dgm:spPr/>
    </dgm:pt>
    <dgm:pt modelId="{29B9DC11-EA95-4577-BAA3-BA85D6327FDA}" type="pres">
      <dgm:prSet presAssocID="{A6A9826F-F24E-4FFD-AB1C-8E5FCDF76B14}" presName="parTxOnly" presStyleLbl="node1" presStyleIdx="2" presStyleCnt="5">
        <dgm:presLayoutVars>
          <dgm:bulletEnabled val="1"/>
        </dgm:presLayoutVars>
      </dgm:prSet>
      <dgm:spPr/>
      <dgm:t>
        <a:bodyPr/>
        <a:lstStyle/>
        <a:p>
          <a:endParaRPr lang="en-US"/>
        </a:p>
      </dgm:t>
    </dgm:pt>
    <dgm:pt modelId="{CDB40AAA-E10E-44A0-B9E6-DE499AC108B1}" type="pres">
      <dgm:prSet presAssocID="{7D7F5722-5B83-47BF-A47A-2BADB114E0F5}" presName="parSpace" presStyleCnt="0"/>
      <dgm:spPr/>
    </dgm:pt>
    <dgm:pt modelId="{A52BFAD3-670C-4633-BD1F-F4C297488F25}" type="pres">
      <dgm:prSet presAssocID="{06574833-5E8B-4482-80C9-88385E36D50A}" presName="parTxOnly" presStyleLbl="node1" presStyleIdx="3" presStyleCnt="5">
        <dgm:presLayoutVars>
          <dgm:bulletEnabled val="1"/>
        </dgm:presLayoutVars>
      </dgm:prSet>
      <dgm:spPr/>
      <dgm:t>
        <a:bodyPr/>
        <a:lstStyle/>
        <a:p>
          <a:endParaRPr lang="en-US"/>
        </a:p>
      </dgm:t>
    </dgm:pt>
    <dgm:pt modelId="{5D7E54A9-1437-4FEA-8153-2F621A3B0756}" type="pres">
      <dgm:prSet presAssocID="{58ABB56E-AA4A-460B-AB8C-41D252903526}" presName="parSpace" presStyleCnt="0"/>
      <dgm:spPr/>
    </dgm:pt>
    <dgm:pt modelId="{1BE28DA8-4C60-46F5-B210-1B2961C1AEF0}" type="pres">
      <dgm:prSet presAssocID="{5E996FEC-FB51-4B62-9E87-E0A4BC891C5D}" presName="parTxOnly" presStyleLbl="node1" presStyleIdx="4" presStyleCnt="5">
        <dgm:presLayoutVars>
          <dgm:bulletEnabled val="1"/>
        </dgm:presLayoutVars>
      </dgm:prSet>
      <dgm:spPr/>
      <dgm:t>
        <a:bodyPr/>
        <a:lstStyle/>
        <a:p>
          <a:endParaRPr lang="en-US"/>
        </a:p>
      </dgm:t>
    </dgm:pt>
  </dgm:ptLst>
  <dgm:cxnLst>
    <dgm:cxn modelId="{928F1C33-422E-41C6-B804-B8360B36E827}" type="presOf" srcId="{06574833-5E8B-4482-80C9-88385E36D50A}" destId="{A52BFAD3-670C-4633-BD1F-F4C297488F25}" srcOrd="0" destOrd="0" presId="urn:microsoft.com/office/officeart/2005/8/layout/hChevron3"/>
    <dgm:cxn modelId="{48FBB19C-2970-467F-BAB3-8CFB8CC599F8}" type="presOf" srcId="{768B9A67-8B8D-41DC-B345-811F9EB4847A}" destId="{3A6AD729-E3D9-4521-BA6E-187E349708DE}" srcOrd="0" destOrd="0" presId="urn:microsoft.com/office/officeart/2005/8/layout/hChevron3"/>
    <dgm:cxn modelId="{906E4C14-2D1D-4026-8806-FB03FBE0B632}" srcId="{01A1C899-148F-4BFC-B0DE-6A5BDC053492}" destId="{768B9A67-8B8D-41DC-B345-811F9EB4847A}" srcOrd="1" destOrd="0" parTransId="{470458E0-5895-42D3-92D7-357E3D7A2384}" sibTransId="{2D48F64F-BFEC-4959-A404-E4467E9EEEB9}"/>
    <dgm:cxn modelId="{4B4859CE-B91E-4837-9413-F5ED5BC707FC}" type="presOf" srcId="{5E996FEC-FB51-4B62-9E87-E0A4BC891C5D}" destId="{1BE28DA8-4C60-46F5-B210-1B2961C1AEF0}" srcOrd="0" destOrd="0" presId="urn:microsoft.com/office/officeart/2005/8/layout/hChevron3"/>
    <dgm:cxn modelId="{8F7D0B83-F807-42BE-8C1F-23D6AEFA005F}" srcId="{01A1C899-148F-4BFC-B0DE-6A5BDC053492}" destId="{9E88C0DC-A598-4813-9413-052B55D745B8}" srcOrd="0" destOrd="0" parTransId="{4007B586-1D9D-4619-AFC4-19A1A58ADB05}" sibTransId="{9B013AB4-25AB-48DA-BD6B-7BA9275D5CBE}"/>
    <dgm:cxn modelId="{17EBC6E1-A05A-4652-B8E0-1DE85F3BB5A3}" type="presOf" srcId="{A6A9826F-F24E-4FFD-AB1C-8E5FCDF76B14}" destId="{29B9DC11-EA95-4577-BAA3-BA85D6327FDA}" srcOrd="0" destOrd="0" presId="urn:microsoft.com/office/officeart/2005/8/layout/hChevron3"/>
    <dgm:cxn modelId="{8E3BF6AE-5485-4AC1-84E7-BFB5DDF31B84}" srcId="{01A1C899-148F-4BFC-B0DE-6A5BDC053492}" destId="{5E996FEC-FB51-4B62-9E87-E0A4BC891C5D}" srcOrd="4" destOrd="0" parTransId="{CEA2430C-4CCE-43A7-BA90-4EDD38C80A58}" sibTransId="{CB0C2D08-46D4-4D82-BF90-EFB2AC2A47EE}"/>
    <dgm:cxn modelId="{9E4FA13B-6328-4D3B-8E45-2D02204B1E88}" srcId="{01A1C899-148F-4BFC-B0DE-6A5BDC053492}" destId="{A6A9826F-F24E-4FFD-AB1C-8E5FCDF76B14}" srcOrd="2" destOrd="0" parTransId="{1F3A3F03-0ABF-4490-B43B-BFD59CE5EA6B}" sibTransId="{7D7F5722-5B83-47BF-A47A-2BADB114E0F5}"/>
    <dgm:cxn modelId="{26C1A6CB-2E3A-4AE2-A86C-B84D660D07BD}" type="presOf" srcId="{01A1C899-148F-4BFC-B0DE-6A5BDC053492}" destId="{385A0B3E-D464-4E3B-AB24-D27EE9335702}" srcOrd="0" destOrd="0" presId="urn:microsoft.com/office/officeart/2005/8/layout/hChevron3"/>
    <dgm:cxn modelId="{290C1E79-919F-426E-B498-4A499AAA5416}" type="presOf" srcId="{9E88C0DC-A598-4813-9413-052B55D745B8}" destId="{333E6569-23D1-46B1-BC08-BC597949DDBE}" srcOrd="0" destOrd="0" presId="urn:microsoft.com/office/officeart/2005/8/layout/hChevron3"/>
    <dgm:cxn modelId="{7D7B4D66-2058-47C9-8FAD-3CD28CEF5E03}" srcId="{01A1C899-148F-4BFC-B0DE-6A5BDC053492}" destId="{06574833-5E8B-4482-80C9-88385E36D50A}" srcOrd="3" destOrd="0" parTransId="{AB1C8279-D1E2-4FAB-8FC6-AC65195FA2AC}" sibTransId="{58ABB56E-AA4A-460B-AB8C-41D252903526}"/>
    <dgm:cxn modelId="{D3F29A68-B822-42FD-95EC-7E723755BD8D}" type="presParOf" srcId="{385A0B3E-D464-4E3B-AB24-D27EE9335702}" destId="{333E6569-23D1-46B1-BC08-BC597949DDBE}" srcOrd="0" destOrd="0" presId="urn:microsoft.com/office/officeart/2005/8/layout/hChevron3"/>
    <dgm:cxn modelId="{252796A4-E587-4A49-8670-F6FF3A7A5455}" type="presParOf" srcId="{385A0B3E-D464-4E3B-AB24-D27EE9335702}" destId="{C936EF21-EEEF-4C6D-8FEB-5A98E8BA3D94}" srcOrd="1" destOrd="0" presId="urn:microsoft.com/office/officeart/2005/8/layout/hChevron3"/>
    <dgm:cxn modelId="{3351DE5B-0CE6-4CA5-9919-23F871CC737B}" type="presParOf" srcId="{385A0B3E-D464-4E3B-AB24-D27EE9335702}" destId="{3A6AD729-E3D9-4521-BA6E-187E349708DE}" srcOrd="2" destOrd="0" presId="urn:microsoft.com/office/officeart/2005/8/layout/hChevron3"/>
    <dgm:cxn modelId="{6901337B-FEFB-4B3D-A130-ED760620C30A}" type="presParOf" srcId="{385A0B3E-D464-4E3B-AB24-D27EE9335702}" destId="{4EFD4ECA-32AD-49DD-A7C6-187571D82AED}" srcOrd="3" destOrd="0" presId="urn:microsoft.com/office/officeart/2005/8/layout/hChevron3"/>
    <dgm:cxn modelId="{FFB30BC1-7E6D-4ADE-9C0D-E27D958D2EDF}" type="presParOf" srcId="{385A0B3E-D464-4E3B-AB24-D27EE9335702}" destId="{29B9DC11-EA95-4577-BAA3-BA85D6327FDA}" srcOrd="4" destOrd="0" presId="urn:microsoft.com/office/officeart/2005/8/layout/hChevron3"/>
    <dgm:cxn modelId="{DBB86A8C-930C-49AC-A64F-6B16D5B6E9CA}" type="presParOf" srcId="{385A0B3E-D464-4E3B-AB24-D27EE9335702}" destId="{CDB40AAA-E10E-44A0-B9E6-DE499AC108B1}" srcOrd="5" destOrd="0" presId="urn:microsoft.com/office/officeart/2005/8/layout/hChevron3"/>
    <dgm:cxn modelId="{89EA2102-0779-46C4-93E8-5FB50023C94C}" type="presParOf" srcId="{385A0B3E-D464-4E3B-AB24-D27EE9335702}" destId="{A52BFAD3-670C-4633-BD1F-F4C297488F25}" srcOrd="6" destOrd="0" presId="urn:microsoft.com/office/officeart/2005/8/layout/hChevron3"/>
    <dgm:cxn modelId="{940ED296-B7E0-4EEB-8B45-3EFC6028213F}" type="presParOf" srcId="{385A0B3E-D464-4E3B-AB24-D27EE9335702}" destId="{5D7E54A9-1437-4FEA-8153-2F621A3B0756}" srcOrd="7" destOrd="0" presId="urn:microsoft.com/office/officeart/2005/8/layout/hChevron3"/>
    <dgm:cxn modelId="{14A68EBF-FB48-49D6-9B22-882B2FB59792}" type="presParOf" srcId="{385A0B3E-D464-4E3B-AB24-D27EE9335702}" destId="{1BE28DA8-4C60-46F5-B210-1B2961C1AEF0}" srcOrd="8"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2C5958-DEB2-4E6A-9860-5D677DBB1D4B}" type="doc">
      <dgm:prSet loTypeId="urn:microsoft.com/office/officeart/2005/8/layout/pyramid1" loCatId="pyramid" qsTypeId="urn:microsoft.com/office/officeart/2005/8/quickstyle/simple1" qsCatId="simple" csTypeId="urn:microsoft.com/office/officeart/2005/8/colors/accent1_2" csCatId="accent1" phldr="1"/>
      <dgm:spPr/>
    </dgm:pt>
    <dgm:pt modelId="{773AAE16-A6C4-4F7A-83B5-8F9FB98175F7}">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Arial" pitchFamily="34" charset="0"/>
              <a:ea typeface="MS PGothic" pitchFamily="34" charset="-128"/>
            </a:rPr>
            <a:t>Evaluation</a:t>
          </a:r>
        </a:p>
      </dgm:t>
    </dgm:pt>
    <dgm:pt modelId="{6D50E98A-B182-480C-B8D4-934AEC6DEFED}" type="parTrans" cxnId="{E4636D94-2F52-4258-8808-17E9EF29A315}">
      <dgm:prSet/>
      <dgm:spPr/>
      <dgm:t>
        <a:bodyPr/>
        <a:lstStyle/>
        <a:p>
          <a:pPr rtl="1"/>
          <a:endParaRPr lang="ar-SA"/>
        </a:p>
      </dgm:t>
    </dgm:pt>
    <dgm:pt modelId="{63433DC8-E636-4D2E-AC37-737B4307B41F}" type="sibTrans" cxnId="{E4636D94-2F52-4258-8808-17E9EF29A315}">
      <dgm:prSet/>
      <dgm:spPr/>
      <dgm:t>
        <a:bodyPr/>
        <a:lstStyle/>
        <a:p>
          <a:pPr rtl="1"/>
          <a:endParaRPr lang="ar-SA"/>
        </a:p>
      </dgm:t>
    </dgm:pt>
    <dgm:pt modelId="{F6FC98D7-0111-4DE1-A22C-0886D8E40CD5}">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pitchFamily="34" charset="0"/>
              <a:ea typeface="MS PGothic" pitchFamily="34" charset="-128"/>
            </a:rPr>
            <a:t>Synthesis</a:t>
          </a:r>
        </a:p>
      </dgm:t>
    </dgm:pt>
    <dgm:pt modelId="{73457086-D852-4849-971F-7744C92AF045}" type="parTrans" cxnId="{76D96F6A-F9D5-4FBD-9346-19C578F18CAE}">
      <dgm:prSet/>
      <dgm:spPr/>
      <dgm:t>
        <a:bodyPr/>
        <a:lstStyle/>
        <a:p>
          <a:pPr rtl="1"/>
          <a:endParaRPr lang="ar-SA"/>
        </a:p>
      </dgm:t>
    </dgm:pt>
    <dgm:pt modelId="{3311723F-C840-4EDD-ABC8-04D74CA67C27}" type="sibTrans" cxnId="{76D96F6A-F9D5-4FBD-9346-19C578F18CAE}">
      <dgm:prSet/>
      <dgm:spPr/>
      <dgm:t>
        <a:bodyPr/>
        <a:lstStyle/>
        <a:p>
          <a:pPr rtl="1"/>
          <a:endParaRPr lang="ar-SA"/>
        </a:p>
      </dgm:t>
    </dgm:pt>
    <dgm:pt modelId="{BC00547C-761D-4E31-8B2D-C062E6FC198A}">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bg1"/>
              </a:solidFill>
              <a:effectLst/>
              <a:latin typeface="Arial" pitchFamily="34" charset="0"/>
              <a:ea typeface="MS PGothic" pitchFamily="34" charset="-128"/>
            </a:rPr>
            <a:t>Analysis</a:t>
          </a:r>
        </a:p>
      </dgm:t>
    </dgm:pt>
    <dgm:pt modelId="{9E95FE5F-CA2F-4610-B45D-880BFFB8A9D2}" type="parTrans" cxnId="{FF14632E-96C7-42DD-8EB7-439FFEAE6C1C}">
      <dgm:prSet/>
      <dgm:spPr/>
      <dgm:t>
        <a:bodyPr/>
        <a:lstStyle/>
        <a:p>
          <a:pPr rtl="1"/>
          <a:endParaRPr lang="ar-SA"/>
        </a:p>
      </dgm:t>
    </dgm:pt>
    <dgm:pt modelId="{1B6DE263-DB01-4238-A01C-438E915C3C02}" type="sibTrans" cxnId="{FF14632E-96C7-42DD-8EB7-439FFEAE6C1C}">
      <dgm:prSet/>
      <dgm:spPr/>
      <dgm:t>
        <a:bodyPr/>
        <a:lstStyle/>
        <a:p>
          <a:pPr rtl="1"/>
          <a:endParaRPr lang="ar-SA"/>
        </a:p>
      </dgm:t>
    </dgm:pt>
    <dgm:pt modelId="{ACCD14E7-6551-4207-B7FB-976B583E45FC}">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bg1"/>
              </a:solidFill>
              <a:effectLst/>
              <a:latin typeface="Arial" pitchFamily="34" charset="0"/>
              <a:ea typeface="MS PGothic" pitchFamily="34" charset="-128"/>
            </a:rPr>
            <a:t>Application</a:t>
          </a:r>
        </a:p>
      </dgm:t>
    </dgm:pt>
    <dgm:pt modelId="{70A04695-6A0E-473D-9DBF-E6D706FABAA1}" type="parTrans" cxnId="{B62743EF-31CE-4A78-8750-7FBF41BBC9B6}">
      <dgm:prSet/>
      <dgm:spPr/>
      <dgm:t>
        <a:bodyPr/>
        <a:lstStyle/>
        <a:p>
          <a:pPr rtl="1"/>
          <a:endParaRPr lang="ar-SA"/>
        </a:p>
      </dgm:t>
    </dgm:pt>
    <dgm:pt modelId="{F11FBEF0-3267-4368-B620-EC75C1AB7659}" type="sibTrans" cxnId="{B62743EF-31CE-4A78-8750-7FBF41BBC9B6}">
      <dgm:prSet/>
      <dgm:spPr/>
      <dgm:t>
        <a:bodyPr/>
        <a:lstStyle/>
        <a:p>
          <a:pPr rtl="1"/>
          <a:endParaRPr lang="ar-SA"/>
        </a:p>
      </dgm:t>
    </dgm:pt>
    <dgm:pt modelId="{4B47180C-2151-4E07-B3E5-90C26627B446}">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solidFill>
              <a:effectLst/>
              <a:latin typeface="Arial" pitchFamily="34" charset="0"/>
              <a:ea typeface="MS PGothic" pitchFamily="34" charset="-128"/>
            </a:rPr>
            <a:t>Comprehension</a:t>
          </a:r>
        </a:p>
      </dgm:t>
    </dgm:pt>
    <dgm:pt modelId="{AEDA687C-5A13-4147-A528-8210D4AA1EB8}" type="parTrans" cxnId="{402AAEA8-0BCD-407D-BA8E-4DE560F41E30}">
      <dgm:prSet/>
      <dgm:spPr/>
      <dgm:t>
        <a:bodyPr/>
        <a:lstStyle/>
        <a:p>
          <a:pPr rtl="1"/>
          <a:endParaRPr lang="ar-SA"/>
        </a:p>
      </dgm:t>
    </dgm:pt>
    <dgm:pt modelId="{AB96B495-3572-482D-9365-C443E8086091}" type="sibTrans" cxnId="{402AAEA8-0BCD-407D-BA8E-4DE560F41E30}">
      <dgm:prSet/>
      <dgm:spPr/>
      <dgm:t>
        <a:bodyPr/>
        <a:lstStyle/>
        <a:p>
          <a:pPr rtl="1"/>
          <a:endParaRPr lang="ar-SA"/>
        </a:p>
      </dgm:t>
    </dgm:pt>
    <dgm:pt modelId="{2B33228F-09D0-4324-A4AB-503980DB00DF}">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bg1"/>
              </a:solidFill>
              <a:effectLst/>
              <a:latin typeface="Arial" pitchFamily="34" charset="0"/>
              <a:ea typeface="MS PGothic" pitchFamily="34" charset="-128"/>
            </a:rPr>
            <a:t>Knowledge</a:t>
          </a:r>
        </a:p>
      </dgm:t>
    </dgm:pt>
    <dgm:pt modelId="{03E29FAA-1D6D-46E5-BA71-8C07DB9CF790}" type="parTrans" cxnId="{5EDF0807-5E7C-40A0-857D-3520DC49DABE}">
      <dgm:prSet/>
      <dgm:spPr/>
      <dgm:t>
        <a:bodyPr/>
        <a:lstStyle/>
        <a:p>
          <a:pPr rtl="1"/>
          <a:endParaRPr lang="ar-SA"/>
        </a:p>
      </dgm:t>
    </dgm:pt>
    <dgm:pt modelId="{1EB33A56-6970-484E-9D22-F4E168568AAE}" type="sibTrans" cxnId="{5EDF0807-5E7C-40A0-857D-3520DC49DABE}">
      <dgm:prSet/>
      <dgm:spPr/>
      <dgm:t>
        <a:bodyPr/>
        <a:lstStyle/>
        <a:p>
          <a:pPr rtl="1"/>
          <a:endParaRPr lang="ar-SA"/>
        </a:p>
      </dgm:t>
    </dgm:pt>
    <dgm:pt modelId="{221D6870-3BDE-4CCB-84F6-2FE11E5676BD}" type="pres">
      <dgm:prSet presAssocID="{C12C5958-DEB2-4E6A-9860-5D677DBB1D4B}" presName="Name0" presStyleCnt="0">
        <dgm:presLayoutVars>
          <dgm:dir/>
          <dgm:animLvl val="lvl"/>
          <dgm:resizeHandles val="exact"/>
        </dgm:presLayoutVars>
      </dgm:prSet>
      <dgm:spPr/>
    </dgm:pt>
    <dgm:pt modelId="{24F49C74-0FA7-47E8-B9FC-2689F8D89ACB}" type="pres">
      <dgm:prSet presAssocID="{773AAE16-A6C4-4F7A-83B5-8F9FB98175F7}" presName="Name8" presStyleCnt="0"/>
      <dgm:spPr/>
    </dgm:pt>
    <dgm:pt modelId="{246AB0BA-959D-4E51-B14A-AD4AD955948B}" type="pres">
      <dgm:prSet presAssocID="{773AAE16-A6C4-4F7A-83B5-8F9FB98175F7}" presName="level" presStyleLbl="node1" presStyleIdx="0" presStyleCnt="6">
        <dgm:presLayoutVars>
          <dgm:chMax val="1"/>
          <dgm:bulletEnabled val="1"/>
        </dgm:presLayoutVars>
      </dgm:prSet>
      <dgm:spPr/>
      <dgm:t>
        <a:bodyPr/>
        <a:lstStyle/>
        <a:p>
          <a:pPr rtl="1"/>
          <a:endParaRPr lang="ar-SA"/>
        </a:p>
      </dgm:t>
    </dgm:pt>
    <dgm:pt modelId="{969173CB-4F5C-4762-B18D-40440B890509}" type="pres">
      <dgm:prSet presAssocID="{773AAE16-A6C4-4F7A-83B5-8F9FB98175F7}" presName="levelTx" presStyleLbl="revTx" presStyleIdx="0" presStyleCnt="0">
        <dgm:presLayoutVars>
          <dgm:chMax val="1"/>
          <dgm:bulletEnabled val="1"/>
        </dgm:presLayoutVars>
      </dgm:prSet>
      <dgm:spPr/>
      <dgm:t>
        <a:bodyPr/>
        <a:lstStyle/>
        <a:p>
          <a:pPr rtl="1"/>
          <a:endParaRPr lang="ar-SA"/>
        </a:p>
      </dgm:t>
    </dgm:pt>
    <dgm:pt modelId="{BF637105-9AC9-4B8F-993A-E65988176E2D}" type="pres">
      <dgm:prSet presAssocID="{F6FC98D7-0111-4DE1-A22C-0886D8E40CD5}" presName="Name8" presStyleCnt="0"/>
      <dgm:spPr/>
    </dgm:pt>
    <dgm:pt modelId="{FCD6A17F-1594-4F48-B2C8-0566A0AA574E}" type="pres">
      <dgm:prSet presAssocID="{F6FC98D7-0111-4DE1-A22C-0886D8E40CD5}" presName="level" presStyleLbl="node1" presStyleIdx="1" presStyleCnt="6">
        <dgm:presLayoutVars>
          <dgm:chMax val="1"/>
          <dgm:bulletEnabled val="1"/>
        </dgm:presLayoutVars>
      </dgm:prSet>
      <dgm:spPr/>
      <dgm:t>
        <a:bodyPr/>
        <a:lstStyle/>
        <a:p>
          <a:pPr rtl="1"/>
          <a:endParaRPr lang="ar-SA"/>
        </a:p>
      </dgm:t>
    </dgm:pt>
    <dgm:pt modelId="{0808696F-69C4-48EE-9DFE-271F9623ECF8}" type="pres">
      <dgm:prSet presAssocID="{F6FC98D7-0111-4DE1-A22C-0886D8E40CD5}" presName="levelTx" presStyleLbl="revTx" presStyleIdx="0" presStyleCnt="0">
        <dgm:presLayoutVars>
          <dgm:chMax val="1"/>
          <dgm:bulletEnabled val="1"/>
        </dgm:presLayoutVars>
      </dgm:prSet>
      <dgm:spPr/>
      <dgm:t>
        <a:bodyPr/>
        <a:lstStyle/>
        <a:p>
          <a:pPr rtl="1"/>
          <a:endParaRPr lang="ar-SA"/>
        </a:p>
      </dgm:t>
    </dgm:pt>
    <dgm:pt modelId="{901CCC17-4455-430F-B3CA-34EDB5201B7B}" type="pres">
      <dgm:prSet presAssocID="{BC00547C-761D-4E31-8B2D-C062E6FC198A}" presName="Name8" presStyleCnt="0"/>
      <dgm:spPr/>
    </dgm:pt>
    <dgm:pt modelId="{2532262B-E214-444F-A9D6-F40E7FFB6B64}" type="pres">
      <dgm:prSet presAssocID="{BC00547C-761D-4E31-8B2D-C062E6FC198A}" presName="level" presStyleLbl="node1" presStyleIdx="2" presStyleCnt="6">
        <dgm:presLayoutVars>
          <dgm:chMax val="1"/>
          <dgm:bulletEnabled val="1"/>
        </dgm:presLayoutVars>
      </dgm:prSet>
      <dgm:spPr/>
      <dgm:t>
        <a:bodyPr/>
        <a:lstStyle/>
        <a:p>
          <a:pPr rtl="1"/>
          <a:endParaRPr lang="ar-SA"/>
        </a:p>
      </dgm:t>
    </dgm:pt>
    <dgm:pt modelId="{9866BB86-07AD-4A9C-88B8-B4DA2AE5489A}" type="pres">
      <dgm:prSet presAssocID="{BC00547C-761D-4E31-8B2D-C062E6FC198A}" presName="levelTx" presStyleLbl="revTx" presStyleIdx="0" presStyleCnt="0">
        <dgm:presLayoutVars>
          <dgm:chMax val="1"/>
          <dgm:bulletEnabled val="1"/>
        </dgm:presLayoutVars>
      </dgm:prSet>
      <dgm:spPr/>
      <dgm:t>
        <a:bodyPr/>
        <a:lstStyle/>
        <a:p>
          <a:pPr rtl="1"/>
          <a:endParaRPr lang="ar-SA"/>
        </a:p>
      </dgm:t>
    </dgm:pt>
    <dgm:pt modelId="{922AFFCF-8B8C-4ACB-8614-EB9ABF8FEDDC}" type="pres">
      <dgm:prSet presAssocID="{ACCD14E7-6551-4207-B7FB-976B583E45FC}" presName="Name8" presStyleCnt="0"/>
      <dgm:spPr/>
    </dgm:pt>
    <dgm:pt modelId="{A411996F-4606-43CE-8C59-FFF4CD891315}" type="pres">
      <dgm:prSet presAssocID="{ACCD14E7-6551-4207-B7FB-976B583E45FC}" presName="level" presStyleLbl="node1" presStyleIdx="3" presStyleCnt="6">
        <dgm:presLayoutVars>
          <dgm:chMax val="1"/>
          <dgm:bulletEnabled val="1"/>
        </dgm:presLayoutVars>
      </dgm:prSet>
      <dgm:spPr/>
      <dgm:t>
        <a:bodyPr/>
        <a:lstStyle/>
        <a:p>
          <a:pPr rtl="1"/>
          <a:endParaRPr lang="ar-SA"/>
        </a:p>
      </dgm:t>
    </dgm:pt>
    <dgm:pt modelId="{6A255D26-216B-478C-BFC1-3EFD0868FD97}" type="pres">
      <dgm:prSet presAssocID="{ACCD14E7-6551-4207-B7FB-976B583E45FC}" presName="levelTx" presStyleLbl="revTx" presStyleIdx="0" presStyleCnt="0">
        <dgm:presLayoutVars>
          <dgm:chMax val="1"/>
          <dgm:bulletEnabled val="1"/>
        </dgm:presLayoutVars>
      </dgm:prSet>
      <dgm:spPr/>
      <dgm:t>
        <a:bodyPr/>
        <a:lstStyle/>
        <a:p>
          <a:pPr rtl="1"/>
          <a:endParaRPr lang="ar-SA"/>
        </a:p>
      </dgm:t>
    </dgm:pt>
    <dgm:pt modelId="{0C98735D-88FE-4E44-84ED-C2E56990F296}" type="pres">
      <dgm:prSet presAssocID="{4B47180C-2151-4E07-B3E5-90C26627B446}" presName="Name8" presStyleCnt="0"/>
      <dgm:spPr/>
    </dgm:pt>
    <dgm:pt modelId="{C5589039-CF13-4182-8714-0747A71FDC6B}" type="pres">
      <dgm:prSet presAssocID="{4B47180C-2151-4E07-B3E5-90C26627B446}" presName="level" presStyleLbl="node1" presStyleIdx="4" presStyleCnt="6" custLinFactNeighborX="-357" custLinFactNeighborY="-2941">
        <dgm:presLayoutVars>
          <dgm:chMax val="1"/>
          <dgm:bulletEnabled val="1"/>
        </dgm:presLayoutVars>
      </dgm:prSet>
      <dgm:spPr/>
      <dgm:t>
        <a:bodyPr/>
        <a:lstStyle/>
        <a:p>
          <a:pPr rtl="1"/>
          <a:endParaRPr lang="ar-SA"/>
        </a:p>
      </dgm:t>
    </dgm:pt>
    <dgm:pt modelId="{10FD2C5B-1BEB-4612-8088-DC3013F33318}" type="pres">
      <dgm:prSet presAssocID="{4B47180C-2151-4E07-B3E5-90C26627B446}" presName="levelTx" presStyleLbl="revTx" presStyleIdx="0" presStyleCnt="0">
        <dgm:presLayoutVars>
          <dgm:chMax val="1"/>
          <dgm:bulletEnabled val="1"/>
        </dgm:presLayoutVars>
      </dgm:prSet>
      <dgm:spPr/>
      <dgm:t>
        <a:bodyPr/>
        <a:lstStyle/>
        <a:p>
          <a:pPr rtl="1"/>
          <a:endParaRPr lang="ar-SA"/>
        </a:p>
      </dgm:t>
    </dgm:pt>
    <dgm:pt modelId="{B2473E16-9C31-4152-91B6-32CF62C1AC78}" type="pres">
      <dgm:prSet presAssocID="{2B33228F-09D0-4324-A4AB-503980DB00DF}" presName="Name8" presStyleCnt="0"/>
      <dgm:spPr/>
    </dgm:pt>
    <dgm:pt modelId="{C8C53384-2A39-41F9-9388-2CBA13268804}" type="pres">
      <dgm:prSet presAssocID="{2B33228F-09D0-4324-A4AB-503980DB00DF}" presName="level" presStyleLbl="node1" presStyleIdx="5" presStyleCnt="6">
        <dgm:presLayoutVars>
          <dgm:chMax val="1"/>
          <dgm:bulletEnabled val="1"/>
        </dgm:presLayoutVars>
      </dgm:prSet>
      <dgm:spPr/>
      <dgm:t>
        <a:bodyPr/>
        <a:lstStyle/>
        <a:p>
          <a:pPr rtl="1"/>
          <a:endParaRPr lang="ar-SA"/>
        </a:p>
      </dgm:t>
    </dgm:pt>
    <dgm:pt modelId="{9C3F9D3A-D95D-447C-B873-27E67135C1FB}" type="pres">
      <dgm:prSet presAssocID="{2B33228F-09D0-4324-A4AB-503980DB00DF}" presName="levelTx" presStyleLbl="revTx" presStyleIdx="0" presStyleCnt="0">
        <dgm:presLayoutVars>
          <dgm:chMax val="1"/>
          <dgm:bulletEnabled val="1"/>
        </dgm:presLayoutVars>
      </dgm:prSet>
      <dgm:spPr/>
      <dgm:t>
        <a:bodyPr/>
        <a:lstStyle/>
        <a:p>
          <a:pPr rtl="1"/>
          <a:endParaRPr lang="ar-SA"/>
        </a:p>
      </dgm:t>
    </dgm:pt>
  </dgm:ptLst>
  <dgm:cxnLst>
    <dgm:cxn modelId="{5EDF0807-5E7C-40A0-857D-3520DC49DABE}" srcId="{C12C5958-DEB2-4E6A-9860-5D677DBB1D4B}" destId="{2B33228F-09D0-4324-A4AB-503980DB00DF}" srcOrd="5" destOrd="0" parTransId="{03E29FAA-1D6D-46E5-BA71-8C07DB9CF790}" sibTransId="{1EB33A56-6970-484E-9D22-F4E168568AAE}"/>
    <dgm:cxn modelId="{54677921-543D-482B-A7E0-90BFB0CAFA29}" type="presOf" srcId="{2B33228F-09D0-4324-A4AB-503980DB00DF}" destId="{C8C53384-2A39-41F9-9388-2CBA13268804}" srcOrd="0" destOrd="0" presId="urn:microsoft.com/office/officeart/2005/8/layout/pyramid1"/>
    <dgm:cxn modelId="{32C11412-1877-47E3-BB68-A2479CF589D9}" type="presOf" srcId="{BC00547C-761D-4E31-8B2D-C062E6FC198A}" destId="{2532262B-E214-444F-A9D6-F40E7FFB6B64}" srcOrd="0" destOrd="0" presId="urn:microsoft.com/office/officeart/2005/8/layout/pyramid1"/>
    <dgm:cxn modelId="{6006DEF8-4099-4223-9552-16F7CC8CDC77}" type="presOf" srcId="{2B33228F-09D0-4324-A4AB-503980DB00DF}" destId="{9C3F9D3A-D95D-447C-B873-27E67135C1FB}" srcOrd="1" destOrd="0" presId="urn:microsoft.com/office/officeart/2005/8/layout/pyramid1"/>
    <dgm:cxn modelId="{E4636D94-2F52-4258-8808-17E9EF29A315}" srcId="{C12C5958-DEB2-4E6A-9860-5D677DBB1D4B}" destId="{773AAE16-A6C4-4F7A-83B5-8F9FB98175F7}" srcOrd="0" destOrd="0" parTransId="{6D50E98A-B182-480C-B8D4-934AEC6DEFED}" sibTransId="{63433DC8-E636-4D2E-AC37-737B4307B41F}"/>
    <dgm:cxn modelId="{B62743EF-31CE-4A78-8750-7FBF41BBC9B6}" srcId="{C12C5958-DEB2-4E6A-9860-5D677DBB1D4B}" destId="{ACCD14E7-6551-4207-B7FB-976B583E45FC}" srcOrd="3" destOrd="0" parTransId="{70A04695-6A0E-473D-9DBF-E6D706FABAA1}" sibTransId="{F11FBEF0-3267-4368-B620-EC75C1AB7659}"/>
    <dgm:cxn modelId="{F72744A0-B46D-4F70-A16D-4E5AE4D9F2E5}" type="presOf" srcId="{F6FC98D7-0111-4DE1-A22C-0886D8E40CD5}" destId="{0808696F-69C4-48EE-9DFE-271F9623ECF8}" srcOrd="1" destOrd="0" presId="urn:microsoft.com/office/officeart/2005/8/layout/pyramid1"/>
    <dgm:cxn modelId="{67983800-DC9B-4AA1-A1B5-06EDB2CF0ABC}" type="presOf" srcId="{F6FC98D7-0111-4DE1-A22C-0886D8E40CD5}" destId="{FCD6A17F-1594-4F48-B2C8-0566A0AA574E}" srcOrd="0" destOrd="0" presId="urn:microsoft.com/office/officeart/2005/8/layout/pyramid1"/>
    <dgm:cxn modelId="{CB3662A3-5EF7-4ECE-B088-6A65A77936EE}" type="presOf" srcId="{773AAE16-A6C4-4F7A-83B5-8F9FB98175F7}" destId="{969173CB-4F5C-4762-B18D-40440B890509}" srcOrd="1" destOrd="0" presId="urn:microsoft.com/office/officeart/2005/8/layout/pyramid1"/>
    <dgm:cxn modelId="{76D96F6A-F9D5-4FBD-9346-19C578F18CAE}" srcId="{C12C5958-DEB2-4E6A-9860-5D677DBB1D4B}" destId="{F6FC98D7-0111-4DE1-A22C-0886D8E40CD5}" srcOrd="1" destOrd="0" parTransId="{73457086-D852-4849-971F-7744C92AF045}" sibTransId="{3311723F-C840-4EDD-ABC8-04D74CA67C27}"/>
    <dgm:cxn modelId="{0547E5C6-548A-4AA9-9E43-7125362C406C}" type="presOf" srcId="{773AAE16-A6C4-4F7A-83B5-8F9FB98175F7}" destId="{246AB0BA-959D-4E51-B14A-AD4AD955948B}" srcOrd="0" destOrd="0" presId="urn:microsoft.com/office/officeart/2005/8/layout/pyramid1"/>
    <dgm:cxn modelId="{9FB03186-7119-44CF-B1C0-07DF179CE738}" type="presOf" srcId="{ACCD14E7-6551-4207-B7FB-976B583E45FC}" destId="{6A255D26-216B-478C-BFC1-3EFD0868FD97}" srcOrd="1" destOrd="0" presId="urn:microsoft.com/office/officeart/2005/8/layout/pyramid1"/>
    <dgm:cxn modelId="{44D27BF1-DCFD-4229-9207-B030598B6B92}" type="presOf" srcId="{4B47180C-2151-4E07-B3E5-90C26627B446}" destId="{C5589039-CF13-4182-8714-0747A71FDC6B}" srcOrd="0" destOrd="0" presId="urn:microsoft.com/office/officeart/2005/8/layout/pyramid1"/>
    <dgm:cxn modelId="{402AAEA8-0BCD-407D-BA8E-4DE560F41E30}" srcId="{C12C5958-DEB2-4E6A-9860-5D677DBB1D4B}" destId="{4B47180C-2151-4E07-B3E5-90C26627B446}" srcOrd="4" destOrd="0" parTransId="{AEDA687C-5A13-4147-A528-8210D4AA1EB8}" sibTransId="{AB96B495-3572-482D-9365-C443E8086091}"/>
    <dgm:cxn modelId="{3A32ADD7-804A-454E-88FF-6B80DB984D71}" type="presOf" srcId="{4B47180C-2151-4E07-B3E5-90C26627B446}" destId="{10FD2C5B-1BEB-4612-8088-DC3013F33318}" srcOrd="1" destOrd="0" presId="urn:microsoft.com/office/officeart/2005/8/layout/pyramid1"/>
    <dgm:cxn modelId="{FF14632E-96C7-42DD-8EB7-439FFEAE6C1C}" srcId="{C12C5958-DEB2-4E6A-9860-5D677DBB1D4B}" destId="{BC00547C-761D-4E31-8B2D-C062E6FC198A}" srcOrd="2" destOrd="0" parTransId="{9E95FE5F-CA2F-4610-B45D-880BFFB8A9D2}" sibTransId="{1B6DE263-DB01-4238-A01C-438E915C3C02}"/>
    <dgm:cxn modelId="{0F1B8897-783F-49CF-9851-5F505326C5E1}" type="presOf" srcId="{C12C5958-DEB2-4E6A-9860-5D677DBB1D4B}" destId="{221D6870-3BDE-4CCB-84F6-2FE11E5676BD}" srcOrd="0" destOrd="0" presId="urn:microsoft.com/office/officeart/2005/8/layout/pyramid1"/>
    <dgm:cxn modelId="{31BD32A2-63C7-4AF1-8206-A78856763286}" type="presOf" srcId="{BC00547C-761D-4E31-8B2D-C062E6FC198A}" destId="{9866BB86-07AD-4A9C-88B8-B4DA2AE5489A}" srcOrd="1" destOrd="0" presId="urn:microsoft.com/office/officeart/2005/8/layout/pyramid1"/>
    <dgm:cxn modelId="{8F56F682-19A2-4191-8701-A21C7F470AE8}" type="presOf" srcId="{ACCD14E7-6551-4207-B7FB-976B583E45FC}" destId="{A411996F-4606-43CE-8C59-FFF4CD891315}" srcOrd="0" destOrd="0" presId="urn:microsoft.com/office/officeart/2005/8/layout/pyramid1"/>
    <dgm:cxn modelId="{326F470F-508D-4BEB-B70E-6613CEE306CF}" type="presParOf" srcId="{221D6870-3BDE-4CCB-84F6-2FE11E5676BD}" destId="{24F49C74-0FA7-47E8-B9FC-2689F8D89ACB}" srcOrd="0" destOrd="0" presId="urn:microsoft.com/office/officeart/2005/8/layout/pyramid1"/>
    <dgm:cxn modelId="{77D94240-D619-4501-A6E8-DEAB7BFD31EA}" type="presParOf" srcId="{24F49C74-0FA7-47E8-B9FC-2689F8D89ACB}" destId="{246AB0BA-959D-4E51-B14A-AD4AD955948B}" srcOrd="0" destOrd="0" presId="urn:microsoft.com/office/officeart/2005/8/layout/pyramid1"/>
    <dgm:cxn modelId="{D6827491-A2B9-4710-B293-FA5D630DA5B7}" type="presParOf" srcId="{24F49C74-0FA7-47E8-B9FC-2689F8D89ACB}" destId="{969173CB-4F5C-4762-B18D-40440B890509}" srcOrd="1" destOrd="0" presId="urn:microsoft.com/office/officeart/2005/8/layout/pyramid1"/>
    <dgm:cxn modelId="{0C6D94D1-E54A-49ED-9B7C-17D4BDE381BF}" type="presParOf" srcId="{221D6870-3BDE-4CCB-84F6-2FE11E5676BD}" destId="{BF637105-9AC9-4B8F-993A-E65988176E2D}" srcOrd="1" destOrd="0" presId="urn:microsoft.com/office/officeart/2005/8/layout/pyramid1"/>
    <dgm:cxn modelId="{60548CB7-E0D2-4E91-A0ED-EE71BF36916E}" type="presParOf" srcId="{BF637105-9AC9-4B8F-993A-E65988176E2D}" destId="{FCD6A17F-1594-4F48-B2C8-0566A0AA574E}" srcOrd="0" destOrd="0" presId="urn:microsoft.com/office/officeart/2005/8/layout/pyramid1"/>
    <dgm:cxn modelId="{1645B4E5-6C7F-4D71-A2C0-EA5D3722F6A2}" type="presParOf" srcId="{BF637105-9AC9-4B8F-993A-E65988176E2D}" destId="{0808696F-69C4-48EE-9DFE-271F9623ECF8}" srcOrd="1" destOrd="0" presId="urn:microsoft.com/office/officeart/2005/8/layout/pyramid1"/>
    <dgm:cxn modelId="{241F8BA1-10DD-4510-BEA0-795E0F3A51C0}" type="presParOf" srcId="{221D6870-3BDE-4CCB-84F6-2FE11E5676BD}" destId="{901CCC17-4455-430F-B3CA-34EDB5201B7B}" srcOrd="2" destOrd="0" presId="urn:microsoft.com/office/officeart/2005/8/layout/pyramid1"/>
    <dgm:cxn modelId="{34E03C95-D90B-4679-8C83-CC0679B109C9}" type="presParOf" srcId="{901CCC17-4455-430F-B3CA-34EDB5201B7B}" destId="{2532262B-E214-444F-A9D6-F40E7FFB6B64}" srcOrd="0" destOrd="0" presId="urn:microsoft.com/office/officeart/2005/8/layout/pyramid1"/>
    <dgm:cxn modelId="{5483829C-87C6-4C69-845E-E13130D983E5}" type="presParOf" srcId="{901CCC17-4455-430F-B3CA-34EDB5201B7B}" destId="{9866BB86-07AD-4A9C-88B8-B4DA2AE5489A}" srcOrd="1" destOrd="0" presId="urn:microsoft.com/office/officeart/2005/8/layout/pyramid1"/>
    <dgm:cxn modelId="{95BBDA2D-C05E-46D8-BFFC-082A82AE325C}" type="presParOf" srcId="{221D6870-3BDE-4CCB-84F6-2FE11E5676BD}" destId="{922AFFCF-8B8C-4ACB-8614-EB9ABF8FEDDC}" srcOrd="3" destOrd="0" presId="urn:microsoft.com/office/officeart/2005/8/layout/pyramid1"/>
    <dgm:cxn modelId="{885DADEB-F414-42C0-B025-DBAF6D79DCDE}" type="presParOf" srcId="{922AFFCF-8B8C-4ACB-8614-EB9ABF8FEDDC}" destId="{A411996F-4606-43CE-8C59-FFF4CD891315}" srcOrd="0" destOrd="0" presId="urn:microsoft.com/office/officeart/2005/8/layout/pyramid1"/>
    <dgm:cxn modelId="{6193EE32-6A51-4B38-B6E6-8DC6A51215A9}" type="presParOf" srcId="{922AFFCF-8B8C-4ACB-8614-EB9ABF8FEDDC}" destId="{6A255D26-216B-478C-BFC1-3EFD0868FD97}" srcOrd="1" destOrd="0" presId="urn:microsoft.com/office/officeart/2005/8/layout/pyramid1"/>
    <dgm:cxn modelId="{8AE96BFD-72F8-4B50-A5BB-BF3F4A1E96D7}" type="presParOf" srcId="{221D6870-3BDE-4CCB-84F6-2FE11E5676BD}" destId="{0C98735D-88FE-4E44-84ED-C2E56990F296}" srcOrd="4" destOrd="0" presId="urn:microsoft.com/office/officeart/2005/8/layout/pyramid1"/>
    <dgm:cxn modelId="{854BD46D-51B9-4FE7-A11E-7267820BEBA9}" type="presParOf" srcId="{0C98735D-88FE-4E44-84ED-C2E56990F296}" destId="{C5589039-CF13-4182-8714-0747A71FDC6B}" srcOrd="0" destOrd="0" presId="urn:microsoft.com/office/officeart/2005/8/layout/pyramid1"/>
    <dgm:cxn modelId="{BD840275-37A7-40FB-B21E-D6436A02CBB9}" type="presParOf" srcId="{0C98735D-88FE-4E44-84ED-C2E56990F296}" destId="{10FD2C5B-1BEB-4612-8088-DC3013F33318}" srcOrd="1" destOrd="0" presId="urn:microsoft.com/office/officeart/2005/8/layout/pyramid1"/>
    <dgm:cxn modelId="{D9A1FDAF-E394-4559-A795-4E80172C22DC}" type="presParOf" srcId="{221D6870-3BDE-4CCB-84F6-2FE11E5676BD}" destId="{B2473E16-9C31-4152-91B6-32CF62C1AC78}" srcOrd="5" destOrd="0" presId="urn:microsoft.com/office/officeart/2005/8/layout/pyramid1"/>
    <dgm:cxn modelId="{D0BBBFCC-A07D-421E-B6A1-4F74C41E90A3}" type="presParOf" srcId="{B2473E16-9C31-4152-91B6-32CF62C1AC78}" destId="{C8C53384-2A39-41F9-9388-2CBA13268804}" srcOrd="0" destOrd="0" presId="urn:microsoft.com/office/officeart/2005/8/layout/pyramid1"/>
    <dgm:cxn modelId="{559C3E90-5219-42DB-93F5-0F932066FE96}" type="presParOf" srcId="{B2473E16-9C31-4152-91B6-32CF62C1AC78}" destId="{9C3F9D3A-D95D-447C-B873-27E67135C1F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0AC62-EEA3-4879-B59D-6B6485325424}">
      <dsp:nvSpPr>
        <dsp:cNvPr id="0" name=""/>
        <dsp:cNvSpPr/>
      </dsp:nvSpPr>
      <dsp:spPr>
        <a:xfrm>
          <a:off x="2895601" y="0"/>
          <a:ext cx="2438397" cy="864870"/>
        </a:xfrm>
        <a:prstGeom prst="trapezoid">
          <a:avLst>
            <a:gd name="adj" fmla="val 95154"/>
          </a:avLst>
        </a:prstGeom>
        <a:solidFill>
          <a:schemeClr val="accent2">
            <a:shade val="80000"/>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FFC000"/>
              </a:solidFill>
            </a:rPr>
            <a:t>Consultant</a:t>
          </a:r>
          <a:endParaRPr lang="en-US" sz="2800" kern="1200" dirty="0">
            <a:solidFill>
              <a:srgbClr val="FFC000"/>
            </a:solidFill>
          </a:endParaRPr>
        </a:p>
      </dsp:txBody>
      <dsp:txXfrm>
        <a:off x="2895601" y="0"/>
        <a:ext cx="2438397" cy="864870"/>
      </dsp:txXfrm>
    </dsp:sp>
    <dsp:sp modelId="{7C9C4E73-22CF-40B7-AE84-6D24C4CDA8F1}">
      <dsp:nvSpPr>
        <dsp:cNvPr id="0" name=""/>
        <dsp:cNvSpPr/>
      </dsp:nvSpPr>
      <dsp:spPr>
        <a:xfrm>
          <a:off x="2468880" y="864869"/>
          <a:ext cx="3291840" cy="864870"/>
        </a:xfrm>
        <a:prstGeom prst="trapezoid">
          <a:avLst>
            <a:gd name="adj" fmla="val 95154"/>
          </a:avLst>
        </a:prstGeom>
        <a:solidFill>
          <a:schemeClr val="accent2">
            <a:shade val="80000"/>
            <a:hueOff val="22197"/>
            <a:satOff val="-4876"/>
            <a:lumOff val="7776"/>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en-US" sz="3900" kern="1200" dirty="0" smtClean="0"/>
            <a:t>Registrar</a:t>
          </a:r>
          <a:endParaRPr lang="en-US" sz="3900" kern="1200" dirty="0"/>
        </a:p>
      </dsp:txBody>
      <dsp:txXfrm>
        <a:off x="3044951" y="864869"/>
        <a:ext cx="2139696" cy="864870"/>
      </dsp:txXfrm>
    </dsp:sp>
    <dsp:sp modelId="{2DA6553D-1F63-4A48-9127-CCCCE18BF19C}">
      <dsp:nvSpPr>
        <dsp:cNvPr id="0" name=""/>
        <dsp:cNvSpPr/>
      </dsp:nvSpPr>
      <dsp:spPr>
        <a:xfrm>
          <a:off x="1645920" y="1729739"/>
          <a:ext cx="4937759" cy="864870"/>
        </a:xfrm>
        <a:prstGeom prst="trapezoid">
          <a:avLst>
            <a:gd name="adj" fmla="val 95154"/>
          </a:avLst>
        </a:prstGeom>
        <a:solidFill>
          <a:schemeClr val="accent2">
            <a:shade val="80000"/>
            <a:hueOff val="44393"/>
            <a:satOff val="-9752"/>
            <a:lumOff val="15552"/>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en-US" sz="3900" kern="1200" dirty="0" smtClean="0"/>
            <a:t>Resident</a:t>
          </a:r>
          <a:endParaRPr lang="en-US" sz="3900" kern="1200" dirty="0"/>
        </a:p>
      </dsp:txBody>
      <dsp:txXfrm>
        <a:off x="2510028" y="1729739"/>
        <a:ext cx="3209544" cy="864870"/>
      </dsp:txXfrm>
    </dsp:sp>
    <dsp:sp modelId="{6968FB26-F9B9-4D58-95D0-02FCCDFC210C}">
      <dsp:nvSpPr>
        <dsp:cNvPr id="0" name=""/>
        <dsp:cNvSpPr/>
      </dsp:nvSpPr>
      <dsp:spPr>
        <a:xfrm>
          <a:off x="822960" y="2594609"/>
          <a:ext cx="6583680" cy="864870"/>
        </a:xfrm>
        <a:prstGeom prst="trapezoid">
          <a:avLst>
            <a:gd name="adj" fmla="val 95154"/>
          </a:avLst>
        </a:prstGeom>
        <a:solidFill>
          <a:schemeClr val="accent2">
            <a:shade val="80000"/>
            <a:hueOff val="66590"/>
            <a:satOff val="-14628"/>
            <a:lumOff val="23328"/>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en-US" sz="3900" kern="1200" dirty="0" smtClean="0"/>
            <a:t>Intern</a:t>
          </a:r>
          <a:endParaRPr lang="en-US" sz="3900" kern="1200" dirty="0"/>
        </a:p>
      </dsp:txBody>
      <dsp:txXfrm>
        <a:off x="1975103" y="2594609"/>
        <a:ext cx="4279392" cy="864870"/>
      </dsp:txXfrm>
    </dsp:sp>
    <dsp:sp modelId="{53C7062B-EE36-482D-A805-63D47354B05D}">
      <dsp:nvSpPr>
        <dsp:cNvPr id="0" name=""/>
        <dsp:cNvSpPr/>
      </dsp:nvSpPr>
      <dsp:spPr>
        <a:xfrm>
          <a:off x="0" y="3459480"/>
          <a:ext cx="8229600" cy="864870"/>
        </a:xfrm>
        <a:prstGeom prst="trapezoid">
          <a:avLst>
            <a:gd name="adj" fmla="val 95154"/>
          </a:avLst>
        </a:prstGeom>
        <a:solidFill>
          <a:schemeClr val="accent2">
            <a:shade val="80000"/>
            <a:hueOff val="88787"/>
            <a:satOff val="-19504"/>
            <a:lumOff val="31104"/>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en-US" sz="3900" kern="1200" dirty="0" smtClean="0"/>
            <a:t>Medical student</a:t>
          </a:r>
          <a:endParaRPr lang="en-US" sz="3900" kern="1200" dirty="0"/>
        </a:p>
      </dsp:txBody>
      <dsp:txXfrm>
        <a:off x="1440179" y="3459480"/>
        <a:ext cx="5349240" cy="8648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E4AEA-2CF6-4AE8-BF63-D4D2BD623442}">
      <dsp:nvSpPr>
        <dsp:cNvPr id="0" name=""/>
        <dsp:cNvSpPr/>
      </dsp:nvSpPr>
      <dsp:spPr>
        <a:xfrm>
          <a:off x="1004" y="1770384"/>
          <a:ext cx="1958950" cy="783580"/>
        </a:xfrm>
        <a:prstGeom prst="homePlate">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678" tIns="45339" rIns="22670" bIns="45339" numCol="1" spcCol="1270" anchor="ctr" anchorCtr="0">
          <a:noAutofit/>
        </a:bodyPr>
        <a:lstStyle/>
        <a:p>
          <a:pPr lvl="0" algn="ctr" defTabSz="755650">
            <a:lnSpc>
              <a:spcPct val="90000"/>
            </a:lnSpc>
            <a:spcBef>
              <a:spcPct val="0"/>
            </a:spcBef>
            <a:spcAft>
              <a:spcPct val="35000"/>
            </a:spcAft>
          </a:pPr>
          <a:r>
            <a:rPr lang="en-US" sz="1700" kern="1200" dirty="0" smtClean="0"/>
            <a:t>Novice </a:t>
          </a:r>
          <a:endParaRPr lang="en-US" sz="1700" kern="1200" dirty="0"/>
        </a:p>
      </dsp:txBody>
      <dsp:txXfrm>
        <a:off x="1004" y="1770384"/>
        <a:ext cx="1763055" cy="783580"/>
      </dsp:txXfrm>
    </dsp:sp>
    <dsp:sp modelId="{73A419DC-702E-4043-B3E3-B6544E3EBB8E}">
      <dsp:nvSpPr>
        <dsp:cNvPr id="0" name=""/>
        <dsp:cNvSpPr/>
      </dsp:nvSpPr>
      <dsp:spPr>
        <a:xfrm>
          <a:off x="1568164" y="1770384"/>
          <a:ext cx="1958950" cy="783580"/>
        </a:xfrm>
        <a:prstGeom prst="chevron">
          <a:avLst/>
        </a:prstGeom>
        <a:solidFill>
          <a:schemeClr val="accent2">
            <a:shade val="80000"/>
            <a:hueOff val="22197"/>
            <a:satOff val="-4876"/>
            <a:lumOff val="777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en-US" sz="1700" kern="1200" dirty="0" smtClean="0"/>
            <a:t>Advanced beginner</a:t>
          </a:r>
          <a:endParaRPr lang="en-US" sz="1700" kern="1200" dirty="0"/>
        </a:p>
      </dsp:txBody>
      <dsp:txXfrm>
        <a:off x="1959954" y="1770384"/>
        <a:ext cx="1175370" cy="783580"/>
      </dsp:txXfrm>
    </dsp:sp>
    <dsp:sp modelId="{CC78857D-8803-4B19-999C-2067BFC7D50E}">
      <dsp:nvSpPr>
        <dsp:cNvPr id="0" name=""/>
        <dsp:cNvSpPr/>
      </dsp:nvSpPr>
      <dsp:spPr>
        <a:xfrm>
          <a:off x="3135324" y="1770384"/>
          <a:ext cx="1958950" cy="783580"/>
        </a:xfrm>
        <a:prstGeom prst="chevron">
          <a:avLst/>
        </a:prstGeom>
        <a:solidFill>
          <a:schemeClr val="accent2">
            <a:shade val="80000"/>
            <a:hueOff val="44393"/>
            <a:satOff val="-9752"/>
            <a:lumOff val="1555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en-US" sz="1700" kern="1200" dirty="0" smtClean="0"/>
            <a:t>Competent</a:t>
          </a:r>
          <a:endParaRPr lang="en-US" sz="1700" kern="1200" dirty="0"/>
        </a:p>
      </dsp:txBody>
      <dsp:txXfrm>
        <a:off x="3527114" y="1770384"/>
        <a:ext cx="1175370" cy="783580"/>
      </dsp:txXfrm>
    </dsp:sp>
    <dsp:sp modelId="{FDAEE9CA-1EBB-4DF4-AF9D-12A625CD91E2}">
      <dsp:nvSpPr>
        <dsp:cNvPr id="0" name=""/>
        <dsp:cNvSpPr/>
      </dsp:nvSpPr>
      <dsp:spPr>
        <a:xfrm>
          <a:off x="4702485" y="1770384"/>
          <a:ext cx="1958950" cy="783580"/>
        </a:xfrm>
        <a:prstGeom prst="chevron">
          <a:avLst/>
        </a:prstGeom>
        <a:solidFill>
          <a:schemeClr val="accent2">
            <a:shade val="80000"/>
            <a:hueOff val="66590"/>
            <a:satOff val="-14628"/>
            <a:lumOff val="2332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en-US" sz="1700" kern="1200" dirty="0" smtClean="0"/>
            <a:t>Proficient</a:t>
          </a:r>
          <a:endParaRPr lang="en-US" sz="1700" kern="1200" dirty="0"/>
        </a:p>
      </dsp:txBody>
      <dsp:txXfrm>
        <a:off x="5094275" y="1770384"/>
        <a:ext cx="1175370" cy="783580"/>
      </dsp:txXfrm>
    </dsp:sp>
    <dsp:sp modelId="{64D5B07A-B648-4906-AE18-71324A6A0048}">
      <dsp:nvSpPr>
        <dsp:cNvPr id="0" name=""/>
        <dsp:cNvSpPr/>
      </dsp:nvSpPr>
      <dsp:spPr>
        <a:xfrm>
          <a:off x="6269645" y="1770384"/>
          <a:ext cx="1958950" cy="783580"/>
        </a:xfrm>
        <a:prstGeom prst="chevron">
          <a:avLst/>
        </a:prstGeom>
        <a:solidFill>
          <a:schemeClr val="accent2">
            <a:shade val="80000"/>
            <a:hueOff val="88787"/>
            <a:satOff val="-19504"/>
            <a:lumOff val="3110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en-US" sz="1700" kern="1200" dirty="0" smtClean="0"/>
            <a:t>Expert</a:t>
          </a:r>
          <a:endParaRPr lang="en-US" sz="1700" kern="1200" dirty="0"/>
        </a:p>
      </dsp:txBody>
      <dsp:txXfrm>
        <a:off x="6661435" y="1770384"/>
        <a:ext cx="1175370" cy="7835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E6569-23D1-46B1-BC08-BC597949DDBE}">
      <dsp:nvSpPr>
        <dsp:cNvPr id="0" name=""/>
        <dsp:cNvSpPr/>
      </dsp:nvSpPr>
      <dsp:spPr>
        <a:xfrm>
          <a:off x="3193" y="969156"/>
          <a:ext cx="1908407" cy="669751"/>
        </a:xfrm>
        <a:prstGeom prst="homePlate">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kern="1200" dirty="0" smtClean="0"/>
            <a:t>Medical student</a:t>
          </a:r>
          <a:endParaRPr lang="en-US" sz="1500" kern="1200" dirty="0"/>
        </a:p>
      </dsp:txBody>
      <dsp:txXfrm>
        <a:off x="3193" y="969156"/>
        <a:ext cx="1740969" cy="669751"/>
      </dsp:txXfrm>
    </dsp:sp>
    <dsp:sp modelId="{3A6AD729-E3D9-4521-BA6E-187E349708DE}">
      <dsp:nvSpPr>
        <dsp:cNvPr id="0" name=""/>
        <dsp:cNvSpPr/>
      </dsp:nvSpPr>
      <dsp:spPr>
        <a:xfrm>
          <a:off x="1576724" y="969156"/>
          <a:ext cx="1674379" cy="669751"/>
        </a:xfrm>
        <a:prstGeom prst="chevron">
          <a:avLst/>
        </a:prstGeom>
        <a:solidFill>
          <a:schemeClr val="accent2">
            <a:shade val="80000"/>
            <a:hueOff val="22197"/>
            <a:satOff val="-4876"/>
            <a:lumOff val="777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kern="1200" dirty="0" smtClean="0"/>
            <a:t>Intern </a:t>
          </a:r>
          <a:endParaRPr lang="en-US" sz="1500" kern="1200" dirty="0"/>
        </a:p>
      </dsp:txBody>
      <dsp:txXfrm>
        <a:off x="1911600" y="969156"/>
        <a:ext cx="1004628" cy="669751"/>
      </dsp:txXfrm>
    </dsp:sp>
    <dsp:sp modelId="{29B9DC11-EA95-4577-BAA3-BA85D6327FDA}">
      <dsp:nvSpPr>
        <dsp:cNvPr id="0" name=""/>
        <dsp:cNvSpPr/>
      </dsp:nvSpPr>
      <dsp:spPr>
        <a:xfrm>
          <a:off x="2916228" y="969156"/>
          <a:ext cx="1674379" cy="669751"/>
        </a:xfrm>
        <a:prstGeom prst="chevron">
          <a:avLst/>
        </a:prstGeom>
        <a:solidFill>
          <a:schemeClr val="accent2">
            <a:shade val="80000"/>
            <a:hueOff val="44393"/>
            <a:satOff val="-9752"/>
            <a:lumOff val="1555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kern="1200" dirty="0" smtClean="0"/>
            <a:t> Resident</a:t>
          </a:r>
          <a:endParaRPr lang="en-US" sz="1500" kern="1200" dirty="0"/>
        </a:p>
      </dsp:txBody>
      <dsp:txXfrm>
        <a:off x="3251104" y="969156"/>
        <a:ext cx="1004628" cy="669751"/>
      </dsp:txXfrm>
    </dsp:sp>
    <dsp:sp modelId="{A52BFAD3-670C-4633-BD1F-F4C297488F25}">
      <dsp:nvSpPr>
        <dsp:cNvPr id="0" name=""/>
        <dsp:cNvSpPr/>
      </dsp:nvSpPr>
      <dsp:spPr>
        <a:xfrm>
          <a:off x="4255731" y="969156"/>
          <a:ext cx="1674379" cy="669751"/>
        </a:xfrm>
        <a:prstGeom prst="chevron">
          <a:avLst/>
        </a:prstGeom>
        <a:solidFill>
          <a:schemeClr val="accent2">
            <a:shade val="80000"/>
            <a:hueOff val="66590"/>
            <a:satOff val="-14628"/>
            <a:lumOff val="2332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kern="1200" dirty="0" smtClean="0"/>
            <a:t>Registrar</a:t>
          </a:r>
          <a:endParaRPr lang="en-US" sz="1500" kern="1200" dirty="0"/>
        </a:p>
      </dsp:txBody>
      <dsp:txXfrm>
        <a:off x="4590607" y="969156"/>
        <a:ext cx="1004628" cy="669751"/>
      </dsp:txXfrm>
    </dsp:sp>
    <dsp:sp modelId="{1BE28DA8-4C60-46F5-B210-1B2961C1AEF0}">
      <dsp:nvSpPr>
        <dsp:cNvPr id="0" name=""/>
        <dsp:cNvSpPr/>
      </dsp:nvSpPr>
      <dsp:spPr>
        <a:xfrm>
          <a:off x="5595235" y="969156"/>
          <a:ext cx="1674379" cy="669751"/>
        </a:xfrm>
        <a:prstGeom prst="chevron">
          <a:avLst/>
        </a:prstGeom>
        <a:solidFill>
          <a:schemeClr val="accent2">
            <a:shade val="80000"/>
            <a:hueOff val="88787"/>
            <a:satOff val="-19504"/>
            <a:lumOff val="3110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kern="1200" dirty="0" smtClean="0"/>
            <a:t>Consultant</a:t>
          </a:r>
          <a:endParaRPr lang="en-US" sz="1500" kern="1200" dirty="0"/>
        </a:p>
      </dsp:txBody>
      <dsp:txXfrm>
        <a:off x="5930111" y="969156"/>
        <a:ext cx="1004628" cy="6697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AB0BA-959D-4E51-B14A-AD4AD955948B}">
      <dsp:nvSpPr>
        <dsp:cNvPr id="0" name=""/>
        <dsp:cNvSpPr/>
      </dsp:nvSpPr>
      <dsp:spPr>
        <a:xfrm>
          <a:off x="3429000" y="0"/>
          <a:ext cx="1371600" cy="720725"/>
        </a:xfrm>
        <a:prstGeom prst="trapezoid">
          <a:avLst>
            <a:gd name="adj" fmla="val 9515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kern="1200" cap="none" normalizeH="0" baseline="0" dirty="0" smtClean="0">
              <a:ln>
                <a:noFill/>
              </a:ln>
              <a:solidFill>
                <a:srgbClr val="FF0000"/>
              </a:solidFill>
              <a:effectLst/>
              <a:latin typeface="Arial" pitchFamily="34" charset="0"/>
              <a:ea typeface="MS PGothic" pitchFamily="34" charset="-128"/>
            </a:rPr>
            <a:t>Evaluation</a:t>
          </a:r>
        </a:p>
      </dsp:txBody>
      <dsp:txXfrm>
        <a:off x="3429000" y="0"/>
        <a:ext cx="1371600" cy="720725"/>
      </dsp:txXfrm>
    </dsp:sp>
    <dsp:sp modelId="{FCD6A17F-1594-4F48-B2C8-0566A0AA574E}">
      <dsp:nvSpPr>
        <dsp:cNvPr id="0" name=""/>
        <dsp:cNvSpPr/>
      </dsp:nvSpPr>
      <dsp:spPr>
        <a:xfrm>
          <a:off x="2743199" y="720724"/>
          <a:ext cx="2743200" cy="720725"/>
        </a:xfrm>
        <a:prstGeom prst="trapezoid">
          <a:avLst>
            <a:gd name="adj" fmla="val 9515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kern="1200" cap="none" normalizeH="0" baseline="0" dirty="0" smtClean="0">
              <a:ln>
                <a:noFill/>
              </a:ln>
              <a:solidFill>
                <a:schemeClr val="bg1"/>
              </a:solidFill>
              <a:effectLst/>
              <a:latin typeface="Arial" pitchFamily="34" charset="0"/>
              <a:ea typeface="MS PGothic" pitchFamily="34" charset="-128"/>
            </a:rPr>
            <a:t>Synthesis</a:t>
          </a:r>
        </a:p>
      </dsp:txBody>
      <dsp:txXfrm>
        <a:off x="3223260" y="720724"/>
        <a:ext cx="1783080" cy="720725"/>
      </dsp:txXfrm>
    </dsp:sp>
    <dsp:sp modelId="{2532262B-E214-444F-A9D6-F40E7FFB6B64}">
      <dsp:nvSpPr>
        <dsp:cNvPr id="0" name=""/>
        <dsp:cNvSpPr/>
      </dsp:nvSpPr>
      <dsp:spPr>
        <a:xfrm>
          <a:off x="2057400" y="1441449"/>
          <a:ext cx="4114800" cy="720725"/>
        </a:xfrm>
        <a:prstGeom prst="trapezoid">
          <a:avLst>
            <a:gd name="adj" fmla="val 9515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kern="1200" cap="none" normalizeH="0" baseline="0" dirty="0" smtClean="0">
              <a:ln>
                <a:noFill/>
              </a:ln>
              <a:solidFill>
                <a:schemeClr val="bg1"/>
              </a:solidFill>
              <a:effectLst/>
              <a:latin typeface="Arial" pitchFamily="34" charset="0"/>
              <a:ea typeface="MS PGothic" pitchFamily="34" charset="-128"/>
            </a:rPr>
            <a:t>Analysis</a:t>
          </a:r>
        </a:p>
      </dsp:txBody>
      <dsp:txXfrm>
        <a:off x="2777489" y="1441449"/>
        <a:ext cx="2674620" cy="720725"/>
      </dsp:txXfrm>
    </dsp:sp>
    <dsp:sp modelId="{A411996F-4606-43CE-8C59-FFF4CD891315}">
      <dsp:nvSpPr>
        <dsp:cNvPr id="0" name=""/>
        <dsp:cNvSpPr/>
      </dsp:nvSpPr>
      <dsp:spPr>
        <a:xfrm>
          <a:off x="1371599" y="2162175"/>
          <a:ext cx="5486400" cy="720725"/>
        </a:xfrm>
        <a:prstGeom prst="trapezoid">
          <a:avLst>
            <a:gd name="adj" fmla="val 9515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kern="1200" cap="none" normalizeH="0" baseline="0" dirty="0" smtClean="0">
              <a:ln>
                <a:noFill/>
              </a:ln>
              <a:solidFill>
                <a:schemeClr val="bg1"/>
              </a:solidFill>
              <a:effectLst/>
              <a:latin typeface="Arial" pitchFamily="34" charset="0"/>
              <a:ea typeface="MS PGothic" pitchFamily="34" charset="-128"/>
            </a:rPr>
            <a:t>Application</a:t>
          </a:r>
        </a:p>
      </dsp:txBody>
      <dsp:txXfrm>
        <a:off x="2331719" y="2162175"/>
        <a:ext cx="3566160" cy="720725"/>
      </dsp:txXfrm>
    </dsp:sp>
    <dsp:sp modelId="{C5589039-CF13-4182-8714-0747A71FDC6B}">
      <dsp:nvSpPr>
        <dsp:cNvPr id="0" name=""/>
        <dsp:cNvSpPr/>
      </dsp:nvSpPr>
      <dsp:spPr>
        <a:xfrm>
          <a:off x="661316" y="2861703"/>
          <a:ext cx="6858000" cy="720725"/>
        </a:xfrm>
        <a:prstGeom prst="trapezoid">
          <a:avLst>
            <a:gd name="adj" fmla="val 9515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kern="1200" cap="none" normalizeH="0" baseline="0" dirty="0" smtClean="0">
              <a:ln>
                <a:noFill/>
              </a:ln>
              <a:solidFill>
                <a:schemeClr val="bg1"/>
              </a:solidFill>
              <a:effectLst/>
              <a:latin typeface="Arial" pitchFamily="34" charset="0"/>
              <a:ea typeface="MS PGothic" pitchFamily="34" charset="-128"/>
            </a:rPr>
            <a:t>Comprehension</a:t>
          </a:r>
        </a:p>
      </dsp:txBody>
      <dsp:txXfrm>
        <a:off x="1861466" y="2861703"/>
        <a:ext cx="4457700" cy="720725"/>
      </dsp:txXfrm>
    </dsp:sp>
    <dsp:sp modelId="{C8C53384-2A39-41F9-9388-2CBA13268804}">
      <dsp:nvSpPr>
        <dsp:cNvPr id="0" name=""/>
        <dsp:cNvSpPr/>
      </dsp:nvSpPr>
      <dsp:spPr>
        <a:xfrm>
          <a:off x="0" y="3603625"/>
          <a:ext cx="8229600" cy="720725"/>
        </a:xfrm>
        <a:prstGeom prst="trapezoid">
          <a:avLst>
            <a:gd name="adj" fmla="val 9515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kern="1200" cap="none" normalizeH="0" baseline="0" dirty="0" smtClean="0">
              <a:ln>
                <a:noFill/>
              </a:ln>
              <a:solidFill>
                <a:schemeClr val="bg1"/>
              </a:solidFill>
              <a:effectLst/>
              <a:latin typeface="Arial" pitchFamily="34" charset="0"/>
              <a:ea typeface="MS PGothic" pitchFamily="34" charset="-128"/>
            </a:rPr>
            <a:t>Knowledge</a:t>
          </a:r>
        </a:p>
      </dsp:txBody>
      <dsp:txXfrm>
        <a:off x="1440179" y="3603625"/>
        <a:ext cx="5349240" cy="72072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659BB2EF-0323-408B-B905-964C76A957CB}" type="datetimeFigureOut">
              <a:rPr lang="en-US"/>
              <a:pPr>
                <a:defRPr/>
              </a:pPr>
              <a:t>11/16/18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0ED9EBC8-0FBC-43AF-B583-8B37C6FF1B43}" type="slidenum">
              <a:rPr lang="en-US"/>
              <a:pPr>
                <a:defRPr/>
              </a:pPr>
              <a:t>‹#›</a:t>
            </a:fld>
            <a:endParaRPr lang="en-US"/>
          </a:p>
        </p:txBody>
      </p:sp>
    </p:spTree>
    <p:extLst>
      <p:ext uri="{BB962C8B-B14F-4D97-AF65-F5344CB8AC3E}">
        <p14:creationId xmlns:p14="http://schemas.microsoft.com/office/powerpoint/2010/main" val="1035860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endParaRPr lang="ar-SA" smtClean="0"/>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CCDDA7-E2BA-43DF-8EC3-0EB1CFCDB975}" type="slidenum">
              <a:rPr lang="en-US" smtClean="0"/>
              <a:pPr/>
              <a:t>1</a:t>
            </a:fld>
            <a:endParaRPr lang="en-US" smtClean="0"/>
          </a:p>
        </p:txBody>
      </p:sp>
    </p:spTree>
    <p:extLst>
      <p:ext uri="{BB962C8B-B14F-4D97-AF65-F5344CB8AC3E}">
        <p14:creationId xmlns:p14="http://schemas.microsoft.com/office/powerpoint/2010/main" val="1528131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A7D9E0-F449-4825-91FC-5907696AB695}" type="slidenum">
              <a:rPr lang="en-GB" smtClean="0"/>
              <a:pPr/>
              <a:t>28</a:t>
            </a:fld>
            <a:endParaRPr lang="en-GB" smtClean="0"/>
          </a:p>
        </p:txBody>
      </p:sp>
    </p:spTree>
    <p:extLst>
      <p:ext uri="{BB962C8B-B14F-4D97-AF65-F5344CB8AC3E}">
        <p14:creationId xmlns:p14="http://schemas.microsoft.com/office/powerpoint/2010/main" val="1558396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0907AD-426D-4986-B981-448D556C43E7}" type="slidenum">
              <a:rPr lang="en-GB" smtClean="0"/>
              <a:pPr/>
              <a:t>29</a:t>
            </a:fld>
            <a:endParaRPr lang="en-GB" smtClean="0"/>
          </a:p>
        </p:txBody>
      </p:sp>
    </p:spTree>
    <p:extLst>
      <p:ext uri="{BB962C8B-B14F-4D97-AF65-F5344CB8AC3E}">
        <p14:creationId xmlns:p14="http://schemas.microsoft.com/office/powerpoint/2010/main" val="1261887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0907AD-426D-4986-B981-448D556C43E7}" type="slidenum">
              <a:rPr lang="en-GB" smtClean="0"/>
              <a:pPr/>
              <a:t>30</a:t>
            </a:fld>
            <a:endParaRPr lang="en-GB" smtClean="0"/>
          </a:p>
        </p:txBody>
      </p:sp>
    </p:spTree>
    <p:extLst>
      <p:ext uri="{BB962C8B-B14F-4D97-AF65-F5344CB8AC3E}">
        <p14:creationId xmlns:p14="http://schemas.microsoft.com/office/powerpoint/2010/main" val="2139122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Superficial</a:t>
            </a:r>
            <a:endParaRPr lang="en-US" dirty="0"/>
          </a:p>
        </p:txBody>
      </p:sp>
      <p:sp>
        <p:nvSpPr>
          <p:cNvPr id="4" name="Slide Number Placeholder 3"/>
          <p:cNvSpPr>
            <a:spLocks noGrp="1"/>
          </p:cNvSpPr>
          <p:nvPr>
            <p:ph type="sldNum" sz="quarter" idx="10"/>
          </p:nvPr>
        </p:nvSpPr>
        <p:spPr/>
        <p:txBody>
          <a:bodyPr/>
          <a:lstStyle/>
          <a:p>
            <a:pPr>
              <a:defRPr/>
            </a:pPr>
            <a:fld id="{0ED9EBC8-0FBC-43AF-B583-8B37C6FF1B43}" type="slidenum">
              <a:rPr lang="en-US" smtClean="0"/>
              <a:pPr>
                <a:defRPr/>
              </a:pPr>
              <a:t>31</a:t>
            </a:fld>
            <a:endParaRPr lang="en-US"/>
          </a:p>
        </p:txBody>
      </p:sp>
    </p:spTree>
    <p:extLst>
      <p:ext uri="{BB962C8B-B14F-4D97-AF65-F5344CB8AC3E}">
        <p14:creationId xmlns:p14="http://schemas.microsoft.com/office/powerpoint/2010/main" val="1211383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Main </a:t>
            </a:r>
            <a:endParaRPr lang="en-US" dirty="0"/>
          </a:p>
        </p:txBody>
      </p:sp>
      <p:sp>
        <p:nvSpPr>
          <p:cNvPr id="4" name="Slide Number Placeholder 3"/>
          <p:cNvSpPr>
            <a:spLocks noGrp="1"/>
          </p:cNvSpPr>
          <p:nvPr>
            <p:ph type="sldNum" sz="quarter" idx="10"/>
          </p:nvPr>
        </p:nvSpPr>
        <p:spPr/>
        <p:txBody>
          <a:bodyPr/>
          <a:lstStyle/>
          <a:p>
            <a:pPr>
              <a:defRPr/>
            </a:pPr>
            <a:fld id="{0ED9EBC8-0FBC-43AF-B583-8B37C6FF1B43}" type="slidenum">
              <a:rPr lang="en-US" smtClean="0"/>
              <a:pPr>
                <a:defRPr/>
              </a:pPr>
              <a:t>32</a:t>
            </a:fld>
            <a:endParaRPr lang="en-US"/>
          </a:p>
        </p:txBody>
      </p:sp>
    </p:spTree>
    <p:extLst>
      <p:ext uri="{BB962C8B-B14F-4D97-AF65-F5344CB8AC3E}">
        <p14:creationId xmlns:p14="http://schemas.microsoft.com/office/powerpoint/2010/main" val="1579712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F828F7-701C-459A-B1E0-0679F8F15B75}" type="slidenum">
              <a:rPr lang="en-GB" smtClean="0"/>
              <a:pPr/>
              <a:t>37</a:t>
            </a:fld>
            <a:endParaRPr lang="en-GB" smtClean="0"/>
          </a:p>
        </p:txBody>
      </p:sp>
    </p:spTree>
    <p:extLst>
      <p:ext uri="{BB962C8B-B14F-4D97-AF65-F5344CB8AC3E}">
        <p14:creationId xmlns:p14="http://schemas.microsoft.com/office/powerpoint/2010/main" val="890298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3C9AD1-20B5-40EF-B381-17F1B1A2D7A0}" type="slidenum">
              <a:rPr lang="en-GB" smtClean="0"/>
              <a:pPr/>
              <a:t>40</a:t>
            </a:fld>
            <a:endParaRPr lang="en-GB" smtClean="0"/>
          </a:p>
        </p:txBody>
      </p:sp>
    </p:spTree>
    <p:extLst>
      <p:ext uri="{BB962C8B-B14F-4D97-AF65-F5344CB8AC3E}">
        <p14:creationId xmlns:p14="http://schemas.microsoft.com/office/powerpoint/2010/main" val="1725598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C1DBAA-B708-49EB-BAE9-C50F3ED3B2BE}" type="slidenum">
              <a:rPr lang="en-GB" smtClean="0"/>
              <a:pPr/>
              <a:t>41</a:t>
            </a:fld>
            <a:endParaRPr lang="en-GB" smtClean="0"/>
          </a:p>
        </p:txBody>
      </p:sp>
    </p:spTree>
    <p:extLst>
      <p:ext uri="{BB962C8B-B14F-4D97-AF65-F5344CB8AC3E}">
        <p14:creationId xmlns:p14="http://schemas.microsoft.com/office/powerpoint/2010/main" val="360899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CCD7B3-F8CC-4BDF-A34D-3362040FB037}" type="slidenum">
              <a:rPr lang="en-GB" smtClean="0"/>
              <a:pPr/>
              <a:t>43</a:t>
            </a:fld>
            <a:endParaRPr lang="en-GB" smtClean="0"/>
          </a:p>
        </p:txBody>
      </p:sp>
    </p:spTree>
    <p:extLst>
      <p:ext uri="{BB962C8B-B14F-4D97-AF65-F5344CB8AC3E}">
        <p14:creationId xmlns:p14="http://schemas.microsoft.com/office/powerpoint/2010/main" val="1147169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A1BA68-61F7-4B9D-A2F2-29CFB70B6B5A}" type="slidenum">
              <a:rPr lang="en-GB" smtClean="0">
                <a:latin typeface="Arial" pitchFamily="34" charset="0"/>
              </a:rPr>
              <a:pPr/>
              <a:t>44</a:t>
            </a:fld>
            <a:endParaRPr lang="en-GB" smtClean="0">
              <a:latin typeface="Arial" pitchFamily="34" charset="0"/>
            </a:endParaRPr>
          </a:p>
        </p:txBody>
      </p:sp>
    </p:spTree>
    <p:extLst>
      <p:ext uri="{BB962C8B-B14F-4D97-AF65-F5344CB8AC3E}">
        <p14:creationId xmlns:p14="http://schemas.microsoft.com/office/powerpoint/2010/main" val="375654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9C056C-503C-44B5-999A-60AF4F18AEC2}" type="slidenum">
              <a:rPr lang="en-GB" smtClean="0"/>
              <a:pPr/>
              <a:t>4</a:t>
            </a:fld>
            <a:endParaRPr lang="en-GB" smtClean="0"/>
          </a:p>
        </p:txBody>
      </p:sp>
    </p:spTree>
    <p:extLst>
      <p:ext uri="{BB962C8B-B14F-4D97-AF65-F5344CB8AC3E}">
        <p14:creationId xmlns:p14="http://schemas.microsoft.com/office/powerpoint/2010/main" val="1548513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0797F8-F1F6-4C2B-ACDA-3C5A45416189}" type="slidenum">
              <a:rPr lang="en-GB" smtClean="0"/>
              <a:pPr/>
              <a:t>45</a:t>
            </a:fld>
            <a:endParaRPr lang="en-GB" smtClean="0"/>
          </a:p>
        </p:txBody>
      </p:sp>
    </p:spTree>
    <p:extLst>
      <p:ext uri="{BB962C8B-B14F-4D97-AF65-F5344CB8AC3E}">
        <p14:creationId xmlns:p14="http://schemas.microsoft.com/office/powerpoint/2010/main" val="19124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5C455D-DC04-430E-9736-172BBF814D32}" type="slidenum">
              <a:rPr lang="en-GB" smtClean="0"/>
              <a:pPr/>
              <a:t>46</a:t>
            </a:fld>
            <a:endParaRPr lang="en-GB" smtClean="0"/>
          </a:p>
        </p:txBody>
      </p:sp>
    </p:spTree>
    <p:extLst>
      <p:ext uri="{BB962C8B-B14F-4D97-AF65-F5344CB8AC3E}">
        <p14:creationId xmlns:p14="http://schemas.microsoft.com/office/powerpoint/2010/main" val="1455416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298575" y="801688"/>
            <a:ext cx="4260850" cy="3195637"/>
          </a:xfrm>
          <a:ln/>
        </p:spPr>
      </p:sp>
      <p:sp>
        <p:nvSpPr>
          <p:cNvPr id="45059" name="Notes Placeholder 2"/>
          <p:cNvSpPr>
            <a:spLocks noGrp="1"/>
          </p:cNvSpPr>
          <p:nvPr>
            <p:ph type="body" idx="1"/>
          </p:nvPr>
        </p:nvSpPr>
        <p:spPr>
          <a:noFill/>
          <a:ln w="9525"/>
        </p:spPr>
        <p:txBody>
          <a:bodyPr/>
          <a:lstStyle/>
          <a:p>
            <a:endParaRPr lang="en-US" smtClean="0"/>
          </a:p>
        </p:txBody>
      </p:sp>
      <p:sp>
        <p:nvSpPr>
          <p:cNvPr id="45060" name="Slide Number Placeholder 3"/>
          <p:cNvSpPr>
            <a:spLocks noGrp="1"/>
          </p:cNvSpPr>
          <p:nvPr>
            <p:ph type="sldNum" sz="quarter" idx="4294967295"/>
          </p:nvPr>
        </p:nvSpPr>
        <p:spPr bwMode="auto">
          <a:xfrm>
            <a:off x="3884613" y="8685092"/>
            <a:ext cx="2971800" cy="457423"/>
          </a:xfrm>
          <a:prstGeom prst="rect">
            <a:avLst/>
          </a:prstGeom>
          <a:noFill/>
          <a:ln>
            <a:miter lim="800000"/>
            <a:headEnd/>
            <a:tailEnd/>
          </a:ln>
        </p:spPr>
        <p:txBody>
          <a:bodyPr/>
          <a:lstStyle/>
          <a:p>
            <a:fld id="{83531AD3-E9DD-4DFD-9B69-39DF7EEF1AF5}" type="slidenum">
              <a:rPr lang="en-US"/>
              <a:pPr/>
              <a:t>7</a:t>
            </a:fld>
            <a:endParaRPr lang="en-US"/>
          </a:p>
        </p:txBody>
      </p:sp>
    </p:spTree>
    <p:extLst>
      <p:ext uri="{BB962C8B-B14F-4D97-AF65-F5344CB8AC3E}">
        <p14:creationId xmlns:p14="http://schemas.microsoft.com/office/powerpoint/2010/main" val="516227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1298575" y="801688"/>
            <a:ext cx="4260850" cy="3195637"/>
          </a:xfrm>
          <a:ln/>
        </p:spPr>
      </p:sp>
      <p:sp>
        <p:nvSpPr>
          <p:cNvPr id="44035" name="Notes Placeholder 2"/>
          <p:cNvSpPr>
            <a:spLocks noGrp="1"/>
          </p:cNvSpPr>
          <p:nvPr>
            <p:ph type="body" idx="1"/>
          </p:nvPr>
        </p:nvSpPr>
        <p:spPr>
          <a:noFill/>
          <a:ln w="9525"/>
        </p:spPr>
        <p:txBody>
          <a:bodyPr/>
          <a:lstStyle/>
          <a:p>
            <a:endParaRPr lang="ar-SA" smtClean="0"/>
          </a:p>
        </p:txBody>
      </p:sp>
    </p:spTree>
    <p:extLst>
      <p:ext uri="{BB962C8B-B14F-4D97-AF65-F5344CB8AC3E}">
        <p14:creationId xmlns:p14="http://schemas.microsoft.com/office/powerpoint/2010/main" val="407305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E8753E-C28A-4AB6-AAAA-594444B11396}" type="slidenum">
              <a:rPr lang="en-US" smtClean="0"/>
              <a:pPr/>
              <a:t>12</a:t>
            </a:fld>
            <a:endParaRPr lang="en-US" smtClean="0"/>
          </a:p>
        </p:txBody>
      </p:sp>
    </p:spTree>
    <p:extLst>
      <p:ext uri="{BB962C8B-B14F-4D97-AF65-F5344CB8AC3E}">
        <p14:creationId xmlns:p14="http://schemas.microsoft.com/office/powerpoint/2010/main" val="1557727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C504C5-8BEF-4801-B668-576CCDF1E1D4}" type="slidenum">
              <a:rPr lang="en-US" smtClean="0"/>
              <a:pPr/>
              <a:t>13</a:t>
            </a:fld>
            <a:endParaRPr lang="en-US" smtClean="0"/>
          </a:p>
        </p:txBody>
      </p:sp>
    </p:spTree>
    <p:extLst>
      <p:ext uri="{BB962C8B-B14F-4D97-AF65-F5344CB8AC3E}">
        <p14:creationId xmlns:p14="http://schemas.microsoft.com/office/powerpoint/2010/main" val="744800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The last objective is kept here that we are ready to apply it in our daily work.</a:t>
            </a:r>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E5AC24-12A3-49D5-8AFC-2C2844525929}" type="slidenum">
              <a:rPr lang="en-US" smtClean="0"/>
              <a:pPr/>
              <a:t>15</a:t>
            </a:fld>
            <a:endParaRPr lang="en-US" smtClean="0"/>
          </a:p>
        </p:txBody>
      </p:sp>
    </p:spTree>
    <p:extLst>
      <p:ext uri="{BB962C8B-B14F-4D97-AF65-F5344CB8AC3E}">
        <p14:creationId xmlns:p14="http://schemas.microsoft.com/office/powerpoint/2010/main" val="180295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Psychologist </a:t>
            </a:r>
            <a:r>
              <a:rPr lang="en-US" sz="1200" b="1" i="1" kern="1200" dirty="0" smtClean="0">
                <a:solidFill>
                  <a:schemeClr val="tx1"/>
                </a:solidFill>
                <a:latin typeface="+mn-lt"/>
                <a:ea typeface="+mn-ea"/>
                <a:cs typeface="+mn-cs"/>
              </a:rPr>
              <a:t>Miller's Pyramid</a:t>
            </a:r>
            <a:r>
              <a:rPr lang="en-US" sz="1200" b="1" kern="1200" dirty="0" smtClean="0">
                <a:solidFill>
                  <a:schemeClr val="tx1"/>
                </a:solidFill>
                <a:latin typeface="+mn-lt"/>
                <a:ea typeface="+mn-ea"/>
                <a:cs typeface="+mn-cs"/>
              </a:rPr>
              <a:t>/Prism of Clinical Competence (</a:t>
            </a:r>
            <a:r>
              <a:rPr lang="en-US" sz="1200" b="1" i="1" kern="1200" dirty="0" smtClean="0">
                <a:solidFill>
                  <a:schemeClr val="tx1"/>
                </a:solidFill>
                <a:latin typeface="+mn-lt"/>
                <a:ea typeface="+mn-ea"/>
                <a:cs typeface="+mn-cs"/>
              </a:rPr>
              <a:t>1990</a:t>
            </a:r>
            <a:r>
              <a:rPr lang="en-US" sz="1200" b="1" kern="1200" dirty="0" smtClean="0">
                <a:solidFill>
                  <a:schemeClr val="tx1"/>
                </a:solidFill>
                <a:latin typeface="+mn-lt"/>
                <a:ea typeface="+mn-ea"/>
                <a:cs typeface="+mn-cs"/>
              </a:rPr>
              <a:t>) ... George Miller proposed a framework for assessing levels of clinical competence back in </a:t>
            </a:r>
            <a:r>
              <a:rPr lang="en-US" sz="1200" b="1" i="1" kern="1200" dirty="0" smtClean="0">
                <a:solidFill>
                  <a:schemeClr val="tx1"/>
                </a:solidFill>
                <a:latin typeface="+mn-lt"/>
                <a:ea typeface="+mn-ea"/>
                <a:cs typeface="+mn-cs"/>
              </a:rPr>
              <a:t>1990</a:t>
            </a:r>
            <a:r>
              <a:rPr lang="en-US" sz="1200" b="1" kern="1200" dirty="0" smtClean="0">
                <a:solidFill>
                  <a:schemeClr val="tx1"/>
                </a:solidFill>
                <a:latin typeface="+mn-lt"/>
                <a:ea typeface="+mn-ea"/>
                <a:cs typeface="+mn-cs"/>
              </a:rPr>
              <a:t>.</a:t>
            </a:r>
            <a:endParaRPr lang="en-US" b="1" dirty="0"/>
          </a:p>
        </p:txBody>
      </p:sp>
      <p:sp>
        <p:nvSpPr>
          <p:cNvPr id="4" name="Slide Number Placeholder 3"/>
          <p:cNvSpPr>
            <a:spLocks noGrp="1"/>
          </p:cNvSpPr>
          <p:nvPr>
            <p:ph type="sldNum" sz="quarter" idx="10"/>
          </p:nvPr>
        </p:nvSpPr>
        <p:spPr/>
        <p:txBody>
          <a:bodyPr/>
          <a:lstStyle/>
          <a:p>
            <a:pPr>
              <a:defRPr/>
            </a:pPr>
            <a:fld id="{0ED9EBC8-0FBC-43AF-B583-8B37C6FF1B43}" type="slidenum">
              <a:rPr lang="en-US" smtClean="0"/>
              <a:pPr>
                <a:defRPr/>
              </a:pPr>
              <a:t>17</a:t>
            </a:fld>
            <a:endParaRPr lang="en-US"/>
          </a:p>
        </p:txBody>
      </p:sp>
    </p:spTree>
    <p:extLst>
      <p:ext uri="{BB962C8B-B14F-4D97-AF65-F5344CB8AC3E}">
        <p14:creationId xmlns:p14="http://schemas.microsoft.com/office/powerpoint/2010/main" val="1998170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Bloom's Taxonomy was created in </a:t>
            </a:r>
            <a:r>
              <a:rPr lang="en-US" b="1" dirty="0" smtClean="0">
                <a:solidFill>
                  <a:srgbClr val="0070C0"/>
                </a:solidFill>
              </a:rPr>
              <a:t>1956</a:t>
            </a:r>
            <a:r>
              <a:rPr lang="en-US" b="1" dirty="0" smtClean="0"/>
              <a:t> under the leadership of educational psychologist Dr Benjamin Bloom in order to promote higher forms of thinking in education such as analyzing and evaluating, rather than just remembering facts (rote learning). </a:t>
            </a:r>
            <a:endParaRPr lang="en-US" b="1" dirty="0"/>
          </a:p>
        </p:txBody>
      </p:sp>
      <p:sp>
        <p:nvSpPr>
          <p:cNvPr id="4" name="Slide Number Placeholder 3"/>
          <p:cNvSpPr>
            <a:spLocks noGrp="1"/>
          </p:cNvSpPr>
          <p:nvPr>
            <p:ph type="sldNum" sz="quarter" idx="10"/>
          </p:nvPr>
        </p:nvSpPr>
        <p:spPr/>
        <p:txBody>
          <a:bodyPr/>
          <a:lstStyle/>
          <a:p>
            <a:pPr>
              <a:defRPr/>
            </a:pPr>
            <a:fld id="{0ED9EBC8-0FBC-43AF-B583-8B37C6FF1B43}" type="slidenum">
              <a:rPr lang="en-US" smtClean="0"/>
              <a:pPr>
                <a:defRPr/>
              </a:pPr>
              <a:t>18</a:t>
            </a:fld>
            <a:endParaRPr lang="en-US"/>
          </a:p>
        </p:txBody>
      </p:sp>
    </p:spTree>
    <p:extLst>
      <p:ext uri="{BB962C8B-B14F-4D97-AF65-F5344CB8AC3E}">
        <p14:creationId xmlns:p14="http://schemas.microsoft.com/office/powerpoint/2010/main" val="910221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fld id="{15FC5DC0-5DDE-4A4D-9668-6B3793D192E5}" type="datetimeFigureOut">
              <a:rPr lang="en-US"/>
              <a:pPr>
                <a:defRPr/>
              </a:pPr>
              <a:t>11/16/18</a:t>
            </a:fld>
            <a:endParaRPr lang="en-US"/>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a:p>
        </p:txBody>
      </p:sp>
      <p:sp>
        <p:nvSpPr>
          <p:cNvPr id="19" name="Slide Number Placeholder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2D354C66-D5C9-4F4B-8CBB-F80028176DC7}" type="slidenum">
              <a:rPr lang="en-US"/>
              <a:pPr>
                <a:defRPr/>
              </a:pPr>
              <a:t>‹#›</a:t>
            </a:fld>
            <a:endParaRPr lang="en-US"/>
          </a:p>
        </p:txBody>
      </p:sp>
    </p:spTree>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5D7D995-C173-4E27-BDA4-FE6242C916DB}" type="datetimeFigureOut">
              <a:rPr lang="en-US"/>
              <a:pPr>
                <a:defRPr/>
              </a:pPr>
              <a:t>11/16/18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29FDD6D-C8B6-4570-B9B7-3FDB52C5D016}" type="slidenum">
              <a:rPr lang="en-US"/>
              <a:pPr>
                <a:defRPr/>
              </a:pPr>
              <a:t>‹#›</a:t>
            </a:fld>
            <a:endParaRPr lang="en-US"/>
          </a:p>
        </p:txBody>
      </p:sp>
    </p:spTree>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2632434-4C57-4626-AA32-A54A1A6509E9}" type="datetimeFigureOut">
              <a:rPr lang="en-US"/>
              <a:pPr>
                <a:defRPr/>
              </a:pPr>
              <a:t>11/16/18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87F1D59-5C95-4E02-86D0-DD148B299976}" type="slidenum">
              <a:rPr lang="en-US"/>
              <a:pPr>
                <a:defRPr/>
              </a:pPr>
              <a:t>‹#›</a:t>
            </a:fld>
            <a:endParaRPr lang="en-US"/>
          </a:p>
        </p:txBody>
      </p:sp>
    </p:spTree>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D3F41FC-C89D-408C-A1E3-E8EAE7A8D6C8}" type="datetimeFigureOut">
              <a:rPr lang="en-US"/>
              <a:pPr>
                <a:defRPr/>
              </a:pPr>
              <a:t>11/16/18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8F77048-FBF7-4558-B7EA-C8A42EB84204}" type="slidenum">
              <a:rPr lang="en-US"/>
              <a:pPr>
                <a:defRPr/>
              </a:pPr>
              <a:t>‹#›</a:t>
            </a:fld>
            <a:endParaRPr lang="en-US"/>
          </a:p>
        </p:txBody>
      </p:sp>
    </p:spTree>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8163314B-258E-4ED1-A299-E9CAFDB2CD82}" type="datetimeFigureOut">
              <a:rPr lang="en-US"/>
              <a:pPr>
                <a:defRPr/>
              </a:pPr>
              <a:t>11/16/18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646ED55-661B-4929-B9C0-3CF299CC89DE}" type="slidenum">
              <a:rPr lang="en-US"/>
              <a:pPr>
                <a:defRPr/>
              </a:pPr>
              <a:t>‹#›</a:t>
            </a:fld>
            <a:endParaRPr lang="en-US"/>
          </a:p>
        </p:txBody>
      </p:sp>
    </p:spTree>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C152F67-1572-41A4-9B07-84235473A2CD}" type="datetimeFigureOut">
              <a:rPr lang="en-US"/>
              <a:pPr>
                <a:defRPr/>
              </a:pPr>
              <a:t>11/16/18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86C1A0B-6EBA-4493-B231-3B3C3EFADDCF}" type="slidenum">
              <a:rPr lang="en-US"/>
              <a:pPr>
                <a:defRPr/>
              </a:pPr>
              <a:t>‹#›</a:t>
            </a:fld>
            <a:endParaRPr lang="en-US"/>
          </a:p>
        </p:txBody>
      </p:sp>
    </p:spTree>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61A4CA70-DE5F-43EF-A9EE-CE27D5639C10}" type="datetimeFigureOut">
              <a:rPr lang="en-US"/>
              <a:pPr>
                <a:defRPr/>
              </a:pPr>
              <a:t>11/16/18</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C42276E4-0A0A-4B29-B682-CBD0760A0C74}"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05E16903-58E3-4C40-A14A-A2ABE9A73C43}" type="datetimeFigureOut">
              <a:rPr lang="en-US"/>
              <a:pPr>
                <a:defRPr/>
              </a:pPr>
              <a:t>11/16/18</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D7C56BD7-F187-44C8-A3B0-43087156781D}" type="slidenum">
              <a:rPr lang="en-US"/>
              <a:pPr>
                <a:defRPr/>
              </a:pPr>
              <a:t>‹#›</a:t>
            </a:fld>
            <a:endParaRPr lang="en-US"/>
          </a:p>
        </p:txBody>
      </p:sp>
    </p:spTree>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E07221C5-A969-4DF7-920B-B6B3242369C6}" type="datetimeFigureOut">
              <a:rPr lang="en-US"/>
              <a:pPr>
                <a:defRPr/>
              </a:pPr>
              <a:t>11/16/18</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8E500E61-6061-4B64-B854-FC246A65EA6B}" type="slidenum">
              <a:rPr lang="en-US"/>
              <a:pPr>
                <a:defRPr/>
              </a:pPr>
              <a:t>‹#›</a:t>
            </a:fld>
            <a:endParaRPr lang="en-US"/>
          </a:p>
        </p:txBody>
      </p:sp>
    </p:spTree>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58D656C-FE83-4540-9066-1BFFAFC4B2FB}" type="datetimeFigureOut">
              <a:rPr lang="en-US"/>
              <a:pPr>
                <a:defRPr/>
              </a:pPr>
              <a:t>11/16/18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84CC5A21-4F99-4C45-8A3A-08806CD41D8C}" type="slidenum">
              <a:rPr lang="en-US"/>
              <a:pPr>
                <a:defRPr/>
              </a:pPr>
              <a:t>‹#›</a:t>
            </a:fld>
            <a:endParaRPr lang="en-US"/>
          </a:p>
        </p:txBody>
      </p:sp>
    </p:spTree>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7EF9F643-555E-4AF6-B962-654FAC297A10}" type="datetimeFigureOut">
              <a:rPr lang="en-US"/>
              <a:pPr>
                <a:defRPr/>
              </a:pPr>
              <a:t>11/16/18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6F0EC51-33DC-44F6-A65E-5C3E369172EE}" type="slidenum">
              <a:rPr lang="en-US"/>
              <a:pPr>
                <a:defRPr/>
              </a:pPr>
              <a:t>‹#›</a:t>
            </a:fld>
            <a:endParaRPr lang="en-US"/>
          </a:p>
        </p:txBody>
      </p:sp>
    </p:spTree>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0"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cs typeface="+mn-cs"/>
              </a:defRPr>
            </a:lvl1pPr>
          </a:lstStyle>
          <a:p>
            <a:pPr>
              <a:defRPr/>
            </a:pPr>
            <a:fld id="{733E9860-31A1-4924-A52A-7588003A6D18}" type="datetimeFigureOut">
              <a:rPr lang="en-US"/>
              <a:pPr>
                <a:defRPr/>
              </a:pPr>
              <a:t>11/16/18</a:t>
            </a:fld>
            <a:endParaRPr lang="en-US"/>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a:solidFill>
                  <a:srgbClr val="FFFFFF"/>
                </a:solidFill>
                <a:latin typeface="+mn-lt"/>
                <a:cs typeface="+mn-cs"/>
              </a:defRPr>
            </a:lvl1pPr>
          </a:lstStyle>
          <a:p>
            <a:pPr>
              <a:defRPr/>
            </a:pPr>
            <a:fld id="{14868A24-1C43-4C60-973C-60F806349F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9" r:id="rId1"/>
    <p:sldLayoutId id="2147483811" r:id="rId2"/>
    <p:sldLayoutId id="2147483812" r:id="rId3"/>
    <p:sldLayoutId id="2147483813" r:id="rId4"/>
    <p:sldLayoutId id="2147483820" r:id="rId5"/>
    <p:sldLayoutId id="2147483821" r:id="rId6"/>
    <p:sldLayoutId id="2147483814" r:id="rId7"/>
    <p:sldLayoutId id="2147483815" r:id="rId8"/>
    <p:sldLayoutId id="2147483816" r:id="rId9"/>
    <p:sldLayoutId id="2147483817" r:id="rId10"/>
    <p:sldLayoutId id="2147483818" r:id="rId11"/>
  </p:sldLayoutIdLst>
  <p:transition spd="slow">
    <p:strips dir="rd"/>
  </p:transition>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1" Type="http://schemas.openxmlformats.org/officeDocument/2006/relationships/diagramColors" Target="../diagrams/colors3.xml"/><Relationship Id="rId12"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diagramData" Target="../diagrams/data3.xml"/><Relationship Id="rId9" Type="http://schemas.openxmlformats.org/officeDocument/2006/relationships/diagramLayout" Target="../diagrams/layout3.xml"/><Relationship Id="rId10"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gif"/><Relationship Id="rId1" Type="http://schemas.openxmlformats.org/officeDocument/2006/relationships/slideLayout" Target="../slideLayouts/slideLayout1.xml"/><Relationship Id="rId2" Type="http://schemas.openxmlformats.org/officeDocument/2006/relationships/hyperlink" Target="http://www.google.com.sa/imgres?q=ALL+THE+BEST&amp;hl=en&amp;safe=active&amp;biw=1152&amp;bih=566&amp;gbv=2&amp;tbm=isch&amp;tbnid=fnRg7fl4vZNbcM:&amp;imgrefurl=http://qiscetmca09.blogspot.com/2010/11/all-best.html&amp;docid=f2nEVg6EopIWKM&amp;w=400&amp;h=353&amp;ei=rb15To2xJMz1sgastcnfDw&amp;zoom=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81000" y="228600"/>
            <a:ext cx="8458200" cy="2836863"/>
          </a:xfrm>
        </p:spPr>
        <p:txBody>
          <a:bodyPr/>
          <a:lstStyle/>
          <a:p>
            <a:endParaRPr lang="en-GB" sz="6000" b="1" smtClean="0"/>
          </a:p>
        </p:txBody>
      </p:sp>
      <p:sp>
        <p:nvSpPr>
          <p:cNvPr id="5123" name="Subtitle 2"/>
          <p:cNvSpPr>
            <a:spLocks noGrp="1"/>
          </p:cNvSpPr>
          <p:nvPr>
            <p:ph type="subTitle" idx="1"/>
          </p:nvPr>
        </p:nvSpPr>
        <p:spPr>
          <a:xfrm>
            <a:off x="-304800" y="3962400"/>
            <a:ext cx="8610600" cy="990600"/>
          </a:xfrm>
        </p:spPr>
        <p:txBody>
          <a:bodyPr/>
          <a:lstStyle/>
          <a:p>
            <a:pPr marL="63500" eaLnBrk="1" hangingPunct="1"/>
            <a:r>
              <a:rPr lang="en-US" sz="3200" b="1" dirty="0" smtClean="0">
                <a:solidFill>
                  <a:srgbClr val="C00000"/>
                </a:solidFill>
                <a:latin typeface="Cooper Black" pitchFamily="18" charset="0"/>
              </a:rPr>
              <a:t>  Continuous Professional Development</a:t>
            </a:r>
          </a:p>
        </p:txBody>
      </p:sp>
      <p:pic>
        <p:nvPicPr>
          <p:cNvPr id="5124" name="Picture 4" descr="THE BOOK copy"/>
          <p:cNvPicPr>
            <a:picLocks noGrp="1" noChangeAspect="1" noChangeArrowheads="1"/>
          </p:cNvPicPr>
          <p:nvPr>
            <p:ph/>
          </p:nvPr>
        </p:nvPicPr>
        <p:blipFill>
          <a:blip r:embed="rId3" cstate="print"/>
          <a:srcRect/>
          <a:stretch>
            <a:fillRect/>
          </a:stretch>
        </p:blipFill>
        <p:spPr>
          <a:xfrm>
            <a:off x="762000" y="304800"/>
            <a:ext cx="7391400" cy="2895600"/>
          </a:xfrm>
        </p:spPr>
      </p:pic>
      <p:sp>
        <p:nvSpPr>
          <p:cNvPr id="5" name="TextBox 4"/>
          <p:cNvSpPr txBox="1"/>
          <p:nvPr/>
        </p:nvSpPr>
        <p:spPr>
          <a:xfrm>
            <a:off x="644857" y="4495800"/>
            <a:ext cx="6400800" cy="2246769"/>
          </a:xfrm>
          <a:prstGeom prst="rect">
            <a:avLst/>
          </a:prstGeom>
          <a:noFill/>
        </p:spPr>
        <p:txBody>
          <a:bodyPr wrap="square">
            <a:spAutoFit/>
          </a:bodyPr>
          <a:lstStyle/>
          <a:p>
            <a:pPr algn="ctr">
              <a:defRPr/>
            </a:pPr>
            <a:r>
              <a:rPr lang="en-US" sz="2000" b="1" dirty="0" smtClean="0">
                <a:latin typeface="Arial" charset="0"/>
                <a:cs typeface="Arial" charset="0"/>
              </a:rPr>
              <a:t>Prof. Hamza Muhammad </a:t>
            </a:r>
            <a:r>
              <a:rPr lang="en-US" sz="2000" b="1" dirty="0" err="1" smtClean="0">
                <a:latin typeface="Arial" charset="0"/>
                <a:cs typeface="Arial" charset="0"/>
              </a:rPr>
              <a:t>Abdulghani</a:t>
            </a:r>
            <a:endParaRPr lang="en-US" sz="2000" b="1" dirty="0" smtClean="0">
              <a:latin typeface="Arial" charset="0"/>
              <a:cs typeface="Arial" charset="0"/>
            </a:endParaRPr>
          </a:p>
          <a:p>
            <a:pPr algn="ctr">
              <a:defRPr/>
            </a:pPr>
            <a:r>
              <a:rPr lang="en-US" sz="2000" b="1" dirty="0">
                <a:latin typeface="Arial" charset="0"/>
                <a:cs typeface="Arial" charset="0"/>
              </a:rPr>
              <a:t>&amp;</a:t>
            </a:r>
            <a:endParaRPr lang="en-US" sz="2000" b="1" dirty="0" smtClean="0">
              <a:latin typeface="Arial" charset="0"/>
              <a:cs typeface="Arial" charset="0"/>
            </a:endParaRPr>
          </a:p>
          <a:p>
            <a:pPr algn="ctr">
              <a:defRPr/>
            </a:pPr>
            <a:r>
              <a:rPr lang="en-US" sz="2000" b="1" dirty="0" smtClean="0">
                <a:latin typeface="Arial" charset="0"/>
                <a:cs typeface="Arial" charset="0"/>
              </a:rPr>
              <a:t>Dr. Kamran Sattar </a:t>
            </a:r>
          </a:p>
          <a:p>
            <a:pPr algn="ctr">
              <a:defRPr/>
            </a:pPr>
            <a:r>
              <a:rPr lang="en-US" sz="2000" b="1" dirty="0" smtClean="0">
                <a:latin typeface="Arial" charset="0"/>
                <a:cs typeface="Arial" charset="0"/>
              </a:rPr>
              <a:t> </a:t>
            </a:r>
            <a:r>
              <a:rPr lang="en-US" sz="2000" dirty="0" smtClean="0">
                <a:latin typeface="Arial" charset="0"/>
                <a:cs typeface="Arial" charset="0"/>
              </a:rPr>
              <a:t>Dept</a:t>
            </a:r>
            <a:r>
              <a:rPr lang="en-US" sz="2000" dirty="0">
                <a:latin typeface="Arial" charset="0"/>
                <a:cs typeface="Arial" charset="0"/>
              </a:rPr>
              <a:t>. </a:t>
            </a:r>
            <a:r>
              <a:rPr lang="en-US" sz="2000" dirty="0" smtClean="0">
                <a:latin typeface="Arial" charset="0"/>
                <a:cs typeface="Arial" charset="0"/>
              </a:rPr>
              <a:t>of Medical </a:t>
            </a:r>
            <a:r>
              <a:rPr lang="en-US" sz="2000" dirty="0">
                <a:latin typeface="Arial" charset="0"/>
                <a:cs typeface="Arial" charset="0"/>
              </a:rPr>
              <a:t>Education</a:t>
            </a:r>
          </a:p>
          <a:p>
            <a:pPr algn="ctr">
              <a:defRPr/>
            </a:pPr>
            <a:r>
              <a:rPr lang="en-US" sz="2000" dirty="0">
                <a:latin typeface="Arial" charset="0"/>
                <a:cs typeface="Arial" charset="0"/>
              </a:rPr>
              <a:t> </a:t>
            </a:r>
            <a:r>
              <a:rPr lang="en-US" sz="2000" dirty="0" smtClean="0">
                <a:latin typeface="Arial" charset="0"/>
                <a:cs typeface="Arial" charset="0"/>
              </a:rPr>
              <a:t>College </a:t>
            </a:r>
            <a:r>
              <a:rPr lang="en-US" sz="2000" dirty="0">
                <a:latin typeface="Arial" charset="0"/>
                <a:cs typeface="Arial" charset="0"/>
              </a:rPr>
              <a:t>of Medicine</a:t>
            </a:r>
          </a:p>
          <a:p>
            <a:pPr algn="ctr">
              <a:defRPr/>
            </a:pPr>
            <a:r>
              <a:rPr lang="en-US" sz="2000" dirty="0">
                <a:latin typeface="Arial" charset="0"/>
                <a:cs typeface="Arial" charset="0"/>
              </a:rPr>
              <a:t> </a:t>
            </a:r>
            <a:r>
              <a:rPr lang="en-US" sz="2000" dirty="0" smtClean="0">
                <a:latin typeface="Arial" charset="0"/>
                <a:cs typeface="Arial" charset="0"/>
              </a:rPr>
              <a:t>King </a:t>
            </a:r>
            <a:r>
              <a:rPr lang="en-US" sz="2000" dirty="0">
                <a:latin typeface="Arial" charset="0"/>
                <a:cs typeface="Arial" charset="0"/>
              </a:rPr>
              <a:t>Saud University </a:t>
            </a:r>
            <a:r>
              <a:rPr lang="en-US" sz="4000" b="1" dirty="0" smtClean="0">
                <a:effectLst>
                  <a:outerShdw blurRad="38100" dist="38100" dir="2700000" algn="tl">
                    <a:srgbClr val="000000"/>
                  </a:outerShdw>
                </a:effectLst>
                <a:latin typeface="Arial" charset="0"/>
                <a:cs typeface="Arial" charset="0"/>
              </a:rPr>
              <a:t> </a:t>
            </a:r>
            <a:endParaRPr lang="en-US" sz="4000" b="1" dirty="0">
              <a:effectLst>
                <a:outerShdw blurRad="38100" dist="38100" dir="2700000" algn="tl">
                  <a:srgbClr val="000000"/>
                </a:outerShdw>
              </a:effectLst>
              <a:latin typeface="Arial" charset="0"/>
              <a:cs typeface="Arial" charset="0"/>
            </a:endParaRPr>
          </a:p>
        </p:txBody>
      </p:sp>
      <p:pic>
        <p:nvPicPr>
          <p:cNvPr id="6" name="Picture 2" descr="C:\Users\vista\Pictures\guide.jpg"/>
          <p:cNvPicPr>
            <a:picLocks noChangeAspect="1" noChangeArrowheads="1"/>
          </p:cNvPicPr>
          <p:nvPr/>
        </p:nvPicPr>
        <p:blipFill>
          <a:blip r:embed="rId4" cstate="print"/>
          <a:srcRect/>
          <a:stretch>
            <a:fillRect/>
          </a:stretch>
        </p:blipFill>
        <p:spPr bwMode="auto">
          <a:xfrm>
            <a:off x="7162800" y="4495800"/>
            <a:ext cx="1752600" cy="2209800"/>
          </a:xfrm>
          <a:prstGeom prst="rect">
            <a:avLst/>
          </a:prstGeom>
          <a:noFill/>
          <a:ln>
            <a:noFill/>
          </a:ln>
          <a:effectLst>
            <a:glow rad="228600">
              <a:schemeClr val="accent2">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914273174"/>
      </p:ext>
    </p:extLst>
  </p:cSld>
  <p:clrMapOvr>
    <a:masterClrMapping/>
  </p:clrMapOvr>
  <p:transition spd="slow">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62000"/>
            <a:ext cx="8229600" cy="990600"/>
          </a:xfrm>
        </p:spPr>
        <p:txBody>
          <a:bodyPr/>
          <a:lstStyle/>
          <a:p>
            <a:pPr algn="ctr"/>
            <a:r>
              <a:rPr lang="en-US" sz="3600" b="1" dirty="0" smtClean="0"/>
              <a:t>KSU Medical College Outcomes</a:t>
            </a:r>
          </a:p>
        </p:txBody>
      </p:sp>
      <p:sp>
        <p:nvSpPr>
          <p:cNvPr id="14339" name="Content Placeholder 2"/>
          <p:cNvSpPr>
            <a:spLocks noGrp="1"/>
          </p:cNvSpPr>
          <p:nvPr>
            <p:ph idx="1"/>
          </p:nvPr>
        </p:nvSpPr>
        <p:spPr>
          <a:xfrm>
            <a:off x="838200" y="1981200"/>
            <a:ext cx="7772400" cy="4591050"/>
          </a:xfrm>
        </p:spPr>
        <p:txBody>
          <a:bodyPr/>
          <a:lstStyle/>
          <a:p>
            <a:pPr marL="457200" indent="-457200">
              <a:buFont typeface="+mj-lt"/>
              <a:buAutoNum type="arabicPeriod"/>
              <a:defRPr/>
            </a:pPr>
            <a:r>
              <a:rPr lang="en-US" sz="2400" b="1" dirty="0" smtClean="0"/>
              <a:t>Communication and consultation skills</a:t>
            </a:r>
          </a:p>
          <a:p>
            <a:pPr marL="457200" indent="-457200">
              <a:buFont typeface="+mj-lt"/>
              <a:buAutoNum type="arabicPeriod"/>
              <a:defRPr/>
            </a:pPr>
            <a:r>
              <a:rPr lang="en-US" sz="2400" b="1" dirty="0" smtClean="0"/>
              <a:t>Clinical care  </a:t>
            </a:r>
            <a:endParaRPr lang="en-US" sz="2400" dirty="0" smtClean="0"/>
          </a:p>
          <a:p>
            <a:pPr marL="457200" indent="-457200">
              <a:buFont typeface="+mj-lt"/>
              <a:buAutoNum type="arabicPeriod"/>
              <a:defRPr/>
            </a:pPr>
            <a:r>
              <a:rPr lang="en-US" sz="2400" dirty="0" smtClean="0"/>
              <a:t> </a:t>
            </a:r>
            <a:r>
              <a:rPr lang="en-US" sz="2400" b="1" dirty="0" smtClean="0"/>
              <a:t>Health promotion and disease prevention</a:t>
            </a:r>
          </a:p>
          <a:p>
            <a:pPr marL="457200" indent="-457200">
              <a:buFont typeface="+mj-lt"/>
              <a:buAutoNum type="arabicPeriod"/>
              <a:defRPr/>
            </a:pPr>
            <a:r>
              <a:rPr lang="en-US" sz="2400" b="1" dirty="0" smtClean="0"/>
              <a:t>The family and community context of healthcare</a:t>
            </a:r>
          </a:p>
          <a:p>
            <a:pPr marL="457200" indent="-457200">
              <a:buFont typeface="+mj-lt"/>
              <a:buAutoNum type="arabicPeriod"/>
              <a:defRPr/>
            </a:pPr>
            <a:r>
              <a:rPr lang="en-US" sz="2400" b="1" dirty="0" smtClean="0">
                <a:solidFill>
                  <a:srgbClr val="00B050"/>
                </a:solidFill>
              </a:rPr>
              <a:t>Personal professional development </a:t>
            </a:r>
            <a:endParaRPr lang="en-US" sz="2400" dirty="0" smtClean="0">
              <a:solidFill>
                <a:srgbClr val="00B050"/>
              </a:solidFill>
            </a:endParaRPr>
          </a:p>
          <a:p>
            <a:pPr marL="457200" indent="-457200">
              <a:buFont typeface="+mj-lt"/>
              <a:buAutoNum type="arabicPeriod"/>
              <a:defRPr/>
            </a:pPr>
            <a:r>
              <a:rPr lang="en-US" sz="2400" b="1" dirty="0" smtClean="0"/>
              <a:t>Use of technology and information gathering</a:t>
            </a:r>
            <a:endParaRPr lang="en-US" sz="2400" dirty="0" smtClean="0"/>
          </a:p>
          <a:p>
            <a:pPr marL="457200" indent="-457200">
              <a:buFont typeface="+mj-lt"/>
              <a:buAutoNum type="arabicPeriod"/>
              <a:defRPr/>
            </a:pPr>
            <a:r>
              <a:rPr lang="en-US" sz="2400" b="1" dirty="0" smtClean="0"/>
              <a:t>Attitudes, ethics and professionalism</a:t>
            </a:r>
          </a:p>
          <a:p>
            <a:pPr marL="457200" indent="-457200">
              <a:buFont typeface="+mj-lt"/>
              <a:buAutoNum type="arabicPeriod"/>
              <a:defRPr/>
            </a:pPr>
            <a:r>
              <a:rPr lang="en-US" sz="2400" b="1" dirty="0" smtClean="0"/>
              <a:t>Research</a:t>
            </a:r>
            <a:endParaRPr lang="en-US" sz="2400" dirty="0" smtClean="0"/>
          </a:p>
          <a:p>
            <a:pPr>
              <a:defRPr/>
            </a:pPr>
            <a:endParaRPr lang="en-US" sz="2400" dirty="0" smtClean="0"/>
          </a:p>
          <a:p>
            <a:pPr>
              <a:defRPr/>
            </a:pPr>
            <a:endParaRPr lang="en-US" sz="2400" dirty="0" smtClean="0"/>
          </a:p>
        </p:txBody>
      </p:sp>
    </p:spTree>
  </p:cSld>
  <p:clrMapOvr>
    <a:masterClrMapping/>
  </p:clrMapOvr>
  <p:transition spd="slow">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solidFill>
                  <a:schemeClr val="tx1"/>
                </a:solidFill>
                <a:latin typeface="Bernard MT Condensed" pitchFamily="18" charset="0"/>
              </a:rPr>
              <a:t>Think, Pair &amp; Share </a:t>
            </a:r>
            <a:r>
              <a:rPr lang="en-GB" dirty="0" smtClean="0">
                <a:latin typeface="Bernard MT Condensed" pitchFamily="18" charset="0"/>
              </a:rPr>
              <a:t/>
            </a:r>
            <a:br>
              <a:rPr lang="en-GB" dirty="0" smtClean="0">
                <a:latin typeface="Bernard MT Condensed" pitchFamily="18" charset="0"/>
              </a:rPr>
            </a:br>
            <a:endParaRPr lang="en-US" dirty="0"/>
          </a:p>
        </p:txBody>
      </p:sp>
      <p:sp>
        <p:nvSpPr>
          <p:cNvPr id="3" name="Content Placeholder 2"/>
          <p:cNvSpPr>
            <a:spLocks noGrp="1"/>
          </p:cNvSpPr>
          <p:nvPr>
            <p:ph idx="1"/>
          </p:nvPr>
        </p:nvSpPr>
        <p:spPr>
          <a:xfrm>
            <a:off x="457200" y="2249488"/>
            <a:ext cx="8229600" cy="3846512"/>
          </a:xfrm>
        </p:spPr>
        <p:txBody>
          <a:bodyPr/>
          <a:lstStyle/>
          <a:p>
            <a:pPr algn="ctr">
              <a:spcBef>
                <a:spcPct val="0"/>
              </a:spcBef>
              <a:buNone/>
            </a:pPr>
            <a:r>
              <a:rPr lang="en-US" sz="5400" dirty="0" smtClean="0">
                <a:latin typeface="Aharoni" pitchFamily="2" charset="-79"/>
                <a:cs typeface="Aharoni" pitchFamily="2" charset="-79"/>
              </a:rPr>
              <a:t>Every five of you.</a:t>
            </a:r>
          </a:p>
          <a:p>
            <a:pPr>
              <a:buNone/>
            </a:pPr>
            <a:endParaRPr lang="en-US" dirty="0" smtClean="0"/>
          </a:p>
          <a:p>
            <a:pPr>
              <a:buNone/>
            </a:pPr>
            <a:endParaRPr lang="en-US" dirty="0" smtClean="0"/>
          </a:p>
          <a:p>
            <a:pPr algn="ctr">
              <a:buNone/>
            </a:pPr>
            <a:r>
              <a:rPr lang="en-US" sz="5400" dirty="0" smtClean="0">
                <a:solidFill>
                  <a:srgbClr val="FF0000"/>
                </a:solidFill>
                <a:latin typeface="Aharoni" pitchFamily="2" charset="-79"/>
                <a:cs typeface="Aharoni" pitchFamily="2" charset="-79"/>
              </a:rPr>
              <a:t>Why We Are Here?</a:t>
            </a:r>
          </a:p>
          <a:p>
            <a:pPr algn="ctr">
              <a:buNone/>
            </a:pPr>
            <a:r>
              <a:rPr lang="en-US" sz="5400" dirty="0" smtClean="0">
                <a:latin typeface="Aharoni" pitchFamily="2" charset="-79"/>
                <a:cs typeface="Aharoni" pitchFamily="2" charset="-79"/>
              </a:rPr>
              <a:t>TO HELP</a:t>
            </a:r>
          </a:p>
          <a:p>
            <a:endParaRPr lang="en-US" dirty="0"/>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457200" y="762000"/>
            <a:ext cx="8229600" cy="1066800"/>
          </a:xfrm>
        </p:spPr>
        <p:txBody>
          <a:bodyPr/>
          <a:lstStyle/>
          <a:p>
            <a:pPr algn="ctr"/>
            <a:r>
              <a:rPr lang="en-US" dirty="0" smtClean="0"/>
              <a:t>Levels of competence:</a:t>
            </a:r>
            <a:endParaRPr lang="en-GB" dirty="0" smtClean="0"/>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1653468576"/>
              </p:ext>
            </p:extLst>
          </p:nvPr>
        </p:nvGraphicFramePr>
        <p:xfrm>
          <a:off x="457200" y="1905000"/>
          <a:ext cx="82296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idx="1"/>
          </p:nvPr>
        </p:nvGraphicFramePr>
        <p:xfrm>
          <a:off x="457200" y="2971800"/>
          <a:ext cx="82296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2882904935"/>
              </p:ext>
            </p:extLst>
          </p:nvPr>
        </p:nvGraphicFramePr>
        <p:xfrm>
          <a:off x="838200" y="1981200"/>
          <a:ext cx="7272808" cy="26080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1748" name="Title 1"/>
          <p:cNvSpPr>
            <a:spLocks noGrp="1"/>
          </p:cNvSpPr>
          <p:nvPr>
            <p:ph type="title"/>
          </p:nvPr>
        </p:nvSpPr>
        <p:spPr/>
        <p:txBody>
          <a:bodyPr/>
          <a:lstStyle/>
          <a:p>
            <a:pPr algn="ctr"/>
            <a:r>
              <a:rPr lang="en-US" dirty="0" smtClean="0"/>
              <a:t>Levels of competence</a:t>
            </a:r>
          </a:p>
        </p:txBody>
      </p:sp>
    </p:spTree>
  </p:cSld>
  <p:clrMapOvr>
    <a:masterClrMapping/>
  </p:clrMapOvr>
  <p:transition spd="slow">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Grp="1" noChangeArrowheads="1"/>
          </p:cNvSpPr>
          <p:nvPr>
            <p:ph idx="1"/>
          </p:nvPr>
        </p:nvSpPr>
        <p:spPr>
          <a:xfrm>
            <a:off x="381000" y="1066800"/>
            <a:ext cx="8229600" cy="1016000"/>
          </a:xfrm>
        </p:spPr>
        <p:txBody>
          <a:bodyPr>
            <a:spAutoFit/>
          </a:bodyPr>
          <a:lstStyle/>
          <a:p>
            <a:pPr algn="ctr">
              <a:buFont typeface="Georgia" pitchFamily="18" charset="0"/>
              <a:buNone/>
              <a:defRPr/>
            </a:pPr>
            <a:r>
              <a:rPr lang="en-US" sz="6000" dirty="0" smtClean="0">
                <a:latin typeface="Bernard MT Condensed" pitchFamily="18" charset="0"/>
                <a:ea typeface="+mj-ea"/>
                <a:cs typeface="+mj-cs"/>
              </a:rPr>
              <a:t>Think, Pair &amp; Share </a:t>
            </a:r>
            <a:endParaRPr lang="en-GB" sz="6000" dirty="0">
              <a:latin typeface="Bernard MT Condensed" pitchFamily="18" charset="0"/>
              <a:ea typeface="+mj-ea"/>
              <a:cs typeface="+mj-cs"/>
            </a:endParaRPr>
          </a:p>
        </p:txBody>
      </p:sp>
      <p:sp>
        <p:nvSpPr>
          <p:cNvPr id="54275" name="Rectangle 5"/>
          <p:cNvSpPr>
            <a:spLocks noChangeArrowheads="1"/>
          </p:cNvSpPr>
          <p:nvPr/>
        </p:nvSpPr>
        <p:spPr bwMode="auto">
          <a:xfrm>
            <a:off x="1219200" y="2133600"/>
            <a:ext cx="6705600" cy="3416320"/>
          </a:xfrm>
          <a:prstGeom prst="rect">
            <a:avLst/>
          </a:prstGeom>
          <a:noFill/>
          <a:ln w="9525">
            <a:noFill/>
            <a:miter lim="800000"/>
            <a:headEnd/>
            <a:tailEnd/>
          </a:ln>
        </p:spPr>
        <p:txBody>
          <a:bodyPr wrap="square">
            <a:spAutoFit/>
          </a:bodyPr>
          <a:lstStyle/>
          <a:p>
            <a:pPr algn="ctr"/>
            <a:r>
              <a:rPr lang="en-US" sz="5400" dirty="0">
                <a:latin typeface="Aharoni" pitchFamily="2" charset="-79"/>
                <a:cs typeface="Aharoni" pitchFamily="2" charset="-79"/>
              </a:rPr>
              <a:t>Every five of </a:t>
            </a:r>
            <a:r>
              <a:rPr lang="en-US" sz="5400" dirty="0" smtClean="0">
                <a:latin typeface="Aharoni" pitchFamily="2" charset="-79"/>
                <a:cs typeface="Aharoni" pitchFamily="2" charset="-79"/>
              </a:rPr>
              <a:t>you.</a:t>
            </a:r>
          </a:p>
          <a:p>
            <a:pPr algn="ctr"/>
            <a:r>
              <a:rPr lang="en-US" sz="5400" dirty="0" smtClean="0">
                <a:solidFill>
                  <a:srgbClr val="C00000"/>
                </a:solidFill>
                <a:latin typeface="Aharoni" pitchFamily="2" charset="-79"/>
                <a:cs typeface="Aharoni" pitchFamily="2" charset="-79"/>
              </a:rPr>
              <a:t>What is your definition of </a:t>
            </a:r>
            <a:r>
              <a:rPr lang="en-US" sz="5400" dirty="0" smtClean="0">
                <a:solidFill>
                  <a:srgbClr val="00B050"/>
                </a:solidFill>
                <a:latin typeface="Aharoni" pitchFamily="2" charset="-79"/>
                <a:cs typeface="Aharoni" pitchFamily="2" charset="-79"/>
              </a:rPr>
              <a:t>COMPETENCE</a:t>
            </a:r>
            <a:r>
              <a:rPr lang="en-US" sz="5400" dirty="0" smtClean="0">
                <a:latin typeface="Aharoni" pitchFamily="2" charset="-79"/>
                <a:cs typeface="Aharoni" pitchFamily="2" charset="-79"/>
              </a:rPr>
              <a:t> ?</a:t>
            </a:r>
            <a:endParaRPr lang="en-GB" sz="5400" dirty="0">
              <a:latin typeface="Aharoni" pitchFamily="2" charset="-79"/>
              <a:cs typeface="Aharoni" pitchFamily="2" charset="-79"/>
            </a:endParaRPr>
          </a:p>
        </p:txBody>
      </p:sp>
    </p:spTree>
  </p:cSld>
  <p:clrMapOvr>
    <a:masterClrMapping/>
  </p:clrMapOvr>
  <p:transition spd="slow">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457200" y="762000"/>
            <a:ext cx="8229600" cy="1066800"/>
          </a:xfrm>
        </p:spPr>
        <p:txBody>
          <a:bodyPr/>
          <a:lstStyle/>
          <a:p>
            <a:pPr algn="ctr"/>
            <a:r>
              <a:rPr lang="en-US" b="1" dirty="0" smtClean="0"/>
              <a:t>Definition of competence:</a:t>
            </a:r>
            <a:endParaRPr lang="en-GB" b="1" dirty="0" smtClean="0"/>
          </a:p>
        </p:txBody>
      </p:sp>
      <p:sp>
        <p:nvSpPr>
          <p:cNvPr id="12291" name="Content Placeholder 4"/>
          <p:cNvSpPr>
            <a:spLocks noGrp="1"/>
          </p:cNvSpPr>
          <p:nvPr>
            <p:ph idx="1"/>
          </p:nvPr>
        </p:nvSpPr>
        <p:spPr>
          <a:xfrm>
            <a:off x="457200" y="1905000"/>
            <a:ext cx="8229600" cy="4324350"/>
          </a:xfrm>
        </p:spPr>
        <p:txBody>
          <a:bodyPr/>
          <a:lstStyle/>
          <a:p>
            <a:pPr>
              <a:buNone/>
            </a:pPr>
            <a:endParaRPr lang="en-US" sz="800" dirty="0" smtClean="0"/>
          </a:p>
          <a:p>
            <a:pPr algn="ctr">
              <a:lnSpc>
                <a:spcPct val="200000"/>
              </a:lnSpc>
              <a:buNone/>
            </a:pPr>
            <a:r>
              <a:rPr lang="en-US" sz="3600" dirty="0" smtClean="0"/>
              <a:t>“ The </a:t>
            </a:r>
            <a:r>
              <a:rPr lang="en-US" sz="3600" b="1" dirty="0" smtClean="0">
                <a:solidFill>
                  <a:srgbClr val="00B050"/>
                </a:solidFill>
              </a:rPr>
              <a:t>ability</a:t>
            </a:r>
            <a:r>
              <a:rPr lang="en-US" sz="3600" dirty="0" smtClean="0"/>
              <a:t> to </a:t>
            </a:r>
            <a:r>
              <a:rPr lang="en-US" sz="3600" b="1" dirty="0" smtClean="0">
                <a:solidFill>
                  <a:srgbClr val="00B050"/>
                </a:solidFill>
              </a:rPr>
              <a:t>perform</a:t>
            </a:r>
            <a:r>
              <a:rPr lang="en-US" sz="3600" dirty="0" smtClean="0"/>
              <a:t> a </a:t>
            </a:r>
            <a:r>
              <a:rPr lang="en-US" sz="3600" b="1" dirty="0" smtClean="0">
                <a:solidFill>
                  <a:srgbClr val="00B050"/>
                </a:solidFill>
              </a:rPr>
              <a:t>specific</a:t>
            </a:r>
            <a:r>
              <a:rPr lang="en-US" sz="3600" dirty="0" smtClean="0">
                <a:solidFill>
                  <a:srgbClr val="00B050"/>
                </a:solidFill>
              </a:rPr>
              <a:t> </a:t>
            </a:r>
            <a:r>
              <a:rPr lang="en-US" sz="3600" b="1" dirty="0" smtClean="0">
                <a:solidFill>
                  <a:srgbClr val="00B050"/>
                </a:solidFill>
              </a:rPr>
              <a:t>task</a:t>
            </a:r>
            <a:r>
              <a:rPr lang="en-US" sz="3600" dirty="0" smtClean="0">
                <a:solidFill>
                  <a:srgbClr val="00B050"/>
                </a:solidFill>
              </a:rPr>
              <a:t> </a:t>
            </a:r>
            <a:r>
              <a:rPr lang="en-US" sz="3600" dirty="0" smtClean="0"/>
              <a:t>in a manner that </a:t>
            </a:r>
            <a:r>
              <a:rPr lang="en-US" sz="3600" b="1" dirty="0" smtClean="0">
                <a:solidFill>
                  <a:srgbClr val="00B050"/>
                </a:solidFill>
              </a:rPr>
              <a:t>yields desirable outcomes</a:t>
            </a:r>
            <a:r>
              <a:rPr lang="en-US" sz="3600" dirty="0" smtClean="0"/>
              <a:t>”.</a:t>
            </a:r>
          </a:p>
          <a:p>
            <a:endParaRPr lang="en-US" sz="2400" dirty="0" smtClean="0"/>
          </a:p>
          <a:p>
            <a:pPr>
              <a:buNone/>
            </a:pPr>
            <a:endParaRPr lang="en-US" sz="2400" dirty="0" smtClean="0"/>
          </a:p>
          <a:p>
            <a:endParaRPr lang="en-GB" sz="2400" dirty="0" smtClean="0"/>
          </a:p>
        </p:txBody>
      </p:sp>
    </p:spTree>
  </p:cSld>
  <p:clrMapOvr>
    <a:masterClrMapping/>
  </p:clrMapOvr>
  <p:transition spd="slow">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838200"/>
            <a:ext cx="8229600" cy="1066800"/>
          </a:xfrm>
        </p:spPr>
        <p:txBody>
          <a:bodyPr/>
          <a:lstStyle/>
          <a:p>
            <a:r>
              <a:rPr lang="en-US" dirty="0" smtClean="0"/>
              <a:t>Different Aspects of Competence</a:t>
            </a:r>
            <a:endParaRPr lang="en-GB" dirty="0" smtClean="0"/>
          </a:p>
        </p:txBody>
      </p:sp>
      <p:sp>
        <p:nvSpPr>
          <p:cNvPr id="25603" name="Content Placeholder 3"/>
          <p:cNvSpPr>
            <a:spLocks noGrp="1"/>
          </p:cNvSpPr>
          <p:nvPr>
            <p:ph idx="1"/>
          </p:nvPr>
        </p:nvSpPr>
        <p:spPr>
          <a:xfrm>
            <a:off x="457200" y="1828800"/>
            <a:ext cx="8229600" cy="4745038"/>
          </a:xfrm>
        </p:spPr>
        <p:txBody>
          <a:bodyPr/>
          <a:lstStyle/>
          <a:p>
            <a:pPr>
              <a:lnSpc>
                <a:spcPct val="150000"/>
              </a:lnSpc>
              <a:buNone/>
            </a:pPr>
            <a:endParaRPr lang="en-US" dirty="0" smtClean="0"/>
          </a:p>
          <a:p>
            <a:pPr lvl="1">
              <a:lnSpc>
                <a:spcPct val="150000"/>
              </a:lnSpc>
              <a:buNone/>
            </a:pPr>
            <a:r>
              <a:rPr lang="en-US" b="1" i="1" dirty="0" smtClean="0">
                <a:solidFill>
                  <a:srgbClr val="00B050"/>
                </a:solidFill>
              </a:rPr>
              <a:t>Knowledge</a:t>
            </a:r>
          </a:p>
          <a:p>
            <a:pPr lvl="1">
              <a:lnSpc>
                <a:spcPct val="150000"/>
              </a:lnSpc>
              <a:buNone/>
            </a:pPr>
            <a:r>
              <a:rPr lang="en-US" b="1" i="1" dirty="0" smtClean="0">
                <a:solidFill>
                  <a:srgbClr val="00B050"/>
                </a:solidFill>
              </a:rPr>
              <a:t>                                    Skills</a:t>
            </a:r>
          </a:p>
          <a:p>
            <a:pPr lvl="1">
              <a:lnSpc>
                <a:spcPct val="150000"/>
              </a:lnSpc>
              <a:buNone/>
            </a:pPr>
            <a:r>
              <a:rPr lang="en-US" b="1" i="1" dirty="0" smtClean="0">
                <a:solidFill>
                  <a:srgbClr val="00B050"/>
                </a:solidFill>
              </a:rPr>
              <a:t>                                                                Abilities</a:t>
            </a:r>
          </a:p>
          <a:p>
            <a:pPr>
              <a:lnSpc>
                <a:spcPct val="150000"/>
              </a:lnSpc>
            </a:pPr>
            <a:r>
              <a:rPr lang="en-US" dirty="0" smtClean="0"/>
              <a:t>Competence develops over  time and is nurtured by reflection on experience</a:t>
            </a:r>
            <a:endParaRPr lang="en-US" i="1" dirty="0" smtClean="0"/>
          </a:p>
          <a:p>
            <a:pPr lvl="1">
              <a:buFont typeface="Georgia" pitchFamily="18" charset="0"/>
              <a:buNone/>
            </a:pPr>
            <a:endParaRPr lang="en-US" i="1" dirty="0" smtClean="0"/>
          </a:p>
        </p:txBody>
      </p:sp>
    </p:spTree>
  </p:cSld>
  <p:clrMapOvr>
    <a:masterClrMapping/>
  </p:clrMapOvr>
  <p:transition spd="slow">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381000" y="1219200"/>
            <a:ext cx="1143000" cy="4191000"/>
            <a:chOff x="528" y="1052"/>
            <a:chExt cx="720" cy="2640"/>
          </a:xfrm>
        </p:grpSpPr>
        <p:sp>
          <p:nvSpPr>
            <p:cNvPr id="64530" name="AutoShape 22"/>
            <p:cNvSpPr>
              <a:spLocks noChangeArrowheads="1"/>
            </p:cNvSpPr>
            <p:nvPr/>
          </p:nvSpPr>
          <p:spPr bwMode="auto">
            <a:xfrm rot="-5400000">
              <a:off x="-432" y="2012"/>
              <a:ext cx="2640" cy="720"/>
            </a:xfrm>
            <a:prstGeom prst="rightArrow">
              <a:avLst>
                <a:gd name="adj1" fmla="val 50000"/>
                <a:gd name="adj2" fmla="val 91667"/>
              </a:avLst>
            </a:prstGeom>
            <a:gradFill rotWithShape="0">
              <a:gsLst>
                <a:gs pos="0">
                  <a:schemeClr val="hlink"/>
                </a:gs>
                <a:gs pos="100000">
                  <a:srgbClr val="FFFF99"/>
                </a:gs>
              </a:gsLst>
              <a:lin ang="5400000" scaled="1"/>
            </a:gradFill>
            <a:ln w="15875">
              <a:solidFill>
                <a:schemeClr val="tx1"/>
              </a:solidFill>
              <a:miter lim="800000"/>
              <a:headEnd/>
              <a:tailEnd/>
            </a:ln>
          </p:spPr>
          <p:txBody>
            <a:bodyPr vert="eaVert" wrap="none" lIns="92075" tIns="46038" rIns="92075" bIns="46038" anchor="ctr"/>
            <a:lstStyle/>
            <a:p>
              <a:endParaRPr lang="ar-SA">
                <a:latin typeface="Georgia" pitchFamily="18" charset="0"/>
              </a:endParaRPr>
            </a:p>
          </p:txBody>
        </p:sp>
        <p:sp>
          <p:nvSpPr>
            <p:cNvPr id="4" name="Text Box 23"/>
            <p:cNvSpPr txBox="1">
              <a:spLocks noChangeArrowheads="1"/>
            </p:cNvSpPr>
            <p:nvPr/>
          </p:nvSpPr>
          <p:spPr bwMode="auto">
            <a:xfrm rot="16200000">
              <a:off x="221" y="2435"/>
              <a:ext cx="1286" cy="291"/>
            </a:xfrm>
            <a:prstGeom prst="rect">
              <a:avLst/>
            </a:prstGeom>
            <a:noFill/>
            <a:ln w="9525">
              <a:noFill/>
              <a:miter lim="800000"/>
              <a:headEnd/>
              <a:tailEnd/>
            </a:ln>
            <a:effectLst/>
          </p:spPr>
          <p:txBody>
            <a:bodyPr wrap="none">
              <a:spAutoFit/>
            </a:bodyPr>
            <a:lstStyle/>
            <a:p>
              <a:pPr eaLnBrk="0" fontAlgn="auto" hangingPunct="0">
                <a:spcBef>
                  <a:spcPts val="0"/>
                </a:spcBef>
                <a:spcAft>
                  <a:spcPts val="0"/>
                </a:spcAft>
                <a:defRPr/>
              </a:pPr>
              <a:r>
                <a:rPr lang="en-GB" sz="2400" dirty="0">
                  <a:effectLst>
                    <a:outerShdw blurRad="38100" dist="38100" dir="2700000" algn="tl">
                      <a:srgbClr val="C0C0C0"/>
                    </a:outerShdw>
                  </a:effectLst>
                  <a:latin typeface="Bernard MT Condensed" pitchFamily="18" charset="0"/>
                  <a:cs typeface="+mn-cs"/>
                </a:rPr>
                <a:t>Professionalism</a:t>
              </a:r>
              <a:endParaRPr lang="en-GB" sz="3200" dirty="0">
                <a:effectLst>
                  <a:outerShdw blurRad="38100" dist="38100" dir="2700000" algn="tl">
                    <a:srgbClr val="C0C0C0"/>
                  </a:outerShdw>
                </a:effectLst>
                <a:latin typeface="Bernard MT Condensed" pitchFamily="18" charset="0"/>
                <a:cs typeface="+mn-cs"/>
              </a:endParaRPr>
            </a:p>
          </p:txBody>
        </p:sp>
      </p:grpSp>
      <p:grpSp>
        <p:nvGrpSpPr>
          <p:cNvPr id="3" name="Group 10"/>
          <p:cNvGrpSpPr>
            <a:grpSpLocks/>
          </p:cNvGrpSpPr>
          <p:nvPr/>
        </p:nvGrpSpPr>
        <p:grpSpPr bwMode="auto">
          <a:xfrm>
            <a:off x="1447800" y="1295400"/>
            <a:ext cx="4724400" cy="4114800"/>
            <a:chOff x="288" y="1104"/>
            <a:chExt cx="2976" cy="2592"/>
          </a:xfrm>
        </p:grpSpPr>
        <p:sp>
          <p:nvSpPr>
            <p:cNvPr id="64525" name="AutoShape 11"/>
            <p:cNvSpPr>
              <a:spLocks noChangeArrowheads="1"/>
            </p:cNvSpPr>
            <p:nvPr/>
          </p:nvSpPr>
          <p:spPr bwMode="auto">
            <a:xfrm>
              <a:off x="288" y="1104"/>
              <a:ext cx="2976" cy="2592"/>
            </a:xfrm>
            <a:prstGeom prst="triangle">
              <a:avLst>
                <a:gd name="adj" fmla="val 50000"/>
              </a:avLst>
            </a:prstGeom>
            <a:noFill/>
            <a:ln w="50800">
              <a:solidFill>
                <a:schemeClr val="tx1"/>
              </a:solidFill>
              <a:miter lim="800000"/>
              <a:headEnd/>
              <a:tailEnd/>
            </a:ln>
          </p:spPr>
          <p:txBody>
            <a:bodyPr wrap="none" anchor="ctr"/>
            <a:lstStyle/>
            <a:p>
              <a:endParaRPr lang="ar-SA">
                <a:latin typeface="Georgia" pitchFamily="18" charset="0"/>
              </a:endParaRPr>
            </a:p>
          </p:txBody>
        </p:sp>
        <p:sp>
          <p:nvSpPr>
            <p:cNvPr id="64526" name="AutoShape 12"/>
            <p:cNvSpPr>
              <a:spLocks noChangeArrowheads="1"/>
            </p:cNvSpPr>
            <p:nvPr/>
          </p:nvSpPr>
          <p:spPr bwMode="auto">
            <a:xfrm flipV="1">
              <a:off x="288" y="3120"/>
              <a:ext cx="2976"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005 w 21600"/>
                <a:gd name="T13" fmla="*/ 3000 h 21600"/>
                <a:gd name="T14" fmla="*/ 18595 w 21600"/>
                <a:gd name="T15" fmla="*/ 18600 h 21600"/>
              </a:gdLst>
              <a:ahLst/>
              <a:cxnLst>
                <a:cxn ang="T8">
                  <a:pos x="T0" y="T1"/>
                </a:cxn>
                <a:cxn ang="T9">
                  <a:pos x="T2" y="T3"/>
                </a:cxn>
                <a:cxn ang="T10">
                  <a:pos x="T4" y="T5"/>
                </a:cxn>
                <a:cxn ang="T11">
                  <a:pos x="T6" y="T7"/>
                </a:cxn>
              </a:cxnLst>
              <a:rect l="T12" t="T13" r="T14" b="T15"/>
              <a:pathLst>
                <a:path w="21600" h="21600">
                  <a:moveTo>
                    <a:pt x="0" y="0"/>
                  </a:moveTo>
                  <a:lnTo>
                    <a:pt x="2416" y="21600"/>
                  </a:lnTo>
                  <a:lnTo>
                    <a:pt x="19184" y="21600"/>
                  </a:lnTo>
                  <a:lnTo>
                    <a:pt x="21600" y="0"/>
                  </a:lnTo>
                  <a:close/>
                </a:path>
              </a:pathLst>
            </a:custGeom>
            <a:noFill/>
            <a:ln w="19050">
              <a:solidFill>
                <a:schemeClr val="tx1"/>
              </a:solidFill>
              <a:miter lim="800000"/>
              <a:headEnd/>
              <a:tailEnd/>
            </a:ln>
          </p:spPr>
          <p:txBody>
            <a:bodyPr wrap="none" anchor="ctr"/>
            <a:lstStyle/>
            <a:p>
              <a:endParaRPr lang="ar-SA"/>
            </a:p>
          </p:txBody>
        </p:sp>
        <p:sp>
          <p:nvSpPr>
            <p:cNvPr id="64527" name="AutoShape 13"/>
            <p:cNvSpPr>
              <a:spLocks noChangeArrowheads="1"/>
            </p:cNvSpPr>
            <p:nvPr/>
          </p:nvSpPr>
          <p:spPr bwMode="auto">
            <a:xfrm flipV="1">
              <a:off x="624" y="2544"/>
              <a:ext cx="2304"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84 w 21600"/>
                <a:gd name="T13" fmla="*/ 3375 h 21600"/>
                <a:gd name="T14" fmla="*/ 18216 w 21600"/>
                <a:gd name="T15" fmla="*/ 18225 h 21600"/>
              </a:gdLst>
              <a:ahLst/>
              <a:cxnLst>
                <a:cxn ang="T8">
                  <a:pos x="T0" y="T1"/>
                </a:cxn>
                <a:cxn ang="T9">
                  <a:pos x="T2" y="T3"/>
                </a:cxn>
                <a:cxn ang="T10">
                  <a:pos x="T4" y="T5"/>
                </a:cxn>
                <a:cxn ang="T11">
                  <a:pos x="T6" y="T7"/>
                </a:cxn>
              </a:cxnLst>
              <a:rect l="T12" t="T13" r="T14" b="T15"/>
              <a:pathLst>
                <a:path w="21600" h="21600">
                  <a:moveTo>
                    <a:pt x="0" y="0"/>
                  </a:moveTo>
                  <a:lnTo>
                    <a:pt x="3168" y="21600"/>
                  </a:lnTo>
                  <a:lnTo>
                    <a:pt x="18432" y="21600"/>
                  </a:lnTo>
                  <a:lnTo>
                    <a:pt x="21600" y="0"/>
                  </a:lnTo>
                  <a:close/>
                </a:path>
              </a:pathLst>
            </a:custGeom>
            <a:noFill/>
            <a:ln w="19050">
              <a:solidFill>
                <a:schemeClr val="tx1"/>
              </a:solidFill>
              <a:miter lim="800000"/>
              <a:headEnd/>
              <a:tailEnd/>
            </a:ln>
          </p:spPr>
          <p:txBody>
            <a:bodyPr wrap="none" anchor="ctr"/>
            <a:lstStyle/>
            <a:p>
              <a:endParaRPr lang="ar-SA"/>
            </a:p>
          </p:txBody>
        </p:sp>
        <p:sp>
          <p:nvSpPr>
            <p:cNvPr id="64528" name="AutoShape 14"/>
            <p:cNvSpPr>
              <a:spLocks noChangeArrowheads="1"/>
            </p:cNvSpPr>
            <p:nvPr/>
          </p:nvSpPr>
          <p:spPr bwMode="auto">
            <a:xfrm flipV="1">
              <a:off x="960" y="1968"/>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838 w 21600"/>
                <a:gd name="T13" fmla="*/ 3825 h 21600"/>
                <a:gd name="T14" fmla="*/ 17762 w 21600"/>
                <a:gd name="T15" fmla="*/ 17775 h 21600"/>
              </a:gdLst>
              <a:ahLst/>
              <a:cxnLst>
                <a:cxn ang="T8">
                  <a:pos x="T0" y="T1"/>
                </a:cxn>
                <a:cxn ang="T9">
                  <a:pos x="T2" y="T3"/>
                </a:cxn>
                <a:cxn ang="T10">
                  <a:pos x="T4" y="T5"/>
                </a:cxn>
                <a:cxn ang="T11">
                  <a:pos x="T6" y="T7"/>
                </a:cxn>
              </a:cxnLst>
              <a:rect l="T12" t="T13" r="T14" b="T15"/>
              <a:pathLst>
                <a:path w="21600" h="21600">
                  <a:moveTo>
                    <a:pt x="0" y="0"/>
                  </a:moveTo>
                  <a:lnTo>
                    <a:pt x="4076" y="21600"/>
                  </a:lnTo>
                  <a:lnTo>
                    <a:pt x="17524" y="21600"/>
                  </a:lnTo>
                  <a:lnTo>
                    <a:pt x="21600" y="0"/>
                  </a:lnTo>
                  <a:close/>
                </a:path>
              </a:pathLst>
            </a:custGeom>
            <a:noFill/>
            <a:ln w="19050">
              <a:solidFill>
                <a:schemeClr val="tx1"/>
              </a:solidFill>
              <a:miter lim="800000"/>
              <a:headEnd/>
              <a:tailEnd/>
            </a:ln>
          </p:spPr>
          <p:txBody>
            <a:bodyPr wrap="none" anchor="ctr"/>
            <a:lstStyle/>
            <a:p>
              <a:endParaRPr lang="ar-SA"/>
            </a:p>
          </p:txBody>
        </p:sp>
        <p:sp>
          <p:nvSpPr>
            <p:cNvPr id="64529" name="AutoShape 15"/>
            <p:cNvSpPr>
              <a:spLocks noChangeArrowheads="1"/>
            </p:cNvSpPr>
            <p:nvPr/>
          </p:nvSpPr>
          <p:spPr bwMode="auto">
            <a:xfrm flipV="1">
              <a:off x="1272" y="1104"/>
              <a:ext cx="1008" cy="86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noFill/>
            <a:ln w="19050">
              <a:solidFill>
                <a:schemeClr val="tx1"/>
              </a:solidFill>
              <a:miter lim="800000"/>
              <a:headEnd/>
              <a:tailEnd/>
            </a:ln>
          </p:spPr>
          <p:txBody>
            <a:bodyPr wrap="none" anchor="ctr"/>
            <a:lstStyle/>
            <a:p>
              <a:endParaRPr lang="ar-SA"/>
            </a:p>
          </p:txBody>
        </p:sp>
      </p:grpSp>
      <p:sp>
        <p:nvSpPr>
          <p:cNvPr id="64516" name="Line 30"/>
          <p:cNvSpPr>
            <a:spLocks noChangeShapeType="1"/>
          </p:cNvSpPr>
          <p:nvPr/>
        </p:nvSpPr>
        <p:spPr bwMode="auto">
          <a:xfrm>
            <a:off x="6400800" y="1066800"/>
            <a:ext cx="0" cy="2286000"/>
          </a:xfrm>
          <a:prstGeom prst="line">
            <a:avLst/>
          </a:prstGeom>
          <a:noFill/>
          <a:ln w="57150">
            <a:solidFill>
              <a:schemeClr val="tx1"/>
            </a:solidFill>
            <a:miter lim="800000"/>
            <a:headEnd type="triangle" w="med" len="med"/>
            <a:tailEnd type="triangle" w="med" len="med"/>
          </a:ln>
        </p:spPr>
        <p:txBody>
          <a:bodyPr wrap="none"/>
          <a:lstStyle/>
          <a:p>
            <a:endParaRPr lang="ar-SA"/>
          </a:p>
        </p:txBody>
      </p:sp>
      <p:sp>
        <p:nvSpPr>
          <p:cNvPr id="64517" name="Line 26"/>
          <p:cNvSpPr>
            <a:spLocks noChangeShapeType="1"/>
          </p:cNvSpPr>
          <p:nvPr/>
        </p:nvSpPr>
        <p:spPr bwMode="auto">
          <a:xfrm>
            <a:off x="6400800" y="3581400"/>
            <a:ext cx="0" cy="1828800"/>
          </a:xfrm>
          <a:prstGeom prst="line">
            <a:avLst/>
          </a:prstGeom>
          <a:noFill/>
          <a:ln w="76200">
            <a:solidFill>
              <a:schemeClr val="tx1"/>
            </a:solidFill>
            <a:miter lim="800000"/>
            <a:headEnd type="triangle" w="med" len="med"/>
            <a:tailEnd type="triangle" w="med" len="med"/>
          </a:ln>
        </p:spPr>
        <p:txBody>
          <a:bodyPr wrap="none"/>
          <a:lstStyle/>
          <a:p>
            <a:endParaRPr lang="ar-SA"/>
          </a:p>
        </p:txBody>
      </p:sp>
      <p:sp>
        <p:nvSpPr>
          <p:cNvPr id="64518" name="Rectangle 12"/>
          <p:cNvSpPr>
            <a:spLocks noChangeArrowheads="1"/>
          </p:cNvSpPr>
          <p:nvPr/>
        </p:nvSpPr>
        <p:spPr bwMode="auto">
          <a:xfrm>
            <a:off x="6553200" y="1143000"/>
            <a:ext cx="2057400" cy="1938992"/>
          </a:xfrm>
          <a:prstGeom prst="rect">
            <a:avLst/>
          </a:prstGeom>
          <a:noFill/>
          <a:ln w="9525">
            <a:noFill/>
            <a:miter lim="800000"/>
            <a:headEnd/>
            <a:tailEnd/>
          </a:ln>
        </p:spPr>
        <p:txBody>
          <a:bodyPr wrap="square">
            <a:spAutoFit/>
          </a:bodyPr>
          <a:lstStyle/>
          <a:p>
            <a:endParaRPr lang="en-US" sz="2400" dirty="0">
              <a:latin typeface="Tahoma" pitchFamily="34" charset="0"/>
            </a:endParaRPr>
          </a:p>
          <a:p>
            <a:r>
              <a:rPr lang="en-US" sz="2400" b="1" dirty="0" smtClean="0">
                <a:latin typeface="Bernard MT Condensed" pitchFamily="18" charset="0"/>
              </a:rPr>
              <a:t>Attitudes</a:t>
            </a:r>
          </a:p>
          <a:p>
            <a:endParaRPr lang="en-US" sz="2400" dirty="0" smtClean="0">
              <a:latin typeface="Bernard MT Condensed" pitchFamily="18" charset="0"/>
            </a:endParaRPr>
          </a:p>
          <a:p>
            <a:endParaRPr lang="en-US" sz="2400" dirty="0" smtClean="0">
              <a:latin typeface="Bernard MT Condensed" pitchFamily="18" charset="0"/>
            </a:endParaRPr>
          </a:p>
          <a:p>
            <a:r>
              <a:rPr lang="en-US" sz="2400" b="1" dirty="0" smtClean="0">
                <a:latin typeface="Bernard MT Condensed" pitchFamily="18" charset="0"/>
              </a:rPr>
              <a:t>Skills</a:t>
            </a:r>
            <a:endParaRPr lang="en-GB" sz="2400" b="1" dirty="0">
              <a:latin typeface="Bernard MT Condensed" pitchFamily="18" charset="0"/>
            </a:endParaRPr>
          </a:p>
        </p:txBody>
      </p:sp>
      <p:sp>
        <p:nvSpPr>
          <p:cNvPr id="64519" name="Rectangle 13"/>
          <p:cNvSpPr>
            <a:spLocks noChangeArrowheads="1"/>
          </p:cNvSpPr>
          <p:nvPr/>
        </p:nvSpPr>
        <p:spPr bwMode="auto">
          <a:xfrm>
            <a:off x="6629400" y="4114800"/>
            <a:ext cx="2286000" cy="830997"/>
          </a:xfrm>
          <a:prstGeom prst="rect">
            <a:avLst/>
          </a:prstGeom>
          <a:noFill/>
          <a:ln w="9525">
            <a:noFill/>
            <a:miter lim="800000"/>
            <a:headEnd/>
            <a:tailEnd/>
          </a:ln>
        </p:spPr>
        <p:txBody>
          <a:bodyPr wrap="square">
            <a:spAutoFit/>
          </a:bodyPr>
          <a:lstStyle/>
          <a:p>
            <a:r>
              <a:rPr lang="en-US" sz="2400" b="1" dirty="0" smtClean="0">
                <a:latin typeface="Bernard MT Condensed" pitchFamily="18" charset="0"/>
              </a:rPr>
              <a:t>Knowledge/</a:t>
            </a:r>
          </a:p>
          <a:p>
            <a:r>
              <a:rPr lang="en-US" sz="2400" b="1" dirty="0" smtClean="0">
                <a:latin typeface="Bernard MT Condensed" pitchFamily="18" charset="0"/>
              </a:rPr>
              <a:t>Cognition</a:t>
            </a:r>
            <a:endParaRPr lang="en-GB" sz="2400" b="1" dirty="0">
              <a:latin typeface="Bernard MT Condensed" pitchFamily="18" charset="0"/>
            </a:endParaRPr>
          </a:p>
        </p:txBody>
      </p:sp>
      <p:sp>
        <p:nvSpPr>
          <p:cNvPr id="64520" name="Rectangle 14"/>
          <p:cNvSpPr>
            <a:spLocks noChangeArrowheads="1"/>
          </p:cNvSpPr>
          <p:nvPr/>
        </p:nvSpPr>
        <p:spPr bwMode="auto">
          <a:xfrm>
            <a:off x="3429000" y="1981200"/>
            <a:ext cx="762000" cy="369888"/>
          </a:xfrm>
          <a:prstGeom prst="rect">
            <a:avLst/>
          </a:prstGeom>
          <a:noFill/>
          <a:ln w="9525">
            <a:noFill/>
            <a:miter lim="800000"/>
            <a:headEnd/>
            <a:tailEnd/>
          </a:ln>
        </p:spPr>
        <p:txBody>
          <a:bodyPr>
            <a:spAutoFit/>
          </a:bodyPr>
          <a:lstStyle/>
          <a:p>
            <a:pPr eaLnBrk="0" hangingPunct="0"/>
            <a:r>
              <a:rPr lang="en-GB" dirty="0">
                <a:solidFill>
                  <a:srgbClr val="0070C0"/>
                </a:solidFill>
                <a:latin typeface="Bernard MT Condensed" pitchFamily="18" charset="0"/>
              </a:rPr>
              <a:t>Does</a:t>
            </a:r>
          </a:p>
        </p:txBody>
      </p:sp>
      <p:sp>
        <p:nvSpPr>
          <p:cNvPr id="64521" name="Rectangle 15"/>
          <p:cNvSpPr>
            <a:spLocks noChangeArrowheads="1"/>
          </p:cNvSpPr>
          <p:nvPr/>
        </p:nvSpPr>
        <p:spPr bwMode="auto">
          <a:xfrm>
            <a:off x="2971800" y="2819400"/>
            <a:ext cx="1676400" cy="369888"/>
          </a:xfrm>
          <a:prstGeom prst="rect">
            <a:avLst/>
          </a:prstGeom>
          <a:noFill/>
          <a:ln w="9525">
            <a:noFill/>
            <a:miter lim="800000"/>
            <a:headEnd/>
            <a:tailEnd/>
          </a:ln>
        </p:spPr>
        <p:txBody>
          <a:bodyPr>
            <a:spAutoFit/>
          </a:bodyPr>
          <a:lstStyle/>
          <a:p>
            <a:pPr eaLnBrk="0" hangingPunct="0"/>
            <a:r>
              <a:rPr lang="en-GB" dirty="0">
                <a:latin typeface="Georgia" pitchFamily="18" charset="0"/>
              </a:rPr>
              <a:t>    </a:t>
            </a:r>
            <a:r>
              <a:rPr lang="en-GB" dirty="0">
                <a:solidFill>
                  <a:srgbClr val="0070C0"/>
                </a:solidFill>
                <a:latin typeface="Bernard MT Condensed" pitchFamily="18" charset="0"/>
              </a:rPr>
              <a:t>Shows how</a:t>
            </a:r>
          </a:p>
        </p:txBody>
      </p:sp>
      <p:sp>
        <p:nvSpPr>
          <p:cNvPr id="64522" name="Rectangle 16"/>
          <p:cNvSpPr>
            <a:spLocks noChangeArrowheads="1"/>
          </p:cNvSpPr>
          <p:nvPr/>
        </p:nvSpPr>
        <p:spPr bwMode="auto">
          <a:xfrm>
            <a:off x="3124200" y="3733800"/>
            <a:ext cx="1447800" cy="369888"/>
          </a:xfrm>
          <a:prstGeom prst="rect">
            <a:avLst/>
          </a:prstGeom>
          <a:noFill/>
          <a:ln w="9525">
            <a:noFill/>
            <a:miter lim="800000"/>
            <a:headEnd/>
            <a:tailEnd/>
          </a:ln>
        </p:spPr>
        <p:txBody>
          <a:bodyPr>
            <a:spAutoFit/>
          </a:bodyPr>
          <a:lstStyle/>
          <a:p>
            <a:pPr eaLnBrk="0" hangingPunct="0"/>
            <a:r>
              <a:rPr lang="en-GB">
                <a:solidFill>
                  <a:srgbClr val="0070C0"/>
                </a:solidFill>
                <a:latin typeface="Bernard MT Condensed" pitchFamily="18" charset="0"/>
              </a:rPr>
              <a:t>Knows how</a:t>
            </a:r>
          </a:p>
        </p:txBody>
      </p:sp>
      <p:sp>
        <p:nvSpPr>
          <p:cNvPr id="64523" name="Rectangle 17"/>
          <p:cNvSpPr>
            <a:spLocks noChangeArrowheads="1"/>
          </p:cNvSpPr>
          <p:nvPr/>
        </p:nvSpPr>
        <p:spPr bwMode="auto">
          <a:xfrm>
            <a:off x="2667000" y="4495800"/>
            <a:ext cx="2209800" cy="646113"/>
          </a:xfrm>
          <a:prstGeom prst="rect">
            <a:avLst/>
          </a:prstGeom>
          <a:noFill/>
          <a:ln w="9525">
            <a:noFill/>
            <a:miter lim="800000"/>
            <a:headEnd/>
            <a:tailEnd/>
          </a:ln>
        </p:spPr>
        <p:txBody>
          <a:bodyPr>
            <a:spAutoFit/>
          </a:bodyPr>
          <a:lstStyle/>
          <a:p>
            <a:pPr eaLnBrk="0" hangingPunct="0"/>
            <a:r>
              <a:rPr lang="en-GB">
                <a:latin typeface="Georgia" pitchFamily="18" charset="0"/>
              </a:rPr>
              <a:t>   </a:t>
            </a:r>
          </a:p>
          <a:p>
            <a:pPr eaLnBrk="0" hangingPunct="0"/>
            <a:r>
              <a:rPr lang="en-GB">
                <a:solidFill>
                  <a:srgbClr val="0070C0"/>
                </a:solidFill>
                <a:latin typeface="Bernard MT Condensed" pitchFamily="18" charset="0"/>
              </a:rPr>
              <a:t>           Knows</a:t>
            </a:r>
          </a:p>
        </p:txBody>
      </p:sp>
      <p:sp>
        <p:nvSpPr>
          <p:cNvPr id="64524" name="Rectangle 18"/>
          <p:cNvSpPr>
            <a:spLocks noChangeArrowheads="1"/>
          </p:cNvSpPr>
          <p:nvPr/>
        </p:nvSpPr>
        <p:spPr bwMode="auto">
          <a:xfrm>
            <a:off x="457200" y="5562600"/>
            <a:ext cx="6400800" cy="461963"/>
          </a:xfrm>
          <a:prstGeom prst="rect">
            <a:avLst/>
          </a:prstGeom>
          <a:noFill/>
          <a:ln w="9525">
            <a:noFill/>
            <a:miter lim="800000"/>
            <a:headEnd/>
            <a:tailEnd/>
          </a:ln>
        </p:spPr>
        <p:txBody>
          <a:bodyPr wrap="square">
            <a:spAutoFit/>
          </a:bodyPr>
          <a:lstStyle/>
          <a:p>
            <a:pPr algn="ctr" eaLnBrk="0" hangingPunct="0"/>
            <a:r>
              <a:rPr lang="en-GB" b="1" dirty="0">
                <a:solidFill>
                  <a:srgbClr val="FF0000"/>
                </a:solidFill>
                <a:latin typeface="Bernard MT Condensed" pitchFamily="18" charset="0"/>
              </a:rPr>
              <a:t>     </a:t>
            </a:r>
            <a:r>
              <a:rPr lang="en-GB" sz="2400" dirty="0">
                <a:solidFill>
                  <a:srgbClr val="C00000"/>
                </a:solidFill>
                <a:latin typeface="Aharoni" pitchFamily="2" charset="-79"/>
                <a:cs typeface="Aharoni" pitchFamily="2" charset="-79"/>
              </a:rPr>
              <a:t>Miller’s </a:t>
            </a:r>
            <a:r>
              <a:rPr lang="en-GB" sz="2400" dirty="0" smtClean="0">
                <a:solidFill>
                  <a:srgbClr val="C00000"/>
                </a:solidFill>
                <a:latin typeface="Aharoni" pitchFamily="2" charset="-79"/>
                <a:cs typeface="Aharoni" pitchFamily="2" charset="-79"/>
              </a:rPr>
              <a:t>Pyramid</a:t>
            </a:r>
            <a:endParaRPr lang="en-GB" sz="2400" dirty="0">
              <a:solidFill>
                <a:srgbClr val="C00000"/>
              </a:solidFill>
              <a:latin typeface="Aharoni" pitchFamily="2" charset="-79"/>
              <a:cs typeface="Aharoni" pitchFamily="2" charset="-79"/>
            </a:endParaRPr>
          </a:p>
        </p:txBody>
      </p:sp>
    </p:spTree>
  </p:cSld>
  <p:clrMapOvr>
    <a:masterClrMapping/>
  </p:clrMapOvr>
  <p:transition spd="slow">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gn="ctr"/>
            <a:r>
              <a:rPr lang="en-US" dirty="0" smtClean="0"/>
              <a:t>Bloom’s Taxonomy</a:t>
            </a:r>
            <a:endParaRPr lang="en-GB" dirty="0" smtClean="0"/>
          </a:p>
        </p:txBody>
      </p:sp>
      <p:graphicFrame>
        <p:nvGraphicFramePr>
          <p:cNvPr id="4" name="Content Placeholder 3"/>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762000"/>
            <a:ext cx="8229600" cy="1066800"/>
          </a:xfrm>
        </p:spPr>
        <p:txBody>
          <a:bodyPr/>
          <a:lstStyle/>
          <a:p>
            <a:r>
              <a:rPr lang="en-US" b="1" dirty="0" smtClean="0"/>
              <a:t>Hierarchy of Knowledge</a:t>
            </a:r>
            <a:br>
              <a:rPr lang="en-US" b="1" dirty="0" smtClean="0"/>
            </a:br>
            <a:r>
              <a:rPr lang="en-US" sz="3200" b="1" i="1" dirty="0" err="1" smtClean="0"/>
              <a:t>Bloom’sTaxonomy</a:t>
            </a:r>
            <a:r>
              <a:rPr lang="en-US" sz="3200" b="1" i="1" dirty="0" smtClean="0"/>
              <a:t>, 1956</a:t>
            </a:r>
            <a:endParaRPr lang="en-US" b="1" dirty="0" smtClean="0"/>
          </a:p>
        </p:txBody>
      </p:sp>
      <p:sp>
        <p:nvSpPr>
          <p:cNvPr id="56323" name="Rectangle 3"/>
          <p:cNvSpPr>
            <a:spLocks noGrp="1" noChangeArrowheads="1"/>
          </p:cNvSpPr>
          <p:nvPr>
            <p:ph idx="1"/>
          </p:nvPr>
        </p:nvSpPr>
        <p:spPr>
          <a:xfrm>
            <a:off x="-76200" y="1981200"/>
            <a:ext cx="5486400" cy="4724400"/>
          </a:xfrm>
        </p:spPr>
        <p:txBody>
          <a:bodyPr/>
          <a:lstStyle/>
          <a:p>
            <a:pPr>
              <a:lnSpc>
                <a:spcPct val="150000"/>
              </a:lnSpc>
            </a:pPr>
            <a:r>
              <a:rPr lang="en-US" sz="2400" b="1" i="1" dirty="0" smtClean="0">
                <a:solidFill>
                  <a:srgbClr val="0070C0"/>
                </a:solidFill>
              </a:rPr>
              <a:t>Knowledge</a:t>
            </a:r>
            <a:r>
              <a:rPr lang="en-US" sz="2400" dirty="0" smtClean="0">
                <a:solidFill>
                  <a:srgbClr val="0070C0"/>
                </a:solidFill>
              </a:rPr>
              <a:t> </a:t>
            </a:r>
            <a:r>
              <a:rPr lang="en-US" sz="2400" dirty="0" smtClean="0"/>
              <a:t>- What is the most common cause of...?</a:t>
            </a:r>
          </a:p>
          <a:p>
            <a:pPr>
              <a:lnSpc>
                <a:spcPct val="150000"/>
              </a:lnSpc>
            </a:pPr>
            <a:r>
              <a:rPr lang="en-US" sz="2400" b="1" i="1" dirty="0" smtClean="0">
                <a:solidFill>
                  <a:srgbClr val="0070C0"/>
                </a:solidFill>
              </a:rPr>
              <a:t>Understand</a:t>
            </a:r>
            <a:r>
              <a:rPr lang="en-US" sz="2400" dirty="0" smtClean="0">
                <a:solidFill>
                  <a:srgbClr val="0070C0"/>
                </a:solidFill>
              </a:rPr>
              <a:t> </a:t>
            </a:r>
            <a:r>
              <a:rPr lang="en-US" sz="2400" dirty="0" smtClean="0"/>
              <a:t>- If you see this, what must you consider…?</a:t>
            </a:r>
          </a:p>
          <a:p>
            <a:pPr>
              <a:lnSpc>
                <a:spcPct val="150000"/>
              </a:lnSpc>
            </a:pPr>
            <a:r>
              <a:rPr lang="en-US" sz="2400" b="1" i="1" dirty="0" smtClean="0">
                <a:solidFill>
                  <a:srgbClr val="0070C0"/>
                </a:solidFill>
              </a:rPr>
              <a:t>Application</a:t>
            </a:r>
            <a:r>
              <a:rPr lang="en-US" sz="2400" dirty="0" smtClean="0"/>
              <a:t> - In this patient, what is causing…?</a:t>
            </a:r>
          </a:p>
          <a:p>
            <a:pPr>
              <a:lnSpc>
                <a:spcPct val="150000"/>
              </a:lnSpc>
            </a:pPr>
            <a:r>
              <a:rPr lang="en-US" sz="2400" b="1" i="1" dirty="0" err="1" smtClean="0">
                <a:solidFill>
                  <a:srgbClr val="0070C0"/>
                </a:solidFill>
              </a:rPr>
              <a:t>Analysis,synthesis,evaluation</a:t>
            </a:r>
            <a:r>
              <a:rPr lang="en-US" sz="2400" b="1" i="1" dirty="0" smtClean="0">
                <a:solidFill>
                  <a:schemeClr val="tx2"/>
                </a:solidFill>
              </a:rPr>
              <a:t> - </a:t>
            </a:r>
            <a:r>
              <a:rPr lang="en-US" sz="2400" b="1" i="1" dirty="0" smtClean="0"/>
              <a:t>critical thinking?</a:t>
            </a:r>
            <a:endParaRPr lang="en-US" sz="2400" dirty="0" smtClean="0"/>
          </a:p>
        </p:txBody>
      </p:sp>
      <p:pic>
        <p:nvPicPr>
          <p:cNvPr id="56324" name="Picture 12"/>
          <p:cNvPicPr>
            <a:picLocks noChangeAspect="1" noChangeArrowheads="1"/>
          </p:cNvPicPr>
          <p:nvPr/>
        </p:nvPicPr>
        <p:blipFill>
          <a:blip r:embed="rId2" cstate="print"/>
          <a:srcRect/>
          <a:stretch>
            <a:fillRect/>
          </a:stretch>
        </p:blipFill>
        <p:spPr bwMode="auto">
          <a:xfrm>
            <a:off x="5410200" y="1752600"/>
            <a:ext cx="3657600" cy="4876800"/>
          </a:xfrm>
          <a:prstGeom prst="rect">
            <a:avLst/>
          </a:prstGeom>
          <a:noFill/>
          <a:ln w="9525">
            <a:noFill/>
            <a:miter lim="800000"/>
            <a:headEnd/>
            <a:tailEnd/>
          </a:ln>
        </p:spPr>
      </p:pic>
    </p:spTree>
  </p:cSld>
  <p:clrMapOvr>
    <a:masterClrMapping/>
  </p:clrMapOvr>
  <p:transition spd="slow">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3"/>
          <p:cNvPicPr>
            <a:picLocks noGrp="1" noChangeAspect="1" noChangeArrowheads="1"/>
          </p:cNvPicPr>
          <p:nvPr>
            <p:ph idx="1"/>
          </p:nvPr>
        </p:nvPicPr>
        <p:blipFill>
          <a:blip r:embed="rId2" cstate="print"/>
          <a:srcRect/>
          <a:stretch>
            <a:fillRect/>
          </a:stretch>
        </p:blipFill>
        <p:spPr>
          <a:xfrm>
            <a:off x="0" y="304800"/>
            <a:ext cx="9144000" cy="3962400"/>
          </a:xfrm>
        </p:spPr>
      </p:pic>
      <p:sp>
        <p:nvSpPr>
          <p:cNvPr id="2" name="Rectangle 1"/>
          <p:cNvSpPr/>
          <p:nvPr/>
        </p:nvSpPr>
        <p:spPr>
          <a:xfrm>
            <a:off x="152400" y="3995678"/>
            <a:ext cx="8763000" cy="2862322"/>
          </a:xfrm>
          <a:prstGeom prst="rect">
            <a:avLst/>
          </a:prstGeom>
        </p:spPr>
        <p:txBody>
          <a:bodyPr wrap="square">
            <a:spAutoFit/>
          </a:bodyPr>
          <a:lstStyle/>
          <a:p>
            <a:pPr algn="ctr" rtl="1">
              <a:buNone/>
              <a:defRPr/>
            </a:pPr>
            <a:r>
              <a:rPr lang="ar-SA" dirty="0"/>
              <a:t> </a:t>
            </a:r>
            <a:br>
              <a:rPr lang="ar-SA" dirty="0"/>
            </a:br>
            <a:r>
              <a:rPr lang="ar-SA" dirty="0"/>
              <a:t>عن عائشة رضي الله عنها أن رسول اله صلى الله عليه وسلم قال:</a:t>
            </a:r>
          </a:p>
          <a:p>
            <a:pPr algn="ctr" rtl="1">
              <a:buNone/>
              <a:defRPr/>
            </a:pPr>
            <a:r>
              <a:rPr lang="ar-SA" dirty="0"/>
              <a:t/>
            </a:r>
            <a:br>
              <a:rPr lang="ar-SA" dirty="0"/>
            </a:br>
            <a:r>
              <a:rPr lang="ar-SA" b="1" dirty="0"/>
              <a:t>” إن الله يحب إذا عمل أحدكم عملا أن يتقنه“</a:t>
            </a:r>
            <a:r>
              <a:rPr lang="ar-SA" dirty="0"/>
              <a:t/>
            </a:r>
            <a:br>
              <a:rPr lang="ar-SA" dirty="0"/>
            </a:br>
            <a:r>
              <a:rPr lang="ar-SA" dirty="0"/>
              <a:t>	</a:t>
            </a:r>
            <a:r>
              <a:rPr lang="en-US" dirty="0"/>
              <a:t> </a:t>
            </a:r>
          </a:p>
          <a:p>
            <a:pPr rtl="1">
              <a:buNone/>
              <a:defRPr/>
            </a:pPr>
            <a:r>
              <a:rPr lang="en-US" b="1" dirty="0"/>
              <a:t>“Allah loves when one of you to do it well</a:t>
            </a:r>
            <a:r>
              <a:rPr lang="en-US" b="1" dirty="0" smtClean="0"/>
              <a:t>”</a:t>
            </a:r>
            <a:r>
              <a:rPr lang="ar-SA" dirty="0"/>
              <a:t>		</a:t>
            </a:r>
            <a:endParaRPr lang="en-US" dirty="0"/>
          </a:p>
          <a:p>
            <a:pPr algn="ctr" rtl="1">
              <a:buNone/>
              <a:defRPr/>
            </a:pPr>
            <a:endParaRPr lang="en-US" dirty="0"/>
          </a:p>
          <a:p>
            <a:pPr algn="ctr" rtl="1">
              <a:buNone/>
              <a:defRPr/>
            </a:pPr>
            <a:r>
              <a:rPr lang="ar-SA" dirty="0"/>
              <a:t>رواه الطبراني</a:t>
            </a:r>
            <a:endParaRPr lang="en-US" dirty="0"/>
          </a:p>
          <a:p>
            <a:pPr algn="ctr" rtl="1">
              <a:buNone/>
              <a:defRPr/>
            </a:pPr>
            <a:endParaRPr lang="en-US" dirty="0"/>
          </a:p>
          <a:p>
            <a:pPr algn="ctr" rtl="1">
              <a:buNone/>
              <a:defRPr/>
            </a:pPr>
            <a:r>
              <a:rPr lang="ar-SA" dirty="0"/>
              <a:t>			</a:t>
            </a:r>
            <a:endParaRPr lang="en-US" dirty="0"/>
          </a:p>
        </p:txBody>
      </p:sp>
    </p:spTree>
    <p:extLst>
      <p:ext uri="{BB962C8B-B14F-4D97-AF65-F5344CB8AC3E}">
        <p14:creationId xmlns:p14="http://schemas.microsoft.com/office/powerpoint/2010/main" val="268206157"/>
      </p:ext>
    </p:extLst>
  </p:cSld>
  <p:clrMapOvr>
    <a:masterClrMapping/>
  </p:clrMapOvr>
  <p:transition spd="slow">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Grp="1" noChangeArrowheads="1"/>
          </p:cNvSpPr>
          <p:nvPr>
            <p:ph idx="1"/>
          </p:nvPr>
        </p:nvSpPr>
        <p:spPr>
          <a:xfrm>
            <a:off x="381000" y="1066800"/>
            <a:ext cx="8229600" cy="1016000"/>
          </a:xfrm>
        </p:spPr>
        <p:txBody>
          <a:bodyPr>
            <a:spAutoFit/>
          </a:bodyPr>
          <a:lstStyle/>
          <a:p>
            <a:pPr algn="ctr">
              <a:buFont typeface="Georgia" pitchFamily="18" charset="0"/>
              <a:buNone/>
              <a:defRPr/>
            </a:pPr>
            <a:r>
              <a:rPr lang="en-US" sz="6000" dirty="0" smtClean="0">
                <a:latin typeface="Bernard MT Condensed" pitchFamily="18" charset="0"/>
                <a:ea typeface="+mj-ea"/>
                <a:cs typeface="+mj-cs"/>
              </a:rPr>
              <a:t>Think, Pair &amp; Share </a:t>
            </a:r>
            <a:endParaRPr lang="en-GB" sz="6000" dirty="0">
              <a:latin typeface="Bernard MT Condensed" pitchFamily="18" charset="0"/>
              <a:ea typeface="+mj-ea"/>
              <a:cs typeface="+mj-cs"/>
            </a:endParaRPr>
          </a:p>
        </p:txBody>
      </p:sp>
      <p:sp>
        <p:nvSpPr>
          <p:cNvPr id="54275" name="Rectangle 5"/>
          <p:cNvSpPr>
            <a:spLocks noChangeArrowheads="1"/>
          </p:cNvSpPr>
          <p:nvPr/>
        </p:nvSpPr>
        <p:spPr bwMode="auto">
          <a:xfrm>
            <a:off x="1219200" y="2133600"/>
            <a:ext cx="6705600" cy="3416320"/>
          </a:xfrm>
          <a:prstGeom prst="rect">
            <a:avLst/>
          </a:prstGeom>
          <a:noFill/>
          <a:ln w="9525">
            <a:noFill/>
            <a:miter lim="800000"/>
            <a:headEnd/>
            <a:tailEnd/>
          </a:ln>
        </p:spPr>
        <p:txBody>
          <a:bodyPr wrap="square">
            <a:spAutoFit/>
          </a:bodyPr>
          <a:lstStyle/>
          <a:p>
            <a:pPr algn="ctr"/>
            <a:r>
              <a:rPr lang="en-US" sz="5400" dirty="0">
                <a:latin typeface="Aharoni" pitchFamily="2" charset="-79"/>
                <a:cs typeface="Aharoni" pitchFamily="2" charset="-79"/>
              </a:rPr>
              <a:t>Every five of </a:t>
            </a:r>
            <a:r>
              <a:rPr lang="en-US" sz="5400" dirty="0" smtClean="0">
                <a:latin typeface="Aharoni" pitchFamily="2" charset="-79"/>
                <a:cs typeface="Aharoni" pitchFamily="2" charset="-79"/>
              </a:rPr>
              <a:t>you.</a:t>
            </a:r>
          </a:p>
          <a:p>
            <a:pPr algn="ctr"/>
            <a:r>
              <a:rPr lang="en-US" sz="5400" dirty="0" smtClean="0">
                <a:solidFill>
                  <a:srgbClr val="C00000"/>
                </a:solidFill>
                <a:latin typeface="Aharoni" pitchFamily="2" charset="-79"/>
                <a:cs typeface="Aharoni" pitchFamily="2" charset="-79"/>
              </a:rPr>
              <a:t>What is your definition of </a:t>
            </a:r>
            <a:endParaRPr lang="en-US" sz="5400" dirty="0" smtClean="0">
              <a:solidFill>
                <a:srgbClr val="00B050"/>
              </a:solidFill>
              <a:latin typeface="Aharoni" pitchFamily="2" charset="-79"/>
              <a:cs typeface="Aharoni" pitchFamily="2" charset="-79"/>
            </a:endParaRPr>
          </a:p>
          <a:p>
            <a:pPr algn="ctr"/>
            <a:r>
              <a:rPr lang="en-US" sz="5400" dirty="0" smtClean="0">
                <a:solidFill>
                  <a:srgbClr val="00B050"/>
                </a:solidFill>
                <a:latin typeface="Aharoni" pitchFamily="2" charset="-79"/>
                <a:cs typeface="Aharoni" pitchFamily="2" charset="-79"/>
              </a:rPr>
              <a:t>Skills</a:t>
            </a:r>
            <a:r>
              <a:rPr lang="en-US" sz="5400" dirty="0" smtClean="0">
                <a:latin typeface="Aharoni" pitchFamily="2" charset="-79"/>
                <a:cs typeface="Aharoni" pitchFamily="2" charset="-79"/>
              </a:rPr>
              <a:t> ?</a:t>
            </a:r>
            <a:endParaRPr lang="en-GB" sz="5400" dirty="0">
              <a:latin typeface="Aharoni" pitchFamily="2" charset="-79"/>
              <a:cs typeface="Aharoni" pitchFamily="2" charset="-79"/>
            </a:endParaRPr>
          </a:p>
        </p:txBody>
      </p:sp>
    </p:spTree>
  </p:cSld>
  <p:clrMapOvr>
    <a:masterClrMapping/>
  </p:clrMapOvr>
  <p:transition spd="slow">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1"/>
          <p:cNvSpPr>
            <a:spLocks noGrp="1"/>
          </p:cNvSpPr>
          <p:nvPr>
            <p:ph idx="1"/>
          </p:nvPr>
        </p:nvSpPr>
        <p:spPr>
          <a:xfrm>
            <a:off x="457200" y="1676400"/>
            <a:ext cx="8229600" cy="4324350"/>
          </a:xfrm>
        </p:spPr>
        <p:txBody>
          <a:bodyPr/>
          <a:lstStyle/>
          <a:p>
            <a:pPr>
              <a:buNone/>
            </a:pPr>
            <a:endParaRPr lang="en-US" sz="2400" dirty="0" smtClean="0"/>
          </a:p>
          <a:p>
            <a:pPr>
              <a:lnSpc>
                <a:spcPct val="200000"/>
              </a:lnSpc>
              <a:buFont typeface="Wingdings" pitchFamily="2" charset="2"/>
              <a:buChar char="q"/>
            </a:pPr>
            <a:r>
              <a:rPr lang="en-US" sz="2400" b="1" dirty="0" smtClean="0">
                <a:solidFill>
                  <a:srgbClr val="00B050"/>
                </a:solidFill>
              </a:rPr>
              <a:t>Skill</a:t>
            </a:r>
            <a:r>
              <a:rPr lang="en-US" sz="2400" dirty="0" smtClean="0"/>
              <a:t> is the </a:t>
            </a:r>
            <a:r>
              <a:rPr lang="en-US" sz="2400" b="1" dirty="0" smtClean="0">
                <a:solidFill>
                  <a:srgbClr val="00B050"/>
                </a:solidFill>
              </a:rPr>
              <a:t>capacity</a:t>
            </a:r>
            <a:r>
              <a:rPr lang="en-US" sz="2400" dirty="0" smtClean="0"/>
              <a:t> to perform </a:t>
            </a:r>
            <a:r>
              <a:rPr lang="en-US" sz="2400" b="1" dirty="0" smtClean="0">
                <a:solidFill>
                  <a:srgbClr val="00B050"/>
                </a:solidFill>
              </a:rPr>
              <a:t>specific actions</a:t>
            </a:r>
            <a:endParaRPr lang="en-US" sz="2400" dirty="0" smtClean="0"/>
          </a:p>
          <a:p>
            <a:pPr>
              <a:lnSpc>
                <a:spcPct val="200000"/>
              </a:lnSpc>
              <a:buNone/>
            </a:pPr>
            <a:endParaRPr lang="en-US" sz="2400" dirty="0" smtClean="0"/>
          </a:p>
          <a:p>
            <a:pPr>
              <a:lnSpc>
                <a:spcPct val="200000"/>
              </a:lnSpc>
              <a:buFont typeface="Wingdings" pitchFamily="2" charset="2"/>
              <a:buChar char="q"/>
            </a:pPr>
            <a:r>
              <a:rPr lang="en-US" sz="2400" dirty="0" smtClean="0"/>
              <a:t> A person’s skill is a function of </a:t>
            </a:r>
            <a:r>
              <a:rPr lang="en-US" sz="2400" b="1" u="sng" dirty="0" smtClean="0">
                <a:solidFill>
                  <a:srgbClr val="00B050"/>
                </a:solidFill>
              </a:rPr>
              <a:t>both</a:t>
            </a:r>
            <a:r>
              <a:rPr lang="en-US" sz="2400" dirty="0" smtClean="0"/>
              <a:t> knowledge and the particular strategies used to apply knowledge. </a:t>
            </a:r>
          </a:p>
        </p:txBody>
      </p:sp>
      <p:sp>
        <p:nvSpPr>
          <p:cNvPr id="26627" name="Title 2"/>
          <p:cNvSpPr>
            <a:spLocks noGrp="1"/>
          </p:cNvSpPr>
          <p:nvPr>
            <p:ph type="title"/>
          </p:nvPr>
        </p:nvSpPr>
        <p:spPr>
          <a:xfrm>
            <a:off x="457200" y="990600"/>
            <a:ext cx="8229600" cy="1066800"/>
          </a:xfrm>
        </p:spPr>
        <p:txBody>
          <a:bodyPr/>
          <a:lstStyle/>
          <a:p>
            <a:pPr algn="ctr"/>
            <a:r>
              <a:rPr lang="en-US" dirty="0" smtClean="0"/>
              <a:t>Skills</a:t>
            </a:r>
          </a:p>
        </p:txBody>
      </p:sp>
    </p:spTree>
  </p:cSld>
  <p:clrMapOvr>
    <a:masterClrMapping/>
  </p:clrMapOvr>
  <p:transition spd="slow">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a:xfrm>
            <a:off x="457200" y="685800"/>
            <a:ext cx="8229600" cy="1066800"/>
          </a:xfrm>
        </p:spPr>
        <p:txBody>
          <a:bodyPr/>
          <a:lstStyle/>
          <a:p>
            <a:pPr algn="ctr"/>
            <a:r>
              <a:rPr lang="en-US" dirty="0" smtClean="0"/>
              <a:t>Abilities</a:t>
            </a:r>
          </a:p>
        </p:txBody>
      </p:sp>
      <p:sp>
        <p:nvSpPr>
          <p:cNvPr id="28675" name="Text Placeholder 1"/>
          <p:cNvSpPr>
            <a:spLocks noGrp="1"/>
          </p:cNvSpPr>
          <p:nvPr>
            <p:ph idx="1"/>
          </p:nvPr>
        </p:nvSpPr>
        <p:spPr>
          <a:xfrm>
            <a:off x="457200" y="2057400"/>
            <a:ext cx="8229600" cy="3124200"/>
          </a:xfrm>
        </p:spPr>
        <p:txBody>
          <a:bodyPr/>
          <a:lstStyle/>
          <a:p>
            <a:pPr algn="ctr">
              <a:lnSpc>
                <a:spcPct val="300000"/>
              </a:lnSpc>
              <a:buNone/>
            </a:pPr>
            <a:r>
              <a:rPr lang="en-US" sz="2400" i="1" dirty="0" smtClean="0"/>
              <a:t>The power or </a:t>
            </a:r>
            <a:r>
              <a:rPr lang="en-US" sz="2400" b="1" i="1" dirty="0" smtClean="0">
                <a:solidFill>
                  <a:srgbClr val="00B050"/>
                </a:solidFill>
              </a:rPr>
              <a:t>capacity</a:t>
            </a:r>
            <a:r>
              <a:rPr lang="en-US" sz="2400" i="1" dirty="0" smtClean="0"/>
              <a:t> to </a:t>
            </a:r>
            <a:r>
              <a:rPr lang="en-US" sz="2400" b="1" i="1" dirty="0" smtClean="0">
                <a:solidFill>
                  <a:srgbClr val="00B050"/>
                </a:solidFill>
              </a:rPr>
              <a:t>do something </a:t>
            </a:r>
            <a:r>
              <a:rPr lang="en-US" sz="2400" i="1" dirty="0" smtClean="0"/>
              <a:t>or </a:t>
            </a:r>
            <a:r>
              <a:rPr lang="en-US" sz="2400" dirty="0" smtClean="0"/>
              <a:t>act physically, mentally, legally, morally, etc. </a:t>
            </a:r>
          </a:p>
          <a:p>
            <a:pPr>
              <a:lnSpc>
                <a:spcPct val="200000"/>
              </a:lnSpc>
              <a:buNone/>
            </a:pPr>
            <a:endParaRPr lang="en-US" sz="2400" dirty="0" smtClean="0"/>
          </a:p>
          <a:p>
            <a:pPr>
              <a:buNone/>
            </a:pPr>
            <a:endParaRPr lang="en-US" sz="2400" dirty="0" smtClean="0"/>
          </a:p>
        </p:txBody>
      </p:sp>
    </p:spTree>
  </p:cSld>
  <p:clrMapOvr>
    <a:masterClrMapping/>
  </p:clrMapOvr>
  <p:transition spd="slow">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685800"/>
            <a:ext cx="3733800" cy="5715000"/>
          </a:xfrm>
        </p:spPr>
        <p:txBody>
          <a:bodyPr/>
          <a:lstStyle/>
          <a:p>
            <a:pPr algn="ctr">
              <a:lnSpc>
                <a:spcPct val="200000"/>
              </a:lnSpc>
            </a:pPr>
            <a:r>
              <a:rPr lang="en-US" dirty="0" smtClean="0"/>
              <a:t/>
            </a:r>
            <a:br>
              <a:rPr lang="en-US" dirty="0" smtClean="0"/>
            </a:br>
            <a:r>
              <a:rPr lang="en-US" dirty="0" smtClean="0"/>
              <a:t>   </a:t>
            </a:r>
            <a:r>
              <a:rPr lang="en-US" sz="2800" b="1" dirty="0" smtClean="0">
                <a:solidFill>
                  <a:srgbClr val="00B050"/>
                </a:solidFill>
                <a:latin typeface="+mn-lt"/>
              </a:rPr>
              <a:t>Ability</a:t>
            </a:r>
            <a:r>
              <a:rPr lang="en-US" sz="2800" dirty="0" smtClean="0">
                <a:latin typeface="+mn-lt"/>
              </a:rPr>
              <a:t>                    is the generic make up of an individual either perceptual or motor in nature that can be inherited from one's parents.</a:t>
            </a:r>
            <a:r>
              <a:rPr lang="en-US" dirty="0" smtClean="0"/>
              <a:t/>
            </a:r>
            <a:br>
              <a:rPr lang="en-US" dirty="0" smtClean="0"/>
            </a:br>
            <a:endParaRPr lang="en-US" dirty="0"/>
          </a:p>
        </p:txBody>
      </p:sp>
      <p:sp>
        <p:nvSpPr>
          <p:cNvPr id="3" name="Content Placeholder 2"/>
          <p:cNvSpPr>
            <a:spLocks noGrp="1"/>
          </p:cNvSpPr>
          <p:nvPr>
            <p:ph idx="1"/>
          </p:nvPr>
        </p:nvSpPr>
        <p:spPr>
          <a:xfrm>
            <a:off x="381000" y="609600"/>
            <a:ext cx="4114800" cy="5410200"/>
          </a:xfrm>
        </p:spPr>
        <p:txBody>
          <a:bodyPr/>
          <a:lstStyle/>
          <a:p>
            <a:pPr algn="ctr">
              <a:lnSpc>
                <a:spcPct val="200000"/>
              </a:lnSpc>
              <a:buNone/>
            </a:pPr>
            <a:r>
              <a:rPr lang="en-US" sz="3200" b="1" dirty="0" smtClean="0">
                <a:solidFill>
                  <a:srgbClr val="00B050"/>
                </a:solidFill>
              </a:rPr>
              <a:t>Skill</a:t>
            </a:r>
            <a:r>
              <a:rPr lang="en-US" dirty="0" smtClean="0"/>
              <a:t>                                 is something that can be learned or acquired through training and can be cognitive, perceptual and motor</a:t>
            </a:r>
          </a:p>
          <a:p>
            <a:endParaRPr lang="en-US" dirty="0" smtClean="0"/>
          </a:p>
          <a:p>
            <a:endParaRPr lang="en-US" dirty="0" smtClean="0"/>
          </a:p>
        </p:txBody>
      </p:sp>
      <p:cxnSp>
        <p:nvCxnSpPr>
          <p:cNvPr id="5" name="Straight Connector 4"/>
          <p:cNvCxnSpPr/>
          <p:nvPr/>
        </p:nvCxnSpPr>
        <p:spPr>
          <a:xfrm>
            <a:off x="4572000" y="1447800"/>
            <a:ext cx="0" cy="541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0" y="1447800"/>
            <a:ext cx="45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0" y="1447800"/>
            <a:ext cx="457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685800"/>
            <a:ext cx="4495800" cy="4495800"/>
          </a:xfrm>
        </p:spPr>
        <p:txBody>
          <a:bodyPr/>
          <a:lstStyle/>
          <a:p>
            <a:pPr algn="ctr">
              <a:lnSpc>
                <a:spcPct val="200000"/>
              </a:lnSpc>
            </a:pPr>
            <a:r>
              <a:rPr lang="en-US" b="1" dirty="0" smtClean="0">
                <a:solidFill>
                  <a:srgbClr val="00B050"/>
                </a:solidFill>
              </a:rPr>
              <a:t>Ability</a:t>
            </a:r>
            <a:r>
              <a:rPr lang="en-US" dirty="0" smtClean="0"/>
              <a:t> </a:t>
            </a:r>
            <a:br>
              <a:rPr lang="en-US" dirty="0" smtClean="0"/>
            </a:br>
            <a:r>
              <a:rPr lang="en-US" sz="2800" dirty="0" smtClean="0">
                <a:latin typeface="+mn-lt"/>
              </a:rPr>
              <a:t>(</a:t>
            </a:r>
            <a:r>
              <a:rPr lang="en-US" sz="2800" b="1" dirty="0" smtClean="0">
                <a:latin typeface="+mn-lt"/>
              </a:rPr>
              <a:t>Innate</a:t>
            </a:r>
            <a:r>
              <a:rPr lang="en-US" sz="2800" dirty="0" smtClean="0">
                <a:latin typeface="+mn-lt"/>
              </a:rPr>
              <a:t>)   </a:t>
            </a:r>
            <a:r>
              <a:rPr lang="en-US" dirty="0" smtClean="0">
                <a:latin typeface="+mn-lt"/>
              </a:rPr>
              <a:t/>
            </a:r>
            <a:br>
              <a:rPr lang="en-US" dirty="0" smtClean="0">
                <a:latin typeface="+mn-lt"/>
              </a:rPr>
            </a:br>
            <a:r>
              <a:rPr lang="en-US" dirty="0" smtClean="0">
                <a:latin typeface="+mn-lt"/>
              </a:rPr>
              <a:t>  </a:t>
            </a:r>
            <a:r>
              <a:rPr lang="en-US" sz="2800" dirty="0" smtClean="0">
                <a:latin typeface="+mn-lt"/>
              </a:rPr>
              <a:t>is performance, or what you are able to do. </a:t>
            </a:r>
            <a:r>
              <a:rPr lang="en-US" dirty="0" smtClean="0"/>
              <a:t/>
            </a:r>
            <a:br>
              <a:rPr lang="en-US" dirty="0" smtClean="0"/>
            </a:br>
            <a:endParaRPr lang="en-US" dirty="0"/>
          </a:p>
        </p:txBody>
      </p:sp>
      <p:sp>
        <p:nvSpPr>
          <p:cNvPr id="3" name="Content Placeholder 2"/>
          <p:cNvSpPr>
            <a:spLocks noGrp="1"/>
          </p:cNvSpPr>
          <p:nvPr>
            <p:ph idx="1"/>
          </p:nvPr>
        </p:nvSpPr>
        <p:spPr>
          <a:xfrm>
            <a:off x="0" y="609600"/>
            <a:ext cx="4495800" cy="5410200"/>
          </a:xfrm>
        </p:spPr>
        <p:txBody>
          <a:bodyPr/>
          <a:lstStyle/>
          <a:p>
            <a:pPr algn="ctr">
              <a:lnSpc>
                <a:spcPct val="200000"/>
              </a:lnSpc>
              <a:buNone/>
            </a:pPr>
            <a:r>
              <a:rPr lang="en-US" sz="3200" b="1" dirty="0" smtClean="0">
                <a:solidFill>
                  <a:srgbClr val="00B050"/>
                </a:solidFill>
              </a:rPr>
              <a:t>Skill</a:t>
            </a:r>
            <a:r>
              <a:rPr lang="en-US" dirty="0" smtClean="0"/>
              <a:t>                                   (</a:t>
            </a:r>
            <a:r>
              <a:rPr lang="en-US" b="1" dirty="0" smtClean="0"/>
              <a:t>Acquired </a:t>
            </a:r>
            <a:r>
              <a:rPr lang="en-US" dirty="0" smtClean="0"/>
              <a:t>)</a:t>
            </a:r>
          </a:p>
          <a:p>
            <a:pPr algn="ctr">
              <a:lnSpc>
                <a:spcPct val="200000"/>
              </a:lnSpc>
              <a:buNone/>
            </a:pPr>
            <a:r>
              <a:rPr lang="en-US" dirty="0" smtClean="0"/>
              <a:t>can be taught and/or learned</a:t>
            </a:r>
          </a:p>
          <a:p>
            <a:pPr algn="ctr">
              <a:lnSpc>
                <a:spcPct val="200000"/>
              </a:lnSpc>
              <a:buNone/>
            </a:pPr>
            <a:endParaRPr lang="en-US" dirty="0" smtClean="0"/>
          </a:p>
          <a:p>
            <a:endParaRPr lang="en-US" dirty="0" smtClean="0"/>
          </a:p>
          <a:p>
            <a:endParaRPr lang="en-US" dirty="0" smtClean="0"/>
          </a:p>
        </p:txBody>
      </p:sp>
      <p:cxnSp>
        <p:nvCxnSpPr>
          <p:cNvPr id="5" name="Straight Connector 4"/>
          <p:cNvCxnSpPr/>
          <p:nvPr/>
        </p:nvCxnSpPr>
        <p:spPr>
          <a:xfrm>
            <a:off x="4572000" y="1447800"/>
            <a:ext cx="0" cy="541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0" y="1447800"/>
            <a:ext cx="45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0" y="1447800"/>
            <a:ext cx="457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C000"/>
                </a:solidFill>
              </a:rPr>
              <a:t>Skill</a:t>
            </a:r>
            <a:r>
              <a:rPr lang="en-US" b="1" dirty="0" smtClean="0">
                <a:solidFill>
                  <a:srgbClr val="00B050"/>
                </a:solidFill>
              </a:rPr>
              <a:t> + Ability </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838200" y="2286000"/>
            <a:ext cx="7315200" cy="3416320"/>
          </a:xfrm>
          <a:prstGeom prst="rect">
            <a:avLst/>
          </a:prstGeom>
        </p:spPr>
        <p:txBody>
          <a:bodyPr wrap="square">
            <a:spAutoFit/>
          </a:bodyPr>
          <a:lstStyle/>
          <a:p>
            <a:pPr algn="ctr">
              <a:lnSpc>
                <a:spcPct val="200000"/>
              </a:lnSpc>
            </a:pPr>
            <a:r>
              <a:rPr lang="en-US" sz="3600" dirty="0" smtClean="0">
                <a:solidFill>
                  <a:srgbClr val="FFC000"/>
                </a:solidFill>
              </a:rPr>
              <a:t>What you have learned to do </a:t>
            </a:r>
          </a:p>
          <a:p>
            <a:pPr algn="ctr">
              <a:lnSpc>
                <a:spcPct val="200000"/>
              </a:lnSpc>
            </a:pPr>
            <a:r>
              <a:rPr lang="en-US" sz="3600" dirty="0" smtClean="0"/>
              <a:t>                   and   			</a:t>
            </a:r>
          </a:p>
          <a:p>
            <a:pPr algn="ctr">
              <a:lnSpc>
                <a:spcPct val="200000"/>
              </a:lnSpc>
            </a:pPr>
            <a:r>
              <a:rPr lang="en-US" sz="3600" dirty="0" smtClean="0">
                <a:solidFill>
                  <a:srgbClr val="00B050"/>
                </a:solidFill>
              </a:rPr>
              <a:t>What you can actually do! </a:t>
            </a:r>
            <a:endParaRPr lang="en-US" sz="3600" dirty="0">
              <a:solidFill>
                <a:srgbClr val="00B050"/>
              </a:solidFill>
            </a:endParaRPr>
          </a:p>
        </p:txBody>
      </p:sp>
    </p:spTree>
  </p:cSld>
  <p:clrMapOvr>
    <a:masterClrMapping/>
  </p:clrMapOvr>
  <p:transition spd="slow">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62000"/>
            <a:ext cx="7848600" cy="838200"/>
          </a:xfrm>
        </p:spPr>
        <p:txBody>
          <a:bodyPr/>
          <a:lstStyle/>
          <a:p>
            <a:pPr algn="ctr"/>
            <a:r>
              <a:rPr lang="en-US" dirty="0" smtClean="0"/>
              <a:t>How is competence acquired:</a:t>
            </a:r>
            <a:endParaRPr lang="en-GB" dirty="0" smtClean="0"/>
          </a:p>
        </p:txBody>
      </p:sp>
      <p:sp>
        <p:nvSpPr>
          <p:cNvPr id="15363" name="Content Placeholder 2"/>
          <p:cNvSpPr>
            <a:spLocks noGrp="1"/>
          </p:cNvSpPr>
          <p:nvPr>
            <p:ph idx="1"/>
          </p:nvPr>
        </p:nvSpPr>
        <p:spPr>
          <a:xfrm>
            <a:off x="76200" y="1828800"/>
            <a:ext cx="7924800" cy="4648200"/>
          </a:xfrm>
        </p:spPr>
        <p:txBody>
          <a:bodyPr/>
          <a:lstStyle/>
          <a:p>
            <a:r>
              <a:rPr lang="en-US" dirty="0" smtClean="0"/>
              <a:t>It is gained in the healthcare professions through:</a:t>
            </a:r>
          </a:p>
          <a:p>
            <a:pPr>
              <a:buNone/>
            </a:pPr>
            <a:endParaRPr lang="en-US" dirty="0" smtClean="0"/>
          </a:p>
          <a:p>
            <a:pPr lvl="1"/>
            <a:r>
              <a:rPr lang="en-US" sz="3600" i="1" dirty="0" smtClean="0">
                <a:latin typeface="Aharoni" pitchFamily="2" charset="-79"/>
                <a:cs typeface="Aharoni" pitchFamily="2" charset="-79"/>
              </a:rPr>
              <a:t> pre-service education</a:t>
            </a:r>
          </a:p>
          <a:p>
            <a:pPr lvl="1"/>
            <a:r>
              <a:rPr lang="en-US" sz="3600" i="1" dirty="0" smtClean="0">
                <a:latin typeface="Aharoni" pitchFamily="2" charset="-79"/>
                <a:cs typeface="Aharoni" pitchFamily="2" charset="-79"/>
              </a:rPr>
              <a:t>in-service training          </a:t>
            </a:r>
          </a:p>
          <a:p>
            <a:pPr lvl="1"/>
            <a:r>
              <a:rPr lang="en-US" sz="3600" i="1" dirty="0" smtClean="0">
                <a:latin typeface="Aharoni" pitchFamily="2" charset="-79"/>
                <a:cs typeface="Aharoni" pitchFamily="2" charset="-79"/>
              </a:rPr>
              <a:t>work experience</a:t>
            </a:r>
          </a:p>
          <a:p>
            <a:pPr lvl="1">
              <a:buNone/>
            </a:pPr>
            <a:endParaRPr lang="en-US" sz="3600" i="1" dirty="0" smtClean="0">
              <a:latin typeface="Aharoni" pitchFamily="2" charset="-79"/>
              <a:cs typeface="Aharoni" pitchFamily="2" charset="-79"/>
            </a:endParaRPr>
          </a:p>
          <a:p>
            <a:pPr algn="ctr">
              <a:buNone/>
            </a:pPr>
            <a:r>
              <a:rPr lang="en-US" b="1" dirty="0" smtClean="0"/>
              <a:t>Continuous  Professional  Development (CPD). </a:t>
            </a:r>
          </a:p>
          <a:p>
            <a:endParaRPr lang="en-GB" dirty="0" smtClean="0"/>
          </a:p>
        </p:txBody>
      </p:sp>
      <p:sp>
        <p:nvSpPr>
          <p:cNvPr id="4" name="AutoShape 22"/>
          <p:cNvSpPr>
            <a:spLocks noChangeArrowheads="1"/>
          </p:cNvSpPr>
          <p:nvPr/>
        </p:nvSpPr>
        <p:spPr bwMode="auto">
          <a:xfrm rot="16200000">
            <a:off x="6210300" y="2933700"/>
            <a:ext cx="4419600" cy="1447800"/>
          </a:xfrm>
          <a:prstGeom prst="rightArrow">
            <a:avLst>
              <a:gd name="adj1" fmla="val 50000"/>
              <a:gd name="adj2" fmla="val 91667"/>
            </a:avLst>
          </a:prstGeom>
          <a:gradFill rotWithShape="0">
            <a:gsLst>
              <a:gs pos="0">
                <a:schemeClr val="hlink"/>
              </a:gs>
              <a:gs pos="100000">
                <a:srgbClr val="FFFF99"/>
              </a:gs>
            </a:gsLst>
            <a:lin ang="5400000" scaled="1"/>
          </a:gradFill>
          <a:ln w="15875">
            <a:solidFill>
              <a:schemeClr val="tx1"/>
            </a:solidFill>
            <a:miter lim="800000"/>
            <a:headEnd/>
            <a:tailEnd/>
          </a:ln>
        </p:spPr>
        <p:txBody>
          <a:bodyPr vert="eaVert" wrap="none" lIns="92075" tIns="46038" rIns="92075" bIns="46038" anchor="ctr"/>
          <a:lstStyle/>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r>
              <a:rPr lang="en-US" b="1" dirty="0" smtClean="0"/>
              <a:t>(CPD). </a:t>
            </a:r>
            <a:endParaRPr lang="ar-SA" dirty="0">
              <a:latin typeface="Georgia" pitchFamily="18" charset="0"/>
            </a:endParaRPr>
          </a:p>
        </p:txBody>
      </p:sp>
      <p:sp>
        <p:nvSpPr>
          <p:cNvPr id="9" name="Right Arrow 8"/>
          <p:cNvSpPr/>
          <p:nvPr/>
        </p:nvSpPr>
        <p:spPr>
          <a:xfrm>
            <a:off x="5638800" y="3276600"/>
            <a:ext cx="2133600" cy="4724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800600" y="3886200"/>
            <a:ext cx="3037592" cy="454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4648200" y="4419600"/>
            <a:ext cx="3179238" cy="472417"/>
          </a:xfrm>
          <a:prstGeom prst="rightArrow">
            <a:avLst>
              <a:gd name="adj1" fmla="val 5645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Grp="1" noChangeArrowheads="1"/>
          </p:cNvSpPr>
          <p:nvPr>
            <p:ph idx="1"/>
          </p:nvPr>
        </p:nvSpPr>
        <p:spPr>
          <a:xfrm>
            <a:off x="457200" y="990600"/>
            <a:ext cx="8229600" cy="1016000"/>
          </a:xfrm>
        </p:spPr>
        <p:txBody>
          <a:bodyPr>
            <a:spAutoFit/>
          </a:bodyPr>
          <a:lstStyle/>
          <a:p>
            <a:pPr algn="ctr">
              <a:buFont typeface="Georgia" pitchFamily="18" charset="0"/>
              <a:buNone/>
              <a:defRPr/>
            </a:pPr>
            <a:r>
              <a:rPr lang="en-US" sz="6000" dirty="0" smtClean="0">
                <a:latin typeface="Bernard MT Condensed" pitchFamily="18" charset="0"/>
                <a:ea typeface="+mj-ea"/>
                <a:cs typeface="+mj-cs"/>
              </a:rPr>
              <a:t>Think Pair &amp; Share </a:t>
            </a:r>
            <a:endParaRPr lang="en-GB" sz="6000" dirty="0">
              <a:latin typeface="Bernard MT Condensed" pitchFamily="18" charset="0"/>
              <a:ea typeface="+mj-ea"/>
              <a:cs typeface="+mj-cs"/>
            </a:endParaRPr>
          </a:p>
        </p:txBody>
      </p:sp>
      <p:sp>
        <p:nvSpPr>
          <p:cNvPr id="58371" name="Rectangle 5"/>
          <p:cNvSpPr>
            <a:spLocks noChangeArrowheads="1"/>
          </p:cNvSpPr>
          <p:nvPr/>
        </p:nvSpPr>
        <p:spPr bwMode="auto">
          <a:xfrm>
            <a:off x="685800" y="2667000"/>
            <a:ext cx="7620000" cy="3416320"/>
          </a:xfrm>
          <a:prstGeom prst="rect">
            <a:avLst/>
          </a:prstGeom>
          <a:noFill/>
          <a:ln w="9525">
            <a:noFill/>
            <a:miter lim="800000"/>
            <a:headEnd/>
            <a:tailEnd/>
          </a:ln>
        </p:spPr>
        <p:txBody>
          <a:bodyPr wrap="square">
            <a:spAutoFit/>
          </a:bodyPr>
          <a:lstStyle/>
          <a:p>
            <a:pPr algn="ctr">
              <a:lnSpc>
                <a:spcPct val="200000"/>
              </a:lnSpc>
            </a:pPr>
            <a:r>
              <a:rPr lang="en-US" sz="5400" dirty="0">
                <a:latin typeface="Bernard MT Condensed" pitchFamily="18" charset="0"/>
              </a:rPr>
              <a:t>Every five of </a:t>
            </a:r>
            <a:r>
              <a:rPr lang="en-US" sz="5400" dirty="0" smtClean="0">
                <a:latin typeface="Bernard MT Condensed" pitchFamily="18" charset="0"/>
              </a:rPr>
              <a:t>you</a:t>
            </a:r>
          </a:p>
          <a:p>
            <a:pPr algn="ctr">
              <a:lnSpc>
                <a:spcPct val="200000"/>
              </a:lnSpc>
            </a:pPr>
            <a:r>
              <a:rPr lang="en-US" sz="5400" dirty="0" smtClean="0">
                <a:solidFill>
                  <a:srgbClr val="FF0000"/>
                </a:solidFill>
                <a:latin typeface="Bernard MT Condensed" pitchFamily="18" charset="0"/>
              </a:rPr>
              <a:t>Are you involved in  CPD ?</a:t>
            </a:r>
            <a:r>
              <a:rPr lang="en-US" sz="5400" dirty="0" smtClean="0">
                <a:latin typeface="Bernard MT Condensed" pitchFamily="18" charset="0"/>
              </a:rPr>
              <a:t> </a:t>
            </a:r>
            <a:endParaRPr lang="en-GB" sz="5400" dirty="0">
              <a:latin typeface="Bernard MT Condensed" pitchFamily="18" charset="0"/>
            </a:endParaRPr>
          </a:p>
        </p:txBody>
      </p:sp>
    </p:spTree>
  </p:cSld>
  <p:clrMapOvr>
    <a:masterClrMapping/>
  </p:clrMapOvr>
  <p:transition spd="slow">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4"/>
          <p:cNvSpPr txBox="1">
            <a:spLocks noChangeArrowheads="1"/>
          </p:cNvSpPr>
          <p:nvPr/>
        </p:nvSpPr>
        <p:spPr bwMode="auto">
          <a:xfrm>
            <a:off x="1981200" y="1219200"/>
            <a:ext cx="5334000" cy="3786188"/>
          </a:xfrm>
          <a:prstGeom prst="rect">
            <a:avLst/>
          </a:prstGeom>
          <a:noFill/>
          <a:ln w="9525">
            <a:noFill/>
            <a:miter lim="800000"/>
            <a:headEnd/>
            <a:tailEnd/>
          </a:ln>
        </p:spPr>
        <p:txBody>
          <a:bodyPr>
            <a:spAutoFit/>
          </a:bodyPr>
          <a:lstStyle/>
          <a:p>
            <a:pPr algn="ctr">
              <a:spcBef>
                <a:spcPct val="50000"/>
              </a:spcBef>
            </a:pPr>
            <a:r>
              <a:rPr lang="en-US" sz="6000" b="1">
                <a:solidFill>
                  <a:schemeClr val="accent2"/>
                </a:solidFill>
              </a:rPr>
              <a:t>Continuing Professional Development (CPD) </a:t>
            </a:r>
          </a:p>
        </p:txBody>
      </p:sp>
    </p:spTree>
  </p:cSld>
  <p:clrMapOvr>
    <a:masterClrMapping/>
  </p:clrMapOvr>
  <p:transition spd="slow">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1"/>
          <p:cNvSpPr txBox="1">
            <a:spLocks noChangeArrowheads="1"/>
          </p:cNvSpPr>
          <p:nvPr/>
        </p:nvSpPr>
        <p:spPr bwMode="auto">
          <a:xfrm>
            <a:off x="228600" y="1295400"/>
            <a:ext cx="8915400" cy="6063198"/>
          </a:xfrm>
          <a:prstGeom prst="rect">
            <a:avLst/>
          </a:prstGeom>
          <a:noFill/>
          <a:ln w="9525">
            <a:noFill/>
            <a:miter lim="800000"/>
            <a:headEnd/>
            <a:tailEnd/>
          </a:ln>
        </p:spPr>
        <p:txBody>
          <a:bodyPr wrap="square">
            <a:spAutoFit/>
          </a:bodyPr>
          <a:lstStyle/>
          <a:p>
            <a:pPr>
              <a:lnSpc>
                <a:spcPct val="200000"/>
              </a:lnSpc>
              <a:defRPr/>
            </a:pPr>
            <a:r>
              <a:rPr lang="en-GB" sz="3600" b="1" dirty="0">
                <a:latin typeface="+mn-lt"/>
                <a:cs typeface="Arial" charset="0"/>
              </a:rPr>
              <a:t>The conscious updating of </a:t>
            </a:r>
            <a:r>
              <a:rPr lang="en-GB" sz="3600" b="1" dirty="0">
                <a:solidFill>
                  <a:srgbClr val="7030A0"/>
                </a:solidFill>
                <a:latin typeface="+mn-lt"/>
                <a:cs typeface="Arial" charset="0"/>
              </a:rPr>
              <a:t>professional knowledge</a:t>
            </a:r>
            <a:r>
              <a:rPr lang="en-GB" sz="3600" b="1" dirty="0">
                <a:latin typeface="+mn-lt"/>
                <a:cs typeface="Arial" charset="0"/>
              </a:rPr>
              <a:t> and the improvement of professional</a:t>
            </a:r>
            <a:r>
              <a:rPr lang="en-GB" sz="3600" b="1" dirty="0">
                <a:solidFill>
                  <a:srgbClr val="FF0000"/>
                </a:solidFill>
                <a:latin typeface="+mn-lt"/>
                <a:cs typeface="Arial" charset="0"/>
              </a:rPr>
              <a:t> </a:t>
            </a:r>
            <a:r>
              <a:rPr lang="en-GB" sz="3600" b="1" dirty="0">
                <a:solidFill>
                  <a:srgbClr val="7030A0"/>
                </a:solidFill>
                <a:latin typeface="+mn-lt"/>
                <a:cs typeface="Arial" charset="0"/>
              </a:rPr>
              <a:t>competence</a:t>
            </a:r>
            <a:r>
              <a:rPr lang="en-GB" sz="3600" b="1" dirty="0">
                <a:latin typeface="+mn-lt"/>
                <a:cs typeface="Arial" charset="0"/>
              </a:rPr>
              <a:t> </a:t>
            </a:r>
            <a:r>
              <a:rPr lang="en-GB" sz="3600" b="1" dirty="0">
                <a:solidFill>
                  <a:srgbClr val="FF0000"/>
                </a:solidFill>
                <a:latin typeface="+mn-lt"/>
                <a:cs typeface="Arial" charset="0"/>
              </a:rPr>
              <a:t>throughout a person's working life</a:t>
            </a:r>
            <a:r>
              <a:rPr lang="en-GB" sz="3600" b="1" dirty="0">
                <a:latin typeface="+mn-lt"/>
                <a:cs typeface="Arial" charset="0"/>
              </a:rPr>
              <a:t>. </a:t>
            </a:r>
            <a:endParaRPr lang="en-GB" sz="3600" b="1" dirty="0" smtClean="0">
              <a:latin typeface="+mn-lt"/>
              <a:cs typeface="Arial" charset="0"/>
            </a:endParaRPr>
          </a:p>
          <a:p>
            <a:pPr>
              <a:defRPr/>
            </a:pPr>
            <a:endParaRPr lang="en-GB" sz="2800" b="1" dirty="0" smtClean="0">
              <a:latin typeface="+mn-lt"/>
              <a:cs typeface="Arial" charset="0"/>
            </a:endParaRPr>
          </a:p>
        </p:txBody>
      </p:sp>
      <p:sp>
        <p:nvSpPr>
          <p:cNvPr id="66563" name="TextBox 2"/>
          <p:cNvSpPr txBox="1">
            <a:spLocks noChangeArrowheads="1"/>
          </p:cNvSpPr>
          <p:nvPr/>
        </p:nvSpPr>
        <p:spPr bwMode="auto">
          <a:xfrm>
            <a:off x="2133600" y="609600"/>
            <a:ext cx="4572000" cy="646113"/>
          </a:xfrm>
          <a:prstGeom prst="rect">
            <a:avLst/>
          </a:prstGeom>
          <a:noFill/>
          <a:ln w="9525">
            <a:noFill/>
            <a:miter lim="800000"/>
            <a:headEnd/>
            <a:tailEnd/>
          </a:ln>
        </p:spPr>
        <p:txBody>
          <a:bodyPr>
            <a:spAutoFit/>
          </a:bodyPr>
          <a:lstStyle/>
          <a:p>
            <a:pPr algn="ctr"/>
            <a:r>
              <a:rPr lang="en-US" sz="3600" b="1" dirty="0">
                <a:solidFill>
                  <a:schemeClr val="accent2"/>
                </a:solidFill>
              </a:rPr>
              <a:t>What is CPD?</a:t>
            </a:r>
            <a:endParaRPr lang="en-GB" sz="3600" b="1" dirty="0">
              <a:solidFill>
                <a:schemeClr val="accent2"/>
              </a:solidFill>
            </a:endParaRPr>
          </a:p>
        </p:txBody>
      </p:sp>
    </p:spTree>
  </p:cSld>
  <p:clrMapOvr>
    <a:masterClrMapping/>
  </p:clrMapOvr>
  <p:transition spd="slow">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81600"/>
            <a:ext cx="8229600" cy="1066800"/>
          </a:xfrm>
        </p:spPr>
        <p:txBody>
          <a:bodyPr/>
          <a:lstStyle/>
          <a:p>
            <a:r>
              <a:rPr lang="en-US" sz="1400" dirty="0">
                <a:latin typeface="Times New Roman" panose="02020603050405020304" pitchFamily="18" charset="0"/>
                <a:cs typeface="Times New Roman" panose="02020603050405020304" pitchFamily="18" charset="0"/>
              </a:rPr>
              <a:t>http://www.healthandsafetyatwork.com/hsw/risk-assessment/competence</a:t>
            </a:r>
          </a:p>
        </p:txBody>
      </p:sp>
      <p:pic>
        <p:nvPicPr>
          <p:cNvPr id="4" name="Picture 2" descr="C:\Users\Dr. Kamran\Desktop\competenc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79248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988341"/>
      </p:ext>
    </p:extLst>
  </p:cSld>
  <p:clrMapOvr>
    <a:masterClrMapping/>
  </p:clrMapOvr>
  <p:transition spd="slow">
    <p:strips dir="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1"/>
          <p:cNvSpPr txBox="1">
            <a:spLocks noChangeArrowheads="1"/>
          </p:cNvSpPr>
          <p:nvPr/>
        </p:nvSpPr>
        <p:spPr bwMode="auto">
          <a:xfrm>
            <a:off x="304800" y="1737524"/>
            <a:ext cx="8382000" cy="4434676"/>
          </a:xfrm>
          <a:prstGeom prst="rect">
            <a:avLst/>
          </a:prstGeom>
          <a:noFill/>
          <a:ln w="9525">
            <a:noFill/>
            <a:miter lim="800000"/>
            <a:headEnd/>
            <a:tailEnd/>
          </a:ln>
        </p:spPr>
        <p:txBody>
          <a:bodyPr wrap="square">
            <a:spAutoFit/>
          </a:bodyPr>
          <a:lstStyle/>
          <a:p>
            <a:pPr>
              <a:lnSpc>
                <a:spcPct val="150000"/>
              </a:lnSpc>
              <a:defRPr/>
            </a:pPr>
            <a:r>
              <a:rPr lang="en-GB" sz="3200" b="1" dirty="0" smtClean="0">
                <a:latin typeface="+mn-lt"/>
                <a:cs typeface="Arial" charset="0"/>
              </a:rPr>
              <a:t>It </a:t>
            </a:r>
            <a:r>
              <a:rPr lang="en-GB" sz="3200" b="1" dirty="0">
                <a:latin typeface="+mn-lt"/>
                <a:cs typeface="Arial" charset="0"/>
              </a:rPr>
              <a:t>is a commitment to being professional, keeping up to date and continuously seeking to improve. </a:t>
            </a:r>
            <a:endParaRPr lang="en-GB" sz="3200" b="1" dirty="0" smtClean="0">
              <a:latin typeface="+mn-lt"/>
              <a:cs typeface="Arial" charset="0"/>
            </a:endParaRPr>
          </a:p>
          <a:p>
            <a:pPr>
              <a:lnSpc>
                <a:spcPct val="150000"/>
              </a:lnSpc>
              <a:defRPr/>
            </a:pPr>
            <a:r>
              <a:rPr lang="en-GB" sz="3200" b="1" dirty="0" smtClean="0">
                <a:latin typeface="+mn-lt"/>
                <a:cs typeface="Arial" charset="0"/>
              </a:rPr>
              <a:t>It </a:t>
            </a:r>
            <a:r>
              <a:rPr lang="en-GB" sz="3200" b="1" dirty="0">
                <a:latin typeface="+mn-lt"/>
                <a:cs typeface="Arial" charset="0"/>
              </a:rPr>
              <a:t>is the key to optimizing a person's career opportunities, both today and for the future. </a:t>
            </a:r>
          </a:p>
        </p:txBody>
      </p:sp>
      <p:sp>
        <p:nvSpPr>
          <p:cNvPr id="66563" name="TextBox 2"/>
          <p:cNvSpPr txBox="1">
            <a:spLocks noChangeArrowheads="1"/>
          </p:cNvSpPr>
          <p:nvPr/>
        </p:nvSpPr>
        <p:spPr bwMode="auto">
          <a:xfrm>
            <a:off x="2133600" y="877887"/>
            <a:ext cx="4572000" cy="646113"/>
          </a:xfrm>
          <a:prstGeom prst="rect">
            <a:avLst/>
          </a:prstGeom>
          <a:noFill/>
          <a:ln w="9525">
            <a:noFill/>
            <a:miter lim="800000"/>
            <a:headEnd/>
            <a:tailEnd/>
          </a:ln>
        </p:spPr>
        <p:txBody>
          <a:bodyPr>
            <a:spAutoFit/>
          </a:bodyPr>
          <a:lstStyle/>
          <a:p>
            <a:pPr algn="ctr"/>
            <a:r>
              <a:rPr lang="en-US" sz="3600" b="1" dirty="0">
                <a:solidFill>
                  <a:schemeClr val="accent2"/>
                </a:solidFill>
              </a:rPr>
              <a:t>What is CPD</a:t>
            </a:r>
            <a:r>
              <a:rPr lang="en-US" sz="3600" b="1" dirty="0" smtClean="0">
                <a:solidFill>
                  <a:schemeClr val="accent2"/>
                </a:solidFill>
              </a:rPr>
              <a:t>? </a:t>
            </a:r>
            <a:r>
              <a:rPr lang="en-US" sz="2400" b="1" dirty="0" smtClean="0">
                <a:solidFill>
                  <a:schemeClr val="accent2"/>
                </a:solidFill>
              </a:rPr>
              <a:t>Cont:</a:t>
            </a:r>
            <a:endParaRPr lang="en-GB" sz="2400" b="1" dirty="0">
              <a:solidFill>
                <a:schemeClr val="accent2"/>
              </a:solidFill>
            </a:endParaRPr>
          </a:p>
        </p:txBody>
      </p:sp>
    </p:spTree>
  </p:cSld>
  <p:clrMapOvr>
    <a:masterClrMapping/>
  </p:clrMapOvr>
  <p:transition spd="slow">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2"/>
          <p:cNvSpPr txBox="1">
            <a:spLocks noChangeArrowheads="1"/>
          </p:cNvSpPr>
          <p:nvPr/>
        </p:nvSpPr>
        <p:spPr bwMode="auto">
          <a:xfrm>
            <a:off x="2133600" y="725487"/>
            <a:ext cx="4572000" cy="646113"/>
          </a:xfrm>
          <a:prstGeom prst="rect">
            <a:avLst/>
          </a:prstGeom>
          <a:noFill/>
          <a:ln w="9525">
            <a:noFill/>
            <a:miter lim="800000"/>
            <a:headEnd/>
            <a:tailEnd/>
          </a:ln>
        </p:spPr>
        <p:txBody>
          <a:bodyPr>
            <a:spAutoFit/>
          </a:bodyPr>
          <a:lstStyle/>
          <a:p>
            <a:pPr algn="ctr"/>
            <a:r>
              <a:rPr lang="en-US" sz="3600" b="1" dirty="0">
                <a:solidFill>
                  <a:schemeClr val="accent2"/>
                </a:solidFill>
              </a:rPr>
              <a:t>Why CPD?</a:t>
            </a:r>
            <a:endParaRPr lang="en-GB" sz="3600" b="1" dirty="0">
              <a:solidFill>
                <a:schemeClr val="accent2"/>
              </a:solidFill>
            </a:endParaRPr>
          </a:p>
        </p:txBody>
      </p:sp>
      <p:sp>
        <p:nvSpPr>
          <p:cNvPr id="3" name="TextBox 2"/>
          <p:cNvSpPr txBox="1">
            <a:spLocks noChangeArrowheads="1"/>
          </p:cNvSpPr>
          <p:nvPr/>
        </p:nvSpPr>
        <p:spPr bwMode="auto">
          <a:xfrm>
            <a:off x="304800" y="1676400"/>
            <a:ext cx="8534400" cy="4247317"/>
          </a:xfrm>
          <a:prstGeom prst="rect">
            <a:avLst/>
          </a:prstGeom>
          <a:noFill/>
          <a:ln w="9525">
            <a:noFill/>
            <a:miter lim="800000"/>
            <a:headEnd/>
            <a:tailEnd/>
          </a:ln>
        </p:spPr>
        <p:txBody>
          <a:bodyPr wrap="square">
            <a:spAutoFit/>
          </a:bodyPr>
          <a:lstStyle/>
          <a:p>
            <a:pPr>
              <a:lnSpc>
                <a:spcPct val="150000"/>
              </a:lnSpc>
              <a:defRPr/>
            </a:pPr>
            <a:r>
              <a:rPr lang="en-US" sz="4400" b="1" dirty="0">
                <a:latin typeface="+mn-lt"/>
                <a:cs typeface="Arial" charset="0"/>
              </a:rPr>
              <a:t>Requirement by the governing bodies of the profession </a:t>
            </a:r>
            <a:endParaRPr lang="en-US" sz="4400" b="1" dirty="0" smtClean="0">
              <a:latin typeface="+mn-lt"/>
              <a:cs typeface="Arial" charset="0"/>
            </a:endParaRPr>
          </a:p>
          <a:p>
            <a:pPr>
              <a:defRPr/>
            </a:pPr>
            <a:endParaRPr lang="en-US" sz="3600" b="1" dirty="0" smtClean="0">
              <a:latin typeface="+mn-lt"/>
              <a:cs typeface="Arial" charset="0"/>
            </a:endParaRPr>
          </a:p>
          <a:p>
            <a:pPr>
              <a:defRPr/>
            </a:pPr>
            <a:r>
              <a:rPr lang="en-US" sz="3600" i="1" dirty="0" smtClean="0">
                <a:solidFill>
                  <a:srgbClr val="FF0000"/>
                </a:solidFill>
                <a:latin typeface="+mn-lt"/>
                <a:cs typeface="Arial" charset="0"/>
              </a:rPr>
              <a:t>This </a:t>
            </a:r>
            <a:r>
              <a:rPr lang="en-US" sz="3600" i="1" dirty="0">
                <a:solidFill>
                  <a:srgbClr val="FF0000"/>
                </a:solidFill>
                <a:latin typeface="+mn-lt"/>
                <a:cs typeface="Arial" charset="0"/>
              </a:rPr>
              <a:t>is only </a:t>
            </a:r>
            <a:r>
              <a:rPr lang="en-US" sz="3600" i="1" dirty="0" smtClean="0">
                <a:solidFill>
                  <a:srgbClr val="FF0000"/>
                </a:solidFill>
                <a:latin typeface="+mn-lt"/>
                <a:cs typeface="Arial" charset="0"/>
              </a:rPr>
              <a:t>a ostensible reason</a:t>
            </a:r>
            <a:endParaRPr lang="en-GB" sz="3600" i="1" dirty="0">
              <a:solidFill>
                <a:srgbClr val="FF0000"/>
              </a:solidFill>
              <a:latin typeface="+mn-lt"/>
              <a:cs typeface="Arial" charset="0"/>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2"/>
          <p:cNvSpPr txBox="1">
            <a:spLocks noChangeArrowheads="1"/>
          </p:cNvSpPr>
          <p:nvPr/>
        </p:nvSpPr>
        <p:spPr bwMode="auto">
          <a:xfrm>
            <a:off x="2133600" y="780871"/>
            <a:ext cx="4572000" cy="1200329"/>
          </a:xfrm>
          <a:prstGeom prst="rect">
            <a:avLst/>
          </a:prstGeom>
          <a:noFill/>
          <a:ln w="9525">
            <a:noFill/>
            <a:miter lim="800000"/>
            <a:headEnd/>
            <a:tailEnd/>
          </a:ln>
        </p:spPr>
        <p:txBody>
          <a:bodyPr>
            <a:spAutoFit/>
          </a:bodyPr>
          <a:lstStyle/>
          <a:p>
            <a:pPr algn="ctr"/>
            <a:r>
              <a:rPr lang="en-US" sz="3600" b="1" dirty="0">
                <a:solidFill>
                  <a:schemeClr val="accent2"/>
                </a:solidFill>
              </a:rPr>
              <a:t>Why CPD</a:t>
            </a:r>
            <a:r>
              <a:rPr lang="en-US" sz="3600" b="1" dirty="0" smtClean="0">
                <a:solidFill>
                  <a:schemeClr val="accent2"/>
                </a:solidFill>
              </a:rPr>
              <a:t>?</a:t>
            </a:r>
          </a:p>
          <a:p>
            <a:pPr algn="ctr"/>
            <a:r>
              <a:rPr lang="en-US" sz="3600" b="1" dirty="0" smtClean="0">
                <a:solidFill>
                  <a:schemeClr val="accent2"/>
                </a:solidFill>
              </a:rPr>
              <a:t>Cardinal  reasons:</a:t>
            </a:r>
            <a:endParaRPr lang="en-GB" sz="3600" b="1" dirty="0">
              <a:solidFill>
                <a:schemeClr val="accent2"/>
              </a:solidFill>
            </a:endParaRPr>
          </a:p>
        </p:txBody>
      </p:sp>
      <p:sp>
        <p:nvSpPr>
          <p:cNvPr id="4" name="TextBox 3"/>
          <p:cNvSpPr txBox="1">
            <a:spLocks noChangeArrowheads="1"/>
          </p:cNvSpPr>
          <p:nvPr/>
        </p:nvSpPr>
        <p:spPr bwMode="auto">
          <a:xfrm>
            <a:off x="304800" y="2158425"/>
            <a:ext cx="8534400" cy="584775"/>
          </a:xfrm>
          <a:prstGeom prst="rect">
            <a:avLst/>
          </a:prstGeom>
          <a:noFill/>
          <a:ln w="9525">
            <a:noFill/>
            <a:miter lim="800000"/>
            <a:headEnd/>
            <a:tailEnd/>
          </a:ln>
        </p:spPr>
        <p:txBody>
          <a:bodyPr wrap="square">
            <a:spAutoFit/>
          </a:bodyPr>
          <a:lstStyle/>
          <a:p>
            <a:pPr>
              <a:defRPr/>
            </a:pPr>
            <a:r>
              <a:rPr lang="en-US" sz="3200" b="1" dirty="0">
                <a:latin typeface="+mn-lt"/>
                <a:cs typeface="Arial" charset="0"/>
              </a:rPr>
              <a:t>Half-life of what we learn is very </a:t>
            </a:r>
            <a:r>
              <a:rPr lang="en-US" sz="3200" b="1" dirty="0" smtClean="0">
                <a:latin typeface="+mn-lt"/>
                <a:cs typeface="Arial" charset="0"/>
              </a:rPr>
              <a:t>short.</a:t>
            </a:r>
            <a:endParaRPr lang="en-GB" sz="3200" b="1" dirty="0">
              <a:latin typeface="+mn-lt"/>
              <a:cs typeface="Arial" charset="0"/>
            </a:endParaRPr>
          </a:p>
        </p:txBody>
      </p:sp>
      <p:sp>
        <p:nvSpPr>
          <p:cNvPr id="5" name="TextBox 4"/>
          <p:cNvSpPr txBox="1">
            <a:spLocks noChangeArrowheads="1"/>
          </p:cNvSpPr>
          <p:nvPr/>
        </p:nvSpPr>
        <p:spPr bwMode="auto">
          <a:xfrm>
            <a:off x="304800" y="3266182"/>
            <a:ext cx="8534400" cy="1077218"/>
          </a:xfrm>
          <a:prstGeom prst="rect">
            <a:avLst/>
          </a:prstGeom>
          <a:noFill/>
          <a:ln w="9525">
            <a:noFill/>
            <a:miter lim="800000"/>
            <a:headEnd/>
            <a:tailEnd/>
          </a:ln>
        </p:spPr>
        <p:txBody>
          <a:bodyPr wrap="square">
            <a:spAutoFit/>
          </a:bodyPr>
          <a:lstStyle/>
          <a:p>
            <a:pPr>
              <a:defRPr/>
            </a:pPr>
            <a:r>
              <a:rPr lang="en-US" sz="3200" b="1" dirty="0">
                <a:latin typeface="+mn-lt"/>
                <a:cs typeface="Arial" charset="0"/>
              </a:rPr>
              <a:t>If we do not update, we will practice obsolete </a:t>
            </a:r>
            <a:r>
              <a:rPr lang="en-US" sz="3200" b="1" dirty="0" smtClean="0">
                <a:latin typeface="+mn-lt"/>
                <a:cs typeface="Arial" charset="0"/>
              </a:rPr>
              <a:t>medicine.</a:t>
            </a:r>
            <a:endParaRPr lang="en-GB" sz="3200" b="1" dirty="0">
              <a:latin typeface="+mn-lt"/>
              <a:cs typeface="Arial" charset="0"/>
            </a:endParaRPr>
          </a:p>
        </p:txBody>
      </p:sp>
      <p:sp>
        <p:nvSpPr>
          <p:cNvPr id="67590" name="Rectangle 5"/>
          <p:cNvSpPr>
            <a:spLocks noChangeArrowheads="1"/>
          </p:cNvSpPr>
          <p:nvPr/>
        </p:nvSpPr>
        <p:spPr bwMode="auto">
          <a:xfrm>
            <a:off x="381000" y="4942582"/>
            <a:ext cx="8229600" cy="1077218"/>
          </a:xfrm>
          <a:prstGeom prst="rect">
            <a:avLst/>
          </a:prstGeom>
          <a:noFill/>
          <a:ln w="9525">
            <a:noFill/>
            <a:miter lim="800000"/>
            <a:headEnd/>
            <a:tailEnd/>
          </a:ln>
        </p:spPr>
        <p:txBody>
          <a:bodyPr wrap="square">
            <a:spAutoFit/>
          </a:bodyPr>
          <a:lstStyle/>
          <a:p>
            <a:pPr>
              <a:defRPr/>
            </a:pPr>
            <a:r>
              <a:rPr lang="en-US" sz="3200" b="1" dirty="0" smtClean="0">
                <a:solidFill>
                  <a:srgbClr val="000000"/>
                </a:solidFill>
                <a:latin typeface="+mn-lt"/>
                <a:cs typeface="Arial" charset="0"/>
              </a:rPr>
              <a:t>There </a:t>
            </a:r>
            <a:r>
              <a:rPr lang="en-US" sz="3200" b="1" dirty="0">
                <a:solidFill>
                  <a:srgbClr val="000000"/>
                </a:solidFill>
                <a:latin typeface="+mn-lt"/>
                <a:cs typeface="Arial" charset="0"/>
              </a:rPr>
              <a:t>is a high chance that patients will not </a:t>
            </a:r>
            <a:r>
              <a:rPr lang="en-US" sz="3200" b="1" dirty="0" smtClean="0">
                <a:solidFill>
                  <a:srgbClr val="000000"/>
                </a:solidFill>
                <a:latin typeface="+mn-lt"/>
                <a:cs typeface="Arial" charset="0"/>
              </a:rPr>
              <a:t>get optimal care.</a:t>
            </a:r>
            <a:endParaRPr lang="en-GB" dirty="0">
              <a:latin typeface="+mn-lt"/>
              <a:cs typeface="Arial" charset="0"/>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914400"/>
            <a:ext cx="9144000" cy="6186309"/>
          </a:xfrm>
          <a:prstGeom prst="rect">
            <a:avLst/>
          </a:prstGeom>
        </p:spPr>
        <p:txBody>
          <a:bodyPr wrap="square">
            <a:spAutoFit/>
          </a:bodyPr>
          <a:lstStyle/>
          <a:p>
            <a:pPr algn="ctr"/>
            <a:r>
              <a:rPr lang="en-US" sz="3600" b="1" dirty="0" smtClean="0">
                <a:solidFill>
                  <a:schemeClr val="accent2"/>
                </a:solidFill>
              </a:rPr>
              <a:t>Why CPD?</a:t>
            </a:r>
          </a:p>
          <a:p>
            <a:pPr algn="ctr"/>
            <a:r>
              <a:rPr lang="en-US" sz="3600" b="1" dirty="0" smtClean="0">
                <a:solidFill>
                  <a:schemeClr val="accent2"/>
                </a:solidFill>
              </a:rPr>
              <a:t>Cardinal  reasons: cont:</a:t>
            </a:r>
          </a:p>
          <a:p>
            <a:pPr algn="ctr"/>
            <a:r>
              <a:rPr lang="en-US" sz="3600" b="1" dirty="0" smtClean="0">
                <a:solidFill>
                  <a:schemeClr val="accent2"/>
                </a:solidFill>
              </a:rPr>
              <a:t>Because as PROFESSIONALS </a:t>
            </a:r>
          </a:p>
          <a:p>
            <a:pPr algn="ctr"/>
            <a:r>
              <a:rPr lang="en-US" sz="3600" b="1" dirty="0" smtClean="0">
                <a:solidFill>
                  <a:schemeClr val="accent2"/>
                </a:solidFill>
              </a:rPr>
              <a:t>We as  </a:t>
            </a:r>
          </a:p>
          <a:p>
            <a:pPr algn="ctr"/>
            <a:r>
              <a:rPr lang="en-US" sz="3600" b="1" dirty="0" smtClean="0">
                <a:solidFill>
                  <a:schemeClr val="accent2"/>
                </a:solidFill>
              </a:rPr>
              <a:t>Students, Teachers, Doctors &amp; Leaders</a:t>
            </a:r>
          </a:p>
          <a:p>
            <a:pPr algn="ctr"/>
            <a:r>
              <a:rPr lang="en-US" sz="3600" b="1" dirty="0" smtClean="0"/>
              <a:t> </a:t>
            </a:r>
          </a:p>
          <a:p>
            <a:pPr algn="ctr"/>
            <a:r>
              <a:rPr lang="en-US" sz="3600" b="1" dirty="0" smtClean="0"/>
              <a:t>We all are helping others /dealing with patients </a:t>
            </a:r>
          </a:p>
          <a:p>
            <a:endParaRPr lang="en-US" sz="3600" b="1" dirty="0" smtClean="0">
              <a:solidFill>
                <a:schemeClr val="accent2"/>
              </a:solidFill>
            </a:endParaRPr>
          </a:p>
          <a:p>
            <a:endParaRPr lang="en-US" sz="3600" b="1" dirty="0" smtClean="0">
              <a:solidFill>
                <a:schemeClr val="accent2"/>
              </a:solidFill>
            </a:endParaRPr>
          </a:p>
          <a:p>
            <a:endParaRPr lang="en-US" sz="3600" dirty="0"/>
          </a:p>
        </p:txBody>
      </p:sp>
    </p:spTree>
  </p:cSld>
  <p:clrMapOvr>
    <a:masterClrMapping/>
  </p:clrMapOvr>
  <p:transition spd="slow">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2"/>
          <p:cNvSpPr txBox="1">
            <a:spLocks noChangeArrowheads="1"/>
          </p:cNvSpPr>
          <p:nvPr/>
        </p:nvSpPr>
        <p:spPr bwMode="auto">
          <a:xfrm>
            <a:off x="1600200" y="649287"/>
            <a:ext cx="5715000" cy="646113"/>
          </a:xfrm>
          <a:prstGeom prst="rect">
            <a:avLst/>
          </a:prstGeom>
          <a:noFill/>
          <a:ln w="9525">
            <a:noFill/>
            <a:miter lim="800000"/>
            <a:headEnd/>
            <a:tailEnd/>
          </a:ln>
        </p:spPr>
        <p:txBody>
          <a:bodyPr>
            <a:spAutoFit/>
          </a:bodyPr>
          <a:lstStyle/>
          <a:p>
            <a:pPr algn="ctr"/>
            <a:r>
              <a:rPr lang="en-US" sz="3600" b="1" dirty="0">
                <a:solidFill>
                  <a:schemeClr val="accent2"/>
                </a:solidFill>
              </a:rPr>
              <a:t>How is CPD different?</a:t>
            </a:r>
            <a:endParaRPr lang="en-GB" sz="3600" b="1" dirty="0">
              <a:solidFill>
                <a:schemeClr val="accent2"/>
              </a:solidFill>
            </a:endParaRPr>
          </a:p>
        </p:txBody>
      </p:sp>
      <p:sp>
        <p:nvSpPr>
          <p:cNvPr id="3" name="TextBox 2"/>
          <p:cNvSpPr txBox="1">
            <a:spLocks noChangeArrowheads="1"/>
          </p:cNvSpPr>
          <p:nvPr/>
        </p:nvSpPr>
        <p:spPr bwMode="auto">
          <a:xfrm>
            <a:off x="381000" y="1238250"/>
            <a:ext cx="8382000" cy="1200150"/>
          </a:xfrm>
          <a:prstGeom prst="rect">
            <a:avLst/>
          </a:prstGeom>
          <a:noFill/>
          <a:ln w="9525">
            <a:noFill/>
            <a:miter lim="800000"/>
            <a:headEnd/>
            <a:tailEnd/>
          </a:ln>
        </p:spPr>
        <p:txBody>
          <a:bodyPr>
            <a:spAutoFit/>
          </a:bodyPr>
          <a:lstStyle/>
          <a:p>
            <a:pPr>
              <a:defRPr/>
            </a:pPr>
            <a:endParaRPr lang="en-US" sz="1600" b="1" dirty="0">
              <a:latin typeface="+mn-lt"/>
              <a:cs typeface="Arial" charset="0"/>
            </a:endParaRPr>
          </a:p>
          <a:p>
            <a:pPr>
              <a:defRPr/>
            </a:pPr>
            <a:r>
              <a:rPr lang="en-US" sz="2800" b="1" dirty="0">
                <a:latin typeface="+mn-lt"/>
                <a:cs typeface="Arial" charset="0"/>
              </a:rPr>
              <a:t>CPD is for </a:t>
            </a:r>
            <a:r>
              <a:rPr lang="en-US" sz="2800" b="1" dirty="0" smtClean="0">
                <a:latin typeface="+mn-lt"/>
                <a:cs typeface="Arial" charset="0"/>
              </a:rPr>
              <a:t>professionals but </a:t>
            </a:r>
            <a:r>
              <a:rPr lang="en-US" sz="2800" b="1" dirty="0">
                <a:latin typeface="+mn-lt"/>
                <a:cs typeface="Arial" charset="0"/>
              </a:rPr>
              <a:t>not in a formal educational setting</a:t>
            </a:r>
            <a:endParaRPr lang="en-GB" sz="2800" b="1" dirty="0">
              <a:latin typeface="+mn-lt"/>
              <a:cs typeface="Arial" charset="0"/>
            </a:endParaRPr>
          </a:p>
        </p:txBody>
      </p:sp>
      <p:sp>
        <p:nvSpPr>
          <p:cNvPr id="4" name="TextBox 3"/>
          <p:cNvSpPr txBox="1">
            <a:spLocks noChangeArrowheads="1"/>
          </p:cNvSpPr>
          <p:nvPr/>
        </p:nvSpPr>
        <p:spPr bwMode="auto">
          <a:xfrm>
            <a:off x="304800" y="3617912"/>
            <a:ext cx="8458200" cy="954088"/>
          </a:xfrm>
          <a:prstGeom prst="rect">
            <a:avLst/>
          </a:prstGeom>
          <a:noFill/>
          <a:ln w="9525">
            <a:noFill/>
            <a:miter lim="800000"/>
            <a:headEnd/>
            <a:tailEnd/>
          </a:ln>
        </p:spPr>
        <p:txBody>
          <a:bodyPr>
            <a:spAutoFit/>
          </a:bodyPr>
          <a:lstStyle/>
          <a:p>
            <a:pPr>
              <a:defRPr/>
            </a:pPr>
            <a:r>
              <a:rPr lang="en-US" sz="2800" b="1" dirty="0">
                <a:latin typeface="+mn-lt"/>
                <a:cs typeface="Arial" charset="0"/>
              </a:rPr>
              <a:t>Therefore, the learner needs to learn from whatever he/she does in the workplace</a:t>
            </a:r>
            <a:endParaRPr lang="en-GB" sz="2800" b="1" dirty="0">
              <a:latin typeface="+mn-lt"/>
              <a:cs typeface="Arial" charset="0"/>
            </a:endParaRPr>
          </a:p>
        </p:txBody>
      </p:sp>
      <p:sp>
        <p:nvSpPr>
          <p:cNvPr id="5" name="TextBox 4"/>
          <p:cNvSpPr txBox="1">
            <a:spLocks noChangeArrowheads="1"/>
          </p:cNvSpPr>
          <p:nvPr/>
        </p:nvSpPr>
        <p:spPr bwMode="auto">
          <a:xfrm>
            <a:off x="304800" y="2551112"/>
            <a:ext cx="8382000" cy="954088"/>
          </a:xfrm>
          <a:prstGeom prst="rect">
            <a:avLst/>
          </a:prstGeom>
          <a:noFill/>
          <a:ln w="9525">
            <a:noFill/>
            <a:miter lim="800000"/>
            <a:headEnd/>
            <a:tailEnd/>
          </a:ln>
        </p:spPr>
        <p:txBody>
          <a:bodyPr>
            <a:spAutoFit/>
          </a:bodyPr>
          <a:lstStyle/>
          <a:p>
            <a:pPr>
              <a:defRPr/>
            </a:pPr>
            <a:r>
              <a:rPr lang="en-US" sz="2800" b="1" dirty="0">
                <a:latin typeface="+mn-lt"/>
                <a:cs typeface="Arial" charset="0"/>
              </a:rPr>
              <a:t>There are no class rooms, prescribed curricula, prescribed learning events, etc.</a:t>
            </a:r>
            <a:endParaRPr lang="en-GB" sz="2800" b="1" dirty="0">
              <a:latin typeface="+mn-lt"/>
              <a:cs typeface="Arial" charset="0"/>
            </a:endParaRPr>
          </a:p>
        </p:txBody>
      </p:sp>
      <p:sp>
        <p:nvSpPr>
          <p:cNvPr id="6" name="TextBox 5"/>
          <p:cNvSpPr txBox="1">
            <a:spLocks noChangeArrowheads="1"/>
          </p:cNvSpPr>
          <p:nvPr/>
        </p:nvSpPr>
        <p:spPr bwMode="auto">
          <a:xfrm>
            <a:off x="381000" y="4657725"/>
            <a:ext cx="8458200" cy="523875"/>
          </a:xfrm>
          <a:prstGeom prst="rect">
            <a:avLst/>
          </a:prstGeom>
          <a:noFill/>
          <a:ln w="9525">
            <a:noFill/>
            <a:miter lim="800000"/>
            <a:headEnd/>
            <a:tailEnd/>
          </a:ln>
        </p:spPr>
        <p:txBody>
          <a:bodyPr>
            <a:spAutoFit/>
          </a:bodyPr>
          <a:lstStyle/>
          <a:p>
            <a:pPr>
              <a:defRPr/>
            </a:pPr>
            <a:r>
              <a:rPr lang="en-US" sz="2800" b="1" dirty="0">
                <a:latin typeface="+mn-lt"/>
                <a:cs typeface="Arial" charset="0"/>
              </a:rPr>
              <a:t>Also, there are no formal examinations</a:t>
            </a:r>
            <a:endParaRPr lang="en-GB" sz="2800" b="1" dirty="0">
              <a:latin typeface="+mn-lt"/>
              <a:cs typeface="Arial" charset="0"/>
            </a:endParaRPr>
          </a:p>
        </p:txBody>
      </p:sp>
      <p:sp>
        <p:nvSpPr>
          <p:cNvPr id="7" name="TextBox 6"/>
          <p:cNvSpPr txBox="1">
            <a:spLocks noChangeArrowheads="1"/>
          </p:cNvSpPr>
          <p:nvPr/>
        </p:nvSpPr>
        <p:spPr bwMode="auto">
          <a:xfrm>
            <a:off x="381000" y="5397500"/>
            <a:ext cx="8458200" cy="1384300"/>
          </a:xfrm>
          <a:prstGeom prst="rect">
            <a:avLst/>
          </a:prstGeom>
          <a:noFill/>
          <a:ln w="9525">
            <a:noFill/>
            <a:miter lim="800000"/>
            <a:headEnd/>
            <a:tailEnd/>
          </a:ln>
        </p:spPr>
        <p:txBody>
          <a:bodyPr>
            <a:spAutoFit/>
          </a:bodyPr>
          <a:lstStyle/>
          <a:p>
            <a:pPr>
              <a:defRPr/>
            </a:pPr>
            <a:r>
              <a:rPr lang="en-US" sz="2800" b="1" dirty="0" smtClean="0">
                <a:latin typeface="+mn-lt"/>
                <a:cs typeface="Arial" charset="0"/>
              </a:rPr>
              <a:t>Motivation </a:t>
            </a:r>
            <a:r>
              <a:rPr lang="en-US" sz="2800" b="1" dirty="0">
                <a:latin typeface="+mn-lt"/>
                <a:cs typeface="Arial" charset="0"/>
              </a:rPr>
              <a:t>to learning comes from the necessity to improve </a:t>
            </a:r>
            <a:r>
              <a:rPr lang="en-US" sz="2800" b="1" dirty="0" smtClean="0">
                <a:latin typeface="+mn-lt"/>
                <a:cs typeface="Arial" charset="0"/>
              </a:rPr>
              <a:t>practice.</a:t>
            </a:r>
            <a:endParaRPr lang="en-US" sz="2800" b="1" dirty="0">
              <a:latin typeface="+mn-lt"/>
              <a:cs typeface="Arial" charset="0"/>
            </a:endParaRPr>
          </a:p>
          <a:p>
            <a:pPr>
              <a:defRPr/>
            </a:pPr>
            <a:r>
              <a:rPr lang="en-US" sz="2800" b="1" dirty="0">
                <a:latin typeface="+mn-lt"/>
                <a:cs typeface="Arial" charset="0"/>
              </a:rPr>
              <a:t> </a:t>
            </a:r>
            <a:endParaRPr lang="en-GB" sz="2800" b="1" dirty="0">
              <a:latin typeface="+mn-lt"/>
              <a:cs typeface="Arial" charset="0"/>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1143000"/>
            <a:ext cx="8229600" cy="381000"/>
          </a:xfrm>
        </p:spPr>
        <p:txBody>
          <a:bodyPr>
            <a:normAutofit fontScale="90000"/>
          </a:bodyPr>
          <a:lstStyle/>
          <a:p>
            <a:pPr>
              <a:defRPr/>
            </a:pPr>
            <a:endParaRPr lang="en-US" dirty="0"/>
          </a:p>
        </p:txBody>
      </p:sp>
      <p:sp>
        <p:nvSpPr>
          <p:cNvPr id="5" name="Text Placeholder 1"/>
          <p:cNvSpPr>
            <a:spLocks noGrp="1"/>
          </p:cNvSpPr>
          <p:nvPr>
            <p:ph idx="1"/>
          </p:nvPr>
        </p:nvSpPr>
        <p:spPr>
          <a:xfrm>
            <a:off x="457200" y="1752600"/>
            <a:ext cx="8229600" cy="3657600"/>
          </a:xfrm>
        </p:spPr>
        <p:txBody>
          <a:bodyPr>
            <a:noAutofit/>
          </a:bodyPr>
          <a:lstStyle/>
          <a:p>
            <a:pPr algn="ctr">
              <a:buNone/>
              <a:defRPr/>
            </a:pPr>
            <a:endParaRPr lang="en-US" sz="3600" b="1" dirty="0" smtClean="0"/>
          </a:p>
          <a:p>
            <a:pPr algn="ctr">
              <a:lnSpc>
                <a:spcPct val="200000"/>
              </a:lnSpc>
              <a:buNone/>
              <a:defRPr/>
            </a:pPr>
            <a:r>
              <a:rPr lang="en-US" sz="4800" b="1" dirty="0" smtClean="0">
                <a:solidFill>
                  <a:schemeClr val="accent2"/>
                </a:solidFill>
                <a:cs typeface="Arial" charset="0"/>
              </a:rPr>
              <a:t>How can we achieve CPD?</a:t>
            </a:r>
            <a:endParaRPr lang="en-GB" sz="4800" b="1" dirty="0" smtClean="0">
              <a:solidFill>
                <a:schemeClr val="accent2"/>
              </a:solidFill>
              <a:cs typeface="Arial" charset="0"/>
            </a:endParaRPr>
          </a:p>
          <a:p>
            <a:pPr algn="ctr">
              <a:buNone/>
              <a:defRPr/>
            </a:pPr>
            <a:endParaRPr lang="en-US" sz="4800" b="1" dirty="0" smtClean="0"/>
          </a:p>
          <a:p>
            <a:pPr lvl="1">
              <a:buNone/>
              <a:defRPr/>
            </a:pPr>
            <a:r>
              <a:rPr lang="en-US" sz="3600" dirty="0" smtClean="0"/>
              <a:t>.</a:t>
            </a:r>
            <a:endParaRPr lang="en-US" sz="3600" dirty="0"/>
          </a:p>
        </p:txBody>
      </p:sp>
    </p:spTree>
  </p:cSld>
  <p:clrMapOvr>
    <a:masterClrMapping/>
  </p:clrMapOvr>
  <p:transition spd="slow">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idx="1"/>
          </p:nvPr>
        </p:nvSpPr>
        <p:spPr>
          <a:xfrm>
            <a:off x="457200" y="857250"/>
            <a:ext cx="8229600" cy="4933950"/>
          </a:xfrm>
        </p:spPr>
        <p:txBody>
          <a:bodyPr>
            <a:normAutofit lnSpcReduction="10000"/>
          </a:bodyPr>
          <a:lstStyle/>
          <a:p>
            <a:pPr>
              <a:buNone/>
              <a:defRPr/>
            </a:pPr>
            <a:r>
              <a:rPr lang="en-US" b="1" dirty="0" smtClean="0"/>
              <a:t> </a:t>
            </a:r>
          </a:p>
          <a:p>
            <a:pPr lvl="2">
              <a:lnSpc>
                <a:spcPct val="210000"/>
              </a:lnSpc>
              <a:buFont typeface="Wingdings" pitchFamily="2" charset="2"/>
              <a:buChar char="q"/>
              <a:defRPr/>
            </a:pPr>
            <a:r>
              <a:rPr lang="en-US" b="1" dirty="0" smtClean="0">
                <a:solidFill>
                  <a:schemeClr val="tx1"/>
                </a:solidFill>
              </a:rPr>
              <a:t> </a:t>
            </a:r>
            <a:r>
              <a:rPr lang="en-US" sz="2800" b="1" dirty="0" smtClean="0">
                <a:solidFill>
                  <a:schemeClr val="tx1"/>
                </a:solidFill>
              </a:rPr>
              <a:t>Lecture programs </a:t>
            </a:r>
          </a:p>
          <a:p>
            <a:pPr lvl="2">
              <a:lnSpc>
                <a:spcPct val="210000"/>
              </a:lnSpc>
              <a:buFont typeface="Wingdings" pitchFamily="2" charset="2"/>
              <a:buChar char="q"/>
              <a:defRPr/>
            </a:pPr>
            <a:r>
              <a:rPr lang="en-US" sz="2800" b="1" dirty="0" smtClean="0">
                <a:solidFill>
                  <a:schemeClr val="tx1"/>
                </a:solidFill>
              </a:rPr>
              <a:t>Conferences</a:t>
            </a:r>
          </a:p>
          <a:p>
            <a:pPr lvl="2">
              <a:lnSpc>
                <a:spcPct val="210000"/>
              </a:lnSpc>
              <a:buFont typeface="Wingdings" pitchFamily="2" charset="2"/>
              <a:buChar char="q"/>
              <a:defRPr/>
            </a:pPr>
            <a:r>
              <a:rPr lang="en-US" sz="2800" b="1" dirty="0" smtClean="0">
                <a:solidFill>
                  <a:schemeClr val="tx1"/>
                </a:solidFill>
              </a:rPr>
              <a:t>Workshops</a:t>
            </a:r>
          </a:p>
          <a:p>
            <a:pPr lvl="2">
              <a:lnSpc>
                <a:spcPct val="210000"/>
              </a:lnSpc>
              <a:buFont typeface="Wingdings" pitchFamily="2" charset="2"/>
              <a:buChar char="q"/>
              <a:defRPr/>
            </a:pPr>
            <a:r>
              <a:rPr lang="en-US" sz="2800" b="1" dirty="0" smtClean="0">
                <a:solidFill>
                  <a:schemeClr val="tx1"/>
                </a:solidFill>
              </a:rPr>
              <a:t>CME courses</a:t>
            </a:r>
          </a:p>
          <a:p>
            <a:pPr lvl="2">
              <a:lnSpc>
                <a:spcPct val="210000"/>
              </a:lnSpc>
              <a:buFont typeface="Wingdings" pitchFamily="2" charset="2"/>
              <a:buChar char="q"/>
              <a:defRPr/>
            </a:pPr>
            <a:r>
              <a:rPr lang="en-US" sz="2800" b="1" dirty="0" smtClean="0">
                <a:solidFill>
                  <a:schemeClr val="tx1"/>
                </a:solidFill>
              </a:rPr>
              <a:t>Others …..</a:t>
            </a:r>
          </a:p>
          <a:p>
            <a:pPr>
              <a:buFont typeface="Wingdings" pitchFamily="2" charset="2"/>
              <a:buChar char="q"/>
              <a:defRPr/>
            </a:pPr>
            <a:endParaRPr lang="en-US" b="1" dirty="0" smtClean="0"/>
          </a:p>
          <a:p>
            <a:pPr>
              <a:buNone/>
              <a:defRPr/>
            </a:pPr>
            <a:endParaRPr lang="en-US" b="1" dirty="0" smtClean="0"/>
          </a:p>
        </p:txBody>
      </p:sp>
    </p:spTree>
  </p:cSld>
  <p:clrMapOvr>
    <a:masterClrMapping/>
  </p:clrMapOvr>
  <p:transition spd="slow">
    <p:strips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1"/>
          <p:cNvSpPr txBox="1">
            <a:spLocks noChangeArrowheads="1"/>
          </p:cNvSpPr>
          <p:nvPr/>
        </p:nvSpPr>
        <p:spPr bwMode="auto">
          <a:xfrm>
            <a:off x="1219200" y="838200"/>
            <a:ext cx="6629400" cy="646113"/>
          </a:xfrm>
          <a:prstGeom prst="rect">
            <a:avLst/>
          </a:prstGeom>
          <a:noFill/>
          <a:ln w="9525">
            <a:noFill/>
            <a:miter lim="800000"/>
            <a:headEnd/>
            <a:tailEnd/>
          </a:ln>
        </p:spPr>
        <p:txBody>
          <a:bodyPr>
            <a:spAutoFit/>
          </a:bodyPr>
          <a:lstStyle/>
          <a:p>
            <a:pPr algn="ctr">
              <a:defRPr/>
            </a:pPr>
            <a:r>
              <a:rPr lang="en-US" sz="3600" b="1" dirty="0">
                <a:solidFill>
                  <a:schemeClr val="accent2"/>
                </a:solidFill>
                <a:latin typeface="+mn-lt"/>
                <a:cs typeface="Arial" charset="0"/>
              </a:rPr>
              <a:t>How can we achieve CPD?</a:t>
            </a:r>
            <a:endParaRPr lang="en-GB" sz="3600" b="1" dirty="0">
              <a:solidFill>
                <a:schemeClr val="accent2"/>
              </a:solidFill>
              <a:latin typeface="+mn-lt"/>
              <a:cs typeface="Arial" charset="0"/>
            </a:endParaRPr>
          </a:p>
        </p:txBody>
      </p:sp>
      <p:sp>
        <p:nvSpPr>
          <p:cNvPr id="3" name="TextBox 2"/>
          <p:cNvSpPr txBox="1">
            <a:spLocks noChangeArrowheads="1"/>
          </p:cNvSpPr>
          <p:nvPr/>
        </p:nvSpPr>
        <p:spPr bwMode="auto">
          <a:xfrm>
            <a:off x="685800" y="1676400"/>
            <a:ext cx="7696200" cy="1910908"/>
          </a:xfrm>
          <a:prstGeom prst="rect">
            <a:avLst/>
          </a:prstGeom>
          <a:noFill/>
          <a:ln w="9525">
            <a:noFill/>
            <a:miter lim="800000"/>
            <a:headEnd/>
            <a:tailEnd/>
          </a:ln>
        </p:spPr>
        <p:txBody>
          <a:bodyPr>
            <a:spAutoFit/>
          </a:bodyPr>
          <a:lstStyle/>
          <a:p>
            <a:pPr>
              <a:lnSpc>
                <a:spcPct val="200000"/>
              </a:lnSpc>
              <a:defRPr/>
            </a:pPr>
            <a:r>
              <a:rPr lang="en-US" sz="3200" b="1" dirty="0">
                <a:latin typeface="+mn-lt"/>
                <a:cs typeface="Arial" charset="0"/>
              </a:rPr>
              <a:t>Many methods have been tried in the past</a:t>
            </a:r>
            <a:endParaRPr lang="en-GB" sz="3200" b="1" dirty="0">
              <a:latin typeface="+mn-lt"/>
              <a:cs typeface="Arial" charset="0"/>
            </a:endParaRPr>
          </a:p>
        </p:txBody>
      </p:sp>
      <p:sp>
        <p:nvSpPr>
          <p:cNvPr id="4" name="TextBox 3"/>
          <p:cNvSpPr txBox="1">
            <a:spLocks noChangeArrowheads="1"/>
          </p:cNvSpPr>
          <p:nvPr/>
        </p:nvSpPr>
        <p:spPr bwMode="auto">
          <a:xfrm>
            <a:off x="152400" y="3581400"/>
            <a:ext cx="8763000" cy="2062103"/>
          </a:xfrm>
          <a:prstGeom prst="rect">
            <a:avLst/>
          </a:prstGeom>
          <a:noFill/>
          <a:ln w="9525">
            <a:noFill/>
            <a:miter lim="800000"/>
            <a:headEnd/>
            <a:tailEnd/>
          </a:ln>
        </p:spPr>
        <p:txBody>
          <a:bodyPr wrap="square">
            <a:spAutoFit/>
          </a:bodyPr>
          <a:lstStyle/>
          <a:p>
            <a:pPr>
              <a:lnSpc>
                <a:spcPct val="200000"/>
              </a:lnSpc>
              <a:defRPr/>
            </a:pPr>
            <a:r>
              <a:rPr lang="en-US" sz="3200" b="1" dirty="0">
                <a:latin typeface="+mn-lt"/>
                <a:cs typeface="Arial" charset="0"/>
              </a:rPr>
              <a:t>Currently, </a:t>
            </a:r>
            <a:r>
              <a:rPr lang="en-US" sz="3200" b="1" dirty="0" smtClean="0">
                <a:solidFill>
                  <a:srgbClr val="00B050"/>
                </a:solidFill>
                <a:latin typeface="+mn-lt"/>
                <a:cs typeface="Arial" charset="0"/>
              </a:rPr>
              <a:t>Reflective Practice/Learning </a:t>
            </a:r>
            <a:r>
              <a:rPr lang="en-US" sz="3200" b="1" dirty="0">
                <a:latin typeface="+mn-lt"/>
                <a:cs typeface="Arial" charset="0"/>
              </a:rPr>
              <a:t>is the most favoured</a:t>
            </a:r>
            <a:endParaRPr lang="en-GB" sz="3200" b="1" dirty="0">
              <a:latin typeface="+mn-lt"/>
              <a:cs typeface="Arial" charset="0"/>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3400" y="2743200"/>
            <a:ext cx="8229600" cy="1066800"/>
          </a:xfrm>
        </p:spPr>
        <p:txBody>
          <a:bodyPr/>
          <a:lstStyle/>
          <a:p>
            <a:pPr algn="ctr"/>
            <a:r>
              <a:rPr lang="en-US" sz="7200" dirty="0" smtClean="0"/>
              <a:t>What is the</a:t>
            </a:r>
            <a:br>
              <a:rPr lang="en-US" sz="7200" dirty="0" smtClean="0"/>
            </a:br>
            <a:r>
              <a:rPr lang="en-US" sz="7200" dirty="0" smtClean="0"/>
              <a:t>Reflective Learning</a:t>
            </a:r>
            <a:endParaRPr lang="en-GB" sz="7200" dirty="0" smtClean="0"/>
          </a:p>
        </p:txBody>
      </p:sp>
    </p:spTree>
  </p:cSld>
  <p:clrMapOvr>
    <a:masterClrMapping/>
  </p:clrMapOvr>
  <p:transition spd="slow">
    <p:strips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762000"/>
            <a:ext cx="8229600" cy="1066800"/>
          </a:xfrm>
        </p:spPr>
        <p:txBody>
          <a:bodyPr/>
          <a:lstStyle/>
          <a:p>
            <a:pPr algn="ctr" eaLnBrk="1" hangingPunct="1"/>
            <a:r>
              <a:rPr lang="en-US" dirty="0" smtClean="0"/>
              <a:t>Reflection</a:t>
            </a:r>
          </a:p>
        </p:txBody>
      </p:sp>
      <p:sp>
        <p:nvSpPr>
          <p:cNvPr id="5" name="Rectangle 3"/>
          <p:cNvSpPr>
            <a:spLocks noGrp="1" noChangeArrowheads="1"/>
          </p:cNvSpPr>
          <p:nvPr>
            <p:ph idx="1"/>
          </p:nvPr>
        </p:nvSpPr>
        <p:spPr>
          <a:xfrm>
            <a:off x="457200" y="1752600"/>
            <a:ext cx="8229600" cy="4648200"/>
          </a:xfrm>
        </p:spPr>
        <p:txBody>
          <a:bodyPr/>
          <a:lstStyle/>
          <a:p>
            <a:pPr eaLnBrk="1" hangingPunct="1">
              <a:lnSpc>
                <a:spcPct val="150000"/>
              </a:lnSpc>
            </a:pPr>
            <a:r>
              <a:rPr lang="en-US" dirty="0" smtClean="0"/>
              <a:t>Reflection relates to a complex and deliberate process of thinking about and interpreting experience, in order to learn from it.</a:t>
            </a:r>
          </a:p>
          <a:p>
            <a:pPr eaLnBrk="1" hangingPunct="1">
              <a:lnSpc>
                <a:spcPct val="90000"/>
              </a:lnSpc>
            </a:pPr>
            <a:r>
              <a:rPr lang="en-US" dirty="0" smtClean="0"/>
              <a:t>Reflection : stages e.g.</a:t>
            </a:r>
          </a:p>
          <a:p>
            <a:pPr lvl="2" eaLnBrk="1" hangingPunct="1">
              <a:lnSpc>
                <a:spcPct val="90000"/>
              </a:lnSpc>
            </a:pPr>
            <a:r>
              <a:rPr lang="en-US" dirty="0" smtClean="0"/>
              <a:t>An awareness of uncomfortable feeling</a:t>
            </a:r>
          </a:p>
          <a:p>
            <a:pPr lvl="2" eaLnBrk="1" hangingPunct="1">
              <a:lnSpc>
                <a:spcPct val="90000"/>
              </a:lnSpc>
            </a:pPr>
            <a:r>
              <a:rPr lang="en-US" dirty="0" smtClean="0"/>
              <a:t>Examination of situation</a:t>
            </a:r>
          </a:p>
          <a:p>
            <a:pPr lvl="2" eaLnBrk="1" hangingPunct="1">
              <a:lnSpc>
                <a:spcPct val="90000"/>
              </a:lnSpc>
            </a:pPr>
            <a:r>
              <a:rPr lang="en-US" dirty="0" smtClean="0"/>
              <a:t>Exploration of alternative actions</a:t>
            </a:r>
          </a:p>
          <a:p>
            <a:pPr lvl="2" eaLnBrk="1" hangingPunct="1">
              <a:lnSpc>
                <a:spcPct val="90000"/>
              </a:lnSpc>
            </a:pPr>
            <a:r>
              <a:rPr lang="en-US" dirty="0" smtClean="0"/>
              <a:t>Reflective thoughts results in action   </a:t>
            </a:r>
            <a:endParaRPr lang="ar-SA" dirty="0" smtClean="0"/>
          </a:p>
          <a:p>
            <a:pPr eaLnBrk="1" hangingPunct="1">
              <a:lnSpc>
                <a:spcPct val="90000"/>
              </a:lnSpc>
            </a:pPr>
            <a:endParaRPr lang="en-US" dirty="0" smtClean="0"/>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2071688" y="991850"/>
            <a:ext cx="5214937" cy="1446550"/>
          </a:xfrm>
          <a:prstGeom prst="rect">
            <a:avLst/>
          </a:prstGeom>
          <a:noFill/>
          <a:ln w="9525">
            <a:noFill/>
            <a:miter lim="800000"/>
            <a:headEnd/>
            <a:tailEnd/>
          </a:ln>
        </p:spPr>
        <p:txBody>
          <a:bodyPr>
            <a:spAutoFit/>
          </a:bodyPr>
          <a:lstStyle/>
          <a:p>
            <a:pPr algn="ctr">
              <a:defRPr/>
            </a:pPr>
            <a:r>
              <a:rPr lang="en-US" sz="4400" dirty="0" smtClean="0">
                <a:solidFill>
                  <a:schemeClr val="tx2"/>
                </a:solidFill>
                <a:latin typeface="Bernard MT Condensed" pitchFamily="18" charset="0"/>
                <a:ea typeface="+mj-ea"/>
                <a:cs typeface="+mj-cs"/>
              </a:rPr>
              <a:t>Objectives</a:t>
            </a:r>
          </a:p>
          <a:p>
            <a:pPr algn="ctr">
              <a:defRPr/>
            </a:pPr>
            <a:endParaRPr lang="en-GB" sz="4400" dirty="0">
              <a:solidFill>
                <a:schemeClr val="tx2"/>
              </a:solidFill>
              <a:latin typeface="Bernard MT Condensed" pitchFamily="18" charset="0"/>
              <a:ea typeface="+mj-ea"/>
              <a:cs typeface="+mj-cs"/>
            </a:endParaRPr>
          </a:p>
        </p:txBody>
      </p:sp>
      <p:sp>
        <p:nvSpPr>
          <p:cNvPr id="7171" name="TextBox 7"/>
          <p:cNvSpPr txBox="1">
            <a:spLocks noChangeArrowheads="1"/>
          </p:cNvSpPr>
          <p:nvPr/>
        </p:nvSpPr>
        <p:spPr bwMode="auto">
          <a:xfrm>
            <a:off x="36394" y="2333810"/>
            <a:ext cx="9031406" cy="4401205"/>
          </a:xfrm>
          <a:prstGeom prst="rect">
            <a:avLst/>
          </a:prstGeom>
          <a:noFill/>
          <a:ln w="9525">
            <a:noFill/>
            <a:miter lim="800000"/>
            <a:headEnd/>
            <a:tailEnd/>
          </a:ln>
        </p:spPr>
        <p:txBody>
          <a:bodyPr wrap="square">
            <a:spAutoFit/>
          </a:bodyPr>
          <a:lstStyle/>
          <a:p>
            <a:pPr marL="342900" indent="-342900"/>
            <a:endParaRPr lang="en-US" sz="2800" dirty="0" smtClean="0"/>
          </a:p>
          <a:p>
            <a:pPr marL="342900" indent="-342900">
              <a:buFontTx/>
              <a:buAutoNum type="arabicPeriod"/>
            </a:pPr>
            <a:r>
              <a:rPr lang="en-US" sz="2800" dirty="0" smtClean="0"/>
              <a:t>Describe </a:t>
            </a:r>
            <a:r>
              <a:rPr lang="en-US" sz="2800" b="1" dirty="0" smtClean="0"/>
              <a:t>Competence</a:t>
            </a:r>
          </a:p>
          <a:p>
            <a:pPr marL="342900" indent="-342900">
              <a:buFontTx/>
              <a:buAutoNum type="arabicPeriod"/>
            </a:pPr>
            <a:endParaRPr lang="en-US" sz="2800" b="1" dirty="0" smtClean="0"/>
          </a:p>
          <a:p>
            <a:pPr marL="342900" indent="-342900">
              <a:buFontTx/>
              <a:buAutoNum type="arabicPeriod"/>
            </a:pPr>
            <a:r>
              <a:rPr lang="en-US" sz="2800" dirty="0" smtClean="0"/>
              <a:t>Identify different levels of </a:t>
            </a:r>
            <a:r>
              <a:rPr lang="en-US" sz="2800" b="1" dirty="0" smtClean="0"/>
              <a:t>Competence</a:t>
            </a:r>
            <a:r>
              <a:rPr lang="en-US" sz="2800" dirty="0" smtClean="0"/>
              <a:t>?</a:t>
            </a:r>
          </a:p>
          <a:p>
            <a:pPr marL="342900" indent="-342900">
              <a:buFontTx/>
              <a:buAutoNum type="arabicPeriod"/>
            </a:pPr>
            <a:endParaRPr lang="en-US" sz="2800" dirty="0"/>
          </a:p>
          <a:p>
            <a:pPr marL="342900" indent="-342900">
              <a:buFontTx/>
              <a:buAutoNum type="arabicPeriod"/>
            </a:pPr>
            <a:r>
              <a:rPr lang="en-US" sz="2800" dirty="0" smtClean="0"/>
              <a:t>Practice the </a:t>
            </a:r>
            <a:r>
              <a:rPr lang="en-US" sz="2800" b="1" dirty="0" smtClean="0"/>
              <a:t>Continuous Prof: Devp</a:t>
            </a:r>
            <a:r>
              <a:rPr lang="en-US" sz="2800" dirty="0" smtClean="0"/>
              <a:t>: (CPD)</a:t>
            </a:r>
          </a:p>
          <a:p>
            <a:pPr marL="342900" indent="-342900">
              <a:buFontTx/>
              <a:buAutoNum type="arabicPeriod"/>
            </a:pPr>
            <a:endParaRPr lang="en-US" sz="2800" dirty="0" smtClean="0"/>
          </a:p>
          <a:p>
            <a:pPr marL="342900" indent="-342900">
              <a:buFontTx/>
              <a:buAutoNum type="arabicPeriod"/>
            </a:pPr>
            <a:r>
              <a:rPr lang="en-US" sz="2800" dirty="0" smtClean="0"/>
              <a:t>Apply the </a:t>
            </a:r>
            <a:r>
              <a:rPr lang="en-US" sz="2800" b="1" dirty="0" smtClean="0"/>
              <a:t>Reflective Learning </a:t>
            </a:r>
            <a:r>
              <a:rPr lang="en-US" sz="2800" dirty="0" smtClean="0"/>
              <a:t>in day to day learning </a:t>
            </a:r>
            <a:endParaRPr lang="en-US" sz="2800" dirty="0"/>
          </a:p>
          <a:p>
            <a:pPr marL="342900" indent="-342900"/>
            <a:endParaRPr lang="en-US" sz="2800" dirty="0"/>
          </a:p>
          <a:p>
            <a:pPr marL="342900" indent="-342900"/>
            <a:endParaRPr lang="en-GB" sz="2800" dirty="0"/>
          </a:p>
        </p:txBody>
      </p:sp>
      <p:sp>
        <p:nvSpPr>
          <p:cNvPr id="4" name="Rectangle 3"/>
          <p:cNvSpPr/>
          <p:nvPr/>
        </p:nvSpPr>
        <p:spPr>
          <a:xfrm>
            <a:off x="228600" y="1715209"/>
            <a:ext cx="8610600" cy="461665"/>
          </a:xfrm>
          <a:prstGeom prst="rect">
            <a:avLst/>
          </a:prstGeom>
        </p:spPr>
        <p:txBody>
          <a:bodyPr wrap="square">
            <a:spAutoFit/>
          </a:bodyPr>
          <a:lstStyle/>
          <a:p>
            <a:pPr marL="342900" indent="-342900"/>
            <a:r>
              <a:rPr lang="en-US" sz="2400" b="1" dirty="0" smtClean="0"/>
              <a:t>At the end of this session the  students should be able to</a:t>
            </a:r>
            <a:r>
              <a:rPr lang="en-US" sz="2400" dirty="0" smtClean="0"/>
              <a:t>;</a:t>
            </a:r>
          </a:p>
        </p:txBody>
      </p:sp>
    </p:spTree>
  </p:cSld>
  <p:clrMapOvr>
    <a:masterClrMapping/>
  </p:clrMapOvr>
  <p:transition spd="slow">
    <p:strips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4"/>
          <p:cNvSpPr txBox="1">
            <a:spLocks noChangeArrowheads="1"/>
          </p:cNvSpPr>
          <p:nvPr/>
        </p:nvSpPr>
        <p:spPr bwMode="auto">
          <a:xfrm>
            <a:off x="515203" y="800865"/>
            <a:ext cx="7772400" cy="1323439"/>
          </a:xfrm>
          <a:prstGeom prst="rect">
            <a:avLst/>
          </a:prstGeom>
          <a:noFill/>
          <a:ln w="9525">
            <a:noFill/>
            <a:miter lim="800000"/>
            <a:headEnd/>
            <a:tailEnd/>
          </a:ln>
        </p:spPr>
        <p:txBody>
          <a:bodyPr wrap="square">
            <a:spAutoFit/>
          </a:bodyPr>
          <a:lstStyle/>
          <a:p>
            <a:pPr algn="ctr">
              <a:spcBef>
                <a:spcPct val="50000"/>
              </a:spcBef>
            </a:pPr>
            <a:r>
              <a:rPr lang="en-US" sz="3200" b="1" dirty="0">
                <a:solidFill>
                  <a:schemeClr val="accent2"/>
                </a:solidFill>
              </a:rPr>
              <a:t>What is </a:t>
            </a:r>
            <a:endParaRPr lang="en-US" sz="3200" b="1" dirty="0" smtClean="0">
              <a:solidFill>
                <a:schemeClr val="accent2"/>
              </a:solidFill>
            </a:endParaRPr>
          </a:p>
          <a:p>
            <a:pPr algn="ctr">
              <a:spcBef>
                <a:spcPct val="50000"/>
              </a:spcBef>
            </a:pPr>
            <a:r>
              <a:rPr lang="en-US" sz="3200" b="1" dirty="0" smtClean="0">
                <a:solidFill>
                  <a:schemeClr val="accent2"/>
                </a:solidFill>
              </a:rPr>
              <a:t>Reflective Learning? </a:t>
            </a:r>
            <a:r>
              <a:rPr lang="en-US" sz="3200" b="1" dirty="0" err="1" smtClean="0">
                <a:solidFill>
                  <a:schemeClr val="accent2"/>
                </a:solidFill>
              </a:rPr>
              <a:t>Cont</a:t>
            </a:r>
            <a:r>
              <a:rPr lang="en-US" sz="3200" b="1" dirty="0">
                <a:solidFill>
                  <a:schemeClr val="accent2"/>
                </a:solidFill>
              </a:rPr>
              <a:t>:</a:t>
            </a:r>
          </a:p>
        </p:txBody>
      </p:sp>
      <p:sp>
        <p:nvSpPr>
          <p:cNvPr id="12293" name="Text Box 5"/>
          <p:cNvSpPr txBox="1">
            <a:spLocks noChangeArrowheads="1"/>
          </p:cNvSpPr>
          <p:nvPr/>
        </p:nvSpPr>
        <p:spPr bwMode="auto">
          <a:xfrm>
            <a:off x="533400" y="2667000"/>
            <a:ext cx="8153400" cy="1169551"/>
          </a:xfrm>
          <a:prstGeom prst="rect">
            <a:avLst/>
          </a:prstGeom>
          <a:noFill/>
          <a:ln w="9525">
            <a:noFill/>
            <a:miter lim="800000"/>
            <a:headEnd/>
            <a:tailEnd/>
          </a:ln>
        </p:spPr>
        <p:txBody>
          <a:bodyPr>
            <a:spAutoFit/>
          </a:bodyPr>
          <a:lstStyle/>
          <a:p>
            <a:pPr>
              <a:spcBef>
                <a:spcPct val="50000"/>
              </a:spcBef>
              <a:defRPr/>
            </a:pPr>
            <a:r>
              <a:rPr lang="en-US" sz="2800" b="1" dirty="0">
                <a:solidFill>
                  <a:schemeClr val="hlink"/>
                </a:solidFill>
                <a:latin typeface="+mn-lt"/>
                <a:cs typeface="Arial" charset="0"/>
              </a:rPr>
              <a:t>Systematic</a:t>
            </a:r>
            <a:r>
              <a:rPr lang="en-US" sz="2800" b="1" dirty="0">
                <a:latin typeface="+mn-lt"/>
                <a:cs typeface="Arial" charset="0"/>
              </a:rPr>
              <a:t> revisiting of a </a:t>
            </a:r>
            <a:r>
              <a:rPr lang="en-US" sz="2800" b="1" dirty="0" smtClean="0">
                <a:solidFill>
                  <a:schemeClr val="hlink"/>
                </a:solidFill>
                <a:latin typeface="+mn-lt"/>
                <a:cs typeface="Arial" charset="0"/>
              </a:rPr>
              <a:t>learning</a:t>
            </a:r>
          </a:p>
          <a:p>
            <a:pPr>
              <a:spcBef>
                <a:spcPct val="50000"/>
              </a:spcBef>
              <a:defRPr/>
            </a:pPr>
            <a:r>
              <a:rPr lang="en-US" sz="2800" b="1" dirty="0" smtClean="0">
                <a:solidFill>
                  <a:schemeClr val="hlink"/>
                </a:solidFill>
                <a:latin typeface="+mn-lt"/>
                <a:cs typeface="Arial" charset="0"/>
              </a:rPr>
              <a:t> </a:t>
            </a:r>
            <a:r>
              <a:rPr lang="en-US" sz="2800" b="1" dirty="0">
                <a:solidFill>
                  <a:schemeClr val="hlink"/>
                </a:solidFill>
                <a:latin typeface="+mn-lt"/>
                <a:cs typeface="Arial" charset="0"/>
              </a:rPr>
              <a:t>experience</a:t>
            </a:r>
            <a:r>
              <a:rPr lang="en-US" sz="2800" b="1" dirty="0">
                <a:latin typeface="+mn-lt"/>
                <a:cs typeface="Arial" charset="0"/>
              </a:rPr>
              <a:t> with a view to </a:t>
            </a:r>
            <a:r>
              <a:rPr lang="en-US" sz="2800" b="1" dirty="0">
                <a:solidFill>
                  <a:schemeClr val="hlink"/>
                </a:solidFill>
                <a:latin typeface="+mn-lt"/>
                <a:cs typeface="Arial" charset="0"/>
              </a:rPr>
              <a:t>learning</a:t>
            </a:r>
            <a:r>
              <a:rPr lang="en-US" sz="2800" b="1" dirty="0">
                <a:latin typeface="+mn-lt"/>
                <a:cs typeface="Arial" charset="0"/>
              </a:rPr>
              <a:t> from it</a:t>
            </a:r>
          </a:p>
        </p:txBody>
      </p:sp>
      <p:sp>
        <p:nvSpPr>
          <p:cNvPr id="12294" name="Text Box 6"/>
          <p:cNvSpPr txBox="1">
            <a:spLocks noChangeArrowheads="1"/>
          </p:cNvSpPr>
          <p:nvPr/>
        </p:nvSpPr>
        <p:spPr bwMode="auto">
          <a:xfrm>
            <a:off x="2590800" y="4540250"/>
            <a:ext cx="3962400" cy="579438"/>
          </a:xfrm>
          <a:prstGeom prst="rect">
            <a:avLst/>
          </a:prstGeom>
          <a:noFill/>
          <a:ln w="9525">
            <a:noFill/>
            <a:miter lim="800000"/>
            <a:headEnd/>
            <a:tailEnd/>
          </a:ln>
        </p:spPr>
        <p:txBody>
          <a:bodyPr>
            <a:spAutoFit/>
          </a:bodyPr>
          <a:lstStyle/>
          <a:p>
            <a:pPr algn="ctr">
              <a:spcBef>
                <a:spcPct val="50000"/>
              </a:spcBef>
            </a:pPr>
            <a:r>
              <a:rPr lang="en-US" sz="3200" b="1" dirty="0">
                <a:solidFill>
                  <a:schemeClr val="accent2"/>
                </a:solidFill>
              </a:rPr>
              <a:t>Why reflection?</a:t>
            </a:r>
          </a:p>
        </p:txBody>
      </p:sp>
      <p:sp>
        <p:nvSpPr>
          <p:cNvPr id="12295" name="Text Box 7"/>
          <p:cNvSpPr txBox="1">
            <a:spLocks noChangeArrowheads="1"/>
          </p:cNvSpPr>
          <p:nvPr/>
        </p:nvSpPr>
        <p:spPr bwMode="auto">
          <a:xfrm>
            <a:off x="533400" y="4540250"/>
            <a:ext cx="7924800" cy="1600438"/>
          </a:xfrm>
          <a:prstGeom prst="rect">
            <a:avLst/>
          </a:prstGeom>
          <a:noFill/>
          <a:ln w="9525">
            <a:noFill/>
            <a:miter lim="800000"/>
            <a:headEnd/>
            <a:tailEnd/>
          </a:ln>
        </p:spPr>
        <p:txBody>
          <a:bodyPr>
            <a:spAutoFit/>
          </a:bodyPr>
          <a:lstStyle/>
          <a:p>
            <a:pPr>
              <a:spcBef>
                <a:spcPct val="50000"/>
              </a:spcBef>
              <a:defRPr/>
            </a:pPr>
            <a:endParaRPr lang="en-US" sz="2800" b="1" dirty="0" smtClean="0">
              <a:latin typeface="+mn-lt"/>
              <a:cs typeface="Arial" charset="0"/>
            </a:endParaRPr>
          </a:p>
          <a:p>
            <a:pPr>
              <a:spcBef>
                <a:spcPct val="50000"/>
              </a:spcBef>
              <a:defRPr/>
            </a:pPr>
            <a:r>
              <a:rPr lang="en-US" sz="2800" b="1" dirty="0" smtClean="0">
                <a:latin typeface="+mn-lt"/>
                <a:cs typeface="Arial" charset="0"/>
              </a:rPr>
              <a:t>Key </a:t>
            </a:r>
            <a:r>
              <a:rPr lang="en-US" sz="2800" b="1" dirty="0">
                <a:latin typeface="+mn-lt"/>
                <a:cs typeface="Arial" charset="0"/>
              </a:rPr>
              <a:t>to become a lifelong learner – if not most learning opportunities are lost</a:t>
            </a:r>
          </a:p>
        </p:txBody>
      </p:sp>
      <p:sp>
        <p:nvSpPr>
          <p:cNvPr id="12296" name="Text Box 8"/>
          <p:cNvSpPr txBox="1">
            <a:spLocks noChangeArrowheads="1"/>
          </p:cNvSpPr>
          <p:nvPr/>
        </p:nvSpPr>
        <p:spPr bwMode="auto">
          <a:xfrm>
            <a:off x="533400" y="5648980"/>
            <a:ext cx="8001000" cy="523220"/>
          </a:xfrm>
          <a:prstGeom prst="rect">
            <a:avLst/>
          </a:prstGeom>
          <a:noFill/>
          <a:ln w="9525">
            <a:noFill/>
            <a:miter lim="800000"/>
            <a:headEnd/>
            <a:tailEnd/>
          </a:ln>
        </p:spPr>
        <p:txBody>
          <a:bodyPr>
            <a:spAutoFit/>
          </a:bodyPr>
          <a:lstStyle/>
          <a:p>
            <a:pPr>
              <a:spcBef>
                <a:spcPct val="50000"/>
              </a:spcBef>
              <a:defRPr/>
            </a:pPr>
            <a:endParaRPr lang="en-US" sz="2800" b="1" dirty="0">
              <a:latin typeface="+mn-lt"/>
              <a:cs typeface="Arial" charset="0"/>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nodePh="1">
                                  <p:stCondLst>
                                    <p:cond delay="0"/>
                                  </p:stCondLst>
                                  <p:endCondLst>
                                    <p:cond evt="begin" delay="0">
                                      <p:tn val="17"/>
                                    </p:cond>
                                  </p:endCondLst>
                                  <p:childTnLst>
                                    <p:set>
                                      <p:cBhvr>
                                        <p:cTn id="18" dur="1" fill="hold">
                                          <p:stCondLst>
                                            <p:cond delay="0"/>
                                          </p:stCondLst>
                                        </p:cTn>
                                        <p:tgtEl>
                                          <p:spTgt spid="12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12295" grpId="0"/>
      <p:bldP spid="1229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4"/>
          <p:cNvSpPr txBox="1">
            <a:spLocks noChangeArrowheads="1"/>
          </p:cNvSpPr>
          <p:nvPr/>
        </p:nvSpPr>
        <p:spPr bwMode="auto">
          <a:xfrm>
            <a:off x="609600" y="533400"/>
            <a:ext cx="7543800" cy="1323439"/>
          </a:xfrm>
          <a:prstGeom prst="rect">
            <a:avLst/>
          </a:prstGeom>
          <a:noFill/>
          <a:ln w="9525">
            <a:noFill/>
            <a:miter lim="800000"/>
            <a:headEnd/>
            <a:tailEnd/>
          </a:ln>
        </p:spPr>
        <p:txBody>
          <a:bodyPr wrap="square">
            <a:spAutoFit/>
          </a:bodyPr>
          <a:lstStyle/>
          <a:p>
            <a:pPr algn="ctr">
              <a:spcBef>
                <a:spcPct val="50000"/>
              </a:spcBef>
            </a:pPr>
            <a:r>
              <a:rPr lang="en-US" sz="3200" b="1" dirty="0">
                <a:solidFill>
                  <a:schemeClr val="accent2"/>
                </a:solidFill>
              </a:rPr>
              <a:t>Reflective log: </a:t>
            </a:r>
            <a:endParaRPr lang="en-US" sz="3200" b="1" dirty="0" smtClean="0">
              <a:solidFill>
                <a:schemeClr val="accent2"/>
              </a:solidFill>
            </a:endParaRPr>
          </a:p>
          <a:p>
            <a:pPr algn="ctr">
              <a:spcBef>
                <a:spcPct val="50000"/>
              </a:spcBef>
            </a:pPr>
            <a:r>
              <a:rPr lang="en-US" sz="3200" b="1" dirty="0" smtClean="0">
                <a:solidFill>
                  <a:schemeClr val="accent2"/>
                </a:solidFill>
              </a:rPr>
              <a:t>a </a:t>
            </a:r>
            <a:r>
              <a:rPr lang="en-US" sz="3200" b="1" dirty="0">
                <a:solidFill>
                  <a:schemeClr val="accent2"/>
                </a:solidFill>
              </a:rPr>
              <a:t>simplified version</a:t>
            </a:r>
          </a:p>
        </p:txBody>
      </p:sp>
      <p:sp>
        <p:nvSpPr>
          <p:cNvPr id="5125" name="Text Box 5"/>
          <p:cNvSpPr txBox="1">
            <a:spLocks noChangeArrowheads="1"/>
          </p:cNvSpPr>
          <p:nvPr/>
        </p:nvSpPr>
        <p:spPr bwMode="auto">
          <a:xfrm>
            <a:off x="1524000" y="2052637"/>
            <a:ext cx="5486400" cy="461963"/>
          </a:xfrm>
          <a:prstGeom prst="rect">
            <a:avLst/>
          </a:prstGeom>
          <a:noFill/>
          <a:ln w="9525">
            <a:noFill/>
            <a:miter lim="800000"/>
            <a:headEnd/>
            <a:tailEnd/>
          </a:ln>
        </p:spPr>
        <p:txBody>
          <a:bodyPr>
            <a:spAutoFit/>
          </a:bodyPr>
          <a:lstStyle/>
          <a:p>
            <a:pPr>
              <a:spcBef>
                <a:spcPct val="50000"/>
              </a:spcBef>
              <a:defRPr/>
            </a:pPr>
            <a:r>
              <a:rPr lang="en-US" sz="2400" b="1" dirty="0">
                <a:latin typeface="+mn-lt"/>
                <a:cs typeface="Arial" charset="0"/>
              </a:rPr>
              <a:t>1. What is the learning   event?</a:t>
            </a:r>
          </a:p>
        </p:txBody>
      </p:sp>
      <p:sp>
        <p:nvSpPr>
          <p:cNvPr id="5126" name="Text Box 6"/>
          <p:cNvSpPr txBox="1">
            <a:spLocks noChangeArrowheads="1"/>
          </p:cNvSpPr>
          <p:nvPr/>
        </p:nvSpPr>
        <p:spPr bwMode="auto">
          <a:xfrm>
            <a:off x="1524000" y="2819400"/>
            <a:ext cx="4648200" cy="457200"/>
          </a:xfrm>
          <a:prstGeom prst="rect">
            <a:avLst/>
          </a:prstGeom>
          <a:noFill/>
          <a:ln w="9525">
            <a:noFill/>
            <a:miter lim="800000"/>
            <a:headEnd/>
            <a:tailEnd/>
          </a:ln>
        </p:spPr>
        <p:txBody>
          <a:bodyPr>
            <a:spAutoFit/>
          </a:bodyPr>
          <a:lstStyle/>
          <a:p>
            <a:pPr>
              <a:spcBef>
                <a:spcPct val="50000"/>
              </a:spcBef>
              <a:defRPr/>
            </a:pPr>
            <a:r>
              <a:rPr lang="en-US" sz="2400" b="1" dirty="0">
                <a:latin typeface="+mn-lt"/>
                <a:cs typeface="Arial" charset="0"/>
              </a:rPr>
              <a:t>2. What did I learn?</a:t>
            </a:r>
          </a:p>
        </p:txBody>
      </p:sp>
      <p:sp>
        <p:nvSpPr>
          <p:cNvPr id="5127" name="Text Box 7"/>
          <p:cNvSpPr txBox="1">
            <a:spLocks noChangeArrowheads="1"/>
          </p:cNvSpPr>
          <p:nvPr/>
        </p:nvSpPr>
        <p:spPr bwMode="auto">
          <a:xfrm>
            <a:off x="1524000" y="3657600"/>
            <a:ext cx="5334000" cy="457200"/>
          </a:xfrm>
          <a:prstGeom prst="rect">
            <a:avLst/>
          </a:prstGeom>
          <a:noFill/>
          <a:ln w="9525">
            <a:noFill/>
            <a:miter lim="800000"/>
            <a:headEnd/>
            <a:tailEnd/>
          </a:ln>
        </p:spPr>
        <p:txBody>
          <a:bodyPr>
            <a:spAutoFit/>
          </a:bodyPr>
          <a:lstStyle/>
          <a:p>
            <a:pPr>
              <a:spcBef>
                <a:spcPct val="50000"/>
              </a:spcBef>
              <a:defRPr/>
            </a:pPr>
            <a:r>
              <a:rPr lang="en-US" sz="2400" b="1" dirty="0">
                <a:latin typeface="+mn-lt"/>
                <a:cs typeface="Arial" charset="0"/>
              </a:rPr>
              <a:t>3. What more do I have to learn?</a:t>
            </a:r>
          </a:p>
        </p:txBody>
      </p:sp>
      <p:sp>
        <p:nvSpPr>
          <p:cNvPr id="5128" name="Text Box 8"/>
          <p:cNvSpPr txBox="1">
            <a:spLocks noChangeArrowheads="1"/>
          </p:cNvSpPr>
          <p:nvPr/>
        </p:nvSpPr>
        <p:spPr bwMode="auto">
          <a:xfrm>
            <a:off x="1524000" y="4495800"/>
            <a:ext cx="5867400" cy="457200"/>
          </a:xfrm>
          <a:prstGeom prst="rect">
            <a:avLst/>
          </a:prstGeom>
          <a:noFill/>
          <a:ln w="9525">
            <a:noFill/>
            <a:miter lim="800000"/>
            <a:headEnd/>
            <a:tailEnd/>
          </a:ln>
        </p:spPr>
        <p:txBody>
          <a:bodyPr>
            <a:spAutoFit/>
          </a:bodyPr>
          <a:lstStyle/>
          <a:p>
            <a:pPr>
              <a:spcBef>
                <a:spcPct val="50000"/>
              </a:spcBef>
              <a:defRPr/>
            </a:pPr>
            <a:r>
              <a:rPr lang="en-US" sz="2400" b="1" dirty="0">
                <a:latin typeface="+mn-lt"/>
                <a:cs typeface="Arial" charset="0"/>
              </a:rPr>
              <a:t>4. How can I learn it?</a:t>
            </a:r>
          </a:p>
        </p:txBody>
      </p:sp>
      <p:sp>
        <p:nvSpPr>
          <p:cNvPr id="5129" name="Text Box 9"/>
          <p:cNvSpPr txBox="1">
            <a:spLocks noChangeArrowheads="1"/>
          </p:cNvSpPr>
          <p:nvPr/>
        </p:nvSpPr>
        <p:spPr bwMode="auto">
          <a:xfrm>
            <a:off x="1524000" y="5341937"/>
            <a:ext cx="6477000" cy="830263"/>
          </a:xfrm>
          <a:prstGeom prst="rect">
            <a:avLst/>
          </a:prstGeom>
          <a:noFill/>
          <a:ln w="9525">
            <a:noFill/>
            <a:miter lim="800000"/>
            <a:headEnd/>
            <a:tailEnd/>
          </a:ln>
        </p:spPr>
        <p:txBody>
          <a:bodyPr>
            <a:spAutoFit/>
          </a:bodyPr>
          <a:lstStyle/>
          <a:p>
            <a:pPr marL="350838" indent="-350838">
              <a:spcBef>
                <a:spcPct val="50000"/>
              </a:spcBef>
              <a:defRPr/>
            </a:pPr>
            <a:r>
              <a:rPr lang="en-US" sz="2400" b="1" dirty="0">
                <a:latin typeface="+mn-lt"/>
                <a:cs typeface="Arial" charset="0"/>
              </a:rPr>
              <a:t>5. Evidence for further learning / change of practice?</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6" grpId="0"/>
      <p:bldP spid="5127" grpId="0"/>
      <p:bldP spid="5128" grpId="0"/>
      <p:bldP spid="512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81000" y="838200"/>
            <a:ext cx="8229600" cy="1066800"/>
          </a:xfrm>
        </p:spPr>
        <p:txBody>
          <a:bodyPr/>
          <a:lstStyle/>
          <a:p>
            <a:r>
              <a:rPr lang="en-US" dirty="0" smtClean="0">
                <a:latin typeface="Bernard MT Condensed" pitchFamily="18" charset="0"/>
              </a:rPr>
              <a:t>A scenario (3) :</a:t>
            </a:r>
          </a:p>
        </p:txBody>
      </p:sp>
      <p:sp>
        <p:nvSpPr>
          <p:cNvPr id="57347" name="Rectangle 3"/>
          <p:cNvSpPr>
            <a:spLocks noGrp="1" noChangeArrowheads="1"/>
          </p:cNvSpPr>
          <p:nvPr>
            <p:ph idx="1"/>
          </p:nvPr>
        </p:nvSpPr>
        <p:spPr>
          <a:xfrm>
            <a:off x="0" y="1905000"/>
            <a:ext cx="9144000" cy="4648200"/>
          </a:xfrm>
        </p:spPr>
        <p:txBody>
          <a:bodyPr/>
          <a:lstStyle/>
          <a:p>
            <a:pPr>
              <a:lnSpc>
                <a:spcPct val="150000"/>
              </a:lnSpc>
            </a:pPr>
            <a:r>
              <a:rPr lang="en-US" dirty="0" smtClean="0"/>
              <a:t>A 55 year old man came to clinic with complaint of low back pain (LBP).</a:t>
            </a:r>
          </a:p>
          <a:p>
            <a:pPr>
              <a:lnSpc>
                <a:spcPct val="150000"/>
              </a:lnSpc>
            </a:pPr>
            <a:r>
              <a:rPr lang="en-US" dirty="0" smtClean="0"/>
              <a:t>You have examined his back which was ok. His height was 160 cm, and weight is 100 kg.</a:t>
            </a:r>
          </a:p>
          <a:p>
            <a:pPr>
              <a:lnSpc>
                <a:spcPct val="150000"/>
              </a:lnSpc>
            </a:pPr>
            <a:r>
              <a:rPr lang="en-US" dirty="0" smtClean="0"/>
              <a:t>You would like to manage this patient’s LBP contributed due to his excess body weight. </a:t>
            </a:r>
          </a:p>
        </p:txBody>
      </p:sp>
    </p:spTree>
  </p:cSld>
  <p:clrMapOvr>
    <a:masterClrMapping/>
  </p:clrMapOvr>
  <p:transition spd="slow">
    <p:strips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4"/>
          <p:cNvSpPr txBox="1">
            <a:spLocks noChangeArrowheads="1"/>
          </p:cNvSpPr>
          <p:nvPr/>
        </p:nvSpPr>
        <p:spPr bwMode="auto">
          <a:xfrm>
            <a:off x="1219200" y="381000"/>
            <a:ext cx="5181600" cy="646113"/>
          </a:xfrm>
          <a:prstGeom prst="rect">
            <a:avLst/>
          </a:prstGeom>
          <a:noFill/>
          <a:ln w="9525">
            <a:noFill/>
            <a:miter lim="800000"/>
            <a:headEnd/>
            <a:tailEnd/>
          </a:ln>
        </p:spPr>
        <p:txBody>
          <a:bodyPr>
            <a:spAutoFit/>
          </a:bodyPr>
          <a:lstStyle/>
          <a:p>
            <a:pPr algn="ctr">
              <a:spcBef>
                <a:spcPct val="50000"/>
              </a:spcBef>
            </a:pPr>
            <a:r>
              <a:rPr lang="en-US" sz="3600" b="1" dirty="0" smtClean="0">
                <a:solidFill>
                  <a:schemeClr val="accent2"/>
                </a:solidFill>
              </a:rPr>
              <a:t>Example (LBP) </a:t>
            </a:r>
            <a:endParaRPr lang="en-US" sz="3600" b="1" dirty="0">
              <a:solidFill>
                <a:schemeClr val="accent2"/>
              </a:solidFill>
            </a:endParaRPr>
          </a:p>
        </p:txBody>
      </p:sp>
      <p:sp>
        <p:nvSpPr>
          <p:cNvPr id="11269" name="Text Box 5"/>
          <p:cNvSpPr txBox="1">
            <a:spLocks noChangeArrowheads="1"/>
          </p:cNvSpPr>
          <p:nvPr/>
        </p:nvSpPr>
        <p:spPr bwMode="auto">
          <a:xfrm>
            <a:off x="0" y="1066800"/>
            <a:ext cx="9067800" cy="707886"/>
          </a:xfrm>
          <a:prstGeom prst="rect">
            <a:avLst/>
          </a:prstGeom>
          <a:noFill/>
          <a:ln w="9525">
            <a:noFill/>
            <a:miter lim="800000"/>
            <a:headEnd/>
            <a:tailEnd/>
          </a:ln>
        </p:spPr>
        <p:txBody>
          <a:bodyPr wrap="square">
            <a:spAutoFit/>
          </a:bodyPr>
          <a:lstStyle/>
          <a:p>
            <a:pPr marL="228600" indent="-228600">
              <a:spcBef>
                <a:spcPct val="50000"/>
              </a:spcBef>
            </a:pPr>
            <a:r>
              <a:rPr lang="en-US" sz="2000" b="1" dirty="0">
                <a:solidFill>
                  <a:schemeClr val="hlink"/>
                </a:solidFill>
              </a:rPr>
              <a:t>1. Learning experience </a:t>
            </a:r>
            <a:r>
              <a:rPr lang="en-US" sz="2000" b="1" dirty="0" smtClean="0">
                <a:solidFill>
                  <a:schemeClr val="hlink"/>
                </a:solidFill>
              </a:rPr>
              <a:t>–</a:t>
            </a:r>
            <a:r>
              <a:rPr lang="en-US" sz="2000" b="1" dirty="0" smtClean="0"/>
              <a:t> This obese </a:t>
            </a:r>
            <a:r>
              <a:rPr lang="en-US" sz="2000" b="1" dirty="0"/>
              <a:t>person who </a:t>
            </a:r>
            <a:r>
              <a:rPr lang="en-US" sz="2000" b="1" dirty="0" smtClean="0"/>
              <a:t>needed </a:t>
            </a:r>
            <a:r>
              <a:rPr lang="en-US" sz="2000" b="1" dirty="0"/>
              <a:t>to reduce weight.</a:t>
            </a:r>
          </a:p>
        </p:txBody>
      </p:sp>
      <p:sp>
        <p:nvSpPr>
          <p:cNvPr id="11270" name="Text Box 6"/>
          <p:cNvSpPr txBox="1">
            <a:spLocks noChangeArrowheads="1"/>
          </p:cNvSpPr>
          <p:nvPr/>
        </p:nvSpPr>
        <p:spPr bwMode="auto">
          <a:xfrm>
            <a:off x="0" y="1905000"/>
            <a:ext cx="9067800" cy="708025"/>
          </a:xfrm>
          <a:prstGeom prst="rect">
            <a:avLst/>
          </a:prstGeom>
          <a:noFill/>
          <a:ln w="9525">
            <a:noFill/>
            <a:miter lim="800000"/>
            <a:headEnd/>
            <a:tailEnd/>
          </a:ln>
        </p:spPr>
        <p:txBody>
          <a:bodyPr wrap="square">
            <a:spAutoFit/>
          </a:bodyPr>
          <a:lstStyle/>
          <a:p>
            <a:pPr marL="228600" indent="-228600">
              <a:spcBef>
                <a:spcPct val="50000"/>
              </a:spcBef>
            </a:pPr>
            <a:r>
              <a:rPr lang="en-US" sz="2000" b="1" dirty="0">
                <a:solidFill>
                  <a:schemeClr val="hlink"/>
                </a:solidFill>
              </a:rPr>
              <a:t>2. What did I learn?</a:t>
            </a:r>
            <a:r>
              <a:rPr lang="en-US" sz="2000" b="1" dirty="0"/>
              <a:t> Learned how the patient’s activities have been affected by obesity.</a:t>
            </a:r>
          </a:p>
        </p:txBody>
      </p:sp>
      <p:sp>
        <p:nvSpPr>
          <p:cNvPr id="11271" name="Text Box 7"/>
          <p:cNvSpPr txBox="1">
            <a:spLocks noChangeArrowheads="1"/>
          </p:cNvSpPr>
          <p:nvPr/>
        </p:nvSpPr>
        <p:spPr bwMode="auto">
          <a:xfrm>
            <a:off x="0" y="2743200"/>
            <a:ext cx="9067800" cy="1477328"/>
          </a:xfrm>
          <a:prstGeom prst="rect">
            <a:avLst/>
          </a:prstGeom>
          <a:noFill/>
          <a:ln w="9525">
            <a:noFill/>
            <a:miter lim="800000"/>
            <a:headEnd/>
            <a:tailEnd/>
          </a:ln>
        </p:spPr>
        <p:txBody>
          <a:bodyPr wrap="square">
            <a:spAutoFit/>
          </a:bodyPr>
          <a:lstStyle/>
          <a:p>
            <a:pPr marL="228600" indent="-228600">
              <a:lnSpc>
                <a:spcPct val="150000"/>
              </a:lnSpc>
              <a:spcBef>
                <a:spcPct val="50000"/>
              </a:spcBef>
            </a:pPr>
            <a:r>
              <a:rPr lang="en-US" sz="2000" b="1" dirty="0">
                <a:solidFill>
                  <a:schemeClr val="hlink"/>
                </a:solidFill>
              </a:rPr>
              <a:t>3. What do I have to learn more?</a:t>
            </a:r>
            <a:r>
              <a:rPr lang="en-US" sz="2000" b="1" dirty="0"/>
              <a:t> Did not know the advice that should be given to the patient with a given BMI. Are there guidelines for interpreting BMI?</a:t>
            </a:r>
          </a:p>
        </p:txBody>
      </p:sp>
      <p:sp>
        <p:nvSpPr>
          <p:cNvPr id="11272" name="Text Box 8"/>
          <p:cNvSpPr txBox="1">
            <a:spLocks noChangeArrowheads="1"/>
          </p:cNvSpPr>
          <p:nvPr/>
        </p:nvSpPr>
        <p:spPr bwMode="auto">
          <a:xfrm>
            <a:off x="0" y="4114800"/>
            <a:ext cx="9067800" cy="400050"/>
          </a:xfrm>
          <a:prstGeom prst="rect">
            <a:avLst/>
          </a:prstGeom>
          <a:noFill/>
          <a:ln w="9525">
            <a:noFill/>
            <a:miter lim="800000"/>
            <a:headEnd/>
            <a:tailEnd/>
          </a:ln>
        </p:spPr>
        <p:txBody>
          <a:bodyPr wrap="square">
            <a:spAutoFit/>
          </a:bodyPr>
          <a:lstStyle/>
          <a:p>
            <a:pPr marL="228600" indent="-228600">
              <a:spcBef>
                <a:spcPct val="50000"/>
              </a:spcBef>
            </a:pPr>
            <a:r>
              <a:rPr lang="en-US" sz="2000" b="1" dirty="0">
                <a:solidFill>
                  <a:schemeClr val="hlink"/>
                </a:solidFill>
              </a:rPr>
              <a:t>4. How do I learn it</a:t>
            </a:r>
            <a:r>
              <a:rPr lang="en-US" sz="2000" b="1" dirty="0" smtClean="0">
                <a:solidFill>
                  <a:schemeClr val="hlink"/>
                </a:solidFill>
              </a:rPr>
              <a:t>?  </a:t>
            </a:r>
            <a:r>
              <a:rPr lang="en-US" sz="2000" b="1" dirty="0" smtClean="0"/>
              <a:t>Refer </a:t>
            </a:r>
            <a:r>
              <a:rPr lang="en-US" sz="2000" b="1" dirty="0"/>
              <a:t>a book/article. Talk to the dietician. </a:t>
            </a:r>
          </a:p>
        </p:txBody>
      </p:sp>
      <p:sp>
        <p:nvSpPr>
          <p:cNvPr id="11273" name="Text Box 9"/>
          <p:cNvSpPr txBox="1">
            <a:spLocks noChangeArrowheads="1"/>
          </p:cNvSpPr>
          <p:nvPr/>
        </p:nvSpPr>
        <p:spPr bwMode="auto">
          <a:xfrm>
            <a:off x="0" y="4800600"/>
            <a:ext cx="9144000" cy="1477328"/>
          </a:xfrm>
          <a:prstGeom prst="rect">
            <a:avLst/>
          </a:prstGeom>
          <a:noFill/>
          <a:ln w="9525">
            <a:noFill/>
            <a:miter lim="800000"/>
            <a:headEnd/>
            <a:tailEnd/>
          </a:ln>
        </p:spPr>
        <p:txBody>
          <a:bodyPr wrap="square">
            <a:spAutoFit/>
          </a:bodyPr>
          <a:lstStyle/>
          <a:p>
            <a:pPr marL="228600" indent="-228600">
              <a:lnSpc>
                <a:spcPct val="150000"/>
              </a:lnSpc>
              <a:spcBef>
                <a:spcPct val="50000"/>
              </a:spcBef>
            </a:pPr>
            <a:r>
              <a:rPr lang="en-US" sz="2000" b="1" dirty="0">
                <a:solidFill>
                  <a:schemeClr val="hlink"/>
                </a:solidFill>
              </a:rPr>
              <a:t>5. Evidence / change of practice –</a:t>
            </a:r>
            <a:r>
              <a:rPr lang="en-US" sz="2000" b="1" dirty="0"/>
              <a:t> BMI was accurately interpreted. Patient was advised about the dietary/lifestyle changes and referred to an obesity clinic. References of books referred.</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p:bldP spid="11271" grpId="0"/>
      <p:bldP spid="11272" grpId="0"/>
      <p:bldP spid="1127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2590800" y="1371600"/>
            <a:ext cx="4191000" cy="579438"/>
          </a:xfrm>
          <a:prstGeom prst="rect">
            <a:avLst/>
          </a:prstGeom>
          <a:noFill/>
          <a:ln w="9525">
            <a:noFill/>
            <a:miter lim="800000"/>
            <a:headEnd/>
            <a:tailEnd/>
          </a:ln>
        </p:spPr>
        <p:txBody>
          <a:bodyPr>
            <a:spAutoFit/>
          </a:bodyPr>
          <a:lstStyle/>
          <a:p>
            <a:pPr algn="ctr">
              <a:spcBef>
                <a:spcPct val="50000"/>
              </a:spcBef>
            </a:pPr>
            <a:r>
              <a:rPr lang="en-US" sz="3200" b="1">
                <a:solidFill>
                  <a:schemeClr val="accent2"/>
                </a:solidFill>
              </a:rPr>
              <a:t>Reflective practice</a:t>
            </a:r>
          </a:p>
        </p:txBody>
      </p:sp>
      <p:sp>
        <p:nvSpPr>
          <p:cNvPr id="14339" name="Text Box 5"/>
          <p:cNvSpPr txBox="1">
            <a:spLocks noChangeArrowheads="1"/>
          </p:cNvSpPr>
          <p:nvPr/>
        </p:nvSpPr>
        <p:spPr bwMode="auto">
          <a:xfrm>
            <a:off x="2590800" y="2819400"/>
            <a:ext cx="4800600" cy="519113"/>
          </a:xfrm>
          <a:prstGeom prst="rect">
            <a:avLst/>
          </a:prstGeom>
          <a:noFill/>
          <a:ln w="9525">
            <a:noFill/>
            <a:miter lim="800000"/>
            <a:headEnd/>
            <a:tailEnd/>
          </a:ln>
        </p:spPr>
        <p:txBody>
          <a:bodyPr>
            <a:spAutoFit/>
          </a:bodyPr>
          <a:lstStyle/>
          <a:p>
            <a:pPr>
              <a:spcBef>
                <a:spcPct val="50000"/>
              </a:spcBef>
            </a:pPr>
            <a:r>
              <a:rPr lang="en-US" sz="2800" b="1" dirty="0"/>
              <a:t>1. </a:t>
            </a:r>
            <a:r>
              <a:rPr lang="en-US" sz="2800" b="1" dirty="0" smtClean="0"/>
              <a:t>Reflection-in </a:t>
            </a:r>
            <a:r>
              <a:rPr lang="en-US" sz="2800" b="1" dirty="0"/>
              <a:t>action</a:t>
            </a:r>
          </a:p>
        </p:txBody>
      </p:sp>
      <p:sp>
        <p:nvSpPr>
          <p:cNvPr id="14340" name="Text Box 6"/>
          <p:cNvSpPr txBox="1">
            <a:spLocks noChangeArrowheads="1"/>
          </p:cNvSpPr>
          <p:nvPr/>
        </p:nvSpPr>
        <p:spPr bwMode="auto">
          <a:xfrm>
            <a:off x="2590800" y="3733800"/>
            <a:ext cx="4800600" cy="519113"/>
          </a:xfrm>
          <a:prstGeom prst="rect">
            <a:avLst/>
          </a:prstGeom>
          <a:noFill/>
          <a:ln w="9525">
            <a:noFill/>
            <a:miter lim="800000"/>
            <a:headEnd/>
            <a:tailEnd/>
          </a:ln>
        </p:spPr>
        <p:txBody>
          <a:bodyPr>
            <a:spAutoFit/>
          </a:bodyPr>
          <a:lstStyle/>
          <a:p>
            <a:pPr>
              <a:spcBef>
                <a:spcPct val="50000"/>
              </a:spcBef>
            </a:pPr>
            <a:r>
              <a:rPr lang="en-US" sz="2800" b="1" dirty="0"/>
              <a:t>2. </a:t>
            </a:r>
            <a:r>
              <a:rPr lang="en-US" sz="2800" b="1" dirty="0" smtClean="0"/>
              <a:t>Reflection-on </a:t>
            </a:r>
            <a:r>
              <a:rPr lang="en-US" sz="2800" b="1" dirty="0"/>
              <a:t>action</a:t>
            </a:r>
          </a:p>
        </p:txBody>
      </p:sp>
    </p:spTree>
  </p:cSld>
  <p:clrMapOvr>
    <a:masterClrMapping/>
  </p:clrMapOvr>
  <p:transition spd="slow">
    <p:strips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1371600" y="1676400"/>
            <a:ext cx="6324600" cy="579438"/>
          </a:xfrm>
          <a:prstGeom prst="rect">
            <a:avLst/>
          </a:prstGeom>
          <a:noFill/>
          <a:ln w="9525">
            <a:noFill/>
            <a:miter lim="800000"/>
            <a:headEnd/>
            <a:tailEnd/>
          </a:ln>
        </p:spPr>
        <p:txBody>
          <a:bodyPr>
            <a:spAutoFit/>
          </a:bodyPr>
          <a:lstStyle/>
          <a:p>
            <a:pPr algn="ctr">
              <a:spcBef>
                <a:spcPct val="50000"/>
              </a:spcBef>
            </a:pPr>
            <a:r>
              <a:rPr lang="en-US" sz="3200" b="1">
                <a:solidFill>
                  <a:schemeClr val="accent2"/>
                </a:solidFill>
              </a:rPr>
              <a:t>Kolb’s cycle</a:t>
            </a:r>
          </a:p>
        </p:txBody>
      </p:sp>
      <p:grpSp>
        <p:nvGrpSpPr>
          <p:cNvPr id="2" name="Group 19"/>
          <p:cNvGrpSpPr>
            <a:grpSpLocks/>
          </p:cNvGrpSpPr>
          <p:nvPr/>
        </p:nvGrpSpPr>
        <p:grpSpPr bwMode="auto">
          <a:xfrm>
            <a:off x="1295400" y="2625725"/>
            <a:ext cx="6705600" cy="3927475"/>
            <a:chOff x="912" y="1152"/>
            <a:chExt cx="4224" cy="2474"/>
          </a:xfrm>
        </p:grpSpPr>
        <p:grpSp>
          <p:nvGrpSpPr>
            <p:cNvPr id="3" name="Group 18"/>
            <p:cNvGrpSpPr>
              <a:grpSpLocks/>
            </p:cNvGrpSpPr>
            <p:nvPr/>
          </p:nvGrpSpPr>
          <p:grpSpPr bwMode="auto">
            <a:xfrm>
              <a:off x="1440" y="1344"/>
              <a:ext cx="3072" cy="2160"/>
              <a:chOff x="1440" y="1344"/>
              <a:chExt cx="3072" cy="2160"/>
            </a:xfrm>
          </p:grpSpPr>
          <p:sp>
            <p:nvSpPr>
              <p:cNvPr id="71692" name="Oval 5"/>
              <p:cNvSpPr>
                <a:spLocks noChangeArrowheads="1"/>
              </p:cNvSpPr>
              <p:nvPr/>
            </p:nvSpPr>
            <p:spPr bwMode="auto">
              <a:xfrm>
                <a:off x="1440" y="1344"/>
                <a:ext cx="3072" cy="2160"/>
              </a:xfrm>
              <a:prstGeom prst="ellipse">
                <a:avLst/>
              </a:prstGeom>
              <a:solidFill>
                <a:schemeClr val="accent1"/>
              </a:solidFill>
              <a:ln w="38100">
                <a:solidFill>
                  <a:schemeClr val="tx1"/>
                </a:solidFill>
                <a:round/>
                <a:headEnd/>
                <a:tailEnd/>
              </a:ln>
            </p:spPr>
            <p:txBody>
              <a:bodyPr wrap="none" anchor="ctr"/>
              <a:lstStyle/>
              <a:p>
                <a:endParaRPr lang="en-GB"/>
              </a:p>
            </p:txBody>
          </p:sp>
          <p:sp>
            <p:nvSpPr>
              <p:cNvPr id="71693" name="Line 13"/>
              <p:cNvSpPr>
                <a:spLocks noChangeShapeType="1"/>
              </p:cNvSpPr>
              <p:nvPr/>
            </p:nvSpPr>
            <p:spPr bwMode="auto">
              <a:xfrm>
                <a:off x="4032" y="1632"/>
                <a:ext cx="96" cy="96"/>
              </a:xfrm>
              <a:prstGeom prst="line">
                <a:avLst/>
              </a:prstGeom>
              <a:noFill/>
              <a:ln w="57150">
                <a:solidFill>
                  <a:schemeClr val="tx1"/>
                </a:solidFill>
                <a:round/>
                <a:headEnd/>
                <a:tailEnd type="triangle" w="med" len="med"/>
              </a:ln>
            </p:spPr>
            <p:txBody>
              <a:bodyPr/>
              <a:lstStyle/>
              <a:p>
                <a:endParaRPr lang="ar-SA"/>
              </a:p>
            </p:txBody>
          </p:sp>
          <p:sp>
            <p:nvSpPr>
              <p:cNvPr id="71694" name="Line 14"/>
              <p:cNvSpPr>
                <a:spLocks noChangeShapeType="1"/>
              </p:cNvSpPr>
              <p:nvPr/>
            </p:nvSpPr>
            <p:spPr bwMode="auto">
              <a:xfrm flipH="1">
                <a:off x="4224" y="2880"/>
                <a:ext cx="144" cy="192"/>
              </a:xfrm>
              <a:prstGeom prst="line">
                <a:avLst/>
              </a:prstGeom>
              <a:noFill/>
              <a:ln w="57150">
                <a:solidFill>
                  <a:schemeClr val="tx1"/>
                </a:solidFill>
                <a:round/>
                <a:headEnd/>
                <a:tailEnd type="triangle" w="med" len="med"/>
              </a:ln>
            </p:spPr>
            <p:txBody>
              <a:bodyPr/>
              <a:lstStyle/>
              <a:p>
                <a:endParaRPr lang="ar-SA"/>
              </a:p>
            </p:txBody>
          </p:sp>
          <p:sp>
            <p:nvSpPr>
              <p:cNvPr id="71695" name="Line 15"/>
              <p:cNvSpPr>
                <a:spLocks noChangeShapeType="1"/>
              </p:cNvSpPr>
              <p:nvPr/>
            </p:nvSpPr>
            <p:spPr bwMode="auto">
              <a:xfrm flipH="1" flipV="1">
                <a:off x="1632" y="2928"/>
                <a:ext cx="96" cy="144"/>
              </a:xfrm>
              <a:prstGeom prst="line">
                <a:avLst/>
              </a:prstGeom>
              <a:noFill/>
              <a:ln w="57150">
                <a:solidFill>
                  <a:schemeClr val="tx1"/>
                </a:solidFill>
                <a:round/>
                <a:headEnd/>
                <a:tailEnd type="triangle" w="med" len="med"/>
              </a:ln>
            </p:spPr>
            <p:txBody>
              <a:bodyPr/>
              <a:lstStyle/>
              <a:p>
                <a:endParaRPr lang="ar-SA"/>
              </a:p>
            </p:txBody>
          </p:sp>
          <p:sp>
            <p:nvSpPr>
              <p:cNvPr id="71696" name="Line 16"/>
              <p:cNvSpPr>
                <a:spLocks noChangeShapeType="1"/>
              </p:cNvSpPr>
              <p:nvPr/>
            </p:nvSpPr>
            <p:spPr bwMode="auto">
              <a:xfrm flipV="1">
                <a:off x="1632" y="1776"/>
                <a:ext cx="96" cy="144"/>
              </a:xfrm>
              <a:prstGeom prst="line">
                <a:avLst/>
              </a:prstGeom>
              <a:noFill/>
              <a:ln w="57150">
                <a:solidFill>
                  <a:schemeClr val="tx1"/>
                </a:solidFill>
                <a:round/>
                <a:headEnd/>
                <a:tailEnd type="triangle" w="med" len="med"/>
              </a:ln>
            </p:spPr>
            <p:txBody>
              <a:bodyPr/>
              <a:lstStyle/>
              <a:p>
                <a:endParaRPr lang="ar-SA"/>
              </a:p>
            </p:txBody>
          </p:sp>
        </p:grpSp>
        <p:sp>
          <p:nvSpPr>
            <p:cNvPr id="71687" name="Text Box 6"/>
            <p:cNvSpPr txBox="1">
              <a:spLocks noChangeArrowheads="1"/>
            </p:cNvSpPr>
            <p:nvPr/>
          </p:nvSpPr>
          <p:spPr bwMode="auto">
            <a:xfrm>
              <a:off x="2160" y="1200"/>
              <a:ext cx="1584" cy="231"/>
            </a:xfrm>
            <a:prstGeom prst="rect">
              <a:avLst/>
            </a:prstGeom>
            <a:noFill/>
            <a:ln w="9525">
              <a:noFill/>
              <a:miter lim="800000"/>
              <a:headEnd/>
              <a:tailEnd/>
            </a:ln>
          </p:spPr>
          <p:txBody>
            <a:bodyPr>
              <a:spAutoFit/>
            </a:bodyPr>
            <a:lstStyle/>
            <a:p>
              <a:pPr>
                <a:spcBef>
                  <a:spcPct val="50000"/>
                </a:spcBef>
              </a:pPr>
              <a:endParaRPr lang="ar-SA"/>
            </a:p>
          </p:txBody>
        </p:sp>
        <p:sp>
          <p:nvSpPr>
            <p:cNvPr id="71688" name="Text Box 7"/>
            <p:cNvSpPr txBox="1">
              <a:spLocks noChangeArrowheads="1"/>
            </p:cNvSpPr>
            <p:nvPr/>
          </p:nvSpPr>
          <p:spPr bwMode="auto">
            <a:xfrm>
              <a:off x="2352" y="1152"/>
              <a:ext cx="1248" cy="410"/>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b="1"/>
                <a:t>Concrete experience</a:t>
              </a:r>
            </a:p>
          </p:txBody>
        </p:sp>
        <p:sp>
          <p:nvSpPr>
            <p:cNvPr id="71689" name="Text Box 8"/>
            <p:cNvSpPr txBox="1">
              <a:spLocks noChangeArrowheads="1"/>
            </p:cNvSpPr>
            <p:nvPr/>
          </p:nvSpPr>
          <p:spPr bwMode="auto">
            <a:xfrm>
              <a:off x="3888" y="2112"/>
              <a:ext cx="1248" cy="410"/>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b="1"/>
                <a:t>Reflective observation</a:t>
              </a:r>
            </a:p>
          </p:txBody>
        </p:sp>
        <p:sp>
          <p:nvSpPr>
            <p:cNvPr id="71690" name="Text Box 9"/>
            <p:cNvSpPr txBox="1">
              <a:spLocks noChangeArrowheads="1"/>
            </p:cNvSpPr>
            <p:nvPr/>
          </p:nvSpPr>
          <p:spPr bwMode="auto">
            <a:xfrm>
              <a:off x="2400" y="3216"/>
              <a:ext cx="1392" cy="410"/>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b="1"/>
                <a:t>Abstract conceptualisation</a:t>
              </a:r>
            </a:p>
          </p:txBody>
        </p:sp>
        <p:sp>
          <p:nvSpPr>
            <p:cNvPr id="71691" name="Text Box 10"/>
            <p:cNvSpPr txBox="1">
              <a:spLocks noChangeArrowheads="1"/>
            </p:cNvSpPr>
            <p:nvPr/>
          </p:nvSpPr>
          <p:spPr bwMode="auto">
            <a:xfrm>
              <a:off x="912" y="2256"/>
              <a:ext cx="1248" cy="410"/>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b="1"/>
                <a:t>Active experimentation</a:t>
              </a:r>
            </a:p>
          </p:txBody>
        </p:sp>
      </p:grpSp>
      <p:sp>
        <p:nvSpPr>
          <p:cNvPr id="71684" name="Text Box 20"/>
          <p:cNvSpPr txBox="1">
            <a:spLocks noChangeArrowheads="1"/>
          </p:cNvSpPr>
          <p:nvPr/>
        </p:nvSpPr>
        <p:spPr bwMode="auto">
          <a:xfrm>
            <a:off x="0" y="685800"/>
            <a:ext cx="91440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t>    Reflection </a:t>
            </a:r>
            <a:r>
              <a:rPr lang="en-US" sz="2800" b="1" dirty="0"/>
              <a:t>- cyclical </a:t>
            </a:r>
            <a:r>
              <a:rPr lang="en-US" sz="2800" b="1" dirty="0" smtClean="0"/>
              <a:t>process</a:t>
            </a:r>
            <a:endParaRPr lang="en-US" sz="2800" b="1" dirty="0"/>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447800" y="1828800"/>
            <a:ext cx="6705600" cy="3927475"/>
            <a:chOff x="912" y="1152"/>
            <a:chExt cx="4224" cy="2474"/>
          </a:xfrm>
        </p:grpSpPr>
        <p:sp>
          <p:nvSpPr>
            <p:cNvPr id="73739" name="Oval 5"/>
            <p:cNvSpPr>
              <a:spLocks noChangeArrowheads="1"/>
            </p:cNvSpPr>
            <p:nvPr/>
          </p:nvSpPr>
          <p:spPr bwMode="auto">
            <a:xfrm>
              <a:off x="1440" y="1344"/>
              <a:ext cx="3072" cy="2160"/>
            </a:xfrm>
            <a:prstGeom prst="ellipse">
              <a:avLst/>
            </a:prstGeom>
            <a:solidFill>
              <a:schemeClr val="accent1"/>
            </a:solidFill>
            <a:ln w="38100">
              <a:solidFill>
                <a:schemeClr val="tx1"/>
              </a:solidFill>
              <a:round/>
              <a:headEnd/>
              <a:tailEnd/>
            </a:ln>
          </p:spPr>
          <p:txBody>
            <a:bodyPr wrap="none" anchor="ctr"/>
            <a:lstStyle/>
            <a:p>
              <a:endParaRPr lang="en-GB">
                <a:latin typeface="Calibri" pitchFamily="34" charset="0"/>
              </a:endParaRPr>
            </a:p>
          </p:txBody>
        </p:sp>
        <p:sp>
          <p:nvSpPr>
            <p:cNvPr id="73740" name="Text Box 6"/>
            <p:cNvSpPr txBox="1">
              <a:spLocks noChangeArrowheads="1"/>
            </p:cNvSpPr>
            <p:nvPr/>
          </p:nvSpPr>
          <p:spPr bwMode="auto">
            <a:xfrm>
              <a:off x="2352" y="1152"/>
              <a:ext cx="1248" cy="410"/>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b="1">
                  <a:latin typeface="Calibri" pitchFamily="34" charset="0"/>
                </a:rPr>
                <a:t>Concrete experience</a:t>
              </a:r>
            </a:p>
          </p:txBody>
        </p:sp>
        <p:sp>
          <p:nvSpPr>
            <p:cNvPr id="73741" name="Text Box 7"/>
            <p:cNvSpPr txBox="1">
              <a:spLocks noChangeArrowheads="1"/>
            </p:cNvSpPr>
            <p:nvPr/>
          </p:nvSpPr>
          <p:spPr bwMode="auto">
            <a:xfrm>
              <a:off x="3888" y="2112"/>
              <a:ext cx="1248" cy="407"/>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b="1">
                  <a:latin typeface="Calibri" pitchFamily="34" charset="0"/>
                </a:rPr>
                <a:t>Reflective observation</a:t>
              </a:r>
            </a:p>
          </p:txBody>
        </p:sp>
        <p:sp>
          <p:nvSpPr>
            <p:cNvPr id="73742" name="Text Box 8"/>
            <p:cNvSpPr txBox="1">
              <a:spLocks noChangeArrowheads="1"/>
            </p:cNvSpPr>
            <p:nvPr/>
          </p:nvSpPr>
          <p:spPr bwMode="auto">
            <a:xfrm>
              <a:off x="2400" y="3216"/>
              <a:ext cx="1392" cy="410"/>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b="1">
                  <a:latin typeface="Calibri" pitchFamily="34" charset="0"/>
                </a:rPr>
                <a:t>Abstract conceptualisation</a:t>
              </a:r>
            </a:p>
          </p:txBody>
        </p:sp>
        <p:sp>
          <p:nvSpPr>
            <p:cNvPr id="73743" name="Text Box 9"/>
            <p:cNvSpPr txBox="1">
              <a:spLocks noChangeArrowheads="1"/>
            </p:cNvSpPr>
            <p:nvPr/>
          </p:nvSpPr>
          <p:spPr bwMode="auto">
            <a:xfrm>
              <a:off x="912" y="2256"/>
              <a:ext cx="1248" cy="407"/>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b="1">
                  <a:latin typeface="Calibri" pitchFamily="34" charset="0"/>
                </a:rPr>
                <a:t>Active experimentation</a:t>
              </a:r>
            </a:p>
          </p:txBody>
        </p:sp>
        <p:sp>
          <p:nvSpPr>
            <p:cNvPr id="73744" name="Line 10"/>
            <p:cNvSpPr>
              <a:spLocks noChangeShapeType="1"/>
            </p:cNvSpPr>
            <p:nvPr/>
          </p:nvSpPr>
          <p:spPr bwMode="auto">
            <a:xfrm>
              <a:off x="4032" y="1632"/>
              <a:ext cx="96" cy="96"/>
            </a:xfrm>
            <a:prstGeom prst="line">
              <a:avLst/>
            </a:prstGeom>
            <a:noFill/>
            <a:ln w="57150">
              <a:solidFill>
                <a:schemeClr val="tx1"/>
              </a:solidFill>
              <a:round/>
              <a:headEnd/>
              <a:tailEnd type="triangle" w="med" len="med"/>
            </a:ln>
          </p:spPr>
          <p:txBody>
            <a:bodyPr/>
            <a:lstStyle/>
            <a:p>
              <a:endParaRPr lang="ar-SA"/>
            </a:p>
          </p:txBody>
        </p:sp>
        <p:sp>
          <p:nvSpPr>
            <p:cNvPr id="73745" name="Line 11"/>
            <p:cNvSpPr>
              <a:spLocks noChangeShapeType="1"/>
            </p:cNvSpPr>
            <p:nvPr/>
          </p:nvSpPr>
          <p:spPr bwMode="auto">
            <a:xfrm flipH="1">
              <a:off x="4224" y="2880"/>
              <a:ext cx="144" cy="192"/>
            </a:xfrm>
            <a:prstGeom prst="line">
              <a:avLst/>
            </a:prstGeom>
            <a:noFill/>
            <a:ln w="57150">
              <a:solidFill>
                <a:schemeClr val="tx1"/>
              </a:solidFill>
              <a:round/>
              <a:headEnd/>
              <a:tailEnd type="triangle" w="med" len="med"/>
            </a:ln>
          </p:spPr>
          <p:txBody>
            <a:bodyPr/>
            <a:lstStyle/>
            <a:p>
              <a:endParaRPr lang="ar-SA"/>
            </a:p>
          </p:txBody>
        </p:sp>
        <p:sp>
          <p:nvSpPr>
            <p:cNvPr id="73746" name="Line 12"/>
            <p:cNvSpPr>
              <a:spLocks noChangeShapeType="1"/>
            </p:cNvSpPr>
            <p:nvPr/>
          </p:nvSpPr>
          <p:spPr bwMode="auto">
            <a:xfrm flipH="1" flipV="1">
              <a:off x="1632" y="2928"/>
              <a:ext cx="96" cy="144"/>
            </a:xfrm>
            <a:prstGeom prst="line">
              <a:avLst/>
            </a:prstGeom>
            <a:noFill/>
            <a:ln w="57150">
              <a:solidFill>
                <a:schemeClr val="tx1"/>
              </a:solidFill>
              <a:round/>
              <a:headEnd/>
              <a:tailEnd type="triangle" w="med" len="med"/>
            </a:ln>
          </p:spPr>
          <p:txBody>
            <a:bodyPr/>
            <a:lstStyle/>
            <a:p>
              <a:endParaRPr lang="ar-SA"/>
            </a:p>
          </p:txBody>
        </p:sp>
        <p:sp>
          <p:nvSpPr>
            <p:cNvPr id="73747" name="Line 13"/>
            <p:cNvSpPr>
              <a:spLocks noChangeShapeType="1"/>
            </p:cNvSpPr>
            <p:nvPr/>
          </p:nvSpPr>
          <p:spPr bwMode="auto">
            <a:xfrm flipV="1">
              <a:off x="1632" y="1776"/>
              <a:ext cx="96" cy="144"/>
            </a:xfrm>
            <a:prstGeom prst="line">
              <a:avLst/>
            </a:prstGeom>
            <a:noFill/>
            <a:ln w="57150">
              <a:solidFill>
                <a:schemeClr val="tx1"/>
              </a:solidFill>
              <a:round/>
              <a:headEnd/>
              <a:tailEnd type="triangle" w="med" len="med"/>
            </a:ln>
          </p:spPr>
          <p:txBody>
            <a:bodyPr/>
            <a:lstStyle/>
            <a:p>
              <a:endParaRPr lang="ar-SA"/>
            </a:p>
          </p:txBody>
        </p:sp>
      </p:grpSp>
      <p:sp>
        <p:nvSpPr>
          <p:cNvPr id="73731" name="Text Box 2"/>
          <p:cNvSpPr txBox="1">
            <a:spLocks noChangeArrowheads="1"/>
          </p:cNvSpPr>
          <p:nvPr/>
        </p:nvSpPr>
        <p:spPr bwMode="auto">
          <a:xfrm>
            <a:off x="2362200" y="609600"/>
            <a:ext cx="4495800" cy="579438"/>
          </a:xfrm>
          <a:prstGeom prst="rect">
            <a:avLst/>
          </a:prstGeom>
          <a:noFill/>
          <a:ln w="9525">
            <a:noFill/>
            <a:miter lim="800000"/>
            <a:headEnd/>
            <a:tailEnd/>
          </a:ln>
        </p:spPr>
        <p:txBody>
          <a:bodyPr>
            <a:spAutoFit/>
          </a:bodyPr>
          <a:lstStyle/>
          <a:p>
            <a:pPr algn="ctr">
              <a:spcBef>
                <a:spcPct val="50000"/>
              </a:spcBef>
            </a:pPr>
            <a:r>
              <a:rPr lang="en-US" sz="3200" b="1">
                <a:solidFill>
                  <a:srgbClr val="C00000"/>
                </a:solidFill>
                <a:latin typeface="Calibri" pitchFamily="34" charset="0"/>
              </a:rPr>
              <a:t>Reflection</a:t>
            </a:r>
          </a:p>
        </p:txBody>
      </p:sp>
      <p:sp>
        <p:nvSpPr>
          <p:cNvPr id="73732" name="Text Box 3"/>
          <p:cNvSpPr txBox="1">
            <a:spLocks noChangeArrowheads="1"/>
          </p:cNvSpPr>
          <p:nvPr/>
        </p:nvSpPr>
        <p:spPr bwMode="auto">
          <a:xfrm>
            <a:off x="3429000" y="1905000"/>
            <a:ext cx="2514600" cy="366713"/>
          </a:xfrm>
          <a:prstGeom prst="rect">
            <a:avLst/>
          </a:prstGeom>
          <a:noFill/>
          <a:ln w="9525">
            <a:noFill/>
            <a:miter lim="800000"/>
            <a:headEnd/>
            <a:tailEnd/>
          </a:ln>
        </p:spPr>
        <p:txBody>
          <a:bodyPr>
            <a:spAutoFit/>
          </a:bodyPr>
          <a:lstStyle/>
          <a:p>
            <a:pPr>
              <a:spcBef>
                <a:spcPct val="50000"/>
              </a:spcBef>
            </a:pPr>
            <a:endParaRPr lang="ar-SA">
              <a:latin typeface="Calibri" pitchFamily="34" charset="0"/>
            </a:endParaRPr>
          </a:p>
        </p:txBody>
      </p:sp>
      <p:sp>
        <p:nvSpPr>
          <p:cNvPr id="4110" name="Text Box 14"/>
          <p:cNvSpPr txBox="1">
            <a:spLocks noChangeArrowheads="1"/>
          </p:cNvSpPr>
          <p:nvPr/>
        </p:nvSpPr>
        <p:spPr bwMode="auto">
          <a:xfrm>
            <a:off x="3581400" y="1371600"/>
            <a:ext cx="2209800" cy="376238"/>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a:latin typeface="Calibri" pitchFamily="34" charset="0"/>
              </a:rPr>
              <a:t>What is the event?</a:t>
            </a:r>
          </a:p>
        </p:txBody>
      </p:sp>
      <p:sp>
        <p:nvSpPr>
          <p:cNvPr id="73734" name="Text Box 15"/>
          <p:cNvSpPr txBox="1">
            <a:spLocks noChangeArrowheads="1"/>
          </p:cNvSpPr>
          <p:nvPr/>
        </p:nvSpPr>
        <p:spPr bwMode="auto">
          <a:xfrm>
            <a:off x="6096000" y="4191000"/>
            <a:ext cx="2133600" cy="366713"/>
          </a:xfrm>
          <a:prstGeom prst="rect">
            <a:avLst/>
          </a:prstGeom>
          <a:noFill/>
          <a:ln w="9525">
            <a:noFill/>
            <a:miter lim="800000"/>
            <a:headEnd/>
            <a:tailEnd/>
          </a:ln>
        </p:spPr>
        <p:txBody>
          <a:bodyPr>
            <a:spAutoFit/>
          </a:bodyPr>
          <a:lstStyle/>
          <a:p>
            <a:pPr>
              <a:spcBef>
                <a:spcPct val="50000"/>
              </a:spcBef>
            </a:pPr>
            <a:endParaRPr lang="ar-SA">
              <a:latin typeface="Calibri" pitchFamily="34" charset="0"/>
            </a:endParaRPr>
          </a:p>
        </p:txBody>
      </p:sp>
      <p:sp>
        <p:nvSpPr>
          <p:cNvPr id="4112" name="Text Box 16"/>
          <p:cNvSpPr txBox="1">
            <a:spLocks noChangeArrowheads="1"/>
          </p:cNvSpPr>
          <p:nvPr/>
        </p:nvSpPr>
        <p:spPr bwMode="auto">
          <a:xfrm>
            <a:off x="6172200" y="4191000"/>
            <a:ext cx="1981200" cy="376238"/>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a:latin typeface="Calibri" pitchFamily="34" charset="0"/>
              </a:rPr>
              <a:t>What did I learn?</a:t>
            </a:r>
          </a:p>
        </p:txBody>
      </p:sp>
      <p:sp>
        <p:nvSpPr>
          <p:cNvPr id="4114" name="Text Box 18"/>
          <p:cNvSpPr txBox="1">
            <a:spLocks noChangeArrowheads="1"/>
          </p:cNvSpPr>
          <p:nvPr/>
        </p:nvSpPr>
        <p:spPr bwMode="auto">
          <a:xfrm>
            <a:off x="1295400" y="4343400"/>
            <a:ext cx="2057400" cy="376238"/>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a:latin typeface="Calibri" pitchFamily="34" charset="0"/>
              </a:rPr>
              <a:t>How can I learn?</a:t>
            </a:r>
          </a:p>
        </p:txBody>
      </p:sp>
      <p:sp>
        <p:nvSpPr>
          <p:cNvPr id="4115" name="Text Box 19"/>
          <p:cNvSpPr txBox="1">
            <a:spLocks noChangeArrowheads="1"/>
          </p:cNvSpPr>
          <p:nvPr/>
        </p:nvSpPr>
        <p:spPr bwMode="auto">
          <a:xfrm>
            <a:off x="609600" y="1828800"/>
            <a:ext cx="2667000" cy="650875"/>
          </a:xfrm>
          <a:prstGeom prst="rect">
            <a:avLst/>
          </a:prstGeom>
          <a:noFill/>
          <a:ln w="9525">
            <a:solidFill>
              <a:schemeClr val="tx1"/>
            </a:solidFill>
            <a:miter lim="800000"/>
            <a:headEnd/>
            <a:tailEnd/>
          </a:ln>
        </p:spPr>
        <p:txBody>
          <a:bodyPr>
            <a:spAutoFit/>
          </a:bodyPr>
          <a:lstStyle/>
          <a:p>
            <a:pPr algn="ctr">
              <a:spcBef>
                <a:spcPct val="50000"/>
              </a:spcBef>
            </a:pPr>
            <a:r>
              <a:rPr lang="en-US">
                <a:latin typeface="Calibri" pitchFamily="34" charset="0"/>
              </a:rPr>
              <a:t>Evidence for learning / change of practice</a:t>
            </a:r>
          </a:p>
        </p:txBody>
      </p:sp>
      <p:sp>
        <p:nvSpPr>
          <p:cNvPr id="4113" name="Text Box 17"/>
          <p:cNvSpPr txBox="1">
            <a:spLocks noChangeArrowheads="1"/>
          </p:cNvSpPr>
          <p:nvPr/>
        </p:nvSpPr>
        <p:spPr bwMode="auto">
          <a:xfrm>
            <a:off x="6172200" y="4953000"/>
            <a:ext cx="2438400" cy="65087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a:latin typeface="Calibri" pitchFamily="34" charset="0"/>
              </a:rPr>
              <a:t>What more do I have to learn?</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0" grpId="0" animBg="1"/>
      <p:bldP spid="4112" grpId="0" animBg="1"/>
      <p:bldP spid="4114" grpId="0" animBg="1"/>
      <p:bldP spid="4115" grpId="0" animBg="1"/>
      <p:bldP spid="41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762000"/>
            <a:ext cx="6095999" cy="584775"/>
          </a:xfrm>
          <a:prstGeom prst="rect">
            <a:avLst/>
          </a:prstGeom>
        </p:spPr>
        <p:txBody>
          <a:bodyPr wrap="square">
            <a:spAutoFit/>
          </a:bodyPr>
          <a:lstStyle/>
          <a:p>
            <a:pPr algn="ctr"/>
            <a:r>
              <a:rPr lang="en-US" sz="3200" b="1" dirty="0" smtClean="0"/>
              <a:t>Experiential Learning</a:t>
            </a:r>
            <a:endParaRPr lang="en-US" sz="3200" dirty="0"/>
          </a:p>
        </p:txBody>
      </p:sp>
      <p:sp>
        <p:nvSpPr>
          <p:cNvPr id="3" name="Rectangle 2"/>
          <p:cNvSpPr/>
          <p:nvPr/>
        </p:nvSpPr>
        <p:spPr>
          <a:xfrm>
            <a:off x="1600200" y="1676400"/>
            <a:ext cx="5181599" cy="3970318"/>
          </a:xfrm>
          <a:prstGeom prst="rect">
            <a:avLst/>
          </a:prstGeom>
        </p:spPr>
        <p:txBody>
          <a:bodyPr wrap="square">
            <a:spAutoFit/>
          </a:bodyPr>
          <a:lstStyle/>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dirty="0"/>
          </a:p>
        </p:txBody>
      </p:sp>
      <p:sp>
        <p:nvSpPr>
          <p:cNvPr id="4" name="Oval 3"/>
          <p:cNvSpPr/>
          <p:nvPr/>
        </p:nvSpPr>
        <p:spPr>
          <a:xfrm>
            <a:off x="2590800" y="1219200"/>
            <a:ext cx="37338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dirty="0" smtClean="0">
                <a:ln w="50800"/>
                <a:solidFill>
                  <a:schemeClr val="bg1"/>
                </a:solidFill>
                <a:effectLst>
                  <a:outerShdw blurRad="38100" dist="38100" dir="2700000" algn="tl">
                    <a:srgbClr val="000000">
                      <a:alpha val="43137"/>
                    </a:srgbClr>
                  </a:outerShdw>
                </a:effectLst>
              </a:rPr>
              <a:t>Experience </a:t>
            </a:r>
            <a:endParaRPr lang="en-US" sz="3200" b="1" dirty="0">
              <a:ln w="50800"/>
              <a:solidFill>
                <a:schemeClr val="bg1"/>
              </a:solidFill>
              <a:effectLst>
                <a:outerShdw blurRad="38100" dist="38100" dir="2700000" algn="tl">
                  <a:srgbClr val="000000">
                    <a:alpha val="43137"/>
                  </a:srgbClr>
                </a:outerShdw>
              </a:effectLst>
            </a:endParaRPr>
          </a:p>
        </p:txBody>
      </p:sp>
      <p:sp>
        <p:nvSpPr>
          <p:cNvPr id="5" name="Oval 4"/>
          <p:cNvSpPr/>
          <p:nvPr/>
        </p:nvSpPr>
        <p:spPr>
          <a:xfrm>
            <a:off x="5334000" y="3048000"/>
            <a:ext cx="358140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50800"/>
                <a:solidFill>
                  <a:schemeClr val="bg1"/>
                </a:solidFill>
                <a:effectLst>
                  <a:outerShdw blurRad="38100" dist="38100" dir="2700000" algn="tl">
                    <a:srgbClr val="000000">
                      <a:alpha val="43137"/>
                    </a:srgbClr>
                  </a:outerShdw>
                </a:effectLst>
              </a:rPr>
              <a:t>Reflect</a:t>
            </a:r>
            <a:r>
              <a:rPr lang="en-US" dirty="0" smtClean="0"/>
              <a:t> </a:t>
            </a:r>
            <a:endParaRPr lang="en-US" dirty="0"/>
          </a:p>
        </p:txBody>
      </p:sp>
      <p:sp>
        <p:nvSpPr>
          <p:cNvPr id="6" name="Oval 5"/>
          <p:cNvSpPr/>
          <p:nvPr/>
        </p:nvSpPr>
        <p:spPr>
          <a:xfrm>
            <a:off x="0" y="3048000"/>
            <a:ext cx="281940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50800"/>
                <a:solidFill>
                  <a:schemeClr val="bg1"/>
                </a:solidFill>
                <a:effectLst>
                  <a:outerShdw blurRad="38100" dist="38100" dir="2700000" algn="tl">
                    <a:srgbClr val="000000">
                      <a:alpha val="43137"/>
                    </a:srgbClr>
                  </a:outerShdw>
                </a:effectLst>
              </a:rPr>
              <a:t>Plan for Action</a:t>
            </a:r>
          </a:p>
        </p:txBody>
      </p:sp>
      <p:sp>
        <p:nvSpPr>
          <p:cNvPr id="7" name="Oval 6"/>
          <p:cNvSpPr/>
          <p:nvPr/>
        </p:nvSpPr>
        <p:spPr>
          <a:xfrm>
            <a:off x="2743200" y="5105400"/>
            <a:ext cx="350520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50800"/>
                <a:solidFill>
                  <a:schemeClr val="bg1"/>
                </a:solidFill>
                <a:effectLst>
                  <a:outerShdw blurRad="38100" dist="38100" dir="2700000" algn="tl">
                    <a:srgbClr val="000000">
                      <a:alpha val="43137"/>
                    </a:srgbClr>
                  </a:outerShdw>
                </a:effectLst>
              </a:rPr>
              <a:t>Make Sense </a:t>
            </a:r>
          </a:p>
        </p:txBody>
      </p:sp>
      <p:sp>
        <p:nvSpPr>
          <p:cNvPr id="8" name="Right Arrow 7"/>
          <p:cNvSpPr/>
          <p:nvPr/>
        </p:nvSpPr>
        <p:spPr>
          <a:xfrm rot="2461268">
            <a:off x="6245916" y="2378391"/>
            <a:ext cx="695032" cy="48463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ight Arrow 8"/>
          <p:cNvSpPr/>
          <p:nvPr/>
        </p:nvSpPr>
        <p:spPr>
          <a:xfrm rot="8605700">
            <a:off x="5896839" y="4955060"/>
            <a:ext cx="746196" cy="48463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Right Arrow 9"/>
          <p:cNvSpPr/>
          <p:nvPr/>
        </p:nvSpPr>
        <p:spPr>
          <a:xfrm rot="13421613">
            <a:off x="1804324" y="5021999"/>
            <a:ext cx="835286" cy="48463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Right Arrow 10"/>
          <p:cNvSpPr/>
          <p:nvPr/>
        </p:nvSpPr>
        <p:spPr>
          <a:xfrm rot="19870226">
            <a:off x="1970347" y="2482941"/>
            <a:ext cx="687754" cy="48463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cSld>
  <p:clrMapOvr>
    <a:masterClrMapping/>
  </p:clrMapOvr>
  <p:transition spd="slow">
    <p:strips dir="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1"/>
            <a:ext cx="8305800" cy="11541621"/>
          </a:xfrm>
          <a:prstGeom prst="rect">
            <a:avLst/>
          </a:prstGeom>
        </p:spPr>
        <p:txBody>
          <a:bodyPr wrap="square">
            <a:spAutoFit/>
          </a:bodyPr>
          <a:lstStyle/>
          <a:p>
            <a:pPr algn="ctr"/>
            <a:r>
              <a:rPr lang="en-US" sz="2800" b="1" dirty="0" smtClean="0"/>
              <a:t>Constraints on Development</a:t>
            </a:r>
          </a:p>
          <a:p>
            <a:pPr algn="ctr"/>
            <a:r>
              <a:rPr lang="en-US" sz="2800" b="1" dirty="0" smtClean="0">
                <a:solidFill>
                  <a:srgbClr val="00B0F0"/>
                </a:solidFill>
              </a:rPr>
              <a:t>Development is a continuous process</a:t>
            </a:r>
          </a:p>
          <a:p>
            <a:pPr algn="ctr"/>
            <a:r>
              <a:rPr lang="en-US" sz="2800" b="1" dirty="0" smtClean="0">
                <a:solidFill>
                  <a:srgbClr val="00B0F0"/>
                </a:solidFill>
              </a:rPr>
              <a:t> but sometimes</a:t>
            </a:r>
          </a:p>
          <a:p>
            <a:pPr algn="ctr"/>
            <a:r>
              <a:rPr lang="en-US" sz="2800" b="1" dirty="0" smtClean="0">
                <a:solidFill>
                  <a:srgbClr val="00B0F0"/>
                </a:solidFill>
              </a:rPr>
              <a:t> it happens to be a broken continuity </a:t>
            </a:r>
            <a:endParaRPr lang="en-US" sz="2800" b="1" dirty="0" smtClean="0"/>
          </a:p>
          <a:p>
            <a:pPr>
              <a:lnSpc>
                <a:spcPct val="200000"/>
              </a:lnSpc>
              <a:buFont typeface="Wingdings" pitchFamily="2" charset="2"/>
              <a:buChar char="§"/>
            </a:pPr>
            <a:r>
              <a:rPr lang="en-US" sz="2800" b="1" dirty="0" smtClean="0"/>
              <a:t> Time </a:t>
            </a:r>
          </a:p>
          <a:p>
            <a:pPr>
              <a:lnSpc>
                <a:spcPct val="200000"/>
              </a:lnSpc>
              <a:buFont typeface="Wingdings" pitchFamily="2" charset="2"/>
              <a:buChar char="§"/>
            </a:pPr>
            <a:r>
              <a:rPr lang="en-US" sz="2800" b="1" dirty="0" smtClean="0"/>
              <a:t> Budgets</a:t>
            </a:r>
          </a:p>
          <a:p>
            <a:pPr>
              <a:lnSpc>
                <a:spcPct val="200000"/>
              </a:lnSpc>
              <a:buFont typeface="Wingdings" pitchFamily="2" charset="2"/>
              <a:buChar char="§"/>
            </a:pPr>
            <a:r>
              <a:rPr lang="en-US" sz="2800" b="1" dirty="0" smtClean="0"/>
              <a:t> Life Cycle Issues </a:t>
            </a:r>
          </a:p>
          <a:p>
            <a:pPr>
              <a:lnSpc>
                <a:spcPct val="200000"/>
              </a:lnSpc>
              <a:buFont typeface="Wingdings" pitchFamily="2" charset="2"/>
              <a:buChar char="§"/>
            </a:pPr>
            <a:r>
              <a:rPr lang="en-US" sz="2800" b="1" dirty="0" smtClean="0"/>
              <a:t>Motivation </a:t>
            </a:r>
          </a:p>
          <a:p>
            <a:pPr>
              <a:lnSpc>
                <a:spcPct val="200000"/>
              </a:lnSpc>
              <a:buFont typeface="Wingdings" pitchFamily="2" charset="2"/>
              <a:buChar char="§"/>
            </a:pPr>
            <a:r>
              <a:rPr lang="en-US" sz="2800" b="1" dirty="0" smtClean="0"/>
              <a:t>Lack of Trust and Real Leadership </a:t>
            </a:r>
          </a:p>
          <a:p>
            <a:endParaRPr lang="en-US" sz="2800" b="1"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ransition spd="slow">
    <p:strips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dirty="0" smtClean="0"/>
              <a:t>Summary:</a:t>
            </a:r>
          </a:p>
        </p:txBody>
      </p:sp>
      <p:sp>
        <p:nvSpPr>
          <p:cNvPr id="51203" name="Content Placeholder 3"/>
          <p:cNvSpPr>
            <a:spLocks noGrp="1"/>
          </p:cNvSpPr>
          <p:nvPr>
            <p:ph idx="1"/>
          </p:nvPr>
        </p:nvSpPr>
        <p:spPr/>
        <p:txBody>
          <a:bodyPr/>
          <a:lstStyle/>
          <a:p>
            <a:pPr marL="109537" indent="0" algn="ctr">
              <a:buNone/>
            </a:pPr>
            <a:r>
              <a:rPr lang="en-US" b="1" i="1" dirty="0" smtClean="0"/>
              <a:t>Competence</a:t>
            </a:r>
          </a:p>
          <a:p>
            <a:pPr marL="109537" indent="0" algn="ctr">
              <a:buNone/>
            </a:pPr>
            <a:endParaRPr lang="en-US" i="1" dirty="0" smtClean="0"/>
          </a:p>
          <a:p>
            <a:pPr marL="109537" indent="0" algn="ctr">
              <a:buNone/>
            </a:pPr>
            <a:r>
              <a:rPr lang="en-US" i="1" dirty="0"/>
              <a:t> </a:t>
            </a:r>
            <a:r>
              <a:rPr lang="en-US" i="1" dirty="0" smtClean="0"/>
              <a:t>  </a:t>
            </a:r>
            <a:r>
              <a:rPr lang="en-US" i="1" dirty="0" smtClean="0">
                <a:solidFill>
                  <a:schemeClr val="accent4"/>
                </a:solidFill>
              </a:rPr>
              <a:t>Acquired through</a:t>
            </a:r>
          </a:p>
          <a:p>
            <a:pPr marL="411162" lvl="1" indent="0" algn="ctr">
              <a:buNone/>
            </a:pPr>
            <a:endParaRPr lang="en-US" i="1" dirty="0" smtClean="0"/>
          </a:p>
          <a:p>
            <a:pPr marL="109537" lvl="1" indent="0" algn="ctr">
              <a:buClr>
                <a:srgbClr val="A04DA3"/>
              </a:buClr>
              <a:buNone/>
            </a:pPr>
            <a:r>
              <a:rPr lang="en-US" sz="2800" b="1" i="1" dirty="0" smtClean="0">
                <a:solidFill>
                  <a:schemeClr val="tx1"/>
                </a:solidFill>
              </a:rPr>
              <a:t>Continuous </a:t>
            </a:r>
            <a:r>
              <a:rPr lang="en-US" sz="2800" b="1" i="1" dirty="0">
                <a:solidFill>
                  <a:schemeClr val="tx1"/>
                </a:solidFill>
              </a:rPr>
              <a:t>Professional Development</a:t>
            </a:r>
          </a:p>
          <a:p>
            <a:pPr marL="411162" lvl="1" indent="0" algn="ctr">
              <a:buNone/>
            </a:pPr>
            <a:endParaRPr lang="en-US" i="1" dirty="0" smtClean="0"/>
          </a:p>
          <a:p>
            <a:pPr marL="411162" lvl="1" indent="0" algn="ctr">
              <a:buNone/>
            </a:pPr>
            <a:r>
              <a:rPr lang="en-US" i="1" dirty="0">
                <a:solidFill>
                  <a:schemeClr val="accent4"/>
                </a:solidFill>
              </a:rPr>
              <a:t>Acquired through</a:t>
            </a:r>
          </a:p>
          <a:p>
            <a:pPr marL="411162" lvl="1" indent="0" algn="ctr">
              <a:buNone/>
            </a:pPr>
            <a:endParaRPr lang="en-US" i="1" dirty="0" smtClean="0"/>
          </a:p>
          <a:p>
            <a:pPr marL="109537" lvl="1" indent="0" algn="ctr">
              <a:buClr>
                <a:srgbClr val="A04DA3"/>
              </a:buClr>
              <a:buNone/>
            </a:pPr>
            <a:r>
              <a:rPr lang="en-US" sz="2800" b="1" i="1" dirty="0">
                <a:solidFill>
                  <a:schemeClr val="tx1"/>
                </a:solidFill>
              </a:rPr>
              <a:t>Reflection &amp; Reflective Practice</a:t>
            </a:r>
          </a:p>
          <a:p>
            <a:pPr lvl="1">
              <a:buNone/>
            </a:pPr>
            <a:endParaRPr lang="en-US" i="1" dirty="0" smtClean="0"/>
          </a:p>
        </p:txBody>
      </p:sp>
    </p:spTree>
  </p:cSld>
  <p:clrMapOvr>
    <a:masterClrMapping/>
  </p:clrMapOvr>
  <p:transition spd="slow">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609600"/>
            <a:ext cx="8229600" cy="1066800"/>
          </a:xfrm>
        </p:spPr>
        <p:txBody>
          <a:bodyPr/>
          <a:lstStyle/>
          <a:p>
            <a:pPr algn="ctr" eaLnBrk="1" hangingPunct="1"/>
            <a:r>
              <a:rPr lang="en-US" dirty="0" smtClean="0">
                <a:latin typeface="Bernard MT Condensed" pitchFamily="18" charset="0"/>
              </a:rPr>
              <a:t>WHAT MEDICAL COLLEGES WANT?</a:t>
            </a:r>
          </a:p>
        </p:txBody>
      </p:sp>
      <p:sp>
        <p:nvSpPr>
          <p:cNvPr id="3" name="Content Placeholder 2"/>
          <p:cNvSpPr>
            <a:spLocks noGrp="1"/>
          </p:cNvSpPr>
          <p:nvPr>
            <p:ph idx="1"/>
          </p:nvPr>
        </p:nvSpPr>
        <p:spPr>
          <a:xfrm>
            <a:off x="457200" y="1524000"/>
            <a:ext cx="8229600" cy="5334000"/>
          </a:xfrm>
        </p:spPr>
        <p:txBody>
          <a:bodyPr/>
          <a:lstStyle/>
          <a:p>
            <a:pPr marL="109537" indent="0" eaLnBrk="1" hangingPunct="1">
              <a:buNone/>
            </a:pPr>
            <a:endParaRPr lang="en-US" sz="3200" dirty="0" smtClean="0"/>
          </a:p>
          <a:p>
            <a:pPr marL="109537" indent="0" eaLnBrk="1" hangingPunct="1">
              <a:buNone/>
            </a:pPr>
            <a:endParaRPr lang="en-US" sz="3200" dirty="0"/>
          </a:p>
          <a:p>
            <a:pPr marL="109537" indent="0" eaLnBrk="1" hangingPunct="1">
              <a:buNone/>
            </a:pPr>
            <a:endParaRPr lang="en-US" sz="3200" dirty="0" smtClean="0"/>
          </a:p>
          <a:p>
            <a:pPr marL="109537" indent="0" algn="ctr" eaLnBrk="1" hangingPunct="1">
              <a:buNone/>
            </a:pPr>
            <a:endParaRPr lang="en-US" sz="3200" b="1" dirty="0" smtClean="0">
              <a:solidFill>
                <a:srgbClr val="00B050"/>
              </a:solidFill>
            </a:endParaRPr>
          </a:p>
          <a:p>
            <a:pPr marL="109537" indent="0" algn="ctr" eaLnBrk="1" hangingPunct="1">
              <a:buNone/>
            </a:pPr>
            <a:endParaRPr lang="en-US" sz="3200" b="1" dirty="0">
              <a:solidFill>
                <a:srgbClr val="00B050"/>
              </a:solidFill>
            </a:endParaRPr>
          </a:p>
          <a:p>
            <a:pPr marL="109537" indent="0" algn="ctr" eaLnBrk="1" hangingPunct="1">
              <a:buNone/>
            </a:pPr>
            <a:endParaRPr lang="en-US" sz="3200" b="1" dirty="0" smtClean="0">
              <a:solidFill>
                <a:srgbClr val="00B050"/>
              </a:solidFill>
            </a:endParaRPr>
          </a:p>
          <a:p>
            <a:pPr marL="109537" indent="0" algn="ctr" eaLnBrk="1" hangingPunct="1">
              <a:buNone/>
            </a:pPr>
            <a:endParaRPr lang="en-US" sz="3200" b="1" dirty="0">
              <a:solidFill>
                <a:srgbClr val="00B050"/>
              </a:solidFill>
            </a:endParaRPr>
          </a:p>
          <a:p>
            <a:pPr marL="109537" indent="0" algn="ctr" eaLnBrk="1" hangingPunct="1">
              <a:buNone/>
            </a:pPr>
            <a:endParaRPr lang="en-US" sz="3200" b="1" dirty="0" smtClean="0">
              <a:solidFill>
                <a:srgbClr val="00B050"/>
              </a:solidFill>
            </a:endParaRPr>
          </a:p>
          <a:p>
            <a:pPr marL="109537" indent="0" algn="ctr" eaLnBrk="1" hangingPunct="1">
              <a:buNone/>
            </a:pPr>
            <a:endParaRPr lang="en-US" sz="1400" b="1" smtClean="0"/>
          </a:p>
          <a:p>
            <a:pPr marL="109537" indent="0" algn="ctr" eaLnBrk="1" hangingPunct="1">
              <a:buNone/>
            </a:pPr>
            <a:r>
              <a:rPr lang="en-US" sz="1400" b="1" smtClean="0"/>
              <a:t>http</a:t>
            </a:r>
            <a:r>
              <a:rPr lang="en-US" sz="1400" b="1" dirty="0"/>
              <a:t>://teresachinn.co.uk/is-nursing-competence-evident-online/                         </a:t>
            </a:r>
            <a:endParaRPr lang="en-US" sz="1400" b="1" dirty="0" smtClean="0"/>
          </a:p>
        </p:txBody>
      </p:sp>
      <p:pic>
        <p:nvPicPr>
          <p:cNvPr id="1027" name="Picture 3" descr="C:\Users\Dr. Kamran\Desktop\competence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7924800" cy="396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600200"/>
          </a:xfrm>
        </p:spPr>
        <p:txBody>
          <a:bodyPr/>
          <a:lstStyle/>
          <a:p>
            <a:pPr algn="ctr"/>
            <a:r>
              <a:rPr lang="en-US" dirty="0" smtClean="0"/>
              <a:t/>
            </a:r>
            <a:br>
              <a:rPr lang="en-US" dirty="0" smtClean="0"/>
            </a:br>
            <a:r>
              <a:rPr lang="en-US" b="1" dirty="0" smtClean="0">
                <a:solidFill>
                  <a:srgbClr val="00B050"/>
                </a:solidFill>
              </a:rPr>
              <a:t>CPD </a:t>
            </a:r>
            <a:br>
              <a:rPr lang="en-US" b="1" dirty="0" smtClean="0">
                <a:solidFill>
                  <a:srgbClr val="00B050"/>
                </a:solidFill>
              </a:rPr>
            </a:br>
            <a:r>
              <a:rPr lang="en-US" b="1" dirty="0" smtClean="0">
                <a:solidFill>
                  <a:srgbClr val="00B050"/>
                </a:solidFill>
              </a:rPr>
              <a:t> FINAL THOUGHT </a:t>
            </a:r>
            <a:br>
              <a:rPr lang="en-US" b="1" dirty="0" smtClean="0">
                <a:solidFill>
                  <a:srgbClr val="00B050"/>
                </a:solidFill>
              </a:rPr>
            </a:br>
            <a:endParaRPr lang="en-US" b="1" dirty="0">
              <a:solidFill>
                <a:srgbClr val="00B050"/>
              </a:solidFill>
            </a:endParaRPr>
          </a:p>
        </p:txBody>
      </p:sp>
      <p:sp>
        <p:nvSpPr>
          <p:cNvPr id="3" name="Content Placeholder 2"/>
          <p:cNvSpPr>
            <a:spLocks noGrp="1"/>
          </p:cNvSpPr>
          <p:nvPr>
            <p:ph idx="1"/>
          </p:nvPr>
        </p:nvSpPr>
        <p:spPr>
          <a:xfrm>
            <a:off x="0" y="2249488"/>
            <a:ext cx="9144000" cy="4608512"/>
          </a:xfrm>
        </p:spPr>
        <p:txBody>
          <a:bodyPr/>
          <a:lstStyle/>
          <a:p>
            <a:pPr algn="ctr">
              <a:buNone/>
            </a:pPr>
            <a:r>
              <a:rPr lang="en-US" sz="2400" dirty="0" smtClean="0"/>
              <a:t>Because we all wish to </a:t>
            </a:r>
            <a:r>
              <a:rPr lang="en-US" sz="2400" b="1" i="1" u="sng" dirty="0" smtClean="0">
                <a:solidFill>
                  <a:srgbClr val="00B0F0"/>
                </a:solidFill>
              </a:rPr>
              <a:t>Help others </a:t>
            </a:r>
          </a:p>
          <a:p>
            <a:pPr algn="ctr">
              <a:buNone/>
            </a:pPr>
            <a:endParaRPr lang="en-US" sz="2400" dirty="0" smtClean="0"/>
          </a:p>
          <a:p>
            <a:pPr algn="ctr">
              <a:buNone/>
            </a:pPr>
            <a:r>
              <a:rPr lang="en-US" sz="2400" dirty="0" smtClean="0"/>
              <a:t>But</a:t>
            </a:r>
          </a:p>
          <a:p>
            <a:pPr algn="ctr">
              <a:buNone/>
            </a:pPr>
            <a:endParaRPr lang="en-US" sz="2400" dirty="0" smtClean="0"/>
          </a:p>
          <a:p>
            <a:pPr algn="ctr">
              <a:buNone/>
            </a:pPr>
            <a:r>
              <a:rPr lang="en-US" sz="2400" dirty="0" smtClean="0"/>
              <a:t> for that we shall first </a:t>
            </a:r>
          </a:p>
          <a:p>
            <a:pPr algn="ctr">
              <a:buNone/>
            </a:pPr>
            <a:r>
              <a:rPr lang="en-US" sz="2400" b="1" i="1" u="sng" dirty="0" smtClean="0">
                <a:solidFill>
                  <a:srgbClr val="00B0F0"/>
                </a:solidFill>
              </a:rPr>
              <a:t>Help  Ourselves</a:t>
            </a:r>
          </a:p>
          <a:p>
            <a:pPr algn="ctr">
              <a:buNone/>
            </a:pPr>
            <a:endParaRPr lang="en-US" sz="2400" b="1" i="1" u="sng" dirty="0">
              <a:solidFill>
                <a:srgbClr val="00B0F0"/>
              </a:solidFill>
            </a:endParaRPr>
          </a:p>
          <a:p>
            <a:pPr algn="ctr">
              <a:buNone/>
            </a:pPr>
            <a:r>
              <a:rPr lang="en-US" sz="2400" b="1" i="1" u="sng" smtClean="0">
                <a:solidFill>
                  <a:srgbClr val="00B0F0"/>
                </a:solidFill>
              </a:rPr>
              <a:t>(</a:t>
            </a:r>
            <a:r>
              <a:rPr lang="en-US" sz="2400" b="1" i="1" u="sng" dirty="0" smtClean="0">
                <a:solidFill>
                  <a:srgbClr val="00B0F0"/>
                </a:solidFill>
              </a:rPr>
              <a:t>Competence      CPD       Reflective Learning)</a:t>
            </a:r>
          </a:p>
          <a:p>
            <a:pPr algn="ctr">
              <a:buNone/>
            </a:pPr>
            <a:endParaRPr lang="en-US" sz="2400" dirty="0" smtClean="0"/>
          </a:p>
          <a:p>
            <a:pPr algn="ctr">
              <a:buNone/>
            </a:pPr>
            <a:r>
              <a:rPr lang="en-US" sz="2400" dirty="0" smtClean="0"/>
              <a:t>to make us able to help </a:t>
            </a:r>
            <a:endParaRPr lang="en-US" sz="2400" dirty="0"/>
          </a:p>
        </p:txBody>
      </p:sp>
      <p:sp>
        <p:nvSpPr>
          <p:cNvPr id="6" name="Right Arrow 5"/>
          <p:cNvSpPr/>
          <p:nvPr/>
        </p:nvSpPr>
        <p:spPr>
          <a:xfrm>
            <a:off x="3200400" y="5181600"/>
            <a:ext cx="4191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495800" y="5181600"/>
            <a:ext cx="4191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trips dir="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lstStyle/>
          <a:p>
            <a:r>
              <a:rPr lang="en-CA" sz="2000" dirty="0">
                <a:latin typeface="Times New Roman" panose="02020603050405020304" pitchFamily="18" charset="0"/>
                <a:ea typeface="Batang" pitchFamily="18" charset="-127"/>
                <a:cs typeface="Times New Roman" panose="02020603050405020304" pitchFamily="18" charset="0"/>
              </a:rPr>
              <a:t>Bin Abdulrahman KA. 2011. Saudi Arabia does not need an Abraham</a:t>
            </a:r>
          </a:p>
          <a:p>
            <a:pPr marL="109537" indent="0">
              <a:buNone/>
            </a:pPr>
            <a:r>
              <a:rPr lang="en-CA" sz="2000" dirty="0" smtClean="0">
                <a:latin typeface="Times New Roman" panose="02020603050405020304" pitchFamily="18" charset="0"/>
                <a:ea typeface="Batang" pitchFamily="18" charset="-127"/>
                <a:cs typeface="Times New Roman" panose="02020603050405020304" pitchFamily="18" charset="0"/>
              </a:rPr>
              <a:t>    Flexner</a:t>
            </a:r>
            <a:r>
              <a:rPr lang="en-CA" sz="2000" dirty="0">
                <a:latin typeface="Times New Roman" panose="02020603050405020304" pitchFamily="18" charset="0"/>
                <a:ea typeface="Batang" pitchFamily="18" charset="-127"/>
                <a:cs typeface="Times New Roman" panose="02020603050405020304" pitchFamily="18" charset="0"/>
              </a:rPr>
              <a:t>. Med Teach 33:74–75.</a:t>
            </a:r>
          </a:p>
          <a:p>
            <a:r>
              <a:rPr lang="en-CA" sz="2000" dirty="0">
                <a:latin typeface="Times New Roman" panose="02020603050405020304" pitchFamily="18" charset="0"/>
                <a:ea typeface="Batang" pitchFamily="18" charset="-127"/>
                <a:cs typeface="Times New Roman" panose="02020603050405020304" pitchFamily="18" charset="0"/>
              </a:rPr>
              <a:t>Bin Abdulrahman KA. 2008. The current status of medical education in the</a:t>
            </a:r>
          </a:p>
          <a:p>
            <a:pPr marL="109537" indent="0">
              <a:buNone/>
            </a:pPr>
            <a:r>
              <a:rPr lang="en-CA" sz="2000" dirty="0" smtClean="0">
                <a:latin typeface="Times New Roman" panose="02020603050405020304" pitchFamily="18" charset="0"/>
                <a:ea typeface="Batang" pitchFamily="18" charset="-127"/>
                <a:cs typeface="Times New Roman" panose="02020603050405020304" pitchFamily="18" charset="0"/>
              </a:rPr>
              <a:t>    Gulf </a:t>
            </a:r>
            <a:r>
              <a:rPr lang="en-CA" sz="2000" dirty="0">
                <a:latin typeface="Times New Roman" panose="02020603050405020304" pitchFamily="18" charset="0"/>
                <a:ea typeface="Batang" pitchFamily="18" charset="-127"/>
                <a:cs typeface="Times New Roman" panose="02020603050405020304" pitchFamily="18" charset="0"/>
              </a:rPr>
              <a:t>Cooperation Council countries. Ann Saudi Med 28(2):83–88</a:t>
            </a:r>
            <a:endParaRPr lang="en-CA" sz="2000" dirty="0" smtClean="0">
              <a:latin typeface="Times New Roman" panose="02020603050405020304" pitchFamily="18" charset="0"/>
              <a:ea typeface="Batang" pitchFamily="18" charset="-127"/>
              <a:cs typeface="Times New Roman" panose="02020603050405020304" pitchFamily="18" charset="0"/>
            </a:endParaRPr>
          </a:p>
          <a:p>
            <a:endParaRPr lang="en-CA" sz="2000" dirty="0">
              <a:latin typeface="Times New Roman" panose="02020603050405020304" pitchFamily="18" charset="0"/>
              <a:ea typeface="Batang" pitchFamily="18" charset="-127"/>
              <a:cs typeface="Times New Roman" panose="02020603050405020304" pitchFamily="18" charset="0"/>
            </a:endParaRPr>
          </a:p>
          <a:p>
            <a:r>
              <a:rPr lang="en-CA" sz="2000" dirty="0">
                <a:latin typeface="Times New Roman" panose="02020603050405020304" pitchFamily="18" charset="0"/>
                <a:ea typeface="Batang" pitchFamily="18" charset="-127"/>
                <a:cs typeface="Times New Roman" panose="02020603050405020304" pitchFamily="18" charset="0"/>
              </a:rPr>
              <a:t>Saudi Meds: A competence specification for Saudi </a:t>
            </a:r>
            <a:r>
              <a:rPr lang="en-CA" sz="2000">
                <a:latin typeface="Times New Roman" panose="02020603050405020304" pitchFamily="18" charset="0"/>
                <a:ea typeface="Batang" pitchFamily="18" charset="-127"/>
                <a:cs typeface="Times New Roman" panose="02020603050405020304" pitchFamily="18" charset="0"/>
              </a:rPr>
              <a:t>medical </a:t>
            </a:r>
            <a:r>
              <a:rPr lang="en-CA" sz="2000" smtClean="0">
                <a:latin typeface="Times New Roman" panose="02020603050405020304" pitchFamily="18" charset="0"/>
                <a:ea typeface="Batang" pitchFamily="18" charset="-127"/>
                <a:cs typeface="Times New Roman" panose="02020603050405020304" pitchFamily="18" charset="0"/>
              </a:rPr>
              <a:t>graduates</a:t>
            </a:r>
            <a:r>
              <a:rPr lang="en-CA" altLang="ko-KR" sz="2000" smtClean="0">
                <a:latin typeface="Times New Roman" panose="02020603050405020304" pitchFamily="18" charset="0"/>
                <a:ea typeface="Batang" pitchFamily="18" charset="-127"/>
                <a:cs typeface="Times New Roman" panose="02020603050405020304" pitchFamily="18" charset="0"/>
              </a:rPr>
              <a:t> </a:t>
            </a:r>
            <a:r>
              <a:rPr lang="en-CA" altLang="ko-KR" sz="2000" dirty="0" smtClean="0">
                <a:latin typeface="Times New Roman" panose="02020603050405020304" pitchFamily="18" charset="0"/>
                <a:ea typeface="Batang" pitchFamily="18" charset="-127"/>
                <a:cs typeface="Times New Roman" panose="02020603050405020304" pitchFamily="18" charset="0"/>
              </a:rPr>
              <a:t>RANIA </a:t>
            </a:r>
            <a:r>
              <a:rPr lang="en-CA" altLang="ko-KR" sz="2000" dirty="0">
                <a:latin typeface="Times New Roman" panose="02020603050405020304" pitchFamily="18" charset="0"/>
                <a:ea typeface="Batang" pitchFamily="18" charset="-127"/>
                <a:cs typeface="Times New Roman" panose="02020603050405020304" pitchFamily="18" charset="0"/>
              </a:rPr>
              <a:t>G. ZAINI, KHALID A. BIN ABDULRAHMAN, ABDULAZIZ </a:t>
            </a:r>
            <a:r>
              <a:rPr lang="en-CA" altLang="ko-KR" sz="2000" dirty="0" smtClean="0">
                <a:latin typeface="Times New Roman" panose="02020603050405020304" pitchFamily="18" charset="0"/>
                <a:ea typeface="Batang" pitchFamily="18" charset="-127"/>
                <a:cs typeface="Times New Roman" panose="02020603050405020304" pitchFamily="18" charset="0"/>
              </a:rPr>
              <a:t>     A</a:t>
            </a:r>
            <a:r>
              <a:rPr lang="en-CA" altLang="ko-KR" sz="2000" dirty="0">
                <a:latin typeface="Times New Roman" panose="02020603050405020304" pitchFamily="18" charset="0"/>
                <a:ea typeface="Batang" pitchFamily="18" charset="-127"/>
                <a:cs typeface="Times New Roman" panose="02020603050405020304" pitchFamily="18" charset="0"/>
              </a:rPr>
              <a:t>. AL-KHOTANI, ABDOL MONEM A. AL-HAYANI, IBRAHIM A. </a:t>
            </a:r>
            <a:r>
              <a:rPr lang="en-CA" altLang="ko-KR" sz="2000" dirty="0" smtClean="0">
                <a:latin typeface="Times New Roman" panose="02020603050405020304" pitchFamily="18" charset="0"/>
                <a:ea typeface="Batang" pitchFamily="18" charset="-127"/>
                <a:cs typeface="Times New Roman" panose="02020603050405020304" pitchFamily="18" charset="0"/>
              </a:rPr>
              <a:t>AL- ALWAN </a:t>
            </a:r>
            <a:r>
              <a:rPr lang="en-CA" altLang="ko-KR" sz="2000" dirty="0">
                <a:latin typeface="Times New Roman" panose="02020603050405020304" pitchFamily="18" charset="0"/>
                <a:ea typeface="Batang" pitchFamily="18" charset="-127"/>
                <a:cs typeface="Times New Roman" panose="02020603050405020304" pitchFamily="18" charset="0"/>
              </a:rPr>
              <a:t>&amp; SADDIG D. JASTANIAH                                                               </a:t>
            </a:r>
            <a:r>
              <a:rPr lang="en-CA" altLang="ko-KR" sz="2000" dirty="0" smtClean="0">
                <a:latin typeface="Times New Roman" panose="02020603050405020304" pitchFamily="18" charset="0"/>
                <a:ea typeface="Batang" pitchFamily="18" charset="-127"/>
                <a:cs typeface="Times New Roman" panose="02020603050405020304" pitchFamily="18" charset="0"/>
              </a:rPr>
              <a:t> Medical </a:t>
            </a:r>
            <a:r>
              <a:rPr lang="en-CA" altLang="ko-KR" sz="2000" dirty="0">
                <a:latin typeface="Times New Roman" panose="02020603050405020304" pitchFamily="18" charset="0"/>
                <a:ea typeface="Batang" pitchFamily="18" charset="-127"/>
                <a:cs typeface="Times New Roman" panose="02020603050405020304" pitchFamily="18" charset="0"/>
              </a:rPr>
              <a:t>Teacher, 2011; 33: 582–584</a:t>
            </a:r>
          </a:p>
          <a:p>
            <a:pPr marL="109537" indent="0">
              <a:buNone/>
            </a:pPr>
            <a:endParaRPr lang="en-CA" altLang="ko-KR" sz="1400" b="1" dirty="0">
              <a:latin typeface="Times New Roman" pitchFamily="18" charset="0"/>
              <a:ea typeface="Batang" pitchFamily="18" charset="-127"/>
              <a:cs typeface="Times New Roman" pitchFamily="18" charset="0"/>
            </a:endParaRPr>
          </a:p>
          <a:p>
            <a:pPr marL="109537" indent="0">
              <a:buNone/>
            </a:pPr>
            <a:endParaRPr lang="en-CA" altLang="ko-KR" sz="1400" b="1" dirty="0" smtClean="0">
              <a:latin typeface="Times New Roman" pitchFamily="18" charset="0"/>
              <a:ea typeface="Batang" pitchFamily="18" charset="-127"/>
              <a:cs typeface="Times New Roman" pitchFamily="18" charset="0"/>
            </a:endParaRPr>
          </a:p>
          <a:p>
            <a:pPr marL="109537" indent="0">
              <a:buNone/>
            </a:pPr>
            <a:endParaRPr lang="en-CA" altLang="ko-KR" sz="1400" b="1" dirty="0" smtClean="0">
              <a:latin typeface="Times New Roman" pitchFamily="18" charset="0"/>
              <a:ea typeface="Batang" pitchFamily="18" charset="-127"/>
              <a:cs typeface="Times New Roman" pitchFamily="18" charset="0"/>
            </a:endParaRPr>
          </a:p>
          <a:p>
            <a:pPr marL="109537" indent="0">
              <a:buNone/>
            </a:pPr>
            <a:endParaRPr lang="en-CA" altLang="ko-KR" sz="1400" b="1" dirty="0">
              <a:latin typeface="Times New Roman" pitchFamily="18" charset="0"/>
              <a:ea typeface="Batang" pitchFamily="18" charset="-127"/>
              <a:cs typeface="Times New Roman" pitchFamily="18" charset="0"/>
            </a:endParaRPr>
          </a:p>
          <a:p>
            <a:pPr marL="109537" indent="0">
              <a:buNone/>
            </a:pPr>
            <a:endParaRPr lang="en-CA" altLang="ko-KR" sz="1400" b="1" dirty="0">
              <a:latin typeface="Times New Roman" pitchFamily="18" charset="0"/>
              <a:ea typeface="Batang" pitchFamily="18" charset="-127"/>
              <a:cs typeface="Times New Roman" pitchFamily="18" charset="0"/>
            </a:endParaRPr>
          </a:p>
          <a:p>
            <a:endParaRPr lang="en-US" dirty="0"/>
          </a:p>
        </p:txBody>
      </p:sp>
    </p:spTree>
    <p:extLst>
      <p:ext uri="{BB962C8B-B14F-4D97-AF65-F5344CB8AC3E}">
        <p14:creationId xmlns:p14="http://schemas.microsoft.com/office/powerpoint/2010/main" val="725440522"/>
      </p:ext>
    </p:extLst>
  </p:cSld>
  <p:clrMapOvr>
    <a:masterClrMapping/>
  </p:clrMapOvr>
  <p:transition spd="slow">
    <p:strips dir="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0" y="4763"/>
            <a:ext cx="9144000" cy="7042150"/>
          </a:xfrm>
          <a:prstGeom prst="rect">
            <a:avLst/>
          </a:prstGeom>
          <a:noFill/>
          <a:ln w="9525">
            <a:noFill/>
            <a:miter lim="800000"/>
            <a:headEnd/>
            <a:tailEnd/>
          </a:ln>
        </p:spPr>
      </p:pic>
      <p:sp>
        <p:nvSpPr>
          <p:cNvPr id="65539" name="WordArt 3"/>
          <p:cNvSpPr>
            <a:spLocks noChangeArrowheads="1" noChangeShapeType="1" noTextEdit="1"/>
          </p:cNvSpPr>
          <p:nvPr/>
        </p:nvSpPr>
        <p:spPr bwMode="auto">
          <a:xfrm>
            <a:off x="107950" y="620713"/>
            <a:ext cx="5264150" cy="2447925"/>
          </a:xfrm>
          <a:prstGeom prst="rect">
            <a:avLst/>
          </a:prstGeom>
        </p:spPr>
        <p:txBody>
          <a:bodyPr wrap="none" fromWordArt="1">
            <a:prstTxWarp prst="textFadeUp">
              <a:avLst>
                <a:gd name="adj" fmla="val 9991"/>
              </a:avLst>
            </a:prstTxWarp>
          </a:bodyPr>
          <a:lstStyle/>
          <a:p>
            <a:pPr algn="ctr" rtl="0"/>
            <a:endParaRPr lang="ar-SA" sz="3600" kern="10" dirty="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5000" fill="hold"/>
                                        <p:tgtEl>
                                          <p:spTgt spid="43010"/>
                                        </p:tgtEl>
                                        <p:attrNameLst>
                                          <p:attrName>ppt_x</p:attrName>
                                        </p:attrNameLst>
                                      </p:cBhvr>
                                      <p:tavLst>
                                        <p:tav tm="0">
                                          <p:val>
                                            <p:strVal val="#ppt_x"/>
                                          </p:val>
                                        </p:tav>
                                        <p:tav tm="100000">
                                          <p:val>
                                            <p:strVal val="#ppt_x"/>
                                          </p:val>
                                        </p:tav>
                                      </p:tavLst>
                                    </p:anim>
                                    <p:anim calcmode="lin" valueType="num">
                                      <p:cBhvr additive="base">
                                        <p:cTn id="8" dur="5000" fill="hold"/>
                                        <p:tgtEl>
                                          <p:spTgt spid="430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7851648" cy="1066800"/>
          </a:xfrm>
        </p:spPr>
        <p:txBody>
          <a:bodyPr>
            <a:normAutofit/>
          </a:bodyPr>
          <a:lstStyle/>
          <a:p>
            <a:r>
              <a:rPr lang="en-US" dirty="0" smtClean="0">
                <a:solidFill>
                  <a:srgbClr val="FFFF00"/>
                </a:solidFill>
              </a:rPr>
              <a:t>THANK YOU VERY MUCH </a:t>
            </a:r>
            <a:r>
              <a:rPr lang="en-US" dirty="0" smtClean="0"/>
              <a:t>	</a:t>
            </a:r>
            <a:endParaRPr lang="en-US" dirty="0"/>
          </a:p>
        </p:txBody>
      </p:sp>
      <p:sp>
        <p:nvSpPr>
          <p:cNvPr id="3" name="Content Placeholder 2"/>
          <p:cNvSpPr>
            <a:spLocks noGrp="1"/>
          </p:cNvSpPr>
          <p:nvPr>
            <p:ph type="subTitle" idx="1"/>
          </p:nvPr>
        </p:nvSpPr>
        <p:spPr/>
        <p:txBody>
          <a:bodyPr>
            <a:normAutofit fontScale="40000" lnSpcReduction="20000"/>
          </a:bodyPr>
          <a:lstStyle/>
          <a:p>
            <a:endParaRPr lang="en-US" dirty="0" smtClean="0"/>
          </a:p>
          <a:p>
            <a:r>
              <a:rPr lang="en-US" dirty="0" smtClean="0"/>
              <a:t>                                </a:t>
            </a:r>
          </a:p>
          <a:p>
            <a:endParaRPr lang="en-US" sz="6000" dirty="0" smtClean="0"/>
          </a:p>
          <a:p>
            <a:endParaRPr lang="en-US" sz="6000" dirty="0" smtClean="0"/>
          </a:p>
          <a:p>
            <a:r>
              <a:rPr lang="en-US" sz="6000" dirty="0" smtClean="0"/>
              <a:t> &amp;             </a:t>
            </a:r>
            <a:r>
              <a:rPr lang="en-US" sz="6000" dirty="0" smtClean="0">
                <a:solidFill>
                  <a:srgbClr val="FFFF00"/>
                </a:solidFill>
              </a:rPr>
              <a:t>&amp;</a:t>
            </a:r>
          </a:p>
          <a:p>
            <a:pPr lvl="8">
              <a:buNone/>
            </a:pPr>
            <a:r>
              <a:rPr lang="en-US" sz="4600" dirty="0" smtClean="0"/>
              <a:t>            </a:t>
            </a:r>
            <a:r>
              <a:rPr lang="en-US" dirty="0" smtClean="0"/>
              <a:t> </a:t>
            </a:r>
          </a:p>
        </p:txBody>
      </p:sp>
      <p:pic>
        <p:nvPicPr>
          <p:cNvPr id="4" name="rg_hi" descr="http://t0.gstatic.com/images?q=tbn:ANd9GcQtZVqWJQm8I5qn16DBMp1tM_xSAGaLvtiRqXen13CAGRTwGzXB">
            <a:hlinkClick r:id="rId2"/>
          </p:cNvPr>
          <p:cNvPicPr/>
          <p:nvPr/>
        </p:nvPicPr>
        <p:blipFill>
          <a:blip r:embed="rId3" cstate="print"/>
          <a:srcRect/>
          <a:stretch>
            <a:fillRect/>
          </a:stretch>
        </p:blipFill>
        <p:spPr bwMode="auto">
          <a:xfrm>
            <a:off x="457200" y="1676400"/>
            <a:ext cx="3810000" cy="3733800"/>
          </a:xfrm>
          <a:prstGeom prst="rect">
            <a:avLst/>
          </a:prstGeom>
          <a:noFill/>
          <a:ln w="9525">
            <a:noFill/>
            <a:miter lim="800000"/>
            <a:headEnd/>
            <a:tailEnd/>
          </a:ln>
        </p:spPr>
      </p:pic>
      <p:pic>
        <p:nvPicPr>
          <p:cNvPr id="11266" name="Picture 2" descr="C:\Users\Kamran\Pictures\imagesCAXJJY1Z.jpg"/>
          <p:cNvPicPr>
            <a:picLocks noChangeAspect="1" noChangeArrowheads="1"/>
          </p:cNvPicPr>
          <p:nvPr/>
        </p:nvPicPr>
        <p:blipFill>
          <a:blip r:embed="rId4" cstate="print"/>
          <a:srcRect/>
          <a:stretch>
            <a:fillRect/>
          </a:stretch>
        </p:blipFill>
        <p:spPr bwMode="auto">
          <a:xfrm>
            <a:off x="4876800" y="1676400"/>
            <a:ext cx="3829050" cy="3657600"/>
          </a:xfrm>
          <a:prstGeom prst="rect">
            <a:avLst/>
          </a:prstGeom>
          <a:noFill/>
        </p:spPr>
      </p:pic>
      <p:pic>
        <p:nvPicPr>
          <p:cNvPr id="6" name="Picture 2" descr="C:\Users\vista\Pictures\MM900284065[1].GIF"/>
          <p:cNvPicPr>
            <a:picLocks noChangeAspect="1" noChangeArrowheads="1" noCrop="1"/>
          </p:cNvPicPr>
          <p:nvPr/>
        </p:nvPicPr>
        <p:blipFill>
          <a:blip r:embed="rId5" cstate="print"/>
          <a:srcRect/>
          <a:stretch>
            <a:fillRect/>
          </a:stretch>
        </p:blipFill>
        <p:spPr bwMode="auto">
          <a:xfrm>
            <a:off x="3581400" y="4572000"/>
            <a:ext cx="1676400" cy="2286000"/>
          </a:xfrm>
          <a:prstGeom prst="rect">
            <a:avLst/>
          </a:prstGeom>
          <a:noFill/>
        </p:spPr>
      </p:pic>
    </p:spTree>
  </p:cSld>
  <p:clrMapOvr>
    <a:masterClrMapping/>
  </p:clrMapOvr>
  <p:transition>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143000"/>
            <a:ext cx="9144000" cy="1066800"/>
          </a:xfrm>
        </p:spPr>
        <p:txBody>
          <a:bodyPr/>
          <a:lstStyle/>
          <a:p>
            <a:r>
              <a:rPr lang="en-US" dirty="0">
                <a:latin typeface="Bernard MT Condensed" pitchFamily="18" charset="0"/>
              </a:rPr>
              <a:t>WHAT MEDICAL COLLEGES WANT</a:t>
            </a:r>
            <a:r>
              <a:rPr lang="en-US" dirty="0" smtClean="0">
                <a:latin typeface="Bernard MT Condensed" pitchFamily="18" charset="0"/>
              </a:rPr>
              <a:t>?  </a:t>
            </a:r>
            <a:r>
              <a:rPr lang="en-US" dirty="0" smtClean="0">
                <a:solidFill>
                  <a:srgbClr val="00B050"/>
                </a:solidFill>
              </a:rPr>
              <a:t>Competence </a:t>
            </a:r>
            <a:r>
              <a:rPr lang="en-US" dirty="0" smtClean="0"/>
              <a:t>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pPr eaLnBrk="1" hangingPunct="1"/>
            <a:r>
              <a:rPr lang="en-US" dirty="0"/>
              <a:t>Proficiency</a:t>
            </a:r>
          </a:p>
          <a:p>
            <a:pPr eaLnBrk="1" hangingPunct="1"/>
            <a:r>
              <a:rPr lang="en-US" dirty="0"/>
              <a:t>Communication skills </a:t>
            </a:r>
          </a:p>
          <a:p>
            <a:pPr eaLnBrk="1" hangingPunct="1"/>
            <a:r>
              <a:rPr lang="en-US" dirty="0"/>
              <a:t>Interpersonal skills</a:t>
            </a:r>
          </a:p>
          <a:p>
            <a:pPr eaLnBrk="1" hangingPunct="1"/>
            <a:r>
              <a:rPr lang="en-US" dirty="0"/>
              <a:t>Confidence</a:t>
            </a:r>
          </a:p>
          <a:p>
            <a:pPr eaLnBrk="1" hangingPunct="1"/>
            <a:r>
              <a:rPr lang="en-US" dirty="0"/>
              <a:t>Critical thinking &amp; problem solving skills</a:t>
            </a:r>
          </a:p>
          <a:p>
            <a:pPr eaLnBrk="1" hangingPunct="1"/>
            <a:r>
              <a:rPr lang="en-US" dirty="0"/>
              <a:t>Flexibility</a:t>
            </a:r>
          </a:p>
          <a:p>
            <a:pPr eaLnBrk="1" hangingPunct="1"/>
            <a:r>
              <a:rPr lang="en-US" dirty="0"/>
              <a:t>Self motivation</a:t>
            </a:r>
          </a:p>
          <a:p>
            <a:pPr eaLnBrk="1" hangingPunct="1"/>
            <a:r>
              <a:rPr lang="en-US" dirty="0"/>
              <a:t>Leadership</a:t>
            </a:r>
          </a:p>
          <a:p>
            <a:pPr eaLnBrk="1" hangingPunct="1"/>
            <a:r>
              <a:rPr lang="en-US" dirty="0"/>
              <a:t>Teamwork</a:t>
            </a:r>
          </a:p>
          <a:p>
            <a:endParaRPr lang="en-US" dirty="0"/>
          </a:p>
        </p:txBody>
      </p:sp>
    </p:spTree>
    <p:extLst>
      <p:ext uri="{BB962C8B-B14F-4D97-AF65-F5344CB8AC3E}">
        <p14:creationId xmlns:p14="http://schemas.microsoft.com/office/powerpoint/2010/main" val="3455557788"/>
      </p:ext>
    </p:extLst>
  </p:cSld>
  <p:clrMapOvr>
    <a:masterClrMapping/>
  </p:clrMapOvr>
  <p:transition spd="slow">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81000" y="838200"/>
            <a:ext cx="8407400" cy="1781175"/>
          </a:xfrm>
        </p:spPr>
        <p:txBody>
          <a:bodyPr/>
          <a:lstStyle/>
          <a:p>
            <a:pPr lvl="0" eaLnBrk="1" hangingPunct="1"/>
            <a:r>
              <a:rPr lang="en-US" sz="3600" b="1" dirty="0" smtClean="0"/>
              <a:t>Deanship of all Medical Colleges</a:t>
            </a:r>
            <a:br>
              <a:rPr lang="en-US" sz="3600" b="1" dirty="0" smtClean="0"/>
            </a:br>
            <a:r>
              <a:rPr lang="en-US" sz="3600" b="1" dirty="0" smtClean="0"/>
              <a:t/>
            </a:r>
            <a:br>
              <a:rPr lang="en-US" sz="3600" b="1" dirty="0" smtClean="0"/>
            </a:br>
            <a:r>
              <a:rPr lang="en-US" sz="1800" dirty="0">
                <a:solidFill>
                  <a:prstClr val="black"/>
                </a:solidFill>
                <a:latin typeface="Arial" pitchFamily="34" charset="0"/>
                <a:ea typeface="+mn-ea"/>
                <a:cs typeface="Arial" pitchFamily="34" charset="0"/>
              </a:rPr>
              <a:t>In Saudi Arabia, a national call to define the competencies of medical graduates has been given a higher priority with the expansion of medical education in the Kingdom (</a:t>
            </a:r>
            <a:r>
              <a:rPr lang="en-US" sz="1800" dirty="0" err="1" smtClean="0">
                <a:solidFill>
                  <a:prstClr val="black"/>
                </a:solidFill>
                <a:latin typeface="Arial" pitchFamily="34" charset="0"/>
                <a:ea typeface="+mn-ea"/>
                <a:cs typeface="Arial" pitchFamily="34" charset="0"/>
              </a:rPr>
              <a:t>BinAbdulrahman</a:t>
            </a:r>
            <a:r>
              <a:rPr lang="en-US" sz="1800" dirty="0" smtClean="0">
                <a:solidFill>
                  <a:prstClr val="black"/>
                </a:solidFill>
                <a:latin typeface="Arial" pitchFamily="34" charset="0"/>
                <a:ea typeface="+mn-ea"/>
                <a:cs typeface="Arial" pitchFamily="34" charset="0"/>
              </a:rPr>
              <a:t> </a:t>
            </a:r>
            <a:r>
              <a:rPr lang="en-US" sz="1800" dirty="0">
                <a:solidFill>
                  <a:prstClr val="black"/>
                </a:solidFill>
                <a:latin typeface="Arial" pitchFamily="34" charset="0"/>
                <a:ea typeface="+mn-ea"/>
                <a:cs typeface="Arial" pitchFamily="34" charset="0"/>
              </a:rPr>
              <a:t>2008, 2011).</a:t>
            </a:r>
            <a:r>
              <a:rPr lang="en-CA" altLang="ko-KR" sz="1800" dirty="0">
                <a:solidFill>
                  <a:prstClr val="black"/>
                </a:solidFill>
                <a:latin typeface="Times New Roman" pitchFamily="18" charset="0"/>
                <a:ea typeface="Batang" pitchFamily="18" charset="-127"/>
                <a:cs typeface="Times New Roman" pitchFamily="18" charset="0"/>
              </a:rPr>
              <a:t/>
            </a:r>
            <a:br>
              <a:rPr lang="en-CA" altLang="ko-KR" sz="1800" dirty="0">
                <a:solidFill>
                  <a:prstClr val="black"/>
                </a:solidFill>
                <a:latin typeface="Times New Roman" pitchFamily="18" charset="0"/>
                <a:ea typeface="Batang" pitchFamily="18" charset="-127"/>
                <a:cs typeface="Times New Roman" pitchFamily="18" charset="0"/>
              </a:rPr>
            </a:br>
            <a:endParaRPr lang="en-US" sz="4000" b="1" dirty="0" smtClean="0"/>
          </a:p>
        </p:txBody>
      </p:sp>
      <p:sp>
        <p:nvSpPr>
          <p:cNvPr id="17411" name="Content Placeholder 2"/>
          <p:cNvSpPr>
            <a:spLocks noGrp="1"/>
          </p:cNvSpPr>
          <p:nvPr>
            <p:ph idx="1"/>
          </p:nvPr>
        </p:nvSpPr>
        <p:spPr>
          <a:xfrm>
            <a:off x="457200" y="2971800"/>
            <a:ext cx="8229600" cy="3602038"/>
          </a:xfrm>
        </p:spPr>
        <p:txBody>
          <a:bodyPr/>
          <a:lstStyle/>
          <a:p>
            <a:pPr>
              <a:buFont typeface="Wingdings" pitchFamily="2" charset="2"/>
              <a:buNone/>
            </a:pPr>
            <a:endParaRPr lang="en-US" sz="5400" dirty="0" smtClean="0"/>
          </a:p>
        </p:txBody>
      </p:sp>
      <p:sp>
        <p:nvSpPr>
          <p:cNvPr id="4" name="Rectangle 3"/>
          <p:cNvSpPr/>
          <p:nvPr/>
        </p:nvSpPr>
        <p:spPr>
          <a:xfrm>
            <a:off x="1524000" y="3429000"/>
            <a:ext cx="5828840" cy="2554545"/>
          </a:xfrm>
          <a:prstGeom prst="rect">
            <a:avLst/>
          </a:prstGeom>
          <a:noFill/>
        </p:spPr>
        <p:txBody>
          <a:bodyPr wrap="none">
            <a:spAutoFit/>
          </a:bodyPr>
          <a:lstStyle/>
          <a:p>
            <a:pPr>
              <a:defRPr/>
            </a:pPr>
            <a:r>
              <a:rPr lang="en-US" sz="8000" b="1" spc="50" dirty="0">
                <a:ln w="12700" cmpd="sng">
                  <a:solidFill>
                    <a:schemeClr val="accent6">
                      <a:satMod val="120000"/>
                      <a:shade val="80000"/>
                    </a:schemeClr>
                  </a:solidFill>
                  <a:prstDash val="solid"/>
                </a:ln>
                <a:solidFill>
                  <a:srgbClr val="0033CC"/>
                </a:solidFill>
                <a:effectLst>
                  <a:glow rad="53100">
                    <a:schemeClr val="accent6">
                      <a:satMod val="180000"/>
                      <a:alpha val="30000"/>
                    </a:schemeClr>
                  </a:glow>
                </a:effectLst>
                <a:latin typeface="Arial" charset="0"/>
              </a:rPr>
              <a:t>Saudi-Med </a:t>
            </a:r>
          </a:p>
          <a:p>
            <a:pPr>
              <a:defRPr/>
            </a:pPr>
            <a:r>
              <a:rPr lang="en-US" sz="8000" b="1" spc="50" dirty="0">
                <a:ln w="12700" cmpd="sng">
                  <a:solidFill>
                    <a:schemeClr val="accent6">
                      <a:satMod val="120000"/>
                      <a:shade val="80000"/>
                    </a:schemeClr>
                  </a:solidFill>
                  <a:prstDash val="solid"/>
                </a:ln>
                <a:solidFill>
                  <a:srgbClr val="0033CC"/>
                </a:solidFill>
                <a:effectLst>
                  <a:glow rad="53100">
                    <a:schemeClr val="accent6">
                      <a:satMod val="180000"/>
                      <a:alpha val="30000"/>
                    </a:schemeClr>
                  </a:glow>
                </a:effectLst>
                <a:latin typeface="Arial" charset="0"/>
              </a:rPr>
              <a:t>Documents</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2000" fill="hold"/>
                                        <p:tgtEl>
                                          <p:spTgt spid="17410"/>
                                        </p:tgtEl>
                                        <p:attrNameLst>
                                          <p:attrName>ppt_x</p:attrName>
                                        </p:attrNameLst>
                                      </p:cBhvr>
                                      <p:tavLst>
                                        <p:tav tm="0">
                                          <p:val>
                                            <p:strVal val="#ppt_x"/>
                                          </p:val>
                                        </p:tav>
                                        <p:tav tm="100000">
                                          <p:val>
                                            <p:strVal val="#ppt_x"/>
                                          </p:val>
                                        </p:tav>
                                      </p:tavLst>
                                    </p:anim>
                                    <p:anim calcmode="lin" valueType="num">
                                      <p:cBhvr additive="base">
                                        <p:cTn id="8" dur="2000" fill="hold"/>
                                        <p:tgtEl>
                                          <p:spTgt spid="17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81000" y="543580"/>
            <a:ext cx="7924800" cy="523220"/>
          </a:xfrm>
          <a:prstGeom prst="rect">
            <a:avLst/>
          </a:prstGeom>
          <a:noFill/>
          <a:ln w="9525">
            <a:noFill/>
            <a:miter lim="800000"/>
            <a:headEnd/>
            <a:tailEnd/>
          </a:ln>
        </p:spPr>
        <p:txBody>
          <a:bodyPr wrap="square" anchor="ctr">
            <a:spAutoFit/>
          </a:bodyPr>
          <a:lstStyle/>
          <a:p>
            <a:pPr algn="ctr">
              <a:defRPr/>
            </a:pPr>
            <a:r>
              <a:rPr lang="en-US" altLang="ko-KR" sz="2800" b="1" dirty="0" smtClean="0">
                <a:solidFill>
                  <a:schemeClr val="accent6">
                    <a:lumMod val="75000"/>
                  </a:schemeClr>
                </a:solidFill>
                <a:latin typeface="Arial" charset="0"/>
                <a:ea typeface="Gulim" pitchFamily="34" charset="-127"/>
                <a:cs typeface="Arial" charset="0"/>
              </a:rPr>
              <a:t>Core </a:t>
            </a:r>
            <a:r>
              <a:rPr lang="en-US" altLang="ko-KR" sz="2800" b="1" dirty="0">
                <a:solidFill>
                  <a:schemeClr val="accent6">
                    <a:lumMod val="75000"/>
                  </a:schemeClr>
                </a:solidFill>
                <a:latin typeface="Arial" charset="0"/>
                <a:ea typeface="Gulim" pitchFamily="34" charset="-127"/>
                <a:cs typeface="Arial" charset="0"/>
              </a:rPr>
              <a:t>competencies </a:t>
            </a:r>
          </a:p>
        </p:txBody>
      </p:sp>
      <p:sp>
        <p:nvSpPr>
          <p:cNvPr id="81924" name="Rectangle 4"/>
          <p:cNvSpPr>
            <a:spLocks noChangeArrowheads="1"/>
          </p:cNvSpPr>
          <p:nvPr/>
        </p:nvSpPr>
        <p:spPr bwMode="auto">
          <a:xfrm>
            <a:off x="514350" y="930296"/>
            <a:ext cx="8020050" cy="1646605"/>
          </a:xfrm>
          <a:prstGeom prst="rect">
            <a:avLst/>
          </a:prstGeom>
          <a:noFill/>
          <a:ln w="9525">
            <a:noFill/>
            <a:miter lim="800000"/>
            <a:headEnd/>
            <a:tailEnd/>
          </a:ln>
        </p:spPr>
        <p:txBody>
          <a:bodyPr wrap="square" anchor="ctr">
            <a:spAutoFit/>
          </a:bodyPr>
          <a:lstStyle/>
          <a:p>
            <a:endParaRPr lang="en-US" altLang="ko-KR" dirty="0" smtClean="0">
              <a:latin typeface="Times New Roman" pitchFamily="18" charset="0"/>
              <a:ea typeface="Batang" pitchFamily="18" charset="-127"/>
              <a:cs typeface="Times New Roman" pitchFamily="18" charset="0"/>
            </a:endParaRPr>
          </a:p>
          <a:p>
            <a:r>
              <a:rPr lang="en-US" altLang="ko-KR" dirty="0" smtClean="0">
                <a:latin typeface="Times New Roman" pitchFamily="18" charset="0"/>
                <a:ea typeface="Batang" pitchFamily="18" charset="-127"/>
                <a:cs typeface="Times New Roman" pitchFamily="18" charset="0"/>
              </a:rPr>
              <a:t>The </a:t>
            </a:r>
            <a:r>
              <a:rPr lang="en-CA" altLang="ko-KR" dirty="0" smtClean="0">
                <a:latin typeface="Times New Roman" pitchFamily="18" charset="0"/>
                <a:ea typeface="Batang" pitchFamily="18" charset="-127"/>
                <a:cs typeface="Times New Roman" pitchFamily="18" charset="0"/>
              </a:rPr>
              <a:t> </a:t>
            </a:r>
            <a:r>
              <a:rPr lang="en-CA" altLang="ko-KR" dirty="0">
                <a:latin typeface="Times New Roman" pitchFamily="18" charset="0"/>
                <a:ea typeface="Batang" pitchFamily="18" charset="-127"/>
                <a:cs typeface="Times New Roman" pitchFamily="18" charset="0"/>
              </a:rPr>
              <a:t>national </a:t>
            </a:r>
            <a:r>
              <a:rPr lang="en-CA" altLang="ko-KR" dirty="0" smtClean="0">
                <a:latin typeface="Times New Roman" pitchFamily="18" charset="0"/>
                <a:ea typeface="Batang" pitchFamily="18" charset="-127"/>
                <a:cs typeface="Times New Roman" pitchFamily="18" charset="0"/>
              </a:rPr>
              <a:t>competence </a:t>
            </a:r>
            <a:r>
              <a:rPr lang="en-CA" altLang="ko-KR" dirty="0">
                <a:latin typeface="Times New Roman" pitchFamily="18" charset="0"/>
                <a:ea typeface="Batang" pitchFamily="18" charset="-127"/>
                <a:cs typeface="Times New Roman" pitchFamily="18" charset="0"/>
              </a:rPr>
              <a:t>framework that has been developed by medical schools in the Kingdom </a:t>
            </a:r>
            <a:r>
              <a:rPr lang="en-CA" altLang="ko-KR" dirty="0" smtClean="0">
                <a:latin typeface="Times New Roman" pitchFamily="18" charset="0"/>
                <a:ea typeface="Batang" pitchFamily="18" charset="-127"/>
                <a:cs typeface="Times New Roman" pitchFamily="18" charset="0"/>
              </a:rPr>
              <a:t>of </a:t>
            </a:r>
            <a:r>
              <a:rPr lang="en-CA" altLang="ko-KR" dirty="0">
                <a:latin typeface="Times New Roman" pitchFamily="18" charset="0"/>
                <a:ea typeface="Batang" pitchFamily="18" charset="-127"/>
                <a:cs typeface="Times New Roman" pitchFamily="18" charset="0"/>
              </a:rPr>
              <a:t>Saudi Arabia (SAUDI MEDS</a:t>
            </a:r>
            <a:r>
              <a:rPr lang="en-CA" altLang="ko-KR" dirty="0" smtClean="0">
                <a:latin typeface="Times New Roman" pitchFamily="18" charset="0"/>
                <a:ea typeface="Batang" pitchFamily="18" charset="-127"/>
                <a:cs typeface="Times New Roman" pitchFamily="18" charset="0"/>
              </a:rPr>
              <a:t>)</a:t>
            </a:r>
          </a:p>
          <a:p>
            <a:r>
              <a:rPr lang="en-CA" dirty="0" smtClean="0">
                <a:solidFill>
                  <a:srgbClr val="7030A0"/>
                </a:solidFill>
                <a:ea typeface="Batang" pitchFamily="18" charset="-127"/>
                <a:cs typeface="Times New Roman" pitchFamily="18" charset="0"/>
              </a:rPr>
              <a:t>Saudi </a:t>
            </a:r>
            <a:r>
              <a:rPr lang="en-CA" dirty="0">
                <a:solidFill>
                  <a:srgbClr val="7030A0"/>
                </a:solidFill>
                <a:ea typeface="Batang" pitchFamily="18" charset="-127"/>
                <a:cs typeface="Times New Roman" pitchFamily="18" charset="0"/>
              </a:rPr>
              <a:t>Meds: A competence specification for Saudi medical graduates</a:t>
            </a:r>
          </a:p>
          <a:p>
            <a:r>
              <a:rPr lang="en-CA" altLang="ko-KR" sz="1100" b="1" dirty="0" smtClean="0">
                <a:solidFill>
                  <a:srgbClr val="7030A0"/>
                </a:solidFill>
                <a:latin typeface="Times New Roman" pitchFamily="18" charset="0"/>
                <a:ea typeface="Batang" pitchFamily="18" charset="-127"/>
                <a:cs typeface="Times New Roman" pitchFamily="18" charset="0"/>
              </a:rPr>
              <a:t>RANIA G. ZAINI, KHALID A. BIN ABDULRAHMAN, ABDULAZIZ A. AL-KHOTANI, ABDOL MONEM A. AL-HAYANI, IBRAHIM A. AL-ALWAN &amp; SADDIG D</a:t>
            </a:r>
            <a:r>
              <a:rPr lang="en-CA" altLang="ko-KR" b="1" dirty="0" smtClean="0">
                <a:solidFill>
                  <a:srgbClr val="7030A0"/>
                </a:solidFill>
                <a:latin typeface="Times New Roman" pitchFamily="18" charset="0"/>
                <a:ea typeface="Batang" pitchFamily="18" charset="-127"/>
                <a:cs typeface="Times New Roman" pitchFamily="18" charset="0"/>
              </a:rPr>
              <a:t>. </a:t>
            </a:r>
            <a:r>
              <a:rPr lang="en-CA" altLang="ko-KR" sz="1100" b="1" dirty="0" smtClean="0">
                <a:solidFill>
                  <a:srgbClr val="7030A0"/>
                </a:solidFill>
                <a:latin typeface="Times New Roman" pitchFamily="18" charset="0"/>
                <a:ea typeface="Batang" pitchFamily="18" charset="-127"/>
                <a:cs typeface="Times New Roman" pitchFamily="18" charset="0"/>
              </a:rPr>
              <a:t>JASTANIAH                                                               Medical Teacher, 2011; 33: 582–584</a:t>
            </a:r>
            <a:endParaRPr lang="en-CA" altLang="ko-KR" sz="1100" b="1" dirty="0">
              <a:solidFill>
                <a:srgbClr val="7030A0"/>
              </a:solidFill>
              <a:latin typeface="Times New Roman" pitchFamily="18" charset="0"/>
              <a:ea typeface="Batang" pitchFamily="18" charset="-127"/>
              <a:cs typeface="Times New Roman" pitchFamily="18" charset="0"/>
            </a:endParaRPr>
          </a:p>
        </p:txBody>
      </p:sp>
      <p:pic>
        <p:nvPicPr>
          <p:cNvPr id="81925" name="Picture 2"/>
          <p:cNvPicPr>
            <a:picLocks noChangeAspect="1" noChangeArrowheads="1"/>
          </p:cNvPicPr>
          <p:nvPr/>
        </p:nvPicPr>
        <p:blipFill>
          <a:blip r:embed="rId2" cstate="print"/>
          <a:srcRect/>
          <a:stretch>
            <a:fillRect/>
          </a:stretch>
        </p:blipFill>
        <p:spPr bwMode="auto">
          <a:xfrm>
            <a:off x="1271587" y="2514599"/>
            <a:ext cx="6500813" cy="4114801"/>
          </a:xfrm>
          <a:prstGeom prst="rect">
            <a:avLst/>
          </a:prstGeom>
          <a:noFill/>
          <a:ln w="9525">
            <a:noFill/>
            <a:miter lim="800000"/>
            <a:headEnd/>
            <a:tailEnd/>
          </a:ln>
        </p:spPr>
      </p:pic>
      <p:sp>
        <p:nvSpPr>
          <p:cNvPr id="13318" name="عنصر نائب لرقم الشريحة 1"/>
          <p:cNvSpPr>
            <a:spLocks noGrp="1"/>
          </p:cNvSpPr>
          <p:nvPr>
            <p:ph type="sldNum" sz="quarter" idx="12"/>
          </p:nvPr>
        </p:nvSpPr>
        <p:spPr bwMode="auto">
          <a:xfrm>
            <a:off x="6586538" y="612775"/>
            <a:ext cx="957262" cy="457200"/>
          </a:xfrm>
          <a:ln>
            <a:round/>
            <a:headEnd/>
            <a:tailEnd/>
          </a:ln>
        </p:spPr>
        <p:txBody>
          <a:bodyPr wrap="square" numCol="1" anchorCtr="0" compatLnSpc="1">
            <a:prstTxWarp prst="textNoShape">
              <a:avLst/>
            </a:prstTxWarp>
          </a:bodyPr>
          <a:lstStyle/>
          <a:p>
            <a:pPr algn="l">
              <a:defRPr/>
            </a:pPr>
            <a:endParaRPr lang="en-CA" sz="800" dirty="0">
              <a:solidFill>
                <a:schemeClr val="accent2"/>
              </a:solidFill>
            </a:endParaRPr>
          </a:p>
        </p:txBody>
      </p:sp>
    </p:spTree>
  </p:cSld>
  <p:clrMapOvr>
    <a:masterClrMapping/>
  </p:clrMapOvr>
  <p:transition spd="slow">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smtClean="0"/>
          </a:p>
        </p:txBody>
      </p:sp>
      <p:pic>
        <p:nvPicPr>
          <p:cNvPr id="9219" name="Picture 2"/>
          <p:cNvPicPr>
            <a:picLocks noGrp="1" noChangeAspect="1" noChangeArrowheads="1"/>
          </p:cNvPicPr>
          <p:nvPr>
            <p:ph idx="1"/>
          </p:nvPr>
        </p:nvPicPr>
        <p:blipFill>
          <a:blip r:embed="rId2" cstate="print"/>
          <a:srcRect/>
          <a:stretch>
            <a:fillRect/>
          </a:stretch>
        </p:blipFill>
        <p:spPr>
          <a:xfrm>
            <a:off x="0" y="0"/>
            <a:ext cx="9144000" cy="6858000"/>
          </a:xfrm>
          <a:noFill/>
        </p:spPr>
      </p:pic>
    </p:spTree>
  </p:cSld>
  <p:clrMapOvr>
    <a:masterClrMapping/>
  </p:clrMapOvr>
  <p:transition spd="slow">
    <p:strips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2237</TotalTime>
  <Words>1447</Words>
  <Application>Microsoft Macintosh PowerPoint</Application>
  <PresentationFormat>عرض على الشاشة (4:3)‏</PresentationFormat>
  <Paragraphs>372</Paragraphs>
  <Slides>53</Slides>
  <Notes>21</Notes>
  <HiddenSlides>0</HiddenSlides>
  <MMClips>0</MMClips>
  <ScaleCrop>false</ScaleCrop>
  <HeadingPairs>
    <vt:vector size="6" baseType="variant">
      <vt:variant>
        <vt:lpstr>الخطوط المستخدمة</vt:lpstr>
      </vt:variant>
      <vt:variant>
        <vt:i4>15</vt:i4>
      </vt:variant>
      <vt:variant>
        <vt:lpstr>نسق</vt:lpstr>
      </vt:variant>
      <vt:variant>
        <vt:i4>1</vt:i4>
      </vt:variant>
      <vt:variant>
        <vt:lpstr>عناوين الشرائح</vt:lpstr>
      </vt:variant>
      <vt:variant>
        <vt:i4>53</vt:i4>
      </vt:variant>
    </vt:vector>
  </HeadingPairs>
  <TitlesOfParts>
    <vt:vector size="69" baseType="lpstr">
      <vt:lpstr>Aharoni</vt:lpstr>
      <vt:lpstr>Arial Black</vt:lpstr>
      <vt:lpstr>Batang</vt:lpstr>
      <vt:lpstr>Bernard MT Condensed</vt:lpstr>
      <vt:lpstr>Calibri</vt:lpstr>
      <vt:lpstr>Cooper Black</vt:lpstr>
      <vt:lpstr>Georgia</vt:lpstr>
      <vt:lpstr>Gulim</vt:lpstr>
      <vt:lpstr>MS PGothic</vt:lpstr>
      <vt:lpstr>Tahoma</vt:lpstr>
      <vt:lpstr>Times New Roman</vt:lpstr>
      <vt:lpstr>Trebuchet MS</vt:lpstr>
      <vt:lpstr>Wingdings</vt:lpstr>
      <vt:lpstr>Wingdings 2</vt:lpstr>
      <vt:lpstr>Arial</vt:lpstr>
      <vt:lpstr>Urban</vt:lpstr>
      <vt:lpstr>عرض تقديمي في PowerPoint</vt:lpstr>
      <vt:lpstr>عرض تقديمي في PowerPoint</vt:lpstr>
      <vt:lpstr>http://www.healthandsafetyatwork.com/hsw/risk-assessment/competence</vt:lpstr>
      <vt:lpstr>عرض تقديمي في PowerPoint</vt:lpstr>
      <vt:lpstr>WHAT MEDICAL COLLEGES WANT?</vt:lpstr>
      <vt:lpstr>WHAT MEDICAL COLLEGES WANT?  Competence                     Cont:</vt:lpstr>
      <vt:lpstr>Deanship of all Medical Colleges  In Saudi Arabia, a national call to define the competencies of medical graduates has been given a higher priority with the expansion of medical education in the Kingdom (BinAbdulrahman 2008, 2011). </vt:lpstr>
      <vt:lpstr>عرض تقديمي في PowerPoint</vt:lpstr>
      <vt:lpstr>عرض تقديمي في PowerPoint</vt:lpstr>
      <vt:lpstr>KSU Medical College Outcomes</vt:lpstr>
      <vt:lpstr>Think, Pair &amp; Share  </vt:lpstr>
      <vt:lpstr>Levels of competence:</vt:lpstr>
      <vt:lpstr>Levels of competence</vt:lpstr>
      <vt:lpstr>عرض تقديمي في PowerPoint</vt:lpstr>
      <vt:lpstr>Definition of competence:</vt:lpstr>
      <vt:lpstr>Different Aspects of Competence</vt:lpstr>
      <vt:lpstr>عرض تقديمي في PowerPoint</vt:lpstr>
      <vt:lpstr>Bloom’s Taxonomy</vt:lpstr>
      <vt:lpstr>Hierarchy of Knowledge Bloom’sTaxonomy, 1956</vt:lpstr>
      <vt:lpstr>عرض تقديمي في PowerPoint</vt:lpstr>
      <vt:lpstr>Skills</vt:lpstr>
      <vt:lpstr>Abilities</vt:lpstr>
      <vt:lpstr>    Ability                    is the generic make up of an individual either perceptual or motor in nature that can be inherited from one's parents. </vt:lpstr>
      <vt:lpstr>Ability  (Innate)      is performance, or what you are able to do.  </vt:lpstr>
      <vt:lpstr>Skill + Ability </vt:lpstr>
      <vt:lpstr>How is competence acquired:</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What is the Reflective Learning</vt:lpstr>
      <vt:lpstr>Reflection</vt:lpstr>
      <vt:lpstr>عرض تقديمي في PowerPoint</vt:lpstr>
      <vt:lpstr>عرض تقديمي في PowerPoint</vt:lpstr>
      <vt:lpstr>A scenario (3)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Summary:</vt:lpstr>
      <vt:lpstr> CPD   FINAL THOUGHT  </vt:lpstr>
      <vt:lpstr>References </vt:lpstr>
      <vt:lpstr>عرض تقديمي في PowerPoint</vt:lpstr>
      <vt:lpstr>THANK YOU VERY MUCH  </vt:lpstr>
    </vt:vector>
  </TitlesOfParts>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PROFESSIONALISM        IN MEDICAL EDUCATION</dc:title>
  <dc:creator>NURULHUDA</dc:creator>
  <cp:lastModifiedBy>Dimah Alaraifi</cp:lastModifiedBy>
  <cp:revision>284</cp:revision>
  <dcterms:created xsi:type="dcterms:W3CDTF">2009-09-05T10:05:42Z</dcterms:created>
  <dcterms:modified xsi:type="dcterms:W3CDTF">2018-11-16T09:18:41Z</dcterms:modified>
</cp:coreProperties>
</file>