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2"/>
  </p:notesMasterIdLst>
  <p:sldIdLst>
    <p:sldId id="257" r:id="rId2"/>
    <p:sldId id="337" r:id="rId3"/>
    <p:sldId id="268" r:id="rId4"/>
    <p:sldId id="271" r:id="rId5"/>
    <p:sldId id="355" r:id="rId6"/>
    <p:sldId id="310" r:id="rId7"/>
    <p:sldId id="313" r:id="rId8"/>
    <p:sldId id="269" r:id="rId9"/>
    <p:sldId id="311" r:id="rId10"/>
    <p:sldId id="312" r:id="rId11"/>
    <p:sldId id="333" r:id="rId12"/>
    <p:sldId id="334" r:id="rId13"/>
    <p:sldId id="335" r:id="rId14"/>
    <p:sldId id="272" r:id="rId15"/>
    <p:sldId id="356" r:id="rId16"/>
    <p:sldId id="292" r:id="rId17"/>
    <p:sldId id="316" r:id="rId18"/>
    <p:sldId id="358" r:id="rId19"/>
    <p:sldId id="293" r:id="rId20"/>
    <p:sldId id="359" r:id="rId21"/>
    <p:sldId id="360" r:id="rId22"/>
    <p:sldId id="294" r:id="rId23"/>
    <p:sldId id="318" r:id="rId24"/>
    <p:sldId id="330" r:id="rId25"/>
    <p:sldId id="331" r:id="rId26"/>
    <p:sldId id="273" r:id="rId27"/>
    <p:sldId id="275" r:id="rId28"/>
    <p:sldId id="278" r:id="rId29"/>
    <p:sldId id="353" r:id="rId30"/>
    <p:sldId id="35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0aMCIJ2agxKmTg/ZBv3Jw==" hashData="7HIs4nCf626plMrO/W3E/oMWY/vM73uDkxGqFcjT0HcJoR8CghFgPY6Zkd5Eq/8mIwQKyZHWcMdtbM2Yhlios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4627"/>
  </p:normalViewPr>
  <p:slideViewPr>
    <p:cSldViewPr snapToGrid="0" snapToObjects="1">
      <p:cViewPr varScale="1">
        <p:scale>
          <a:sx n="90" d="100"/>
          <a:sy n="90" d="100"/>
        </p:scale>
        <p:origin x="232"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0FD1A-F69A-1747-9AA2-7565B0A7E964}" type="datetimeFigureOut">
              <a:rPr lang="en-US" smtClean="0"/>
              <a:t>10/4/19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AF07F-122F-5848-B0F7-71D82D489E47}" type="slidenum">
              <a:rPr lang="en-US" smtClean="0"/>
              <a:t>‹#›</a:t>
            </a:fld>
            <a:endParaRPr lang="en-US"/>
          </a:p>
        </p:txBody>
      </p:sp>
    </p:spTree>
    <p:extLst>
      <p:ext uri="{BB962C8B-B14F-4D97-AF65-F5344CB8AC3E}">
        <p14:creationId xmlns:p14="http://schemas.microsoft.com/office/powerpoint/2010/main" val="376717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3A56A6F-9B35-F348-A2A8-85E40B2D79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6EA47A3-7D8A-9740-9679-C7B5314CF7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F8965AE8-4549-A04D-9F6B-48B9278E17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412C06-EF74-E841-9B42-E5A093690970}" type="slidenum">
              <a:rPr lang="en-US" altLang="en-US" smtClean="0"/>
              <a:pPr>
                <a:spcBef>
                  <a:spcPct val="0"/>
                </a:spcBef>
              </a:pPr>
              <a:t>1</a:t>
            </a:fld>
            <a:endParaRPr lang="en-US" altLang="en-US"/>
          </a:p>
        </p:txBody>
      </p:sp>
    </p:spTree>
    <p:extLst>
      <p:ext uri="{BB962C8B-B14F-4D97-AF65-F5344CB8AC3E}">
        <p14:creationId xmlns:p14="http://schemas.microsoft.com/office/powerpoint/2010/main" val="2559590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6484380B-11F6-FB42-8EF5-77C5752DB4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D1CEBA49-AEB2-5F41-ABF1-2577F29597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593CBCDE-A6F9-E744-9E95-B32DBFC1E2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44D230-3A7E-8B4D-88EE-B25B5AFEDE61}" type="slidenum">
              <a:rPr lang="en-US" altLang="en-US" smtClean="0"/>
              <a:pPr>
                <a:spcBef>
                  <a:spcPct val="0"/>
                </a:spcBef>
              </a:pPr>
              <a:t>16</a:t>
            </a:fld>
            <a:endParaRPr lang="en-US" altLang="en-US"/>
          </a:p>
        </p:txBody>
      </p:sp>
    </p:spTree>
    <p:extLst>
      <p:ext uri="{BB962C8B-B14F-4D97-AF65-F5344CB8AC3E}">
        <p14:creationId xmlns:p14="http://schemas.microsoft.com/office/powerpoint/2010/main" val="133752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1EAA69F-CDD3-3046-8D9B-46339D6B3D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0EF1AD09-B7AE-614D-8F8B-17EB01BB9D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0900" name="Slide Number Placeholder 3">
            <a:extLst>
              <a:ext uri="{FF2B5EF4-FFF2-40B4-BE49-F238E27FC236}">
                <a16:creationId xmlns:a16="http://schemas.microsoft.com/office/drawing/2014/main" id="{6B3B183C-AB3B-8D49-BD53-47FB41C3AB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621738-55FA-7644-AFF7-1642900CAF2D}" type="slidenum">
              <a:rPr lang="en-US" altLang="en-US" smtClean="0"/>
              <a:pPr>
                <a:spcBef>
                  <a:spcPct val="0"/>
                </a:spcBef>
              </a:pPr>
              <a:t>17</a:t>
            </a:fld>
            <a:endParaRPr lang="en-US" altLang="en-US"/>
          </a:p>
        </p:txBody>
      </p:sp>
    </p:spTree>
    <p:extLst>
      <p:ext uri="{BB962C8B-B14F-4D97-AF65-F5344CB8AC3E}">
        <p14:creationId xmlns:p14="http://schemas.microsoft.com/office/powerpoint/2010/main" val="2608139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10661C15-95D3-3542-8E7F-CA3694C5BC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4FA20F54-E549-EE49-BD2B-A3AED825BA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2948" name="Slide Number Placeholder 3">
            <a:extLst>
              <a:ext uri="{FF2B5EF4-FFF2-40B4-BE49-F238E27FC236}">
                <a16:creationId xmlns:a16="http://schemas.microsoft.com/office/drawing/2014/main" id="{681C036B-1FB6-A049-A41A-D7444B8855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EB358F-1E1C-CB47-86A2-25C46F31EEEE}" type="slidenum">
              <a:rPr lang="en-US" altLang="en-US" smtClean="0"/>
              <a:pPr>
                <a:spcBef>
                  <a:spcPct val="0"/>
                </a:spcBef>
              </a:pPr>
              <a:t>19</a:t>
            </a:fld>
            <a:endParaRPr lang="en-US" altLang="en-US"/>
          </a:p>
        </p:txBody>
      </p:sp>
    </p:spTree>
    <p:extLst>
      <p:ext uri="{BB962C8B-B14F-4D97-AF65-F5344CB8AC3E}">
        <p14:creationId xmlns:p14="http://schemas.microsoft.com/office/powerpoint/2010/main" val="207210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43A349B4-47C2-224F-9C93-511743E132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CBD75BD5-6F2D-2C43-8D4A-FD9FD4AB27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7044" name="Slide Number Placeholder 3">
            <a:extLst>
              <a:ext uri="{FF2B5EF4-FFF2-40B4-BE49-F238E27FC236}">
                <a16:creationId xmlns:a16="http://schemas.microsoft.com/office/drawing/2014/main" id="{2AB86DD6-4BA3-8741-A190-9FF9407ED3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DE9AAE-BDC2-9A45-8B5C-5068B0CD93F8}" type="slidenum">
              <a:rPr lang="en-US" altLang="en-US" smtClean="0"/>
              <a:pPr>
                <a:spcBef>
                  <a:spcPct val="0"/>
                </a:spcBef>
              </a:pPr>
              <a:t>22</a:t>
            </a:fld>
            <a:endParaRPr lang="en-US" altLang="en-US"/>
          </a:p>
        </p:txBody>
      </p:sp>
    </p:spTree>
    <p:extLst>
      <p:ext uri="{BB962C8B-B14F-4D97-AF65-F5344CB8AC3E}">
        <p14:creationId xmlns:p14="http://schemas.microsoft.com/office/powerpoint/2010/main" val="441877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76836B8C-66C9-A64E-9022-31BA708F14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696BE054-A8C0-FE45-AEBC-BC4E0A634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9092" name="Slide Number Placeholder 3">
            <a:extLst>
              <a:ext uri="{FF2B5EF4-FFF2-40B4-BE49-F238E27FC236}">
                <a16:creationId xmlns:a16="http://schemas.microsoft.com/office/drawing/2014/main" id="{D940970D-4D52-E249-8952-DAC8AC4BD0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4F7D9C-4615-3E41-9E81-7B6F8171C91A}" type="slidenum">
              <a:rPr lang="en-US" altLang="en-US" smtClean="0"/>
              <a:pPr>
                <a:spcBef>
                  <a:spcPct val="0"/>
                </a:spcBef>
              </a:pPr>
              <a:t>23</a:t>
            </a:fld>
            <a:endParaRPr lang="en-US" altLang="en-US"/>
          </a:p>
        </p:txBody>
      </p:sp>
    </p:spTree>
    <p:extLst>
      <p:ext uri="{BB962C8B-B14F-4D97-AF65-F5344CB8AC3E}">
        <p14:creationId xmlns:p14="http://schemas.microsoft.com/office/powerpoint/2010/main" val="2689111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12A61DFE-0DBA-0343-9177-885C89A4EB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4590E1D3-1E28-0545-B18A-A778E96642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Slide Number Placeholder 3">
            <a:extLst>
              <a:ext uri="{FF2B5EF4-FFF2-40B4-BE49-F238E27FC236}">
                <a16:creationId xmlns:a16="http://schemas.microsoft.com/office/drawing/2014/main" id="{8BF24665-7B62-7943-A5CE-9B9357DD1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94B845-4286-C943-8FB1-8F3AE93A6AC6}" type="slidenum">
              <a:rPr lang="en-US" altLang="en-US" smtClean="0"/>
              <a:pPr>
                <a:spcBef>
                  <a:spcPct val="0"/>
                </a:spcBef>
              </a:pPr>
              <a:t>24</a:t>
            </a:fld>
            <a:endParaRPr lang="en-US" altLang="en-US"/>
          </a:p>
        </p:txBody>
      </p:sp>
    </p:spTree>
    <p:extLst>
      <p:ext uri="{BB962C8B-B14F-4D97-AF65-F5344CB8AC3E}">
        <p14:creationId xmlns:p14="http://schemas.microsoft.com/office/powerpoint/2010/main" val="313487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2CEE8EC6-A33D-B547-948D-606E504FD5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F40DEFD8-ECDE-5A4E-BBE7-39661C3F91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id="{9D87FC3A-BBE0-2E45-8E14-F8AD13D2D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878D26-FB43-4643-A180-1DB621FC458D}" type="slidenum">
              <a:rPr lang="en-US" altLang="en-US" smtClean="0"/>
              <a:pPr>
                <a:spcBef>
                  <a:spcPct val="0"/>
                </a:spcBef>
              </a:pPr>
              <a:t>26</a:t>
            </a:fld>
            <a:endParaRPr lang="en-US" altLang="en-US"/>
          </a:p>
        </p:txBody>
      </p:sp>
    </p:spTree>
    <p:extLst>
      <p:ext uri="{BB962C8B-B14F-4D97-AF65-F5344CB8AC3E}">
        <p14:creationId xmlns:p14="http://schemas.microsoft.com/office/powerpoint/2010/main" val="2298559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D5A15C28-E101-CA4C-BB32-F513F141A3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FA68D792-2FCA-2F43-AC0B-3CF4D245D8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a:extLst>
              <a:ext uri="{FF2B5EF4-FFF2-40B4-BE49-F238E27FC236}">
                <a16:creationId xmlns:a16="http://schemas.microsoft.com/office/drawing/2014/main" id="{1CE700F3-1BE6-6947-82AA-83278B3228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2F7054-0A9B-3F41-B4F4-A306AAA36ED7}" type="slidenum">
              <a:rPr lang="en-US" altLang="en-US" smtClean="0"/>
              <a:pPr>
                <a:spcBef>
                  <a:spcPct val="0"/>
                </a:spcBef>
              </a:pPr>
              <a:t>27</a:t>
            </a:fld>
            <a:endParaRPr lang="en-US" altLang="en-US"/>
          </a:p>
        </p:txBody>
      </p:sp>
    </p:spTree>
    <p:extLst>
      <p:ext uri="{BB962C8B-B14F-4D97-AF65-F5344CB8AC3E}">
        <p14:creationId xmlns:p14="http://schemas.microsoft.com/office/powerpoint/2010/main" val="1297704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D38F788-5DA4-6243-8004-E5DC6D7103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84076534-CF35-594E-BD9C-9E495D009C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a:extLst>
              <a:ext uri="{FF2B5EF4-FFF2-40B4-BE49-F238E27FC236}">
                <a16:creationId xmlns:a16="http://schemas.microsoft.com/office/drawing/2014/main" id="{AECB5A63-E93D-C247-AD26-B515D1BB30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13002C-DA4B-CD4E-9164-72CFD680AD02}" type="slidenum">
              <a:rPr lang="en-US" altLang="en-US" smtClean="0"/>
              <a:pPr>
                <a:spcBef>
                  <a:spcPct val="0"/>
                </a:spcBef>
              </a:pPr>
              <a:t>28</a:t>
            </a:fld>
            <a:endParaRPr lang="en-US" altLang="en-US"/>
          </a:p>
        </p:txBody>
      </p:sp>
    </p:spTree>
    <p:extLst>
      <p:ext uri="{BB962C8B-B14F-4D97-AF65-F5344CB8AC3E}">
        <p14:creationId xmlns:p14="http://schemas.microsoft.com/office/powerpoint/2010/main" val="341421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DF57D64-F177-9847-8E5F-FEB826DA69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7218D6EB-CE91-D146-9365-D6BE490FBB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40DB54F4-7519-6642-9832-2C08750031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3D540A-0FB5-4143-9F1C-F91E5BED6CDE}" type="slidenum">
              <a:rPr lang="en-US" altLang="en-US" smtClean="0"/>
              <a:pPr>
                <a:spcBef>
                  <a:spcPct val="0"/>
                </a:spcBef>
              </a:pPr>
              <a:t>3</a:t>
            </a:fld>
            <a:endParaRPr lang="en-US" altLang="en-US"/>
          </a:p>
        </p:txBody>
      </p:sp>
    </p:spTree>
    <p:extLst>
      <p:ext uri="{BB962C8B-B14F-4D97-AF65-F5344CB8AC3E}">
        <p14:creationId xmlns:p14="http://schemas.microsoft.com/office/powerpoint/2010/main" val="318968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20EB472-641A-1843-9B51-74095F99A1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3C46CD8F-8A7A-7840-B291-EEC05B0E91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059784E9-A515-D145-A339-FC519922A4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9DCE5F-F0F6-7C42-9C35-6E73D6FCF005}" type="slidenum">
              <a:rPr lang="en-US" altLang="en-US" smtClean="0"/>
              <a:pPr>
                <a:spcBef>
                  <a:spcPct val="0"/>
                </a:spcBef>
              </a:pPr>
              <a:t>4</a:t>
            </a:fld>
            <a:endParaRPr lang="en-US" altLang="en-US"/>
          </a:p>
        </p:txBody>
      </p:sp>
    </p:spTree>
    <p:extLst>
      <p:ext uri="{BB962C8B-B14F-4D97-AF65-F5344CB8AC3E}">
        <p14:creationId xmlns:p14="http://schemas.microsoft.com/office/powerpoint/2010/main" val="423350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D30A3B8-7DDA-824C-A8B2-6259AA2DB3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0BA1B1DE-C46D-F345-8EE3-3E7DFEF8AD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1562DF15-36E7-254E-8836-3CDEA7E4DF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E8E3A1-81CD-E349-BE20-012D56D648C4}" type="slidenum">
              <a:rPr lang="en-US" altLang="en-US" smtClean="0"/>
              <a:pPr>
                <a:spcBef>
                  <a:spcPct val="0"/>
                </a:spcBef>
              </a:pPr>
              <a:t>6</a:t>
            </a:fld>
            <a:endParaRPr lang="en-US" altLang="en-US"/>
          </a:p>
        </p:txBody>
      </p:sp>
    </p:spTree>
    <p:extLst>
      <p:ext uri="{BB962C8B-B14F-4D97-AF65-F5344CB8AC3E}">
        <p14:creationId xmlns:p14="http://schemas.microsoft.com/office/powerpoint/2010/main" val="62657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53165E5-3712-BA40-B2BE-DD6EEC2793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01EB5D72-1ACA-DD46-9081-11A7FF321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4" name="Slide Number Placeholder 3">
            <a:extLst>
              <a:ext uri="{FF2B5EF4-FFF2-40B4-BE49-F238E27FC236}">
                <a16:creationId xmlns:a16="http://schemas.microsoft.com/office/drawing/2014/main" id="{D7988C66-4443-1D4E-ACC0-EFF69EEB5A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1C5482-E2DE-A04A-A9B6-67211B8D1FA3}" type="slidenum">
              <a:rPr lang="en-US" altLang="en-US" smtClean="0"/>
              <a:pPr>
                <a:spcBef>
                  <a:spcPct val="0"/>
                </a:spcBef>
              </a:pPr>
              <a:t>7</a:t>
            </a:fld>
            <a:endParaRPr lang="en-US" altLang="en-US"/>
          </a:p>
        </p:txBody>
      </p:sp>
    </p:spTree>
    <p:extLst>
      <p:ext uri="{BB962C8B-B14F-4D97-AF65-F5344CB8AC3E}">
        <p14:creationId xmlns:p14="http://schemas.microsoft.com/office/powerpoint/2010/main" val="174380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610B97B0-666B-B24C-B9F2-F3047DF2ED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468F334F-CC5B-DB41-A06D-84EB8E9303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66D63477-C846-6C48-AF84-EA8EEBB90A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6907ED-5F83-AB4F-A8D8-2FC889D16656}" type="slidenum">
              <a:rPr lang="en-US" altLang="en-US" smtClean="0"/>
              <a:pPr>
                <a:spcBef>
                  <a:spcPct val="0"/>
                </a:spcBef>
              </a:pPr>
              <a:t>8</a:t>
            </a:fld>
            <a:endParaRPr lang="en-US" altLang="en-US"/>
          </a:p>
        </p:txBody>
      </p:sp>
    </p:spTree>
    <p:extLst>
      <p:ext uri="{BB962C8B-B14F-4D97-AF65-F5344CB8AC3E}">
        <p14:creationId xmlns:p14="http://schemas.microsoft.com/office/powerpoint/2010/main" val="152310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D21CDAF-C3FE-2D40-97B2-CE63119F31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F2115A36-5F6E-BB4A-BAE2-4D578A880F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a:extLst>
              <a:ext uri="{FF2B5EF4-FFF2-40B4-BE49-F238E27FC236}">
                <a16:creationId xmlns:a16="http://schemas.microsoft.com/office/drawing/2014/main" id="{D0C7447E-30BD-954F-A628-A9D161112E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3DD9ED-0788-574C-B9C7-B7822AB70080}" type="slidenum">
              <a:rPr lang="en-US" altLang="en-US" smtClean="0"/>
              <a:pPr>
                <a:spcBef>
                  <a:spcPct val="0"/>
                </a:spcBef>
              </a:pPr>
              <a:t>9</a:t>
            </a:fld>
            <a:endParaRPr lang="en-US" altLang="en-US"/>
          </a:p>
        </p:txBody>
      </p:sp>
    </p:spTree>
    <p:extLst>
      <p:ext uri="{BB962C8B-B14F-4D97-AF65-F5344CB8AC3E}">
        <p14:creationId xmlns:p14="http://schemas.microsoft.com/office/powerpoint/2010/main" val="2090171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6132F71-A5C6-DD48-BEC8-69942D578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ABF78C99-5058-BF4B-A885-38DF982CC1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Slide Number Placeholder 3">
            <a:extLst>
              <a:ext uri="{FF2B5EF4-FFF2-40B4-BE49-F238E27FC236}">
                <a16:creationId xmlns:a16="http://schemas.microsoft.com/office/drawing/2014/main" id="{BEF430BB-64BF-A847-8357-99168168CA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A0A12B-F7FB-F340-AB52-3D6D9782FFE0}" type="slidenum">
              <a:rPr lang="en-US" altLang="en-US" smtClean="0"/>
              <a:pPr>
                <a:spcBef>
                  <a:spcPct val="0"/>
                </a:spcBef>
              </a:pPr>
              <a:t>10</a:t>
            </a:fld>
            <a:endParaRPr lang="en-US" altLang="en-US"/>
          </a:p>
        </p:txBody>
      </p:sp>
    </p:spTree>
    <p:extLst>
      <p:ext uri="{BB962C8B-B14F-4D97-AF65-F5344CB8AC3E}">
        <p14:creationId xmlns:p14="http://schemas.microsoft.com/office/powerpoint/2010/main" val="330160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A47D8511-D244-D74F-ACDA-0760C4BE0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6CECE371-5496-4C48-B65D-2103D6C326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3C17E7B1-695C-FF47-BC72-5E536A0EDF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E0C8C5-A9B7-FA46-95D1-B88385786547}" type="slidenum">
              <a:rPr lang="en-US" altLang="en-US" smtClean="0"/>
              <a:pPr>
                <a:spcBef>
                  <a:spcPct val="0"/>
                </a:spcBef>
              </a:pPr>
              <a:t>14</a:t>
            </a:fld>
            <a:endParaRPr lang="en-US" altLang="en-US"/>
          </a:p>
        </p:txBody>
      </p:sp>
    </p:spTree>
    <p:extLst>
      <p:ext uri="{BB962C8B-B14F-4D97-AF65-F5344CB8AC3E}">
        <p14:creationId xmlns:p14="http://schemas.microsoft.com/office/powerpoint/2010/main" val="1934162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r>
              <a:rPr lang="en-US"/>
              <a:t>10/9/19</a:t>
            </a:r>
          </a:p>
        </p:txBody>
      </p:sp>
      <p:sp>
        <p:nvSpPr>
          <p:cNvPr id="5" name="Footer Placeholder 4"/>
          <p:cNvSpPr>
            <a:spLocks noGrp="1"/>
          </p:cNvSpPr>
          <p:nvPr>
            <p:ph type="ftr" sz="quarter" idx="11"/>
          </p:nvPr>
        </p:nvSpPr>
        <p:spPr>
          <a:xfrm>
            <a:off x="2692397" y="5037663"/>
            <a:ext cx="5214635" cy="279400"/>
          </a:xfrm>
        </p:spPr>
        <p:txBody>
          <a:bodyPr/>
          <a:lstStyle/>
          <a:p>
            <a:r>
              <a:rPr lang="en-US"/>
              <a:t>CNS Block</a:t>
            </a:r>
          </a:p>
        </p:txBody>
      </p:sp>
      <p:sp>
        <p:nvSpPr>
          <p:cNvPr id="6" name="Slide Number Placeholder 5"/>
          <p:cNvSpPr>
            <a:spLocks noGrp="1"/>
          </p:cNvSpPr>
          <p:nvPr>
            <p:ph type="sldNum" sz="quarter" idx="12"/>
          </p:nvPr>
        </p:nvSpPr>
        <p:spPr>
          <a:xfrm>
            <a:off x="8956900" y="5037663"/>
            <a:ext cx="551167" cy="279400"/>
          </a:xfrm>
        </p:spPr>
        <p:txBody>
          <a:bodyPr/>
          <a:lstStyle/>
          <a:p>
            <a:fld id="{332F8492-D5E9-1C4A-8747-818927D272E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47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10/9/19</a:t>
            </a:r>
          </a:p>
        </p:txBody>
      </p:sp>
      <p:sp>
        <p:nvSpPr>
          <p:cNvPr id="6" name="Footer Placeholder 5"/>
          <p:cNvSpPr>
            <a:spLocks noGrp="1"/>
          </p:cNvSpPr>
          <p:nvPr>
            <p:ph type="ftr" sz="quarter" idx="11"/>
          </p:nvPr>
        </p:nvSpPr>
        <p:spPr/>
        <p:txBody>
          <a:bodyPr/>
          <a:lstStyle/>
          <a:p>
            <a:r>
              <a:rPr lang="en-US"/>
              <a:t>CNS Block</a:t>
            </a:r>
          </a:p>
        </p:txBody>
      </p:sp>
      <p:sp>
        <p:nvSpPr>
          <p:cNvPr id="7" name="Slide Number Placeholder 6"/>
          <p:cNvSpPr>
            <a:spLocks noGrp="1"/>
          </p:cNvSpPr>
          <p:nvPr>
            <p:ph type="sldNum" sz="quarter" idx="12"/>
          </p:nvPr>
        </p:nvSpPr>
        <p:spPr/>
        <p:txBody>
          <a:bodyPr/>
          <a:lstStyle/>
          <a:p>
            <a:fld id="{332F8492-D5E9-1C4A-8747-818927D272EB}" type="slidenum">
              <a:rPr lang="en-US" smtClean="0"/>
              <a:t>‹#›</a:t>
            </a:fld>
            <a:endParaRPr lang="en-US"/>
          </a:p>
        </p:txBody>
      </p:sp>
    </p:spTree>
    <p:extLst>
      <p:ext uri="{BB962C8B-B14F-4D97-AF65-F5344CB8AC3E}">
        <p14:creationId xmlns:p14="http://schemas.microsoft.com/office/powerpoint/2010/main" val="330573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10/9/19</a:t>
            </a:r>
          </a:p>
        </p:txBody>
      </p:sp>
      <p:sp>
        <p:nvSpPr>
          <p:cNvPr id="5" name="Footer Placeholder 4"/>
          <p:cNvSpPr>
            <a:spLocks noGrp="1"/>
          </p:cNvSpPr>
          <p:nvPr>
            <p:ph type="ftr" sz="quarter" idx="11"/>
          </p:nvPr>
        </p:nvSpPr>
        <p:spPr/>
        <p:txBody>
          <a:bodyPr/>
          <a:lstStyle/>
          <a:p>
            <a:r>
              <a:rPr lang="en-US"/>
              <a:t>CNS Block</a:t>
            </a:r>
          </a:p>
        </p:txBody>
      </p:sp>
      <p:sp>
        <p:nvSpPr>
          <p:cNvPr id="6" name="Slide Number Placeholder 5"/>
          <p:cNvSpPr>
            <a:spLocks noGrp="1"/>
          </p:cNvSpPr>
          <p:nvPr>
            <p:ph type="sldNum" sz="quarter" idx="12"/>
          </p:nvPr>
        </p:nvSpPr>
        <p:spPr/>
        <p:txBody>
          <a:bodyPr/>
          <a:lstStyle/>
          <a:p>
            <a:fld id="{332F8492-D5E9-1C4A-8747-818927D272E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71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10/9/19</a:t>
            </a:r>
          </a:p>
        </p:txBody>
      </p:sp>
      <p:sp>
        <p:nvSpPr>
          <p:cNvPr id="5" name="Footer Placeholder 4"/>
          <p:cNvSpPr>
            <a:spLocks noGrp="1"/>
          </p:cNvSpPr>
          <p:nvPr>
            <p:ph type="ftr" sz="quarter" idx="11"/>
          </p:nvPr>
        </p:nvSpPr>
        <p:spPr/>
        <p:txBody>
          <a:bodyPr/>
          <a:lstStyle/>
          <a:p>
            <a:r>
              <a:rPr lang="en-US"/>
              <a:t>CNS Block</a:t>
            </a:r>
          </a:p>
        </p:txBody>
      </p:sp>
      <p:sp>
        <p:nvSpPr>
          <p:cNvPr id="6" name="Slide Number Placeholder 5"/>
          <p:cNvSpPr>
            <a:spLocks noGrp="1"/>
          </p:cNvSpPr>
          <p:nvPr>
            <p:ph type="sldNum" sz="quarter" idx="12"/>
          </p:nvPr>
        </p:nvSpPr>
        <p:spPr/>
        <p:txBody>
          <a:bodyPr/>
          <a:lstStyle/>
          <a:p>
            <a:fld id="{332F8492-D5E9-1C4A-8747-818927D272E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6024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10/9/19</a:t>
            </a:r>
          </a:p>
        </p:txBody>
      </p:sp>
      <p:sp>
        <p:nvSpPr>
          <p:cNvPr id="5" name="Footer Placeholder 4"/>
          <p:cNvSpPr>
            <a:spLocks noGrp="1"/>
          </p:cNvSpPr>
          <p:nvPr>
            <p:ph type="ftr" sz="quarter" idx="11"/>
          </p:nvPr>
        </p:nvSpPr>
        <p:spPr/>
        <p:txBody>
          <a:bodyPr/>
          <a:lstStyle/>
          <a:p>
            <a:r>
              <a:rPr lang="en-US"/>
              <a:t>CNS Block</a:t>
            </a:r>
          </a:p>
        </p:txBody>
      </p:sp>
      <p:sp>
        <p:nvSpPr>
          <p:cNvPr id="6" name="Slide Number Placeholder 5"/>
          <p:cNvSpPr>
            <a:spLocks noGrp="1"/>
          </p:cNvSpPr>
          <p:nvPr>
            <p:ph type="sldNum" sz="quarter" idx="12"/>
          </p:nvPr>
        </p:nvSpPr>
        <p:spPr/>
        <p:txBody>
          <a:bodyPr/>
          <a:lstStyle/>
          <a:p>
            <a:fld id="{332F8492-D5E9-1C4A-8747-818927D272EB}" type="slidenum">
              <a:rPr lang="en-US" smtClean="0"/>
              <a:t>‹#›</a:t>
            </a:fld>
            <a:endParaRPr lang="en-US"/>
          </a:p>
        </p:txBody>
      </p:sp>
    </p:spTree>
    <p:extLst>
      <p:ext uri="{BB962C8B-B14F-4D97-AF65-F5344CB8AC3E}">
        <p14:creationId xmlns:p14="http://schemas.microsoft.com/office/powerpoint/2010/main" val="426000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10/9/19</a:t>
            </a:r>
          </a:p>
        </p:txBody>
      </p:sp>
      <p:sp>
        <p:nvSpPr>
          <p:cNvPr id="5" name="Footer Placeholder 4"/>
          <p:cNvSpPr>
            <a:spLocks noGrp="1"/>
          </p:cNvSpPr>
          <p:nvPr>
            <p:ph type="ftr" sz="quarter" idx="11"/>
          </p:nvPr>
        </p:nvSpPr>
        <p:spPr/>
        <p:txBody>
          <a:bodyPr/>
          <a:lstStyle/>
          <a:p>
            <a:r>
              <a:rPr lang="en-US"/>
              <a:t>CNS Block</a:t>
            </a:r>
          </a:p>
        </p:txBody>
      </p:sp>
      <p:sp>
        <p:nvSpPr>
          <p:cNvPr id="6" name="Slide Number Placeholder 5"/>
          <p:cNvSpPr>
            <a:spLocks noGrp="1"/>
          </p:cNvSpPr>
          <p:nvPr>
            <p:ph type="sldNum" sz="quarter" idx="12"/>
          </p:nvPr>
        </p:nvSpPr>
        <p:spPr/>
        <p:txBody>
          <a:bodyPr/>
          <a:lstStyle/>
          <a:p>
            <a:fld id="{332F8492-D5E9-1C4A-8747-818927D272E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5794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10/9/19</a:t>
            </a:r>
          </a:p>
        </p:txBody>
      </p:sp>
      <p:sp>
        <p:nvSpPr>
          <p:cNvPr id="5" name="Footer Placeholder 4"/>
          <p:cNvSpPr>
            <a:spLocks noGrp="1"/>
          </p:cNvSpPr>
          <p:nvPr>
            <p:ph type="ftr" sz="quarter" idx="11"/>
          </p:nvPr>
        </p:nvSpPr>
        <p:spPr/>
        <p:txBody>
          <a:bodyPr/>
          <a:lstStyle/>
          <a:p>
            <a:r>
              <a:rPr lang="en-US"/>
              <a:t>CNS Block</a:t>
            </a:r>
          </a:p>
        </p:txBody>
      </p:sp>
      <p:sp>
        <p:nvSpPr>
          <p:cNvPr id="6" name="Slide Number Placeholder 5"/>
          <p:cNvSpPr>
            <a:spLocks noGrp="1"/>
          </p:cNvSpPr>
          <p:nvPr>
            <p:ph type="sldNum" sz="quarter" idx="12"/>
          </p:nvPr>
        </p:nvSpPr>
        <p:spPr/>
        <p:txBody>
          <a:bodyPr/>
          <a:lstStyle/>
          <a:p>
            <a:fld id="{332F8492-D5E9-1C4A-8747-818927D272E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579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10/9/19</a:t>
            </a:r>
          </a:p>
        </p:txBody>
      </p:sp>
      <p:sp>
        <p:nvSpPr>
          <p:cNvPr id="5" name="Footer Placeholder 4"/>
          <p:cNvSpPr>
            <a:spLocks noGrp="1"/>
          </p:cNvSpPr>
          <p:nvPr>
            <p:ph type="ftr" sz="quarter" idx="11"/>
          </p:nvPr>
        </p:nvSpPr>
        <p:spPr/>
        <p:txBody>
          <a:bodyPr/>
          <a:lstStyle/>
          <a:p>
            <a:r>
              <a:rPr lang="en-US"/>
              <a:t>CNS Block</a:t>
            </a:r>
          </a:p>
        </p:txBody>
      </p:sp>
      <p:sp>
        <p:nvSpPr>
          <p:cNvPr id="6" name="Slide Number Placeholder 5"/>
          <p:cNvSpPr>
            <a:spLocks noGrp="1"/>
          </p:cNvSpPr>
          <p:nvPr>
            <p:ph type="sldNum" sz="quarter" idx="12"/>
          </p:nvPr>
        </p:nvSpPr>
        <p:spPr/>
        <p:txBody>
          <a:bodyPr/>
          <a:lstStyle/>
          <a:p>
            <a:fld id="{332F8492-D5E9-1C4A-8747-818927D272E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593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10/9/19</a:t>
            </a:r>
          </a:p>
        </p:txBody>
      </p:sp>
      <p:sp>
        <p:nvSpPr>
          <p:cNvPr id="5" name="Footer Placeholder 4"/>
          <p:cNvSpPr>
            <a:spLocks noGrp="1"/>
          </p:cNvSpPr>
          <p:nvPr>
            <p:ph type="ftr" sz="quarter" idx="11"/>
          </p:nvPr>
        </p:nvSpPr>
        <p:spPr/>
        <p:txBody>
          <a:bodyPr/>
          <a:lstStyle/>
          <a:p>
            <a:r>
              <a:rPr lang="en-US"/>
              <a:t>CNS Block</a:t>
            </a:r>
          </a:p>
        </p:txBody>
      </p:sp>
      <p:sp>
        <p:nvSpPr>
          <p:cNvPr id="6" name="Slide Number Placeholder 5"/>
          <p:cNvSpPr>
            <a:spLocks noGrp="1"/>
          </p:cNvSpPr>
          <p:nvPr>
            <p:ph type="sldNum" sz="quarter" idx="12"/>
          </p:nvPr>
        </p:nvSpPr>
        <p:spPr/>
        <p:txBody>
          <a:bodyPr/>
          <a:lstStyle/>
          <a:p>
            <a:fld id="{332F8492-D5E9-1C4A-8747-818927D272E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7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10/9/19</a:t>
            </a:r>
          </a:p>
        </p:txBody>
      </p:sp>
      <p:sp>
        <p:nvSpPr>
          <p:cNvPr id="5" name="Footer Placeholder 4"/>
          <p:cNvSpPr>
            <a:spLocks noGrp="1"/>
          </p:cNvSpPr>
          <p:nvPr>
            <p:ph type="ftr" sz="quarter" idx="11"/>
          </p:nvPr>
        </p:nvSpPr>
        <p:spPr/>
        <p:txBody>
          <a:bodyPr/>
          <a:lstStyle/>
          <a:p>
            <a:r>
              <a:rPr lang="en-US"/>
              <a:t>CNS Block</a:t>
            </a:r>
          </a:p>
        </p:txBody>
      </p:sp>
      <p:sp>
        <p:nvSpPr>
          <p:cNvPr id="6" name="Slide Number Placeholder 5"/>
          <p:cNvSpPr>
            <a:spLocks noGrp="1"/>
          </p:cNvSpPr>
          <p:nvPr>
            <p:ph type="sldNum" sz="quarter" idx="12"/>
          </p:nvPr>
        </p:nvSpPr>
        <p:spPr/>
        <p:txBody>
          <a:bodyPr/>
          <a:lstStyle/>
          <a:p>
            <a:fld id="{332F8492-D5E9-1C4A-8747-818927D272EB}" type="slidenum">
              <a:rPr lang="en-US" smtClean="0"/>
              <a:t>‹#›</a:t>
            </a:fld>
            <a:endParaRPr lang="en-US"/>
          </a:p>
        </p:txBody>
      </p:sp>
    </p:spTree>
    <p:extLst>
      <p:ext uri="{BB962C8B-B14F-4D97-AF65-F5344CB8AC3E}">
        <p14:creationId xmlns:p14="http://schemas.microsoft.com/office/powerpoint/2010/main" val="1081741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10/9/19</a:t>
            </a:r>
          </a:p>
        </p:txBody>
      </p:sp>
      <p:sp>
        <p:nvSpPr>
          <p:cNvPr id="5" name="Footer Placeholder 4"/>
          <p:cNvSpPr>
            <a:spLocks noGrp="1"/>
          </p:cNvSpPr>
          <p:nvPr>
            <p:ph type="ftr" sz="quarter" idx="11"/>
          </p:nvPr>
        </p:nvSpPr>
        <p:spPr/>
        <p:txBody>
          <a:bodyPr/>
          <a:lstStyle/>
          <a:p>
            <a:r>
              <a:rPr lang="en-US"/>
              <a:t>CNS Block</a:t>
            </a:r>
          </a:p>
        </p:txBody>
      </p:sp>
      <p:sp>
        <p:nvSpPr>
          <p:cNvPr id="6" name="Slide Number Placeholder 5"/>
          <p:cNvSpPr>
            <a:spLocks noGrp="1"/>
          </p:cNvSpPr>
          <p:nvPr>
            <p:ph type="sldNum" sz="quarter" idx="12"/>
          </p:nvPr>
        </p:nvSpPr>
        <p:spPr/>
        <p:txBody>
          <a:bodyPr/>
          <a:lstStyle/>
          <a:p>
            <a:fld id="{332F8492-D5E9-1C4A-8747-818927D272E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5237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10/9/19</a:t>
            </a:r>
          </a:p>
        </p:txBody>
      </p:sp>
      <p:sp>
        <p:nvSpPr>
          <p:cNvPr id="6" name="Footer Placeholder 5"/>
          <p:cNvSpPr>
            <a:spLocks noGrp="1"/>
          </p:cNvSpPr>
          <p:nvPr>
            <p:ph type="ftr" sz="quarter" idx="11"/>
          </p:nvPr>
        </p:nvSpPr>
        <p:spPr/>
        <p:txBody>
          <a:bodyPr/>
          <a:lstStyle/>
          <a:p>
            <a:r>
              <a:rPr lang="en-US"/>
              <a:t>CNS Block</a:t>
            </a:r>
          </a:p>
        </p:txBody>
      </p:sp>
      <p:sp>
        <p:nvSpPr>
          <p:cNvPr id="7" name="Slide Number Placeholder 6"/>
          <p:cNvSpPr>
            <a:spLocks noGrp="1"/>
          </p:cNvSpPr>
          <p:nvPr>
            <p:ph type="sldNum" sz="quarter" idx="12"/>
          </p:nvPr>
        </p:nvSpPr>
        <p:spPr/>
        <p:txBody>
          <a:bodyPr/>
          <a:lstStyle/>
          <a:p>
            <a:fld id="{332F8492-D5E9-1C4A-8747-818927D272EB}" type="slidenum">
              <a:rPr lang="en-US" smtClean="0"/>
              <a:t>‹#›</a:t>
            </a:fld>
            <a:endParaRPr lang="en-US"/>
          </a:p>
        </p:txBody>
      </p:sp>
    </p:spTree>
    <p:extLst>
      <p:ext uri="{BB962C8B-B14F-4D97-AF65-F5344CB8AC3E}">
        <p14:creationId xmlns:p14="http://schemas.microsoft.com/office/powerpoint/2010/main" val="134809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10/9/19</a:t>
            </a:r>
          </a:p>
        </p:txBody>
      </p:sp>
      <p:sp>
        <p:nvSpPr>
          <p:cNvPr id="8" name="Footer Placeholder 7"/>
          <p:cNvSpPr>
            <a:spLocks noGrp="1"/>
          </p:cNvSpPr>
          <p:nvPr>
            <p:ph type="ftr" sz="quarter" idx="11"/>
          </p:nvPr>
        </p:nvSpPr>
        <p:spPr/>
        <p:txBody>
          <a:bodyPr/>
          <a:lstStyle/>
          <a:p>
            <a:r>
              <a:rPr lang="en-US"/>
              <a:t>CNS Block</a:t>
            </a:r>
          </a:p>
        </p:txBody>
      </p:sp>
      <p:sp>
        <p:nvSpPr>
          <p:cNvPr id="9" name="Slide Number Placeholder 8"/>
          <p:cNvSpPr>
            <a:spLocks noGrp="1"/>
          </p:cNvSpPr>
          <p:nvPr>
            <p:ph type="sldNum" sz="quarter" idx="12"/>
          </p:nvPr>
        </p:nvSpPr>
        <p:spPr/>
        <p:txBody>
          <a:bodyPr/>
          <a:lstStyle/>
          <a:p>
            <a:fld id="{332F8492-D5E9-1C4A-8747-818927D272E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85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10/9/19</a:t>
            </a:r>
          </a:p>
        </p:txBody>
      </p:sp>
      <p:sp>
        <p:nvSpPr>
          <p:cNvPr id="4" name="Footer Placeholder 3"/>
          <p:cNvSpPr>
            <a:spLocks noGrp="1"/>
          </p:cNvSpPr>
          <p:nvPr>
            <p:ph type="ftr" sz="quarter" idx="11"/>
          </p:nvPr>
        </p:nvSpPr>
        <p:spPr/>
        <p:txBody>
          <a:bodyPr/>
          <a:lstStyle/>
          <a:p>
            <a:r>
              <a:rPr lang="en-US"/>
              <a:t>CNS Block</a:t>
            </a:r>
          </a:p>
        </p:txBody>
      </p:sp>
      <p:sp>
        <p:nvSpPr>
          <p:cNvPr id="5" name="Slide Number Placeholder 4"/>
          <p:cNvSpPr>
            <a:spLocks noGrp="1"/>
          </p:cNvSpPr>
          <p:nvPr>
            <p:ph type="sldNum" sz="quarter" idx="12"/>
          </p:nvPr>
        </p:nvSpPr>
        <p:spPr/>
        <p:txBody>
          <a:bodyPr/>
          <a:lstStyle/>
          <a:p>
            <a:fld id="{332F8492-D5E9-1C4A-8747-818927D272E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18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10/9/19</a:t>
            </a:r>
          </a:p>
        </p:txBody>
      </p:sp>
      <p:sp>
        <p:nvSpPr>
          <p:cNvPr id="3" name="Footer Placeholder 2"/>
          <p:cNvSpPr>
            <a:spLocks noGrp="1"/>
          </p:cNvSpPr>
          <p:nvPr>
            <p:ph type="ftr" sz="quarter" idx="11"/>
          </p:nvPr>
        </p:nvSpPr>
        <p:spPr/>
        <p:txBody>
          <a:bodyPr/>
          <a:lstStyle/>
          <a:p>
            <a:r>
              <a:rPr lang="en-US"/>
              <a:t>CNS Block</a:t>
            </a:r>
          </a:p>
        </p:txBody>
      </p:sp>
      <p:sp>
        <p:nvSpPr>
          <p:cNvPr id="4" name="Slide Number Placeholder 3"/>
          <p:cNvSpPr>
            <a:spLocks noGrp="1"/>
          </p:cNvSpPr>
          <p:nvPr>
            <p:ph type="sldNum" sz="quarter" idx="12"/>
          </p:nvPr>
        </p:nvSpPr>
        <p:spPr/>
        <p:txBody>
          <a:bodyPr/>
          <a:lstStyle/>
          <a:p>
            <a:fld id="{332F8492-D5E9-1C4A-8747-818927D272EB}" type="slidenum">
              <a:rPr lang="en-US" smtClean="0"/>
              <a:t>‹#›</a:t>
            </a:fld>
            <a:endParaRPr lang="en-US"/>
          </a:p>
        </p:txBody>
      </p:sp>
    </p:spTree>
    <p:extLst>
      <p:ext uri="{BB962C8B-B14F-4D97-AF65-F5344CB8AC3E}">
        <p14:creationId xmlns:p14="http://schemas.microsoft.com/office/powerpoint/2010/main" val="1747573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10/9/19</a:t>
            </a:r>
          </a:p>
        </p:txBody>
      </p:sp>
      <p:sp>
        <p:nvSpPr>
          <p:cNvPr id="6" name="Footer Placeholder 5"/>
          <p:cNvSpPr>
            <a:spLocks noGrp="1"/>
          </p:cNvSpPr>
          <p:nvPr>
            <p:ph type="ftr" sz="quarter" idx="11"/>
          </p:nvPr>
        </p:nvSpPr>
        <p:spPr/>
        <p:txBody>
          <a:bodyPr/>
          <a:lstStyle/>
          <a:p>
            <a:r>
              <a:rPr lang="en-US"/>
              <a:t>CNS Block</a:t>
            </a:r>
          </a:p>
        </p:txBody>
      </p:sp>
      <p:sp>
        <p:nvSpPr>
          <p:cNvPr id="7" name="Slide Number Placeholder 6"/>
          <p:cNvSpPr>
            <a:spLocks noGrp="1"/>
          </p:cNvSpPr>
          <p:nvPr>
            <p:ph type="sldNum" sz="quarter" idx="12"/>
          </p:nvPr>
        </p:nvSpPr>
        <p:spPr/>
        <p:txBody>
          <a:bodyPr/>
          <a:lstStyle/>
          <a:p>
            <a:fld id="{332F8492-D5E9-1C4A-8747-818927D272E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21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10/9/19</a:t>
            </a:r>
          </a:p>
        </p:txBody>
      </p:sp>
      <p:sp>
        <p:nvSpPr>
          <p:cNvPr id="6" name="Footer Placeholder 5"/>
          <p:cNvSpPr>
            <a:spLocks noGrp="1"/>
          </p:cNvSpPr>
          <p:nvPr>
            <p:ph type="ftr" sz="quarter" idx="11"/>
          </p:nvPr>
        </p:nvSpPr>
        <p:spPr/>
        <p:txBody>
          <a:bodyPr/>
          <a:lstStyle/>
          <a:p>
            <a:r>
              <a:rPr lang="en-US"/>
              <a:t>CNS Block</a:t>
            </a:r>
          </a:p>
        </p:txBody>
      </p:sp>
      <p:sp>
        <p:nvSpPr>
          <p:cNvPr id="7" name="Slide Number Placeholder 6"/>
          <p:cNvSpPr>
            <a:spLocks noGrp="1"/>
          </p:cNvSpPr>
          <p:nvPr>
            <p:ph type="sldNum" sz="quarter" idx="12"/>
          </p:nvPr>
        </p:nvSpPr>
        <p:spPr/>
        <p:txBody>
          <a:bodyPr/>
          <a:lstStyle/>
          <a:p>
            <a:fld id="{332F8492-D5E9-1C4A-8747-818927D272EB}" type="slidenum">
              <a:rPr lang="en-US" smtClean="0"/>
              <a:t>‹#›</a:t>
            </a:fld>
            <a:endParaRPr lang="en-US"/>
          </a:p>
        </p:txBody>
      </p:sp>
    </p:spTree>
    <p:extLst>
      <p:ext uri="{BB962C8B-B14F-4D97-AF65-F5344CB8AC3E}">
        <p14:creationId xmlns:p14="http://schemas.microsoft.com/office/powerpoint/2010/main" val="332027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a:t>10/9/19</a:t>
            </a: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CNS Block</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2F8492-D5E9-1C4A-8747-818927D272EB}" type="slidenum">
              <a:rPr lang="en-US" smtClean="0"/>
              <a:t>‹#›</a:t>
            </a:fld>
            <a:endParaRPr lang="en-US"/>
          </a:p>
        </p:txBody>
      </p:sp>
    </p:spTree>
    <p:extLst>
      <p:ext uri="{BB962C8B-B14F-4D97-AF65-F5344CB8AC3E}">
        <p14:creationId xmlns:p14="http://schemas.microsoft.com/office/powerpoint/2010/main" val="1870332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509C-AD8C-495E-852C-BE57B33DA69E}"/>
              </a:ext>
            </a:extLst>
          </p:cNvPr>
          <p:cNvSpPr>
            <a:spLocks noGrp="1"/>
          </p:cNvSpPr>
          <p:nvPr>
            <p:ph type="ctrTitle"/>
          </p:nvPr>
        </p:nvSpPr>
        <p:spPr/>
        <p:txBody>
          <a:bodyPr rtlCol="0">
            <a:normAutofit fontScale="90000"/>
          </a:bodyPr>
          <a:lstStyle/>
          <a:p>
            <a:pPr>
              <a:defRPr/>
            </a:pPr>
            <a:br>
              <a:rPr lang="en-US" dirty="0"/>
            </a:br>
            <a:br>
              <a:rPr lang="en-US" dirty="0"/>
            </a:br>
            <a:r>
              <a:rPr lang="en-US" sz="3300" dirty="0"/>
              <a:t>Pathogenesis and risk factors of cerebrovascular accidents – Part 2</a:t>
            </a:r>
          </a:p>
        </p:txBody>
      </p:sp>
      <p:sp>
        <p:nvSpPr>
          <p:cNvPr id="3" name="Subtitle 2">
            <a:extLst>
              <a:ext uri="{FF2B5EF4-FFF2-40B4-BE49-F238E27FC236}">
                <a16:creationId xmlns:a16="http://schemas.microsoft.com/office/drawing/2014/main" id="{51797F56-54D7-4822-B73F-700E0F06079F}"/>
              </a:ext>
            </a:extLst>
          </p:cNvPr>
          <p:cNvSpPr>
            <a:spLocks noGrp="1"/>
          </p:cNvSpPr>
          <p:nvPr>
            <p:ph type="subTitle" idx="1"/>
          </p:nvPr>
        </p:nvSpPr>
        <p:spPr/>
        <p:txBody>
          <a:bodyPr rtlCol="0">
            <a:normAutofit/>
          </a:bodyPr>
          <a:lstStyle/>
          <a:p>
            <a:r>
              <a:rPr lang="en-US" dirty="0"/>
              <a:t>Dr. Maria A. Arafah</a:t>
            </a:r>
          </a:p>
          <a:p>
            <a:r>
              <a:rPr lang="en-US" dirty="0"/>
              <a:t>Assistant Professor – Department of Pathology</a:t>
            </a:r>
          </a:p>
          <a:p>
            <a:r>
              <a:rPr lang="en-US" sz="1400" dirty="0"/>
              <a:t>http://</a:t>
            </a:r>
            <a:r>
              <a:rPr lang="en-US" sz="1400" dirty="0" err="1"/>
              <a:t>fac.ksu.edu.sa</a:t>
            </a:r>
            <a:r>
              <a:rPr lang="en-US" sz="1400" dirty="0"/>
              <a:t>/</a:t>
            </a:r>
            <a:r>
              <a:rPr lang="en-US" sz="1400" dirty="0" err="1"/>
              <a:t>mariaarafah</a:t>
            </a:r>
            <a:r>
              <a:rPr lang="en-US" sz="1400" dirty="0"/>
              <a:t>/courses</a:t>
            </a:r>
          </a:p>
        </p:txBody>
      </p:sp>
    </p:spTree>
    <p:extLst>
      <p:ext uri="{BB962C8B-B14F-4D97-AF65-F5344CB8AC3E}">
        <p14:creationId xmlns:p14="http://schemas.microsoft.com/office/powerpoint/2010/main" val="136762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5DC1A352-58F8-6E4D-9C52-FAC7F56F6A55}"/>
              </a:ext>
            </a:extLst>
          </p:cNvPr>
          <p:cNvSpPr>
            <a:spLocks noGrp="1"/>
          </p:cNvSpPr>
          <p:nvPr>
            <p:ph type="title"/>
          </p:nvPr>
        </p:nvSpPr>
        <p:spPr/>
        <p:txBody>
          <a:bodyPr/>
          <a:lstStyle/>
          <a:p>
            <a:r>
              <a:rPr lang="en-US" altLang="en-US"/>
              <a:t>Subarachnoid Hemorrhage</a:t>
            </a:r>
          </a:p>
        </p:txBody>
      </p:sp>
      <p:sp>
        <p:nvSpPr>
          <p:cNvPr id="68611" name="Content Placeholder 2">
            <a:extLst>
              <a:ext uri="{FF2B5EF4-FFF2-40B4-BE49-F238E27FC236}">
                <a16:creationId xmlns:a16="http://schemas.microsoft.com/office/drawing/2014/main" id="{60B25D40-E509-1F4B-9616-174A2BFF7ED5}"/>
              </a:ext>
            </a:extLst>
          </p:cNvPr>
          <p:cNvSpPr>
            <a:spLocks noGrp="1"/>
          </p:cNvSpPr>
          <p:nvPr>
            <p:ph idx="1"/>
          </p:nvPr>
        </p:nvSpPr>
        <p:spPr/>
        <p:txBody>
          <a:bodyPr/>
          <a:lstStyle/>
          <a:p>
            <a:pPr eaLnBrk="1" hangingPunct="1"/>
            <a:r>
              <a:rPr lang="en-US" altLang="en-US" dirty="0"/>
              <a:t>The probability of aneurysm rupture increases with the size of the lesion, such that aneurysms greater than 10 mm have a roughly 50% risk of bleeding per year.</a:t>
            </a:r>
          </a:p>
          <a:p>
            <a:pPr eaLnBrk="1" hangingPunct="1"/>
            <a:endParaRPr lang="en-US" altLang="en-US" dirty="0"/>
          </a:p>
          <a:p>
            <a:pPr eaLnBrk="1" hangingPunct="1"/>
            <a:endParaRPr lang="en-US" altLang="en-US" dirty="0"/>
          </a:p>
        </p:txBody>
      </p:sp>
      <p:sp>
        <p:nvSpPr>
          <p:cNvPr id="2" name="Date Placeholder 1">
            <a:extLst>
              <a:ext uri="{FF2B5EF4-FFF2-40B4-BE49-F238E27FC236}">
                <a16:creationId xmlns:a16="http://schemas.microsoft.com/office/drawing/2014/main" id="{1CB4860B-339E-6E4D-815B-176E2172BC3A}"/>
              </a:ext>
            </a:extLst>
          </p:cNvPr>
          <p:cNvSpPr>
            <a:spLocks noGrp="1"/>
          </p:cNvSpPr>
          <p:nvPr>
            <p:ph type="dt" sz="half" idx="10"/>
          </p:nvPr>
        </p:nvSpPr>
        <p:spPr/>
        <p:txBody>
          <a:bodyPr/>
          <a:lstStyle/>
          <a:p>
            <a:pPr>
              <a:defRPr/>
            </a:pPr>
            <a:r>
              <a:rPr lang="en-US"/>
              <a:t>10/9/19</a:t>
            </a:r>
          </a:p>
        </p:txBody>
      </p:sp>
      <p:sp>
        <p:nvSpPr>
          <p:cNvPr id="3" name="Footer Placeholder 2">
            <a:extLst>
              <a:ext uri="{FF2B5EF4-FFF2-40B4-BE49-F238E27FC236}">
                <a16:creationId xmlns:a16="http://schemas.microsoft.com/office/drawing/2014/main" id="{2CC9985F-4DFB-1946-8EC4-A20721A55931}"/>
              </a:ext>
            </a:extLst>
          </p:cNvPr>
          <p:cNvSpPr>
            <a:spLocks noGrp="1"/>
          </p:cNvSpPr>
          <p:nvPr>
            <p:ph type="ftr" sz="quarter" idx="11"/>
          </p:nvPr>
        </p:nvSpPr>
        <p:spPr/>
        <p:txBody>
          <a:bodyPr/>
          <a:lstStyle/>
          <a:p>
            <a:pPr>
              <a:defRPr/>
            </a:pPr>
            <a:r>
              <a:rPr lang="en-US"/>
              <a:t>CNS Block</a:t>
            </a:r>
          </a:p>
        </p:txBody>
      </p:sp>
      <p:sp>
        <p:nvSpPr>
          <p:cNvPr id="4" name="Slide Number Placeholder 3">
            <a:extLst>
              <a:ext uri="{FF2B5EF4-FFF2-40B4-BE49-F238E27FC236}">
                <a16:creationId xmlns:a16="http://schemas.microsoft.com/office/drawing/2014/main" id="{353FA316-AC4A-A644-9CDC-DD0354B7417E}"/>
              </a:ext>
            </a:extLst>
          </p:cNvPr>
          <p:cNvSpPr>
            <a:spLocks noGrp="1"/>
          </p:cNvSpPr>
          <p:nvPr>
            <p:ph type="sldNum" sz="quarter" idx="12"/>
          </p:nvPr>
        </p:nvSpPr>
        <p:spPr/>
        <p:txBody>
          <a:bodyPr/>
          <a:lstStyle/>
          <a:p>
            <a:pPr>
              <a:defRPr/>
            </a:pPr>
            <a:fld id="{DDADA9AF-AA8F-2E45-8F47-3FAE6D1D153C}" type="slidenum">
              <a:rPr lang="en-US" altLang="en-US" smtClean="0"/>
              <a:pPr>
                <a:defRPr/>
              </a:pPr>
              <a:t>10</a:t>
            </a:fld>
            <a:endParaRPr lang="en-US" altLang="en-US"/>
          </a:p>
        </p:txBody>
      </p:sp>
    </p:spTree>
    <p:extLst>
      <p:ext uri="{BB962C8B-B14F-4D97-AF65-F5344CB8AC3E}">
        <p14:creationId xmlns:p14="http://schemas.microsoft.com/office/powerpoint/2010/main" val="207209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07" name="Content Placeholder 3">
            <a:extLst>
              <a:ext uri="{FF2B5EF4-FFF2-40B4-BE49-F238E27FC236}">
                <a16:creationId xmlns:a16="http://schemas.microsoft.com/office/drawing/2014/main" id="{4DC4D8D7-362E-614E-AFCC-EF1AF0C73E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556418"/>
            <a:ext cx="7315200" cy="5745163"/>
          </a:xfrm>
          <a:ln>
            <a:solidFill>
              <a:schemeClr val="accent1"/>
            </a:solidFill>
          </a:ln>
        </p:spPr>
      </p:pic>
    </p:spTree>
    <p:extLst>
      <p:ext uri="{BB962C8B-B14F-4D97-AF65-F5344CB8AC3E}">
        <p14:creationId xmlns:p14="http://schemas.microsoft.com/office/powerpoint/2010/main" val="425088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3731" name="Content Placeholder 3">
            <a:extLst>
              <a:ext uri="{FF2B5EF4-FFF2-40B4-BE49-F238E27FC236}">
                <a16:creationId xmlns:a16="http://schemas.microsoft.com/office/drawing/2014/main" id="{0E4CD9B5-3360-CC41-9F07-E0B12FDD05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381000"/>
            <a:ext cx="7391400" cy="6218238"/>
          </a:xfrm>
          <a:noFill/>
          <a:ln>
            <a:solidFill>
              <a:schemeClr val="accent1"/>
            </a:solidFill>
          </a:ln>
        </p:spPr>
      </p:pic>
    </p:spTree>
    <p:extLst>
      <p:ext uri="{BB962C8B-B14F-4D97-AF65-F5344CB8AC3E}">
        <p14:creationId xmlns:p14="http://schemas.microsoft.com/office/powerpoint/2010/main" val="2566069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5" name="Content Placeholder 3">
            <a:extLst>
              <a:ext uri="{FF2B5EF4-FFF2-40B4-BE49-F238E27FC236}">
                <a16:creationId xmlns:a16="http://schemas.microsoft.com/office/drawing/2014/main" id="{571515EA-0AD9-E24F-BB38-4658613E13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44800" y="533400"/>
            <a:ext cx="6502400" cy="5867400"/>
          </a:xfrm>
          <a:noFill/>
          <a:ln>
            <a:solidFill>
              <a:schemeClr val="accent1"/>
            </a:solidFill>
          </a:ln>
        </p:spPr>
      </p:pic>
    </p:spTree>
    <p:extLst>
      <p:ext uri="{BB962C8B-B14F-4D97-AF65-F5344CB8AC3E}">
        <p14:creationId xmlns:p14="http://schemas.microsoft.com/office/powerpoint/2010/main" val="355207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F13B23A2-267A-D941-8C71-36C5016E1828}"/>
              </a:ext>
            </a:extLst>
          </p:cNvPr>
          <p:cNvSpPr>
            <a:spLocks noGrp="1"/>
          </p:cNvSpPr>
          <p:nvPr>
            <p:ph type="title"/>
          </p:nvPr>
        </p:nvSpPr>
        <p:spPr/>
        <p:txBody>
          <a:bodyPr>
            <a:normAutofit/>
          </a:bodyPr>
          <a:lstStyle/>
          <a:p>
            <a:pPr eaLnBrk="1" hangingPunct="1"/>
            <a:r>
              <a:rPr lang="en-US" altLang="en-US" dirty="0"/>
              <a:t>Hypertensive Cerebrovascular Disease</a:t>
            </a:r>
          </a:p>
        </p:txBody>
      </p:sp>
      <p:sp>
        <p:nvSpPr>
          <p:cNvPr id="3" name="Content Placeholder 2">
            <a:extLst>
              <a:ext uri="{FF2B5EF4-FFF2-40B4-BE49-F238E27FC236}">
                <a16:creationId xmlns:a16="http://schemas.microsoft.com/office/drawing/2014/main" id="{CD8D575B-D3FE-4678-8860-23014F27B432}"/>
              </a:ext>
            </a:extLst>
          </p:cNvPr>
          <p:cNvSpPr>
            <a:spLocks noGrp="1"/>
          </p:cNvSpPr>
          <p:nvPr>
            <p:ph idx="1"/>
          </p:nvPr>
        </p:nvSpPr>
        <p:spPr/>
        <p:txBody>
          <a:bodyPr rtlCol="0">
            <a:normAutofit/>
          </a:bodyPr>
          <a:lstStyle/>
          <a:p>
            <a:pPr>
              <a:spcAft>
                <a:spcPts val="0"/>
              </a:spcAft>
              <a:defRPr/>
            </a:pPr>
            <a:r>
              <a:rPr lang="en-US" dirty="0"/>
              <a:t>The most important effects of hypertension on the brain include: </a:t>
            </a:r>
          </a:p>
          <a:p>
            <a:pPr lvl="1">
              <a:spcAft>
                <a:spcPts val="0"/>
              </a:spcAft>
              <a:buFont typeface="Arial" panose="020B0604020202020204" pitchFamily="34" charset="0"/>
              <a:buChar char="•"/>
              <a:defRPr/>
            </a:pPr>
            <a:r>
              <a:rPr lang="en-US" dirty="0"/>
              <a:t>Massive hypertensive intracerebral hemorrhage (most important)</a:t>
            </a:r>
          </a:p>
          <a:p>
            <a:pPr lvl="1">
              <a:spcAft>
                <a:spcPts val="0"/>
              </a:spcAft>
              <a:buFont typeface="Arial" panose="020B0604020202020204" pitchFamily="34" charset="0"/>
              <a:buChar char="•"/>
              <a:defRPr/>
            </a:pPr>
            <a:r>
              <a:rPr lang="en-US" dirty="0" err="1"/>
              <a:t>Lacunar</a:t>
            </a:r>
            <a:r>
              <a:rPr lang="en-US" dirty="0"/>
              <a:t> infarcts</a:t>
            </a:r>
          </a:p>
          <a:p>
            <a:pPr lvl="1">
              <a:spcAft>
                <a:spcPts val="0"/>
              </a:spcAft>
              <a:buFont typeface="Arial" panose="020B0604020202020204" pitchFamily="34" charset="0"/>
              <a:buChar char="•"/>
              <a:defRPr/>
            </a:pPr>
            <a:r>
              <a:rPr lang="en-US" dirty="0"/>
              <a:t>Slit hemorrhages</a:t>
            </a:r>
          </a:p>
          <a:p>
            <a:pPr lvl="1">
              <a:spcAft>
                <a:spcPts val="0"/>
              </a:spcAft>
              <a:buFont typeface="Arial" panose="020B0604020202020204" pitchFamily="34" charset="0"/>
              <a:buChar char="•"/>
              <a:defRPr/>
            </a:pPr>
            <a:r>
              <a:rPr lang="en-US" dirty="0"/>
              <a:t>Hypertensive encephalopathy</a:t>
            </a:r>
          </a:p>
        </p:txBody>
      </p:sp>
      <p:sp>
        <p:nvSpPr>
          <p:cNvPr id="2" name="Date Placeholder 1">
            <a:extLst>
              <a:ext uri="{FF2B5EF4-FFF2-40B4-BE49-F238E27FC236}">
                <a16:creationId xmlns:a16="http://schemas.microsoft.com/office/drawing/2014/main" id="{BF8CB90F-543F-214E-9F09-30179E0680FB}"/>
              </a:ext>
            </a:extLst>
          </p:cNvPr>
          <p:cNvSpPr>
            <a:spLocks noGrp="1"/>
          </p:cNvSpPr>
          <p:nvPr>
            <p:ph type="dt" sz="half" idx="10"/>
          </p:nvPr>
        </p:nvSpPr>
        <p:spPr/>
        <p:txBody>
          <a:bodyPr/>
          <a:lstStyle/>
          <a:p>
            <a:pPr>
              <a:defRPr/>
            </a:pPr>
            <a:r>
              <a:rPr lang="en-US"/>
              <a:t>10/9/19</a:t>
            </a:r>
          </a:p>
        </p:txBody>
      </p:sp>
      <p:sp>
        <p:nvSpPr>
          <p:cNvPr id="4" name="Footer Placeholder 3">
            <a:extLst>
              <a:ext uri="{FF2B5EF4-FFF2-40B4-BE49-F238E27FC236}">
                <a16:creationId xmlns:a16="http://schemas.microsoft.com/office/drawing/2014/main" id="{B7FCE186-2255-F842-AFFA-50242BA0F176}"/>
              </a:ext>
            </a:extLst>
          </p:cNvPr>
          <p:cNvSpPr>
            <a:spLocks noGrp="1"/>
          </p:cNvSpPr>
          <p:nvPr>
            <p:ph type="ftr" sz="quarter" idx="11"/>
          </p:nvPr>
        </p:nvSpPr>
        <p:spPr/>
        <p:txBody>
          <a:bodyPr/>
          <a:lstStyle/>
          <a:p>
            <a:pPr>
              <a:defRPr/>
            </a:pPr>
            <a:r>
              <a:rPr lang="en-US"/>
              <a:t>CNS Block</a:t>
            </a:r>
          </a:p>
        </p:txBody>
      </p:sp>
      <p:sp>
        <p:nvSpPr>
          <p:cNvPr id="5" name="Slide Number Placeholder 4">
            <a:extLst>
              <a:ext uri="{FF2B5EF4-FFF2-40B4-BE49-F238E27FC236}">
                <a16:creationId xmlns:a16="http://schemas.microsoft.com/office/drawing/2014/main" id="{45FE1B87-B25A-E940-8C25-65DCF4A3166C}"/>
              </a:ext>
            </a:extLst>
          </p:cNvPr>
          <p:cNvSpPr>
            <a:spLocks noGrp="1"/>
          </p:cNvSpPr>
          <p:nvPr>
            <p:ph type="sldNum" sz="quarter" idx="12"/>
          </p:nvPr>
        </p:nvSpPr>
        <p:spPr/>
        <p:txBody>
          <a:bodyPr/>
          <a:lstStyle/>
          <a:p>
            <a:pPr>
              <a:defRPr/>
            </a:pPr>
            <a:fld id="{DDADA9AF-AA8F-2E45-8F47-3FAE6D1D153C}" type="slidenum">
              <a:rPr lang="en-US" altLang="en-US" smtClean="0"/>
              <a:pPr>
                <a:defRPr/>
              </a:pPr>
              <a:t>14</a:t>
            </a:fld>
            <a:endParaRPr lang="en-US" altLang="en-US"/>
          </a:p>
        </p:txBody>
      </p:sp>
    </p:spTree>
    <p:extLst>
      <p:ext uri="{BB962C8B-B14F-4D97-AF65-F5344CB8AC3E}">
        <p14:creationId xmlns:p14="http://schemas.microsoft.com/office/powerpoint/2010/main" val="184678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D72C-562F-934B-B4B2-59BE275E9449}"/>
              </a:ext>
            </a:extLst>
          </p:cNvPr>
          <p:cNvSpPr>
            <a:spLocks noGrp="1"/>
          </p:cNvSpPr>
          <p:nvPr>
            <p:ph type="title"/>
          </p:nvPr>
        </p:nvSpPr>
        <p:spPr/>
        <p:txBody>
          <a:bodyPr/>
          <a:lstStyle/>
          <a:p>
            <a:r>
              <a:rPr lang="en-US" altLang="en-US" dirty="0"/>
              <a:t>Hypertensive Cerebrovascular Disease</a:t>
            </a:r>
            <a:endParaRPr lang="en-US" dirty="0"/>
          </a:p>
        </p:txBody>
      </p:sp>
      <p:sp>
        <p:nvSpPr>
          <p:cNvPr id="3" name="Content Placeholder 2">
            <a:extLst>
              <a:ext uri="{FF2B5EF4-FFF2-40B4-BE49-F238E27FC236}">
                <a16:creationId xmlns:a16="http://schemas.microsoft.com/office/drawing/2014/main" id="{D0D60C7D-0A70-D04A-8ED5-0BC9CDF81B0E}"/>
              </a:ext>
            </a:extLst>
          </p:cNvPr>
          <p:cNvSpPr>
            <a:spLocks noGrp="1"/>
          </p:cNvSpPr>
          <p:nvPr>
            <p:ph idx="1"/>
          </p:nvPr>
        </p:nvSpPr>
        <p:spPr/>
        <p:txBody>
          <a:bodyPr>
            <a:normAutofit fontScale="92500" lnSpcReduction="10000"/>
          </a:bodyPr>
          <a:lstStyle/>
          <a:p>
            <a:pPr>
              <a:spcAft>
                <a:spcPts val="0"/>
              </a:spcAft>
              <a:defRPr/>
            </a:pPr>
            <a:r>
              <a:rPr lang="en-US" dirty="0"/>
              <a:t>Hypertension affects the deep penetrating arteries and arterioles that supply the basal ganglia and hemispheric white matter and the brain stem.</a:t>
            </a:r>
          </a:p>
          <a:p>
            <a:pPr>
              <a:spcAft>
                <a:spcPts val="0"/>
              </a:spcAft>
              <a:defRPr/>
            </a:pPr>
            <a:endParaRPr lang="en-US" dirty="0"/>
          </a:p>
          <a:p>
            <a:pPr>
              <a:spcAft>
                <a:spcPts val="0"/>
              </a:spcAft>
              <a:defRPr/>
            </a:pPr>
            <a:r>
              <a:rPr lang="en-US" dirty="0"/>
              <a:t>It causes several changes, including hyaline arteriolar sclerosis in arterioles </a:t>
            </a:r>
            <a:r>
              <a:rPr lang="en-US" dirty="0">
                <a:sym typeface="Wingdings" pitchFamily="2" charset="2"/>
              </a:rPr>
              <a:t> </a:t>
            </a:r>
            <a:r>
              <a:rPr lang="en-US" dirty="0"/>
              <a:t>weaker than normal vessels and are more vulnerable to rupture.</a:t>
            </a:r>
          </a:p>
          <a:p>
            <a:pPr>
              <a:spcAft>
                <a:spcPts val="0"/>
              </a:spcAft>
              <a:defRPr/>
            </a:pPr>
            <a:endParaRPr lang="en-US" dirty="0"/>
          </a:p>
          <a:p>
            <a:pPr>
              <a:spcAft>
                <a:spcPts val="0"/>
              </a:spcAft>
              <a:defRPr/>
            </a:pPr>
            <a:r>
              <a:rPr lang="en-US" dirty="0"/>
              <a:t>In some instances, chronic hypertension is associated with the development of minute aneurysms in vessels that are less than 300 </a:t>
            </a:r>
            <a:r>
              <a:rPr lang="en-US" dirty="0" err="1"/>
              <a:t>μm</a:t>
            </a:r>
            <a:r>
              <a:rPr lang="en-US" dirty="0"/>
              <a:t> in diameter </a:t>
            </a:r>
            <a:r>
              <a:rPr lang="en-US" dirty="0">
                <a:sym typeface="Wingdings" pitchFamily="2" charset="2"/>
              </a:rPr>
              <a:t> </a:t>
            </a:r>
            <a:r>
              <a:rPr lang="en-US" i="1" dirty="0"/>
              <a:t>Charcot-Bouchard microaneurysms,</a:t>
            </a:r>
            <a:r>
              <a:rPr lang="en-US" dirty="0"/>
              <a:t> which can rupture.</a:t>
            </a:r>
          </a:p>
          <a:p>
            <a:endParaRPr lang="en-US" dirty="0"/>
          </a:p>
        </p:txBody>
      </p:sp>
      <p:sp>
        <p:nvSpPr>
          <p:cNvPr id="4" name="Date Placeholder 3">
            <a:extLst>
              <a:ext uri="{FF2B5EF4-FFF2-40B4-BE49-F238E27FC236}">
                <a16:creationId xmlns:a16="http://schemas.microsoft.com/office/drawing/2014/main" id="{0FE41C23-C8CA-B246-A058-60BAD06BE7BD}"/>
              </a:ext>
            </a:extLst>
          </p:cNvPr>
          <p:cNvSpPr>
            <a:spLocks noGrp="1"/>
          </p:cNvSpPr>
          <p:nvPr>
            <p:ph type="dt" sz="half" idx="10"/>
          </p:nvPr>
        </p:nvSpPr>
        <p:spPr/>
        <p:txBody>
          <a:bodyPr/>
          <a:lstStyle/>
          <a:p>
            <a:r>
              <a:rPr lang="en-US"/>
              <a:t>10/9/19</a:t>
            </a:r>
          </a:p>
        </p:txBody>
      </p:sp>
      <p:sp>
        <p:nvSpPr>
          <p:cNvPr id="5" name="Footer Placeholder 4">
            <a:extLst>
              <a:ext uri="{FF2B5EF4-FFF2-40B4-BE49-F238E27FC236}">
                <a16:creationId xmlns:a16="http://schemas.microsoft.com/office/drawing/2014/main" id="{53BFA163-E8B3-7544-8509-AB4B66B65479}"/>
              </a:ext>
            </a:extLst>
          </p:cNvPr>
          <p:cNvSpPr>
            <a:spLocks noGrp="1"/>
          </p:cNvSpPr>
          <p:nvPr>
            <p:ph type="ftr" sz="quarter" idx="11"/>
          </p:nvPr>
        </p:nvSpPr>
        <p:spPr/>
        <p:txBody>
          <a:bodyPr/>
          <a:lstStyle/>
          <a:p>
            <a:r>
              <a:rPr lang="en-US"/>
              <a:t>CNS Block</a:t>
            </a:r>
          </a:p>
        </p:txBody>
      </p:sp>
      <p:sp>
        <p:nvSpPr>
          <p:cNvPr id="6" name="Slide Number Placeholder 5">
            <a:extLst>
              <a:ext uri="{FF2B5EF4-FFF2-40B4-BE49-F238E27FC236}">
                <a16:creationId xmlns:a16="http://schemas.microsoft.com/office/drawing/2014/main" id="{F16A07A2-ABE6-3E4D-9AEC-C600F8D18B8A}"/>
              </a:ext>
            </a:extLst>
          </p:cNvPr>
          <p:cNvSpPr>
            <a:spLocks noGrp="1"/>
          </p:cNvSpPr>
          <p:nvPr>
            <p:ph type="sldNum" sz="quarter" idx="12"/>
          </p:nvPr>
        </p:nvSpPr>
        <p:spPr/>
        <p:txBody>
          <a:bodyPr/>
          <a:lstStyle/>
          <a:p>
            <a:fld id="{332F8492-D5E9-1C4A-8747-818927D272EB}" type="slidenum">
              <a:rPr lang="en-US" smtClean="0"/>
              <a:t>15</a:t>
            </a:fld>
            <a:endParaRPr lang="en-US"/>
          </a:p>
        </p:txBody>
      </p:sp>
    </p:spTree>
    <p:extLst>
      <p:ext uri="{BB962C8B-B14F-4D97-AF65-F5344CB8AC3E}">
        <p14:creationId xmlns:p14="http://schemas.microsoft.com/office/powerpoint/2010/main" val="29083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638F75E6-56D3-9441-81B2-2FA2E38C64A5}"/>
              </a:ext>
            </a:extLst>
          </p:cNvPr>
          <p:cNvSpPr>
            <a:spLocks noGrp="1"/>
          </p:cNvSpPr>
          <p:nvPr>
            <p:ph type="title"/>
          </p:nvPr>
        </p:nvSpPr>
        <p:spPr>
          <a:xfrm>
            <a:off x="1981199" y="1252537"/>
            <a:ext cx="8229600" cy="579438"/>
          </a:xfrm>
        </p:spPr>
        <p:txBody>
          <a:bodyPr>
            <a:normAutofit fontScale="90000"/>
          </a:bodyPr>
          <a:lstStyle/>
          <a:p>
            <a:pPr eaLnBrk="1" hangingPunct="1"/>
            <a:r>
              <a:rPr lang="en-US" altLang="en-US" sz="2400" dirty="0"/>
              <a:t>Cerebral hemorrhage. Massive hypertensive hemorrhage rupturing into a lateral ventricle.</a:t>
            </a:r>
          </a:p>
        </p:txBody>
      </p:sp>
      <p:pic>
        <p:nvPicPr>
          <p:cNvPr id="77828" name="Picture 2">
            <a:extLst>
              <a:ext uri="{FF2B5EF4-FFF2-40B4-BE49-F238E27FC236}">
                <a16:creationId xmlns:a16="http://schemas.microsoft.com/office/drawing/2014/main" id="{28726990-AD82-044D-B92B-3658235CD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7" y="2422940"/>
            <a:ext cx="4619625" cy="382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82FBB05E-EC50-EC4A-9320-65B52137F028}"/>
              </a:ext>
            </a:extLst>
          </p:cNvPr>
          <p:cNvSpPr>
            <a:spLocks noGrp="1"/>
          </p:cNvSpPr>
          <p:nvPr>
            <p:ph type="dt" sz="half" idx="10"/>
          </p:nvPr>
        </p:nvSpPr>
        <p:spPr/>
        <p:txBody>
          <a:bodyPr/>
          <a:lstStyle/>
          <a:p>
            <a:pPr>
              <a:defRPr/>
            </a:pPr>
            <a:r>
              <a:rPr lang="en-US"/>
              <a:t>10/9/19</a:t>
            </a:r>
          </a:p>
        </p:txBody>
      </p:sp>
      <p:sp>
        <p:nvSpPr>
          <p:cNvPr id="3" name="Footer Placeholder 2">
            <a:extLst>
              <a:ext uri="{FF2B5EF4-FFF2-40B4-BE49-F238E27FC236}">
                <a16:creationId xmlns:a16="http://schemas.microsoft.com/office/drawing/2014/main" id="{CF967FDB-F44B-3446-BC70-09FACBF1AD8B}"/>
              </a:ext>
            </a:extLst>
          </p:cNvPr>
          <p:cNvSpPr>
            <a:spLocks noGrp="1"/>
          </p:cNvSpPr>
          <p:nvPr>
            <p:ph type="ftr" sz="quarter" idx="11"/>
          </p:nvPr>
        </p:nvSpPr>
        <p:spPr/>
        <p:txBody>
          <a:bodyPr/>
          <a:lstStyle/>
          <a:p>
            <a:pPr>
              <a:defRPr/>
            </a:pPr>
            <a:r>
              <a:rPr lang="en-US"/>
              <a:t>CNS Block</a:t>
            </a:r>
          </a:p>
        </p:txBody>
      </p:sp>
      <p:sp>
        <p:nvSpPr>
          <p:cNvPr id="4" name="Slide Number Placeholder 3">
            <a:extLst>
              <a:ext uri="{FF2B5EF4-FFF2-40B4-BE49-F238E27FC236}">
                <a16:creationId xmlns:a16="http://schemas.microsoft.com/office/drawing/2014/main" id="{EF057D65-C25C-E44D-A287-CC9D2B885DDB}"/>
              </a:ext>
            </a:extLst>
          </p:cNvPr>
          <p:cNvSpPr>
            <a:spLocks noGrp="1"/>
          </p:cNvSpPr>
          <p:nvPr>
            <p:ph type="sldNum" sz="quarter" idx="12"/>
          </p:nvPr>
        </p:nvSpPr>
        <p:spPr/>
        <p:txBody>
          <a:bodyPr/>
          <a:lstStyle/>
          <a:p>
            <a:pPr>
              <a:defRPr/>
            </a:pPr>
            <a:fld id="{DDADA9AF-AA8F-2E45-8F47-3FAE6D1D153C}" type="slidenum">
              <a:rPr lang="en-US" altLang="en-US" smtClean="0"/>
              <a:pPr>
                <a:defRPr/>
              </a:pPr>
              <a:t>16</a:t>
            </a:fld>
            <a:endParaRPr lang="en-US" altLang="en-US"/>
          </a:p>
        </p:txBody>
      </p:sp>
    </p:spTree>
    <p:extLst>
      <p:ext uri="{BB962C8B-B14F-4D97-AF65-F5344CB8AC3E}">
        <p14:creationId xmlns:p14="http://schemas.microsoft.com/office/powerpoint/2010/main" val="469725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019A9FFB-CBB0-EA47-90F1-ED9518E58640}"/>
              </a:ext>
            </a:extLst>
          </p:cNvPr>
          <p:cNvSpPr>
            <a:spLocks noGrp="1"/>
          </p:cNvSpPr>
          <p:nvPr>
            <p:ph type="title"/>
          </p:nvPr>
        </p:nvSpPr>
        <p:spPr/>
        <p:txBody>
          <a:bodyPr>
            <a:normAutofit/>
          </a:bodyPr>
          <a:lstStyle/>
          <a:p>
            <a:r>
              <a:rPr lang="en-US" altLang="en-US" dirty="0"/>
              <a:t>Hypertensive Cerebrovascular Disease</a:t>
            </a:r>
          </a:p>
        </p:txBody>
      </p:sp>
      <p:sp>
        <p:nvSpPr>
          <p:cNvPr id="79875" name="Content Placeholder 2">
            <a:extLst>
              <a:ext uri="{FF2B5EF4-FFF2-40B4-BE49-F238E27FC236}">
                <a16:creationId xmlns:a16="http://schemas.microsoft.com/office/drawing/2014/main" id="{7ADC4E6D-3E50-1649-86B8-20740C3C08A8}"/>
              </a:ext>
            </a:extLst>
          </p:cNvPr>
          <p:cNvSpPr>
            <a:spLocks noGrp="1"/>
          </p:cNvSpPr>
          <p:nvPr>
            <p:ph idx="1"/>
          </p:nvPr>
        </p:nvSpPr>
        <p:spPr>
          <a:xfrm>
            <a:off x="1448026" y="2443163"/>
            <a:ext cx="4800600" cy="2828925"/>
          </a:xfrm>
        </p:spPr>
        <p:txBody>
          <a:bodyPr>
            <a:normAutofit/>
          </a:bodyPr>
          <a:lstStyle/>
          <a:p>
            <a:pPr eaLnBrk="1" hangingPunct="1"/>
            <a:r>
              <a:rPr lang="en-US" altLang="en-US" dirty="0"/>
              <a:t>Lacunar infarcts:</a:t>
            </a:r>
          </a:p>
          <a:p>
            <a:pPr lvl="1" eaLnBrk="1" hangingPunct="1">
              <a:buFont typeface="Arial" panose="020B0604020202020204" pitchFamily="34" charset="0"/>
              <a:buChar char="•"/>
            </a:pPr>
            <a:r>
              <a:rPr lang="en-US" altLang="en-US" dirty="0"/>
              <a:t>Small cavitary infarcts</a:t>
            </a:r>
          </a:p>
          <a:p>
            <a:pPr lvl="1" eaLnBrk="1" hangingPunct="1">
              <a:buFont typeface="Arial" panose="020B0604020202020204" pitchFamily="34" charset="0"/>
              <a:buChar char="•"/>
            </a:pPr>
            <a:r>
              <a:rPr lang="en-US" altLang="en-US" dirty="0"/>
              <a:t>Thy are most commonly in the deep gray matter (basal ganglia and thalamus), internal capsule, deep white matter, and pons.</a:t>
            </a:r>
          </a:p>
        </p:txBody>
      </p:sp>
      <p:pic>
        <p:nvPicPr>
          <p:cNvPr id="79876" name="Picture 4" descr="C:\Users\User\Desktop\2-10l.jpg">
            <a:extLst>
              <a:ext uri="{FF2B5EF4-FFF2-40B4-BE49-F238E27FC236}">
                <a16:creationId xmlns:a16="http://schemas.microsoft.com/office/drawing/2014/main" id="{C734A7CB-DE91-EC47-887F-BA64DA972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50" y="2133601"/>
            <a:ext cx="43624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956BFEA1-FC5C-4630-A573-6CCFB9AB1A40}"/>
              </a:ext>
            </a:extLst>
          </p:cNvPr>
          <p:cNvCxnSpPr/>
          <p:nvPr/>
        </p:nvCxnSpPr>
        <p:spPr>
          <a:xfrm flipV="1">
            <a:off x="6934200" y="4038600"/>
            <a:ext cx="533400" cy="228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9AD2F8BE-DD8F-4832-901F-612496CA0B30}"/>
              </a:ext>
            </a:extLst>
          </p:cNvPr>
          <p:cNvCxnSpPr/>
          <p:nvPr/>
        </p:nvCxnSpPr>
        <p:spPr>
          <a:xfrm flipV="1">
            <a:off x="8686800" y="4343400"/>
            <a:ext cx="533400" cy="228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8AFA982-8B55-9B40-B0F6-619C676BD364}"/>
              </a:ext>
            </a:extLst>
          </p:cNvPr>
          <p:cNvSpPr>
            <a:spLocks noGrp="1"/>
          </p:cNvSpPr>
          <p:nvPr>
            <p:ph type="dt" sz="half" idx="10"/>
          </p:nvPr>
        </p:nvSpPr>
        <p:spPr/>
        <p:txBody>
          <a:bodyPr/>
          <a:lstStyle/>
          <a:p>
            <a:pPr>
              <a:defRPr/>
            </a:pPr>
            <a:r>
              <a:rPr lang="en-US"/>
              <a:t>10/9/19</a:t>
            </a:r>
          </a:p>
        </p:txBody>
      </p:sp>
      <p:sp>
        <p:nvSpPr>
          <p:cNvPr id="3" name="Footer Placeholder 2">
            <a:extLst>
              <a:ext uri="{FF2B5EF4-FFF2-40B4-BE49-F238E27FC236}">
                <a16:creationId xmlns:a16="http://schemas.microsoft.com/office/drawing/2014/main" id="{81BABE1C-FE1A-B845-8EDE-B2F5C1272862}"/>
              </a:ext>
            </a:extLst>
          </p:cNvPr>
          <p:cNvSpPr>
            <a:spLocks noGrp="1"/>
          </p:cNvSpPr>
          <p:nvPr>
            <p:ph type="ftr" sz="quarter" idx="11"/>
          </p:nvPr>
        </p:nvSpPr>
        <p:spPr/>
        <p:txBody>
          <a:bodyPr/>
          <a:lstStyle/>
          <a:p>
            <a:pPr>
              <a:defRPr/>
            </a:pPr>
            <a:r>
              <a:rPr lang="en-US"/>
              <a:t>CNS Block</a:t>
            </a:r>
          </a:p>
        </p:txBody>
      </p:sp>
      <p:sp>
        <p:nvSpPr>
          <p:cNvPr id="4" name="Slide Number Placeholder 3">
            <a:extLst>
              <a:ext uri="{FF2B5EF4-FFF2-40B4-BE49-F238E27FC236}">
                <a16:creationId xmlns:a16="http://schemas.microsoft.com/office/drawing/2014/main" id="{121E712D-D5A6-D549-80BD-760F3C934B2E}"/>
              </a:ext>
            </a:extLst>
          </p:cNvPr>
          <p:cNvSpPr>
            <a:spLocks noGrp="1"/>
          </p:cNvSpPr>
          <p:nvPr>
            <p:ph type="sldNum" sz="quarter" idx="12"/>
          </p:nvPr>
        </p:nvSpPr>
        <p:spPr/>
        <p:txBody>
          <a:bodyPr/>
          <a:lstStyle/>
          <a:p>
            <a:pPr>
              <a:defRPr/>
            </a:pPr>
            <a:fld id="{DDADA9AF-AA8F-2E45-8F47-3FAE6D1D153C}" type="slidenum">
              <a:rPr lang="en-US" altLang="en-US" smtClean="0"/>
              <a:pPr>
                <a:defRPr/>
              </a:pPr>
              <a:t>17</a:t>
            </a:fld>
            <a:endParaRPr lang="en-US" altLang="en-US"/>
          </a:p>
        </p:txBody>
      </p:sp>
    </p:spTree>
    <p:extLst>
      <p:ext uri="{BB962C8B-B14F-4D97-AF65-F5344CB8AC3E}">
        <p14:creationId xmlns:p14="http://schemas.microsoft.com/office/powerpoint/2010/main" val="310938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22F7-F21F-8E4C-9095-E6154204301C}"/>
              </a:ext>
            </a:extLst>
          </p:cNvPr>
          <p:cNvSpPr>
            <a:spLocks noGrp="1"/>
          </p:cNvSpPr>
          <p:nvPr>
            <p:ph type="title"/>
          </p:nvPr>
        </p:nvSpPr>
        <p:spPr/>
        <p:txBody>
          <a:bodyPr/>
          <a:lstStyle/>
          <a:p>
            <a:r>
              <a:rPr lang="en-US" altLang="en-US" dirty="0"/>
              <a:t>Hypertensive Cerebrovascular Disease</a:t>
            </a:r>
            <a:endParaRPr lang="en-US" dirty="0"/>
          </a:p>
        </p:txBody>
      </p:sp>
      <p:sp>
        <p:nvSpPr>
          <p:cNvPr id="3" name="Content Placeholder 2">
            <a:extLst>
              <a:ext uri="{FF2B5EF4-FFF2-40B4-BE49-F238E27FC236}">
                <a16:creationId xmlns:a16="http://schemas.microsoft.com/office/drawing/2014/main" id="{F11F1249-1042-4547-B2B0-AC3D80300B71}"/>
              </a:ext>
            </a:extLst>
          </p:cNvPr>
          <p:cNvSpPr>
            <a:spLocks noGrp="1"/>
          </p:cNvSpPr>
          <p:nvPr>
            <p:ph idx="1"/>
          </p:nvPr>
        </p:nvSpPr>
        <p:spPr/>
        <p:txBody>
          <a:bodyPr/>
          <a:lstStyle/>
          <a:p>
            <a:r>
              <a:rPr lang="en-US" dirty="0"/>
              <a:t>Lacunar infarcts </a:t>
            </a:r>
            <a:r>
              <a:rPr lang="en-US" altLang="en-US" dirty="0"/>
              <a:t>consist </a:t>
            </a:r>
            <a:r>
              <a:rPr lang="en-US" altLang="en-US" sz="2800" dirty="0"/>
              <a:t>of</a:t>
            </a:r>
            <a:r>
              <a:rPr lang="en-US" altLang="en-US" dirty="0"/>
              <a:t> cavities of tissue loss with scattered lipid-laden macrophages and surrounding gliosis.</a:t>
            </a:r>
          </a:p>
          <a:p>
            <a:endParaRPr lang="en-US" altLang="en-US" dirty="0"/>
          </a:p>
          <a:p>
            <a:r>
              <a:rPr lang="en-US" altLang="en-US" dirty="0"/>
              <a:t>Depending on their location in the CNS, lacunas can either be clinically silent or cause significant neurologic impairments.</a:t>
            </a:r>
          </a:p>
          <a:p>
            <a:endParaRPr lang="en-US" altLang="en-US" dirty="0"/>
          </a:p>
          <a:p>
            <a:endParaRPr lang="en-US" dirty="0"/>
          </a:p>
        </p:txBody>
      </p:sp>
      <p:sp>
        <p:nvSpPr>
          <p:cNvPr id="4" name="Date Placeholder 3">
            <a:extLst>
              <a:ext uri="{FF2B5EF4-FFF2-40B4-BE49-F238E27FC236}">
                <a16:creationId xmlns:a16="http://schemas.microsoft.com/office/drawing/2014/main" id="{5964E063-732B-8B49-84FD-DFC8F3F8B27F}"/>
              </a:ext>
            </a:extLst>
          </p:cNvPr>
          <p:cNvSpPr>
            <a:spLocks noGrp="1"/>
          </p:cNvSpPr>
          <p:nvPr>
            <p:ph type="dt" sz="half" idx="10"/>
          </p:nvPr>
        </p:nvSpPr>
        <p:spPr/>
        <p:txBody>
          <a:bodyPr/>
          <a:lstStyle/>
          <a:p>
            <a:r>
              <a:rPr lang="en-US"/>
              <a:t>10/9/19</a:t>
            </a:r>
          </a:p>
        </p:txBody>
      </p:sp>
      <p:sp>
        <p:nvSpPr>
          <p:cNvPr id="5" name="Footer Placeholder 4">
            <a:extLst>
              <a:ext uri="{FF2B5EF4-FFF2-40B4-BE49-F238E27FC236}">
                <a16:creationId xmlns:a16="http://schemas.microsoft.com/office/drawing/2014/main" id="{B243B033-8AD4-2D47-B376-F99509AADC68}"/>
              </a:ext>
            </a:extLst>
          </p:cNvPr>
          <p:cNvSpPr>
            <a:spLocks noGrp="1"/>
          </p:cNvSpPr>
          <p:nvPr>
            <p:ph type="ftr" sz="quarter" idx="11"/>
          </p:nvPr>
        </p:nvSpPr>
        <p:spPr/>
        <p:txBody>
          <a:bodyPr/>
          <a:lstStyle/>
          <a:p>
            <a:r>
              <a:rPr lang="en-US"/>
              <a:t>CNS Block</a:t>
            </a:r>
          </a:p>
        </p:txBody>
      </p:sp>
      <p:sp>
        <p:nvSpPr>
          <p:cNvPr id="6" name="Slide Number Placeholder 5">
            <a:extLst>
              <a:ext uri="{FF2B5EF4-FFF2-40B4-BE49-F238E27FC236}">
                <a16:creationId xmlns:a16="http://schemas.microsoft.com/office/drawing/2014/main" id="{64A15F11-DABD-1543-9D4F-6A44A18D13E4}"/>
              </a:ext>
            </a:extLst>
          </p:cNvPr>
          <p:cNvSpPr>
            <a:spLocks noGrp="1"/>
          </p:cNvSpPr>
          <p:nvPr>
            <p:ph type="sldNum" sz="quarter" idx="12"/>
          </p:nvPr>
        </p:nvSpPr>
        <p:spPr/>
        <p:txBody>
          <a:bodyPr/>
          <a:lstStyle/>
          <a:p>
            <a:fld id="{332F8492-D5E9-1C4A-8747-818927D272EB}" type="slidenum">
              <a:rPr lang="en-US" smtClean="0"/>
              <a:t>18</a:t>
            </a:fld>
            <a:endParaRPr lang="en-US"/>
          </a:p>
        </p:txBody>
      </p:sp>
    </p:spTree>
    <p:extLst>
      <p:ext uri="{BB962C8B-B14F-4D97-AF65-F5344CB8AC3E}">
        <p14:creationId xmlns:p14="http://schemas.microsoft.com/office/powerpoint/2010/main" val="135930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8F92DCD1-6DF5-064C-AE3F-C9B94BAFD3C2}"/>
              </a:ext>
            </a:extLst>
          </p:cNvPr>
          <p:cNvSpPr>
            <a:spLocks noGrp="1"/>
          </p:cNvSpPr>
          <p:nvPr>
            <p:ph type="title"/>
          </p:nvPr>
        </p:nvSpPr>
        <p:spPr/>
        <p:txBody>
          <a:bodyPr>
            <a:normAutofit/>
          </a:bodyPr>
          <a:lstStyle/>
          <a:p>
            <a:r>
              <a:rPr lang="en-US" altLang="en-US" dirty="0"/>
              <a:t>Hypertensive Cerebrovascular Disease</a:t>
            </a:r>
          </a:p>
        </p:txBody>
      </p:sp>
      <p:sp>
        <p:nvSpPr>
          <p:cNvPr id="81923" name="Content Placeholder 2">
            <a:extLst>
              <a:ext uri="{FF2B5EF4-FFF2-40B4-BE49-F238E27FC236}">
                <a16:creationId xmlns:a16="http://schemas.microsoft.com/office/drawing/2014/main" id="{8FBE1579-4858-7041-9D9D-50D70A85900B}"/>
              </a:ext>
            </a:extLst>
          </p:cNvPr>
          <p:cNvSpPr>
            <a:spLocks noGrp="1"/>
          </p:cNvSpPr>
          <p:nvPr>
            <p:ph idx="1"/>
          </p:nvPr>
        </p:nvSpPr>
        <p:spPr/>
        <p:txBody>
          <a:bodyPr/>
          <a:lstStyle/>
          <a:p>
            <a:r>
              <a:rPr lang="en-US" altLang="en-US" dirty="0"/>
              <a:t>Slit hemorrhages</a:t>
            </a:r>
            <a:r>
              <a:rPr lang="en-US" altLang="en-US" i="1" dirty="0"/>
              <a:t>:</a:t>
            </a:r>
            <a:endParaRPr lang="en-US" altLang="en-US" dirty="0"/>
          </a:p>
          <a:p>
            <a:pPr lvl="1" eaLnBrk="1" hangingPunct="1"/>
            <a:r>
              <a:rPr lang="en-US" altLang="en-US" sz="2200" dirty="0"/>
              <a:t>They are the rupture of small-caliber penetrating vessels and the development of small hemorrhages.</a:t>
            </a:r>
          </a:p>
          <a:p>
            <a:pPr lvl="1" eaLnBrk="1" hangingPunct="1"/>
            <a:endParaRPr lang="en-US" altLang="en-US" sz="2200" dirty="0"/>
          </a:p>
          <a:p>
            <a:pPr lvl="1" eaLnBrk="1" hangingPunct="1"/>
            <a:r>
              <a:rPr lang="en-US" altLang="en-US" sz="2200" dirty="0"/>
              <a:t>In time, these hemorrhages are resorbed, leaving behind a slit-like cavity surrounded by brownish discoloration.</a:t>
            </a:r>
          </a:p>
        </p:txBody>
      </p:sp>
      <p:sp>
        <p:nvSpPr>
          <p:cNvPr id="2" name="Date Placeholder 1">
            <a:extLst>
              <a:ext uri="{FF2B5EF4-FFF2-40B4-BE49-F238E27FC236}">
                <a16:creationId xmlns:a16="http://schemas.microsoft.com/office/drawing/2014/main" id="{BB2C080B-1CD3-5E43-A868-0A02243012C1}"/>
              </a:ext>
            </a:extLst>
          </p:cNvPr>
          <p:cNvSpPr>
            <a:spLocks noGrp="1"/>
          </p:cNvSpPr>
          <p:nvPr>
            <p:ph type="dt" sz="half" idx="10"/>
          </p:nvPr>
        </p:nvSpPr>
        <p:spPr/>
        <p:txBody>
          <a:bodyPr/>
          <a:lstStyle/>
          <a:p>
            <a:pPr>
              <a:defRPr/>
            </a:pPr>
            <a:r>
              <a:rPr lang="en-US"/>
              <a:t>10/9/19</a:t>
            </a:r>
          </a:p>
        </p:txBody>
      </p:sp>
      <p:sp>
        <p:nvSpPr>
          <p:cNvPr id="3" name="Footer Placeholder 2">
            <a:extLst>
              <a:ext uri="{FF2B5EF4-FFF2-40B4-BE49-F238E27FC236}">
                <a16:creationId xmlns:a16="http://schemas.microsoft.com/office/drawing/2014/main" id="{5FB32A60-B3FA-284A-9CF1-E882E1B180AD}"/>
              </a:ext>
            </a:extLst>
          </p:cNvPr>
          <p:cNvSpPr>
            <a:spLocks noGrp="1"/>
          </p:cNvSpPr>
          <p:nvPr>
            <p:ph type="ftr" sz="quarter" idx="11"/>
          </p:nvPr>
        </p:nvSpPr>
        <p:spPr/>
        <p:txBody>
          <a:bodyPr/>
          <a:lstStyle/>
          <a:p>
            <a:pPr>
              <a:defRPr/>
            </a:pPr>
            <a:r>
              <a:rPr lang="en-US"/>
              <a:t>CNS Block</a:t>
            </a:r>
          </a:p>
        </p:txBody>
      </p:sp>
      <p:sp>
        <p:nvSpPr>
          <p:cNvPr id="4" name="Slide Number Placeholder 3">
            <a:extLst>
              <a:ext uri="{FF2B5EF4-FFF2-40B4-BE49-F238E27FC236}">
                <a16:creationId xmlns:a16="http://schemas.microsoft.com/office/drawing/2014/main" id="{85D60D62-6996-A149-8C95-90FA979F4534}"/>
              </a:ext>
            </a:extLst>
          </p:cNvPr>
          <p:cNvSpPr>
            <a:spLocks noGrp="1"/>
          </p:cNvSpPr>
          <p:nvPr>
            <p:ph type="sldNum" sz="quarter" idx="12"/>
          </p:nvPr>
        </p:nvSpPr>
        <p:spPr/>
        <p:txBody>
          <a:bodyPr/>
          <a:lstStyle/>
          <a:p>
            <a:pPr>
              <a:defRPr/>
            </a:pPr>
            <a:fld id="{DDADA9AF-AA8F-2E45-8F47-3FAE6D1D153C}" type="slidenum">
              <a:rPr lang="en-US" altLang="en-US" smtClean="0"/>
              <a:pPr>
                <a:defRPr/>
              </a:pPr>
              <a:t>19</a:t>
            </a:fld>
            <a:endParaRPr lang="en-US" altLang="en-US"/>
          </a:p>
        </p:txBody>
      </p:sp>
    </p:spTree>
    <p:extLst>
      <p:ext uri="{BB962C8B-B14F-4D97-AF65-F5344CB8AC3E}">
        <p14:creationId xmlns:p14="http://schemas.microsoft.com/office/powerpoint/2010/main" val="105818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81C22-0D14-1943-A1FB-092021A7D389}"/>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C921731F-26D0-824C-AFD0-425413914168}"/>
              </a:ext>
            </a:extLst>
          </p:cNvPr>
          <p:cNvSpPr>
            <a:spLocks noGrp="1"/>
          </p:cNvSpPr>
          <p:nvPr>
            <p:ph idx="1"/>
          </p:nvPr>
        </p:nvSpPr>
        <p:spPr/>
        <p:txBody>
          <a:bodyPr>
            <a:normAutofit/>
          </a:bodyPr>
          <a:lstStyle/>
          <a:p>
            <a:r>
              <a:rPr lang="en-US" dirty="0"/>
              <a:t>Explain the concepts of brain “hypoxia”, “ischemia” and “infarction”.</a:t>
            </a:r>
          </a:p>
          <a:p>
            <a:r>
              <a:rPr lang="en-US" dirty="0"/>
              <a:t>Understand the pathogenesis of thrombotic and embolic strokes and be able to identify the clinical risk factors.</a:t>
            </a:r>
          </a:p>
          <a:p>
            <a:r>
              <a:rPr lang="en-US" dirty="0"/>
              <a:t>Identify the causes and consequences of subarachnoid and intracerebral hemorrhage.</a:t>
            </a:r>
          </a:p>
          <a:p>
            <a:r>
              <a:rPr lang="en-US" dirty="0"/>
              <a:t>Build a list of the different causes that can lead to a cerebrovascular accident.</a:t>
            </a:r>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C6B816D5-F7EE-3940-8514-9754A417AF77}"/>
              </a:ext>
            </a:extLst>
          </p:cNvPr>
          <p:cNvSpPr>
            <a:spLocks noGrp="1"/>
          </p:cNvSpPr>
          <p:nvPr>
            <p:ph type="dt" sz="half" idx="10"/>
          </p:nvPr>
        </p:nvSpPr>
        <p:spPr/>
        <p:txBody>
          <a:bodyPr/>
          <a:lstStyle/>
          <a:p>
            <a:pPr>
              <a:defRPr/>
            </a:pPr>
            <a:r>
              <a:rPr lang="en-US"/>
              <a:t>10/9/19</a:t>
            </a:r>
          </a:p>
        </p:txBody>
      </p:sp>
      <p:sp>
        <p:nvSpPr>
          <p:cNvPr id="5" name="Footer Placeholder 4">
            <a:extLst>
              <a:ext uri="{FF2B5EF4-FFF2-40B4-BE49-F238E27FC236}">
                <a16:creationId xmlns:a16="http://schemas.microsoft.com/office/drawing/2014/main" id="{A7D50342-2A6B-6646-A2DB-A59BFB8B7BE0}"/>
              </a:ext>
            </a:extLst>
          </p:cNvPr>
          <p:cNvSpPr>
            <a:spLocks noGrp="1"/>
          </p:cNvSpPr>
          <p:nvPr>
            <p:ph type="ftr" sz="quarter" idx="11"/>
          </p:nvPr>
        </p:nvSpPr>
        <p:spPr/>
        <p:txBody>
          <a:bodyPr/>
          <a:lstStyle/>
          <a:p>
            <a:pPr>
              <a:defRPr/>
            </a:pPr>
            <a:r>
              <a:rPr lang="en-US"/>
              <a:t>CNS Block</a:t>
            </a:r>
          </a:p>
        </p:txBody>
      </p:sp>
      <p:sp>
        <p:nvSpPr>
          <p:cNvPr id="6" name="Slide Number Placeholder 5">
            <a:extLst>
              <a:ext uri="{FF2B5EF4-FFF2-40B4-BE49-F238E27FC236}">
                <a16:creationId xmlns:a16="http://schemas.microsoft.com/office/drawing/2014/main" id="{800C3926-684B-544B-87F8-32D4760159E4}"/>
              </a:ext>
            </a:extLst>
          </p:cNvPr>
          <p:cNvSpPr>
            <a:spLocks noGrp="1"/>
          </p:cNvSpPr>
          <p:nvPr>
            <p:ph type="sldNum" sz="quarter" idx="12"/>
          </p:nvPr>
        </p:nvSpPr>
        <p:spPr/>
        <p:txBody>
          <a:bodyPr/>
          <a:lstStyle/>
          <a:p>
            <a:pPr>
              <a:defRPr/>
            </a:pPr>
            <a:fld id="{DDADA9AF-AA8F-2E45-8F47-3FAE6D1D153C}" type="slidenum">
              <a:rPr lang="en-US" altLang="en-US" smtClean="0"/>
              <a:pPr>
                <a:defRPr/>
              </a:pPr>
              <a:t>2</a:t>
            </a:fld>
            <a:endParaRPr lang="en-US" altLang="en-US"/>
          </a:p>
        </p:txBody>
      </p:sp>
    </p:spTree>
    <p:extLst>
      <p:ext uri="{BB962C8B-B14F-4D97-AF65-F5344CB8AC3E}">
        <p14:creationId xmlns:p14="http://schemas.microsoft.com/office/powerpoint/2010/main" val="526939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D14-AA82-6842-BBB1-02F5DDC85167}"/>
              </a:ext>
            </a:extLst>
          </p:cNvPr>
          <p:cNvSpPr>
            <a:spLocks noGrp="1"/>
          </p:cNvSpPr>
          <p:nvPr>
            <p:ph type="title"/>
          </p:nvPr>
        </p:nvSpPr>
        <p:spPr/>
        <p:txBody>
          <a:bodyPr/>
          <a:lstStyle/>
          <a:p>
            <a:r>
              <a:rPr lang="en-US" altLang="en-US" dirty="0"/>
              <a:t>Slit hemorrhages</a:t>
            </a:r>
            <a:endParaRPr lang="en-US" dirty="0"/>
          </a:p>
        </p:txBody>
      </p:sp>
      <p:sp>
        <p:nvSpPr>
          <p:cNvPr id="4" name="Date Placeholder 3">
            <a:extLst>
              <a:ext uri="{FF2B5EF4-FFF2-40B4-BE49-F238E27FC236}">
                <a16:creationId xmlns:a16="http://schemas.microsoft.com/office/drawing/2014/main" id="{3B85FBF9-1EED-184D-B9FD-653646324B13}"/>
              </a:ext>
            </a:extLst>
          </p:cNvPr>
          <p:cNvSpPr>
            <a:spLocks noGrp="1"/>
          </p:cNvSpPr>
          <p:nvPr>
            <p:ph type="dt" sz="half" idx="10"/>
          </p:nvPr>
        </p:nvSpPr>
        <p:spPr/>
        <p:txBody>
          <a:bodyPr/>
          <a:lstStyle/>
          <a:p>
            <a:r>
              <a:rPr lang="en-US"/>
              <a:t>10/9/19</a:t>
            </a:r>
          </a:p>
        </p:txBody>
      </p:sp>
      <p:sp>
        <p:nvSpPr>
          <p:cNvPr id="5" name="Footer Placeholder 4">
            <a:extLst>
              <a:ext uri="{FF2B5EF4-FFF2-40B4-BE49-F238E27FC236}">
                <a16:creationId xmlns:a16="http://schemas.microsoft.com/office/drawing/2014/main" id="{A6EC5C22-A0D8-904C-9040-4D14482538A7}"/>
              </a:ext>
            </a:extLst>
          </p:cNvPr>
          <p:cNvSpPr>
            <a:spLocks noGrp="1"/>
          </p:cNvSpPr>
          <p:nvPr>
            <p:ph type="ftr" sz="quarter" idx="11"/>
          </p:nvPr>
        </p:nvSpPr>
        <p:spPr/>
        <p:txBody>
          <a:bodyPr/>
          <a:lstStyle/>
          <a:p>
            <a:r>
              <a:rPr lang="en-US"/>
              <a:t>CNS Block</a:t>
            </a:r>
          </a:p>
        </p:txBody>
      </p:sp>
      <p:sp>
        <p:nvSpPr>
          <p:cNvPr id="6" name="Slide Number Placeholder 5">
            <a:extLst>
              <a:ext uri="{FF2B5EF4-FFF2-40B4-BE49-F238E27FC236}">
                <a16:creationId xmlns:a16="http://schemas.microsoft.com/office/drawing/2014/main" id="{E55A53A2-0E80-B346-99FA-A2529722865C}"/>
              </a:ext>
            </a:extLst>
          </p:cNvPr>
          <p:cNvSpPr>
            <a:spLocks noGrp="1"/>
          </p:cNvSpPr>
          <p:nvPr>
            <p:ph type="sldNum" sz="quarter" idx="12"/>
          </p:nvPr>
        </p:nvSpPr>
        <p:spPr/>
        <p:txBody>
          <a:bodyPr/>
          <a:lstStyle/>
          <a:p>
            <a:fld id="{332F8492-D5E9-1C4A-8747-818927D272EB}" type="slidenum">
              <a:rPr lang="en-US" smtClean="0"/>
              <a:t>20</a:t>
            </a:fld>
            <a:endParaRPr lang="en-US"/>
          </a:p>
        </p:txBody>
      </p:sp>
      <p:pic>
        <p:nvPicPr>
          <p:cNvPr id="8" name="Picture 7">
            <a:extLst>
              <a:ext uri="{FF2B5EF4-FFF2-40B4-BE49-F238E27FC236}">
                <a16:creationId xmlns:a16="http://schemas.microsoft.com/office/drawing/2014/main" id="{9074B12B-580A-5F49-BABC-12E5508323FC}"/>
              </a:ext>
            </a:extLst>
          </p:cNvPr>
          <p:cNvPicPr>
            <a:picLocks noChangeAspect="1"/>
          </p:cNvPicPr>
          <p:nvPr/>
        </p:nvPicPr>
        <p:blipFill>
          <a:blip r:embed="rId2"/>
          <a:stretch>
            <a:fillRect/>
          </a:stretch>
        </p:blipFill>
        <p:spPr>
          <a:xfrm>
            <a:off x="2616908" y="2427286"/>
            <a:ext cx="6931909" cy="3541713"/>
          </a:xfrm>
          <a:prstGeom prst="rect">
            <a:avLst/>
          </a:prstGeom>
          <a:ln>
            <a:solidFill>
              <a:schemeClr val="accent1"/>
            </a:solidFill>
          </a:ln>
        </p:spPr>
      </p:pic>
    </p:spTree>
    <p:extLst>
      <p:ext uri="{BB962C8B-B14F-4D97-AF65-F5344CB8AC3E}">
        <p14:creationId xmlns:p14="http://schemas.microsoft.com/office/powerpoint/2010/main" val="1987941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91EA-C995-F54B-A9F6-1A961DCD4D15}"/>
              </a:ext>
            </a:extLst>
          </p:cNvPr>
          <p:cNvSpPr>
            <a:spLocks noGrp="1"/>
          </p:cNvSpPr>
          <p:nvPr>
            <p:ph type="title"/>
          </p:nvPr>
        </p:nvSpPr>
        <p:spPr/>
        <p:txBody>
          <a:bodyPr/>
          <a:lstStyle/>
          <a:p>
            <a:r>
              <a:rPr lang="en-US" altLang="en-US" dirty="0"/>
              <a:t>Hypertensive Cerebrovascular Disease</a:t>
            </a:r>
            <a:endParaRPr lang="en-US" dirty="0"/>
          </a:p>
        </p:txBody>
      </p:sp>
      <p:sp>
        <p:nvSpPr>
          <p:cNvPr id="3" name="Content Placeholder 2">
            <a:extLst>
              <a:ext uri="{FF2B5EF4-FFF2-40B4-BE49-F238E27FC236}">
                <a16:creationId xmlns:a16="http://schemas.microsoft.com/office/drawing/2014/main" id="{F286F770-495F-0448-9406-0C6ECDA99F6E}"/>
              </a:ext>
            </a:extLst>
          </p:cNvPr>
          <p:cNvSpPr>
            <a:spLocks noGrp="1"/>
          </p:cNvSpPr>
          <p:nvPr>
            <p:ph idx="1"/>
          </p:nvPr>
        </p:nvSpPr>
        <p:spPr/>
        <p:txBody>
          <a:bodyPr>
            <a:normAutofit/>
          </a:bodyPr>
          <a:lstStyle/>
          <a:p>
            <a:r>
              <a:rPr lang="en-US" altLang="en-US" dirty="0"/>
              <a:t>Acute hypertensive encephalopathy:</a:t>
            </a:r>
          </a:p>
          <a:p>
            <a:pPr lvl="1"/>
            <a:r>
              <a:rPr lang="en-US" altLang="en-US" dirty="0"/>
              <a:t>Diffuse cerebral dysfunction, including headaches, confusion, vomiting, and convulsions, sometimes leading to coma.</a:t>
            </a:r>
          </a:p>
          <a:p>
            <a:pPr lvl="1"/>
            <a:r>
              <a:rPr lang="en-US" altLang="en-US" dirty="0"/>
              <a:t>Does not usually remit spontaneously.</a:t>
            </a:r>
            <a:endParaRPr lang="en-US" altLang="en-US" sz="1800" dirty="0"/>
          </a:p>
          <a:p>
            <a:pPr lvl="1"/>
            <a:r>
              <a:rPr lang="en-US" altLang="en-US" sz="2000" dirty="0"/>
              <a:t>May be associated with an edematous brain, with or without </a:t>
            </a:r>
            <a:r>
              <a:rPr lang="en-US" altLang="en-US" sz="2000" dirty="0" err="1"/>
              <a:t>transtentorial</a:t>
            </a:r>
            <a:r>
              <a:rPr lang="en-US" altLang="en-US" sz="2000" dirty="0"/>
              <a:t> or tonsillar herniation.</a:t>
            </a:r>
          </a:p>
          <a:p>
            <a:pPr lvl="1"/>
            <a:r>
              <a:rPr lang="en-US" altLang="en-US" sz="2000" dirty="0"/>
              <a:t>Petechiae and fibrinoid necrosis of arterioles in the gray and white matter may be seen microscopically.</a:t>
            </a:r>
          </a:p>
          <a:p>
            <a:endParaRPr lang="en-US" dirty="0"/>
          </a:p>
        </p:txBody>
      </p:sp>
      <p:sp>
        <p:nvSpPr>
          <p:cNvPr id="4" name="Date Placeholder 3">
            <a:extLst>
              <a:ext uri="{FF2B5EF4-FFF2-40B4-BE49-F238E27FC236}">
                <a16:creationId xmlns:a16="http://schemas.microsoft.com/office/drawing/2014/main" id="{979F0FC7-A216-B84C-AEB8-78C2A5B2B0AE}"/>
              </a:ext>
            </a:extLst>
          </p:cNvPr>
          <p:cNvSpPr>
            <a:spLocks noGrp="1"/>
          </p:cNvSpPr>
          <p:nvPr>
            <p:ph type="dt" sz="half" idx="10"/>
          </p:nvPr>
        </p:nvSpPr>
        <p:spPr/>
        <p:txBody>
          <a:bodyPr/>
          <a:lstStyle/>
          <a:p>
            <a:r>
              <a:rPr lang="en-US"/>
              <a:t>10/9/19</a:t>
            </a:r>
          </a:p>
        </p:txBody>
      </p:sp>
      <p:sp>
        <p:nvSpPr>
          <p:cNvPr id="5" name="Footer Placeholder 4">
            <a:extLst>
              <a:ext uri="{FF2B5EF4-FFF2-40B4-BE49-F238E27FC236}">
                <a16:creationId xmlns:a16="http://schemas.microsoft.com/office/drawing/2014/main" id="{248EC7FB-F6C1-8E4A-9FE0-DE01C752B66E}"/>
              </a:ext>
            </a:extLst>
          </p:cNvPr>
          <p:cNvSpPr>
            <a:spLocks noGrp="1"/>
          </p:cNvSpPr>
          <p:nvPr>
            <p:ph type="ftr" sz="quarter" idx="11"/>
          </p:nvPr>
        </p:nvSpPr>
        <p:spPr/>
        <p:txBody>
          <a:bodyPr/>
          <a:lstStyle/>
          <a:p>
            <a:r>
              <a:rPr lang="en-US"/>
              <a:t>CNS Block</a:t>
            </a:r>
          </a:p>
        </p:txBody>
      </p:sp>
      <p:sp>
        <p:nvSpPr>
          <p:cNvPr id="6" name="Slide Number Placeholder 5">
            <a:extLst>
              <a:ext uri="{FF2B5EF4-FFF2-40B4-BE49-F238E27FC236}">
                <a16:creationId xmlns:a16="http://schemas.microsoft.com/office/drawing/2014/main" id="{909B37DD-4899-3040-9146-5A5A4D7177A5}"/>
              </a:ext>
            </a:extLst>
          </p:cNvPr>
          <p:cNvSpPr>
            <a:spLocks noGrp="1"/>
          </p:cNvSpPr>
          <p:nvPr>
            <p:ph type="sldNum" sz="quarter" idx="12"/>
          </p:nvPr>
        </p:nvSpPr>
        <p:spPr/>
        <p:txBody>
          <a:bodyPr/>
          <a:lstStyle/>
          <a:p>
            <a:fld id="{332F8492-D5E9-1C4A-8747-818927D272EB}" type="slidenum">
              <a:rPr lang="en-US" smtClean="0"/>
              <a:t>21</a:t>
            </a:fld>
            <a:endParaRPr lang="en-US"/>
          </a:p>
        </p:txBody>
      </p:sp>
    </p:spTree>
    <p:extLst>
      <p:ext uri="{BB962C8B-B14F-4D97-AF65-F5344CB8AC3E}">
        <p14:creationId xmlns:p14="http://schemas.microsoft.com/office/powerpoint/2010/main" val="326505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F3ADF247-A1AD-DF41-B34E-5321F754C7C8}"/>
              </a:ext>
            </a:extLst>
          </p:cNvPr>
          <p:cNvSpPr>
            <a:spLocks noGrp="1"/>
          </p:cNvSpPr>
          <p:nvPr>
            <p:ph type="title"/>
          </p:nvPr>
        </p:nvSpPr>
        <p:spPr/>
        <p:txBody>
          <a:bodyPr/>
          <a:lstStyle/>
          <a:p>
            <a:r>
              <a:rPr lang="en-US" altLang="en-US"/>
              <a:t>Vasculitis</a:t>
            </a:r>
          </a:p>
        </p:txBody>
      </p:sp>
      <p:sp>
        <p:nvSpPr>
          <p:cNvPr id="86019" name="Content Placeholder 2">
            <a:extLst>
              <a:ext uri="{FF2B5EF4-FFF2-40B4-BE49-F238E27FC236}">
                <a16:creationId xmlns:a16="http://schemas.microsoft.com/office/drawing/2014/main" id="{CAB63220-AEDF-3042-AADD-77666A676ECB}"/>
              </a:ext>
            </a:extLst>
          </p:cNvPr>
          <p:cNvSpPr>
            <a:spLocks noGrp="1"/>
          </p:cNvSpPr>
          <p:nvPr>
            <p:ph idx="1"/>
          </p:nvPr>
        </p:nvSpPr>
        <p:spPr/>
        <p:txBody>
          <a:bodyPr>
            <a:normAutofit fontScale="92500" lnSpcReduction="20000"/>
          </a:bodyPr>
          <a:lstStyle/>
          <a:p>
            <a:r>
              <a:rPr lang="en-US" altLang="en-US" sz="2800" dirty="0"/>
              <a:t>Infectious arteritis of small and large vessels:</a:t>
            </a:r>
          </a:p>
          <a:p>
            <a:pPr lvl="1"/>
            <a:r>
              <a:rPr lang="en-US" altLang="en-US" sz="2400" dirty="0"/>
              <a:t>Previously seen in association with syphilis and tuberculosis.</a:t>
            </a:r>
          </a:p>
          <a:p>
            <a:pPr lvl="1"/>
            <a:r>
              <a:rPr lang="en-US" altLang="en-US" sz="2400" dirty="0"/>
              <a:t>Now more commonly occurs in the setting of immunosuppression and opportunistic infections (such as toxoplasmosis, aspergillosis, and CMV encephalitis).</a:t>
            </a:r>
          </a:p>
          <a:p>
            <a:pPr lvl="1"/>
            <a:endParaRPr lang="en-US" altLang="en-US" sz="2400" dirty="0"/>
          </a:p>
          <a:p>
            <a:r>
              <a:rPr lang="en-US" altLang="en-US" sz="2800" dirty="0"/>
              <a:t>Systemic forms of vasculitis, such as polyarteritis nodosa, may involve cerebral vessels and cause single or multiple infarcts throughout the brain.</a:t>
            </a:r>
          </a:p>
        </p:txBody>
      </p:sp>
      <p:sp>
        <p:nvSpPr>
          <p:cNvPr id="2" name="Date Placeholder 1">
            <a:extLst>
              <a:ext uri="{FF2B5EF4-FFF2-40B4-BE49-F238E27FC236}">
                <a16:creationId xmlns:a16="http://schemas.microsoft.com/office/drawing/2014/main" id="{3C26DCDB-31B4-7840-B84B-3950587F89A1}"/>
              </a:ext>
            </a:extLst>
          </p:cNvPr>
          <p:cNvSpPr>
            <a:spLocks noGrp="1"/>
          </p:cNvSpPr>
          <p:nvPr>
            <p:ph type="dt" sz="half" idx="10"/>
          </p:nvPr>
        </p:nvSpPr>
        <p:spPr/>
        <p:txBody>
          <a:bodyPr/>
          <a:lstStyle/>
          <a:p>
            <a:pPr>
              <a:defRPr/>
            </a:pPr>
            <a:r>
              <a:rPr lang="en-US"/>
              <a:t>10/9/19</a:t>
            </a:r>
          </a:p>
        </p:txBody>
      </p:sp>
      <p:sp>
        <p:nvSpPr>
          <p:cNvPr id="3" name="Footer Placeholder 2">
            <a:extLst>
              <a:ext uri="{FF2B5EF4-FFF2-40B4-BE49-F238E27FC236}">
                <a16:creationId xmlns:a16="http://schemas.microsoft.com/office/drawing/2014/main" id="{F6DFFDCC-AA28-1149-A532-A9A53D0463C2}"/>
              </a:ext>
            </a:extLst>
          </p:cNvPr>
          <p:cNvSpPr>
            <a:spLocks noGrp="1"/>
          </p:cNvSpPr>
          <p:nvPr>
            <p:ph type="ftr" sz="quarter" idx="11"/>
          </p:nvPr>
        </p:nvSpPr>
        <p:spPr/>
        <p:txBody>
          <a:bodyPr/>
          <a:lstStyle/>
          <a:p>
            <a:pPr>
              <a:defRPr/>
            </a:pPr>
            <a:r>
              <a:rPr lang="en-US"/>
              <a:t>CNS Block</a:t>
            </a:r>
          </a:p>
        </p:txBody>
      </p:sp>
      <p:sp>
        <p:nvSpPr>
          <p:cNvPr id="4" name="Slide Number Placeholder 3">
            <a:extLst>
              <a:ext uri="{FF2B5EF4-FFF2-40B4-BE49-F238E27FC236}">
                <a16:creationId xmlns:a16="http://schemas.microsoft.com/office/drawing/2014/main" id="{AEE2F3A5-EB3B-4149-AE32-C4E6B1D3D114}"/>
              </a:ext>
            </a:extLst>
          </p:cNvPr>
          <p:cNvSpPr>
            <a:spLocks noGrp="1"/>
          </p:cNvSpPr>
          <p:nvPr>
            <p:ph type="sldNum" sz="quarter" idx="12"/>
          </p:nvPr>
        </p:nvSpPr>
        <p:spPr/>
        <p:txBody>
          <a:bodyPr/>
          <a:lstStyle/>
          <a:p>
            <a:pPr>
              <a:defRPr/>
            </a:pPr>
            <a:fld id="{DDADA9AF-AA8F-2E45-8F47-3FAE6D1D153C}" type="slidenum">
              <a:rPr lang="en-US" altLang="en-US" smtClean="0"/>
              <a:pPr>
                <a:defRPr/>
              </a:pPr>
              <a:t>22</a:t>
            </a:fld>
            <a:endParaRPr lang="en-US" altLang="en-US"/>
          </a:p>
        </p:txBody>
      </p:sp>
    </p:spTree>
    <p:extLst>
      <p:ext uri="{BB962C8B-B14F-4D97-AF65-F5344CB8AC3E}">
        <p14:creationId xmlns:p14="http://schemas.microsoft.com/office/powerpoint/2010/main" val="410313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A06528D3-F8A8-8648-8273-71746E453E4A}"/>
              </a:ext>
            </a:extLst>
          </p:cNvPr>
          <p:cNvSpPr>
            <a:spLocks noGrp="1"/>
          </p:cNvSpPr>
          <p:nvPr>
            <p:ph type="title"/>
          </p:nvPr>
        </p:nvSpPr>
        <p:spPr/>
        <p:txBody>
          <a:bodyPr/>
          <a:lstStyle/>
          <a:p>
            <a:r>
              <a:rPr lang="en-US" altLang="en-US"/>
              <a:t>Vasculitis</a:t>
            </a:r>
          </a:p>
        </p:txBody>
      </p:sp>
      <p:sp>
        <p:nvSpPr>
          <p:cNvPr id="88067" name="Content Placeholder 2">
            <a:extLst>
              <a:ext uri="{FF2B5EF4-FFF2-40B4-BE49-F238E27FC236}">
                <a16:creationId xmlns:a16="http://schemas.microsoft.com/office/drawing/2014/main" id="{C8944B15-07A2-EB44-BDA6-FFA7BE5D44D0}"/>
              </a:ext>
            </a:extLst>
          </p:cNvPr>
          <p:cNvSpPr>
            <a:spLocks noGrp="1"/>
          </p:cNvSpPr>
          <p:nvPr>
            <p:ph idx="1"/>
          </p:nvPr>
        </p:nvSpPr>
        <p:spPr/>
        <p:txBody>
          <a:bodyPr>
            <a:normAutofit/>
          </a:bodyPr>
          <a:lstStyle/>
          <a:p>
            <a:r>
              <a:rPr lang="en-US" altLang="en-US" sz="2800" dirty="0"/>
              <a:t>Primary </a:t>
            </a:r>
            <a:r>
              <a:rPr lang="en-US" altLang="en-US" sz="2800" dirty="0" err="1"/>
              <a:t>angiitis</a:t>
            </a:r>
            <a:r>
              <a:rPr lang="en-US" altLang="en-US" sz="2800" dirty="0"/>
              <a:t> of the CNS:</a:t>
            </a:r>
          </a:p>
          <a:p>
            <a:pPr lvl="1"/>
            <a:r>
              <a:rPr lang="en-US" altLang="en-US" sz="2400" dirty="0"/>
              <a:t>An inflammatory disorder that involves multiple small to medium-sized parenchymal and subarachnoid vessels.</a:t>
            </a:r>
          </a:p>
          <a:p>
            <a:pPr lvl="1"/>
            <a:r>
              <a:rPr lang="en-US" altLang="en-US" sz="2400" dirty="0"/>
              <a:t>Affected individuals manifest a diffuse encephalopathic clinical picture, often with cognitive dysfunction.</a:t>
            </a:r>
          </a:p>
          <a:p>
            <a:pPr lvl="1"/>
            <a:r>
              <a:rPr lang="en-US" altLang="en-US" sz="2400" dirty="0"/>
              <a:t>Improvement occurs with steroid and immunosuppressive treatment.</a:t>
            </a:r>
          </a:p>
          <a:p>
            <a:endParaRPr lang="en-US" altLang="en-US" sz="2800" dirty="0"/>
          </a:p>
        </p:txBody>
      </p:sp>
      <p:sp>
        <p:nvSpPr>
          <p:cNvPr id="2" name="Date Placeholder 1">
            <a:extLst>
              <a:ext uri="{FF2B5EF4-FFF2-40B4-BE49-F238E27FC236}">
                <a16:creationId xmlns:a16="http://schemas.microsoft.com/office/drawing/2014/main" id="{E08C3375-9BCE-554F-A1D6-A59A51585FCD}"/>
              </a:ext>
            </a:extLst>
          </p:cNvPr>
          <p:cNvSpPr>
            <a:spLocks noGrp="1"/>
          </p:cNvSpPr>
          <p:nvPr>
            <p:ph type="dt" sz="half" idx="10"/>
          </p:nvPr>
        </p:nvSpPr>
        <p:spPr/>
        <p:txBody>
          <a:bodyPr/>
          <a:lstStyle/>
          <a:p>
            <a:pPr>
              <a:defRPr/>
            </a:pPr>
            <a:r>
              <a:rPr lang="en-US"/>
              <a:t>10/9/19</a:t>
            </a:r>
          </a:p>
        </p:txBody>
      </p:sp>
      <p:sp>
        <p:nvSpPr>
          <p:cNvPr id="3" name="Footer Placeholder 2">
            <a:extLst>
              <a:ext uri="{FF2B5EF4-FFF2-40B4-BE49-F238E27FC236}">
                <a16:creationId xmlns:a16="http://schemas.microsoft.com/office/drawing/2014/main" id="{2463C2B5-344A-D146-A500-359E008E34E1}"/>
              </a:ext>
            </a:extLst>
          </p:cNvPr>
          <p:cNvSpPr>
            <a:spLocks noGrp="1"/>
          </p:cNvSpPr>
          <p:nvPr>
            <p:ph type="ftr" sz="quarter" idx="11"/>
          </p:nvPr>
        </p:nvSpPr>
        <p:spPr/>
        <p:txBody>
          <a:bodyPr/>
          <a:lstStyle/>
          <a:p>
            <a:pPr>
              <a:defRPr/>
            </a:pPr>
            <a:r>
              <a:rPr lang="en-US"/>
              <a:t>CNS Block</a:t>
            </a:r>
          </a:p>
        </p:txBody>
      </p:sp>
      <p:sp>
        <p:nvSpPr>
          <p:cNvPr id="4" name="Slide Number Placeholder 3">
            <a:extLst>
              <a:ext uri="{FF2B5EF4-FFF2-40B4-BE49-F238E27FC236}">
                <a16:creationId xmlns:a16="http://schemas.microsoft.com/office/drawing/2014/main" id="{9AC5C279-3ABA-A245-AD89-845C7174E08D}"/>
              </a:ext>
            </a:extLst>
          </p:cNvPr>
          <p:cNvSpPr>
            <a:spLocks noGrp="1"/>
          </p:cNvSpPr>
          <p:nvPr>
            <p:ph type="sldNum" sz="quarter" idx="12"/>
          </p:nvPr>
        </p:nvSpPr>
        <p:spPr/>
        <p:txBody>
          <a:bodyPr/>
          <a:lstStyle/>
          <a:p>
            <a:pPr>
              <a:defRPr/>
            </a:pPr>
            <a:fld id="{DDADA9AF-AA8F-2E45-8F47-3FAE6D1D153C}" type="slidenum">
              <a:rPr lang="en-US" altLang="en-US" smtClean="0"/>
              <a:pPr>
                <a:defRPr/>
              </a:pPr>
              <a:t>23</a:t>
            </a:fld>
            <a:endParaRPr lang="en-US" altLang="en-US"/>
          </a:p>
        </p:txBody>
      </p:sp>
    </p:spTree>
    <p:extLst>
      <p:ext uri="{BB962C8B-B14F-4D97-AF65-F5344CB8AC3E}">
        <p14:creationId xmlns:p14="http://schemas.microsoft.com/office/powerpoint/2010/main" val="217179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0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3F646F83-D2D9-4A44-9FA9-E3C6CBC48098}"/>
              </a:ext>
            </a:extLst>
          </p:cNvPr>
          <p:cNvSpPr>
            <a:spLocks noGrp="1"/>
          </p:cNvSpPr>
          <p:nvPr>
            <p:ph type="title"/>
          </p:nvPr>
        </p:nvSpPr>
        <p:spPr/>
        <p:txBody>
          <a:bodyPr/>
          <a:lstStyle/>
          <a:p>
            <a:r>
              <a:rPr lang="en-US" altLang="en-US" dirty="0"/>
              <a:t>Vascular Malformations</a:t>
            </a:r>
          </a:p>
        </p:txBody>
      </p:sp>
      <p:sp>
        <p:nvSpPr>
          <p:cNvPr id="90115" name="Content Placeholder 2">
            <a:extLst>
              <a:ext uri="{FF2B5EF4-FFF2-40B4-BE49-F238E27FC236}">
                <a16:creationId xmlns:a16="http://schemas.microsoft.com/office/drawing/2014/main" id="{A93C5215-7804-CF44-9FDB-898101EC81E8}"/>
              </a:ext>
            </a:extLst>
          </p:cNvPr>
          <p:cNvSpPr>
            <a:spLocks noGrp="1"/>
          </p:cNvSpPr>
          <p:nvPr>
            <p:ph idx="1"/>
          </p:nvPr>
        </p:nvSpPr>
        <p:spPr/>
        <p:txBody>
          <a:bodyPr>
            <a:normAutofit fontScale="92500" lnSpcReduction="10000"/>
          </a:bodyPr>
          <a:lstStyle/>
          <a:p>
            <a:r>
              <a:rPr lang="en-US" altLang="en-US" dirty="0"/>
              <a:t>They are classified into four principal types based on the nature of the abnormal vessels: </a:t>
            </a:r>
          </a:p>
          <a:p>
            <a:pPr lvl="1"/>
            <a:r>
              <a:rPr lang="en-US" altLang="en-US" dirty="0"/>
              <a:t>arteriovenous malformations (AVMs)</a:t>
            </a:r>
          </a:p>
          <a:p>
            <a:pPr lvl="1"/>
            <a:r>
              <a:rPr lang="en-US" altLang="en-US" dirty="0"/>
              <a:t>cavernous malformations</a:t>
            </a:r>
          </a:p>
          <a:p>
            <a:pPr lvl="1"/>
            <a:r>
              <a:rPr lang="en-US" altLang="en-US" dirty="0"/>
              <a:t>capillary telangiectasias</a:t>
            </a:r>
          </a:p>
          <a:p>
            <a:pPr lvl="1"/>
            <a:r>
              <a:rPr lang="en-US" altLang="en-US" dirty="0"/>
              <a:t>venous angiomas</a:t>
            </a:r>
          </a:p>
          <a:p>
            <a:pPr lvl="1"/>
            <a:endParaRPr lang="en-US" altLang="en-US" dirty="0"/>
          </a:p>
          <a:p>
            <a:r>
              <a:rPr lang="en-US" altLang="en-US" dirty="0"/>
              <a:t>AVMs, the most common of these, and affect males twice as frequently as females.</a:t>
            </a:r>
          </a:p>
        </p:txBody>
      </p:sp>
      <p:sp>
        <p:nvSpPr>
          <p:cNvPr id="2" name="Date Placeholder 1">
            <a:extLst>
              <a:ext uri="{FF2B5EF4-FFF2-40B4-BE49-F238E27FC236}">
                <a16:creationId xmlns:a16="http://schemas.microsoft.com/office/drawing/2014/main" id="{E70D8F8F-8D88-0344-AFDE-2DF6221C5946}"/>
              </a:ext>
            </a:extLst>
          </p:cNvPr>
          <p:cNvSpPr>
            <a:spLocks noGrp="1"/>
          </p:cNvSpPr>
          <p:nvPr>
            <p:ph type="dt" sz="half" idx="10"/>
          </p:nvPr>
        </p:nvSpPr>
        <p:spPr/>
        <p:txBody>
          <a:bodyPr/>
          <a:lstStyle/>
          <a:p>
            <a:pPr>
              <a:defRPr/>
            </a:pPr>
            <a:r>
              <a:rPr lang="en-US"/>
              <a:t>10/9/19</a:t>
            </a:r>
          </a:p>
        </p:txBody>
      </p:sp>
      <p:sp>
        <p:nvSpPr>
          <p:cNvPr id="3" name="Footer Placeholder 2">
            <a:extLst>
              <a:ext uri="{FF2B5EF4-FFF2-40B4-BE49-F238E27FC236}">
                <a16:creationId xmlns:a16="http://schemas.microsoft.com/office/drawing/2014/main" id="{70A68EF2-C2F2-5A48-9512-FDA7B33F1E2D}"/>
              </a:ext>
            </a:extLst>
          </p:cNvPr>
          <p:cNvSpPr>
            <a:spLocks noGrp="1"/>
          </p:cNvSpPr>
          <p:nvPr>
            <p:ph type="ftr" sz="quarter" idx="11"/>
          </p:nvPr>
        </p:nvSpPr>
        <p:spPr/>
        <p:txBody>
          <a:bodyPr/>
          <a:lstStyle/>
          <a:p>
            <a:pPr>
              <a:defRPr/>
            </a:pPr>
            <a:r>
              <a:rPr lang="en-US"/>
              <a:t>CNS Block</a:t>
            </a:r>
          </a:p>
        </p:txBody>
      </p:sp>
      <p:sp>
        <p:nvSpPr>
          <p:cNvPr id="4" name="Slide Number Placeholder 3">
            <a:extLst>
              <a:ext uri="{FF2B5EF4-FFF2-40B4-BE49-F238E27FC236}">
                <a16:creationId xmlns:a16="http://schemas.microsoft.com/office/drawing/2014/main" id="{C4049A5D-0976-C645-B2FC-DD4FD98F8515}"/>
              </a:ext>
            </a:extLst>
          </p:cNvPr>
          <p:cNvSpPr>
            <a:spLocks noGrp="1"/>
          </p:cNvSpPr>
          <p:nvPr>
            <p:ph type="sldNum" sz="quarter" idx="12"/>
          </p:nvPr>
        </p:nvSpPr>
        <p:spPr/>
        <p:txBody>
          <a:bodyPr/>
          <a:lstStyle/>
          <a:p>
            <a:pPr>
              <a:defRPr/>
            </a:pPr>
            <a:fld id="{DDADA9AF-AA8F-2E45-8F47-3FAE6D1D153C}" type="slidenum">
              <a:rPr lang="en-US" altLang="en-US" smtClean="0"/>
              <a:pPr>
                <a:defRPr/>
              </a:pPr>
              <a:t>24</a:t>
            </a:fld>
            <a:endParaRPr lang="en-US" altLang="en-US"/>
          </a:p>
        </p:txBody>
      </p:sp>
    </p:spTree>
    <p:extLst>
      <p:ext uri="{BB962C8B-B14F-4D97-AF65-F5344CB8AC3E}">
        <p14:creationId xmlns:p14="http://schemas.microsoft.com/office/powerpoint/2010/main" val="358541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4701979E-0397-2445-903A-0206F2696D7A}"/>
              </a:ext>
            </a:extLst>
          </p:cNvPr>
          <p:cNvSpPr>
            <a:spLocks noGrp="1"/>
          </p:cNvSpPr>
          <p:nvPr>
            <p:ph type="title"/>
          </p:nvPr>
        </p:nvSpPr>
        <p:spPr/>
        <p:txBody>
          <a:bodyPr/>
          <a:lstStyle/>
          <a:p>
            <a:r>
              <a:rPr lang="en-US" altLang="en-US" dirty="0"/>
              <a:t>Vascular Malformations</a:t>
            </a:r>
          </a:p>
        </p:txBody>
      </p:sp>
      <p:sp>
        <p:nvSpPr>
          <p:cNvPr id="92163" name="Content Placeholder 2">
            <a:extLst>
              <a:ext uri="{FF2B5EF4-FFF2-40B4-BE49-F238E27FC236}">
                <a16:creationId xmlns:a16="http://schemas.microsoft.com/office/drawing/2014/main" id="{5EA43DF8-E146-6B44-9282-55D3DBF5139D}"/>
              </a:ext>
            </a:extLst>
          </p:cNvPr>
          <p:cNvSpPr>
            <a:spLocks noGrp="1"/>
          </p:cNvSpPr>
          <p:nvPr>
            <p:ph idx="1"/>
          </p:nvPr>
        </p:nvSpPr>
        <p:spPr/>
        <p:txBody>
          <a:bodyPr>
            <a:normAutofit fontScale="77500" lnSpcReduction="20000"/>
          </a:bodyPr>
          <a:lstStyle/>
          <a:p>
            <a:r>
              <a:rPr lang="en-US" altLang="en-US" sz="2800" dirty="0"/>
              <a:t>They most commonly manifest between the ages of 10 and 30 years with seizures, an intracerebral a subarachnoid hemorrhage. </a:t>
            </a:r>
          </a:p>
          <a:p>
            <a:endParaRPr lang="en-US" altLang="en-US" sz="2800" dirty="0"/>
          </a:p>
          <a:p>
            <a:r>
              <a:rPr lang="en-US" altLang="en-US" sz="2800" dirty="0"/>
              <a:t>The risk of bleeding makes AVM the most dangerous type of vascular malformation.</a:t>
            </a:r>
          </a:p>
          <a:p>
            <a:endParaRPr lang="en-US" altLang="en-US" sz="2800" dirty="0"/>
          </a:p>
          <a:p>
            <a:r>
              <a:rPr lang="en-US" altLang="en-US" sz="2800" dirty="0"/>
              <a:t>Multiple AVMs can be seen in the setting of hereditary hemorrhagic telangiectasia, an autosomal dominant condition often associated with mutations affecting the TGFβ pathway.</a:t>
            </a:r>
          </a:p>
        </p:txBody>
      </p:sp>
      <p:sp>
        <p:nvSpPr>
          <p:cNvPr id="2" name="Date Placeholder 1">
            <a:extLst>
              <a:ext uri="{FF2B5EF4-FFF2-40B4-BE49-F238E27FC236}">
                <a16:creationId xmlns:a16="http://schemas.microsoft.com/office/drawing/2014/main" id="{60DBDE1F-2F37-6043-B204-542160269360}"/>
              </a:ext>
            </a:extLst>
          </p:cNvPr>
          <p:cNvSpPr>
            <a:spLocks noGrp="1"/>
          </p:cNvSpPr>
          <p:nvPr>
            <p:ph type="dt" sz="half" idx="10"/>
          </p:nvPr>
        </p:nvSpPr>
        <p:spPr/>
        <p:txBody>
          <a:bodyPr/>
          <a:lstStyle/>
          <a:p>
            <a:pPr>
              <a:defRPr/>
            </a:pPr>
            <a:r>
              <a:rPr lang="en-US"/>
              <a:t>10/9/19</a:t>
            </a:r>
          </a:p>
        </p:txBody>
      </p:sp>
      <p:sp>
        <p:nvSpPr>
          <p:cNvPr id="3" name="Footer Placeholder 2">
            <a:extLst>
              <a:ext uri="{FF2B5EF4-FFF2-40B4-BE49-F238E27FC236}">
                <a16:creationId xmlns:a16="http://schemas.microsoft.com/office/drawing/2014/main" id="{02730BE2-506C-784A-9CD2-82A51BA4AE6C}"/>
              </a:ext>
            </a:extLst>
          </p:cNvPr>
          <p:cNvSpPr>
            <a:spLocks noGrp="1"/>
          </p:cNvSpPr>
          <p:nvPr>
            <p:ph type="ftr" sz="quarter" idx="11"/>
          </p:nvPr>
        </p:nvSpPr>
        <p:spPr/>
        <p:txBody>
          <a:bodyPr/>
          <a:lstStyle/>
          <a:p>
            <a:pPr>
              <a:defRPr/>
            </a:pPr>
            <a:r>
              <a:rPr lang="en-US"/>
              <a:t>CNS Block</a:t>
            </a:r>
          </a:p>
        </p:txBody>
      </p:sp>
      <p:sp>
        <p:nvSpPr>
          <p:cNvPr id="4" name="Slide Number Placeholder 3">
            <a:extLst>
              <a:ext uri="{FF2B5EF4-FFF2-40B4-BE49-F238E27FC236}">
                <a16:creationId xmlns:a16="http://schemas.microsoft.com/office/drawing/2014/main" id="{1CDB04FA-0437-5046-976D-B4820D2B89DA}"/>
              </a:ext>
            </a:extLst>
          </p:cNvPr>
          <p:cNvSpPr>
            <a:spLocks noGrp="1"/>
          </p:cNvSpPr>
          <p:nvPr>
            <p:ph type="sldNum" sz="quarter" idx="12"/>
          </p:nvPr>
        </p:nvSpPr>
        <p:spPr/>
        <p:txBody>
          <a:bodyPr/>
          <a:lstStyle/>
          <a:p>
            <a:pPr>
              <a:defRPr/>
            </a:pPr>
            <a:fld id="{DDADA9AF-AA8F-2E45-8F47-3FAE6D1D153C}" type="slidenum">
              <a:rPr lang="en-US" altLang="en-US" smtClean="0"/>
              <a:pPr>
                <a:defRPr/>
              </a:pPr>
              <a:t>25</a:t>
            </a:fld>
            <a:endParaRPr lang="en-US" altLang="en-US"/>
          </a:p>
        </p:txBody>
      </p:sp>
    </p:spTree>
    <p:extLst>
      <p:ext uri="{BB962C8B-B14F-4D97-AF65-F5344CB8AC3E}">
        <p14:creationId xmlns:p14="http://schemas.microsoft.com/office/powerpoint/2010/main" val="251863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75912567-149E-B84F-A2B1-187792798B76}"/>
              </a:ext>
            </a:extLst>
          </p:cNvPr>
          <p:cNvSpPr>
            <a:spLocks noGrp="1"/>
          </p:cNvSpPr>
          <p:nvPr>
            <p:ph type="title"/>
          </p:nvPr>
        </p:nvSpPr>
        <p:spPr/>
        <p:txBody>
          <a:bodyPr/>
          <a:lstStyle/>
          <a:p>
            <a:pPr eaLnBrk="1" hangingPunct="1"/>
            <a:r>
              <a:rPr lang="en-US" altLang="en-US" dirty="0"/>
              <a:t>Arteriovenous Malformation</a:t>
            </a:r>
          </a:p>
        </p:txBody>
      </p:sp>
      <p:pic>
        <p:nvPicPr>
          <p:cNvPr id="93187" name="Picture 2">
            <a:extLst>
              <a:ext uri="{FF2B5EF4-FFF2-40B4-BE49-F238E27FC236}">
                <a16:creationId xmlns:a16="http://schemas.microsoft.com/office/drawing/2014/main" id="{635E85F7-1A52-6B4C-AE6F-5AC5D1B0D06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535211" y="2490789"/>
            <a:ext cx="5129516" cy="3444875"/>
          </a:xfrm>
          <a:noFill/>
        </p:spPr>
      </p:pic>
      <p:sp>
        <p:nvSpPr>
          <p:cNvPr id="2" name="Date Placeholder 1">
            <a:extLst>
              <a:ext uri="{FF2B5EF4-FFF2-40B4-BE49-F238E27FC236}">
                <a16:creationId xmlns:a16="http://schemas.microsoft.com/office/drawing/2014/main" id="{586D0753-D330-4747-9848-240BFC4700CB}"/>
              </a:ext>
            </a:extLst>
          </p:cNvPr>
          <p:cNvSpPr>
            <a:spLocks noGrp="1"/>
          </p:cNvSpPr>
          <p:nvPr>
            <p:ph type="dt" sz="half" idx="10"/>
          </p:nvPr>
        </p:nvSpPr>
        <p:spPr/>
        <p:txBody>
          <a:bodyPr/>
          <a:lstStyle/>
          <a:p>
            <a:pPr>
              <a:defRPr/>
            </a:pPr>
            <a:r>
              <a:rPr lang="en-US"/>
              <a:t>10/9/19</a:t>
            </a:r>
          </a:p>
        </p:txBody>
      </p:sp>
      <p:sp>
        <p:nvSpPr>
          <p:cNvPr id="3" name="Footer Placeholder 2">
            <a:extLst>
              <a:ext uri="{FF2B5EF4-FFF2-40B4-BE49-F238E27FC236}">
                <a16:creationId xmlns:a16="http://schemas.microsoft.com/office/drawing/2014/main" id="{F87BDF64-9FE3-F34F-B88B-CD540347F9EC}"/>
              </a:ext>
            </a:extLst>
          </p:cNvPr>
          <p:cNvSpPr>
            <a:spLocks noGrp="1"/>
          </p:cNvSpPr>
          <p:nvPr>
            <p:ph type="ftr" sz="quarter" idx="11"/>
          </p:nvPr>
        </p:nvSpPr>
        <p:spPr/>
        <p:txBody>
          <a:bodyPr/>
          <a:lstStyle/>
          <a:p>
            <a:pPr>
              <a:defRPr/>
            </a:pPr>
            <a:r>
              <a:rPr lang="en-US"/>
              <a:t>CNS Block</a:t>
            </a:r>
          </a:p>
        </p:txBody>
      </p:sp>
      <p:sp>
        <p:nvSpPr>
          <p:cNvPr id="4" name="Slide Number Placeholder 3">
            <a:extLst>
              <a:ext uri="{FF2B5EF4-FFF2-40B4-BE49-F238E27FC236}">
                <a16:creationId xmlns:a16="http://schemas.microsoft.com/office/drawing/2014/main" id="{7DCC7C32-8742-1641-AF1B-8CE737E098C6}"/>
              </a:ext>
            </a:extLst>
          </p:cNvPr>
          <p:cNvSpPr>
            <a:spLocks noGrp="1"/>
          </p:cNvSpPr>
          <p:nvPr>
            <p:ph type="sldNum" sz="quarter" idx="12"/>
          </p:nvPr>
        </p:nvSpPr>
        <p:spPr/>
        <p:txBody>
          <a:bodyPr/>
          <a:lstStyle/>
          <a:p>
            <a:pPr>
              <a:defRPr/>
            </a:pPr>
            <a:fld id="{DDADA9AF-AA8F-2E45-8F47-3FAE6D1D153C}" type="slidenum">
              <a:rPr lang="en-US" altLang="en-US" smtClean="0"/>
              <a:pPr>
                <a:defRPr/>
              </a:pPr>
              <a:t>26</a:t>
            </a:fld>
            <a:endParaRPr lang="en-US" altLang="en-US"/>
          </a:p>
        </p:txBody>
      </p:sp>
    </p:spTree>
    <p:extLst>
      <p:ext uri="{BB962C8B-B14F-4D97-AF65-F5344CB8AC3E}">
        <p14:creationId xmlns:p14="http://schemas.microsoft.com/office/powerpoint/2010/main" val="3857383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01E8F488-B65C-6C4F-9178-59D57913CB6F}"/>
              </a:ext>
            </a:extLst>
          </p:cNvPr>
          <p:cNvSpPr>
            <a:spLocks noGrp="1"/>
          </p:cNvSpPr>
          <p:nvPr>
            <p:ph type="title"/>
          </p:nvPr>
        </p:nvSpPr>
        <p:spPr/>
        <p:txBody>
          <a:bodyPr>
            <a:normAutofit fontScale="90000"/>
          </a:bodyPr>
          <a:lstStyle/>
          <a:p>
            <a:pPr eaLnBrk="1" hangingPunct="1"/>
            <a:r>
              <a:rPr lang="en-US" altLang="en-US" dirty="0">
                <a:sym typeface="Wingdings" pitchFamily="2" charset="2"/>
              </a:rPr>
              <a:t>So what can cause or contribute to a stroke?</a:t>
            </a:r>
            <a:endParaRPr lang="en-US" altLang="en-US" dirty="0"/>
          </a:p>
        </p:txBody>
      </p:sp>
      <p:sp>
        <p:nvSpPr>
          <p:cNvPr id="3" name="Content Placeholder 2">
            <a:extLst>
              <a:ext uri="{FF2B5EF4-FFF2-40B4-BE49-F238E27FC236}">
                <a16:creationId xmlns:a16="http://schemas.microsoft.com/office/drawing/2014/main" id="{0D545AC9-727A-4F90-828A-0AB9892A49D4}"/>
              </a:ext>
            </a:extLst>
          </p:cNvPr>
          <p:cNvSpPr>
            <a:spLocks noGrp="1"/>
          </p:cNvSpPr>
          <p:nvPr>
            <p:ph idx="1"/>
          </p:nvPr>
        </p:nvSpPr>
        <p:spPr/>
        <p:txBody>
          <a:bodyPr rtlCol="0">
            <a:normAutofit fontScale="85000" lnSpcReduction="20000"/>
          </a:bodyPr>
          <a:lstStyle/>
          <a:p>
            <a:pPr>
              <a:spcAft>
                <a:spcPts val="0"/>
              </a:spcAft>
              <a:defRPr/>
            </a:pPr>
            <a:r>
              <a:rPr lang="en-US" dirty="0"/>
              <a:t>Hypertension</a:t>
            </a:r>
          </a:p>
          <a:p>
            <a:pPr>
              <a:spcAft>
                <a:spcPts val="0"/>
              </a:spcAft>
              <a:defRPr/>
            </a:pPr>
            <a:r>
              <a:rPr lang="en-US" dirty="0" err="1"/>
              <a:t>Athersclerosis</a:t>
            </a:r>
            <a:endParaRPr lang="en-US" dirty="0"/>
          </a:p>
          <a:p>
            <a:pPr>
              <a:spcAft>
                <a:spcPts val="0"/>
              </a:spcAft>
              <a:defRPr/>
            </a:pPr>
            <a:r>
              <a:rPr lang="en-US" dirty="0" err="1"/>
              <a:t>Thrombophilia</a:t>
            </a:r>
            <a:r>
              <a:rPr lang="en-US" dirty="0"/>
              <a:t>, e.g. Sickle cell anemia</a:t>
            </a:r>
          </a:p>
          <a:p>
            <a:pPr>
              <a:spcAft>
                <a:spcPts val="0"/>
              </a:spcAft>
              <a:defRPr/>
            </a:pPr>
            <a:r>
              <a:rPr lang="en-US" dirty="0"/>
              <a:t>Embolic diseases</a:t>
            </a:r>
          </a:p>
          <a:p>
            <a:pPr>
              <a:spcAft>
                <a:spcPts val="0"/>
              </a:spcAft>
              <a:defRPr/>
            </a:pPr>
            <a:r>
              <a:rPr lang="en-US" dirty="0"/>
              <a:t>Systemic </a:t>
            </a:r>
            <a:r>
              <a:rPr lang="en-US" dirty="0" err="1"/>
              <a:t>hypoperfusion</a:t>
            </a:r>
            <a:r>
              <a:rPr lang="en-US" dirty="0"/>
              <a:t>/ Global hypoxia, e.g. shock</a:t>
            </a:r>
          </a:p>
          <a:p>
            <a:pPr>
              <a:spcAft>
                <a:spcPts val="0"/>
              </a:spcAft>
              <a:defRPr/>
            </a:pPr>
            <a:r>
              <a:rPr lang="en-US" dirty="0"/>
              <a:t>Vascular malformations</a:t>
            </a:r>
          </a:p>
          <a:p>
            <a:pPr>
              <a:spcAft>
                <a:spcPts val="0"/>
              </a:spcAft>
              <a:defRPr/>
            </a:pPr>
            <a:r>
              <a:rPr lang="en-US" dirty="0"/>
              <a:t>Vasculitis</a:t>
            </a:r>
          </a:p>
          <a:p>
            <a:pPr>
              <a:spcAft>
                <a:spcPts val="0"/>
              </a:spcAft>
              <a:defRPr/>
            </a:pPr>
            <a:r>
              <a:rPr lang="en-US" dirty="0"/>
              <a:t>Tumors</a:t>
            </a:r>
          </a:p>
          <a:p>
            <a:pPr>
              <a:spcAft>
                <a:spcPts val="0"/>
              </a:spcAft>
              <a:defRPr/>
            </a:pPr>
            <a:r>
              <a:rPr lang="en-US" dirty="0"/>
              <a:t>Venous thrombosis</a:t>
            </a:r>
          </a:p>
          <a:p>
            <a:pPr>
              <a:spcAft>
                <a:spcPts val="0"/>
              </a:spcAft>
              <a:defRPr/>
            </a:pPr>
            <a:r>
              <a:rPr lang="en-US" dirty="0" err="1"/>
              <a:t>Amyloid</a:t>
            </a:r>
            <a:r>
              <a:rPr lang="en-US" dirty="0"/>
              <a:t> </a:t>
            </a:r>
            <a:r>
              <a:rPr lang="en-US" dirty="0" err="1"/>
              <a:t>angiopathy</a:t>
            </a:r>
            <a:r>
              <a:rPr lang="en-US" dirty="0"/>
              <a:t> (</a:t>
            </a:r>
            <a:r>
              <a:rPr lang="en-US" dirty="0" err="1"/>
              <a:t>leptomeningeal</a:t>
            </a:r>
            <a:r>
              <a:rPr lang="en-US" dirty="0"/>
              <a:t> and cortical vessels)</a:t>
            </a:r>
          </a:p>
          <a:p>
            <a:pPr>
              <a:spcAft>
                <a:spcPts val="0"/>
              </a:spcAft>
              <a:defRPr/>
            </a:pPr>
            <a:endParaRPr lang="en-US" dirty="0"/>
          </a:p>
          <a:p>
            <a:pPr>
              <a:spcAft>
                <a:spcPts val="0"/>
              </a:spcAft>
              <a:defRPr/>
            </a:pPr>
            <a:endParaRPr lang="en-US" dirty="0"/>
          </a:p>
          <a:p>
            <a:pPr>
              <a:spcAft>
                <a:spcPts val="0"/>
              </a:spcAft>
              <a:defRPr/>
            </a:pPr>
            <a:endParaRPr lang="en-US" dirty="0"/>
          </a:p>
        </p:txBody>
      </p:sp>
      <p:sp>
        <p:nvSpPr>
          <p:cNvPr id="2" name="Date Placeholder 1">
            <a:extLst>
              <a:ext uri="{FF2B5EF4-FFF2-40B4-BE49-F238E27FC236}">
                <a16:creationId xmlns:a16="http://schemas.microsoft.com/office/drawing/2014/main" id="{23691DC9-27EB-D74D-85BF-56A77BFC0FC8}"/>
              </a:ext>
            </a:extLst>
          </p:cNvPr>
          <p:cNvSpPr>
            <a:spLocks noGrp="1"/>
          </p:cNvSpPr>
          <p:nvPr>
            <p:ph type="dt" sz="half" idx="10"/>
          </p:nvPr>
        </p:nvSpPr>
        <p:spPr/>
        <p:txBody>
          <a:bodyPr/>
          <a:lstStyle/>
          <a:p>
            <a:pPr>
              <a:defRPr/>
            </a:pPr>
            <a:r>
              <a:rPr lang="en-US"/>
              <a:t>10/9/19</a:t>
            </a:r>
          </a:p>
        </p:txBody>
      </p:sp>
      <p:sp>
        <p:nvSpPr>
          <p:cNvPr id="4" name="Footer Placeholder 3">
            <a:extLst>
              <a:ext uri="{FF2B5EF4-FFF2-40B4-BE49-F238E27FC236}">
                <a16:creationId xmlns:a16="http://schemas.microsoft.com/office/drawing/2014/main" id="{6658B793-3BB9-F546-918D-DDA2AECCBCF0}"/>
              </a:ext>
            </a:extLst>
          </p:cNvPr>
          <p:cNvSpPr>
            <a:spLocks noGrp="1"/>
          </p:cNvSpPr>
          <p:nvPr>
            <p:ph type="ftr" sz="quarter" idx="11"/>
          </p:nvPr>
        </p:nvSpPr>
        <p:spPr/>
        <p:txBody>
          <a:bodyPr/>
          <a:lstStyle/>
          <a:p>
            <a:pPr>
              <a:defRPr/>
            </a:pPr>
            <a:r>
              <a:rPr lang="en-US"/>
              <a:t>CNS Block</a:t>
            </a:r>
          </a:p>
        </p:txBody>
      </p:sp>
      <p:sp>
        <p:nvSpPr>
          <p:cNvPr id="5" name="Slide Number Placeholder 4">
            <a:extLst>
              <a:ext uri="{FF2B5EF4-FFF2-40B4-BE49-F238E27FC236}">
                <a16:creationId xmlns:a16="http://schemas.microsoft.com/office/drawing/2014/main" id="{ACC74B15-8944-AD48-8A58-1109AB61F386}"/>
              </a:ext>
            </a:extLst>
          </p:cNvPr>
          <p:cNvSpPr>
            <a:spLocks noGrp="1"/>
          </p:cNvSpPr>
          <p:nvPr>
            <p:ph type="sldNum" sz="quarter" idx="12"/>
          </p:nvPr>
        </p:nvSpPr>
        <p:spPr/>
        <p:txBody>
          <a:bodyPr/>
          <a:lstStyle/>
          <a:p>
            <a:pPr>
              <a:defRPr/>
            </a:pPr>
            <a:fld id="{DDADA9AF-AA8F-2E45-8F47-3FAE6D1D153C}" type="slidenum">
              <a:rPr lang="en-US" altLang="en-US" smtClean="0"/>
              <a:pPr>
                <a:defRPr/>
              </a:pPr>
              <a:t>27</a:t>
            </a:fld>
            <a:endParaRPr lang="en-US" altLang="en-US"/>
          </a:p>
        </p:txBody>
      </p:sp>
    </p:spTree>
    <p:extLst>
      <p:ext uri="{BB962C8B-B14F-4D97-AF65-F5344CB8AC3E}">
        <p14:creationId xmlns:p14="http://schemas.microsoft.com/office/powerpoint/2010/main" val="128975027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CC5B4151-7FEE-9543-88B5-0A9905DCC233}"/>
              </a:ext>
            </a:extLst>
          </p:cNvPr>
          <p:cNvSpPr>
            <a:spLocks noGrp="1"/>
          </p:cNvSpPr>
          <p:nvPr>
            <p:ph type="title"/>
          </p:nvPr>
        </p:nvSpPr>
        <p:spPr/>
        <p:txBody>
          <a:bodyPr/>
          <a:lstStyle/>
          <a:p>
            <a:pPr eaLnBrk="1" hangingPunct="1"/>
            <a:r>
              <a:rPr lang="en-US" altLang="en-US"/>
              <a:t>Did you know !!</a:t>
            </a:r>
          </a:p>
        </p:txBody>
      </p:sp>
      <p:sp>
        <p:nvSpPr>
          <p:cNvPr id="97283" name="Content Placeholder 2">
            <a:extLst>
              <a:ext uri="{FF2B5EF4-FFF2-40B4-BE49-F238E27FC236}">
                <a16:creationId xmlns:a16="http://schemas.microsoft.com/office/drawing/2014/main" id="{1B1DB963-40EC-9741-9D35-31AB6B67E84E}"/>
              </a:ext>
            </a:extLst>
          </p:cNvPr>
          <p:cNvSpPr>
            <a:spLocks noGrp="1"/>
          </p:cNvSpPr>
          <p:nvPr>
            <p:ph idx="1"/>
          </p:nvPr>
        </p:nvSpPr>
        <p:spPr/>
        <p:txBody>
          <a:bodyPr/>
          <a:lstStyle/>
          <a:p>
            <a:pPr eaLnBrk="1" hangingPunct="1"/>
            <a:r>
              <a:rPr lang="en-US" altLang="en-US"/>
              <a:t>Brain tissue ceases to function if deprived of oxygen for more than 60 to 90 seconds and after approximately three hours, will suffer irreversible injury possibly leading to death of the tissue.</a:t>
            </a:r>
          </a:p>
        </p:txBody>
      </p:sp>
      <p:sp>
        <p:nvSpPr>
          <p:cNvPr id="2" name="Date Placeholder 1">
            <a:extLst>
              <a:ext uri="{FF2B5EF4-FFF2-40B4-BE49-F238E27FC236}">
                <a16:creationId xmlns:a16="http://schemas.microsoft.com/office/drawing/2014/main" id="{4C9C2E14-6465-7F49-981E-1133FEAC2ADD}"/>
              </a:ext>
            </a:extLst>
          </p:cNvPr>
          <p:cNvSpPr>
            <a:spLocks noGrp="1"/>
          </p:cNvSpPr>
          <p:nvPr>
            <p:ph type="dt" sz="half" idx="10"/>
          </p:nvPr>
        </p:nvSpPr>
        <p:spPr/>
        <p:txBody>
          <a:bodyPr/>
          <a:lstStyle/>
          <a:p>
            <a:pPr>
              <a:defRPr/>
            </a:pPr>
            <a:r>
              <a:rPr lang="en-US"/>
              <a:t>10/9/19</a:t>
            </a:r>
          </a:p>
        </p:txBody>
      </p:sp>
      <p:sp>
        <p:nvSpPr>
          <p:cNvPr id="3" name="Footer Placeholder 2">
            <a:extLst>
              <a:ext uri="{FF2B5EF4-FFF2-40B4-BE49-F238E27FC236}">
                <a16:creationId xmlns:a16="http://schemas.microsoft.com/office/drawing/2014/main" id="{60ECF308-643A-A84E-83CC-25C88714F58F}"/>
              </a:ext>
            </a:extLst>
          </p:cNvPr>
          <p:cNvSpPr>
            <a:spLocks noGrp="1"/>
          </p:cNvSpPr>
          <p:nvPr>
            <p:ph type="ftr" sz="quarter" idx="11"/>
          </p:nvPr>
        </p:nvSpPr>
        <p:spPr/>
        <p:txBody>
          <a:bodyPr/>
          <a:lstStyle/>
          <a:p>
            <a:pPr>
              <a:defRPr/>
            </a:pPr>
            <a:r>
              <a:rPr lang="en-US"/>
              <a:t>CNS Block</a:t>
            </a:r>
          </a:p>
        </p:txBody>
      </p:sp>
      <p:sp>
        <p:nvSpPr>
          <p:cNvPr id="4" name="Slide Number Placeholder 3">
            <a:extLst>
              <a:ext uri="{FF2B5EF4-FFF2-40B4-BE49-F238E27FC236}">
                <a16:creationId xmlns:a16="http://schemas.microsoft.com/office/drawing/2014/main" id="{6FAC55E8-1013-ED42-9501-9AF5597B59B7}"/>
              </a:ext>
            </a:extLst>
          </p:cNvPr>
          <p:cNvSpPr>
            <a:spLocks noGrp="1"/>
          </p:cNvSpPr>
          <p:nvPr>
            <p:ph type="sldNum" sz="quarter" idx="12"/>
          </p:nvPr>
        </p:nvSpPr>
        <p:spPr/>
        <p:txBody>
          <a:bodyPr/>
          <a:lstStyle/>
          <a:p>
            <a:pPr>
              <a:defRPr/>
            </a:pPr>
            <a:fld id="{DDADA9AF-AA8F-2E45-8F47-3FAE6D1D153C}" type="slidenum">
              <a:rPr lang="en-US" altLang="en-US" smtClean="0"/>
              <a:pPr>
                <a:defRPr/>
              </a:pPr>
              <a:t>28</a:t>
            </a:fld>
            <a:endParaRPr lang="en-US" altLang="en-US"/>
          </a:p>
        </p:txBody>
      </p:sp>
    </p:spTree>
    <p:extLst>
      <p:ext uri="{BB962C8B-B14F-4D97-AF65-F5344CB8AC3E}">
        <p14:creationId xmlns:p14="http://schemas.microsoft.com/office/powerpoint/2010/main" val="2752078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3502-956A-9043-8484-7096D4EDA658}"/>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04BC6E71-57D9-7B46-B6F5-50EF77E3EA93}"/>
              </a:ext>
            </a:extLst>
          </p:cNvPr>
          <p:cNvSpPr>
            <a:spLocks noGrp="1"/>
          </p:cNvSpPr>
          <p:nvPr>
            <p:ph idx="1"/>
          </p:nvPr>
        </p:nvSpPr>
        <p:spPr/>
        <p:txBody>
          <a:bodyPr/>
          <a:lstStyle/>
          <a:p>
            <a:r>
              <a:rPr lang="en-US" dirty="0"/>
              <a:t>Kumar V, Abbas AK, Aster JC. Robbins Basic Pathology. 10</a:t>
            </a:r>
            <a:r>
              <a:rPr lang="en-US" baseline="30000" dirty="0"/>
              <a:t>th</a:t>
            </a:r>
            <a:r>
              <a:rPr lang="en-US" dirty="0"/>
              <a:t> ed. Elsevier; 2018. Philadelphia, PA.</a:t>
            </a:r>
          </a:p>
          <a:p>
            <a:endParaRPr lang="en-US" dirty="0"/>
          </a:p>
        </p:txBody>
      </p:sp>
      <p:sp>
        <p:nvSpPr>
          <p:cNvPr id="4" name="Date Placeholder 3">
            <a:extLst>
              <a:ext uri="{FF2B5EF4-FFF2-40B4-BE49-F238E27FC236}">
                <a16:creationId xmlns:a16="http://schemas.microsoft.com/office/drawing/2014/main" id="{198D861F-456D-D847-89ED-A6D1B3CE1538}"/>
              </a:ext>
            </a:extLst>
          </p:cNvPr>
          <p:cNvSpPr>
            <a:spLocks noGrp="1"/>
          </p:cNvSpPr>
          <p:nvPr>
            <p:ph type="dt" sz="half" idx="10"/>
          </p:nvPr>
        </p:nvSpPr>
        <p:spPr/>
        <p:txBody>
          <a:bodyPr/>
          <a:lstStyle/>
          <a:p>
            <a:pPr>
              <a:defRPr/>
            </a:pPr>
            <a:r>
              <a:rPr lang="en-US"/>
              <a:t>10/9/19</a:t>
            </a:r>
          </a:p>
        </p:txBody>
      </p:sp>
      <p:sp>
        <p:nvSpPr>
          <p:cNvPr id="5" name="Footer Placeholder 4">
            <a:extLst>
              <a:ext uri="{FF2B5EF4-FFF2-40B4-BE49-F238E27FC236}">
                <a16:creationId xmlns:a16="http://schemas.microsoft.com/office/drawing/2014/main" id="{4DDBA443-7D62-9141-A182-BAE9CAAB3F84}"/>
              </a:ext>
            </a:extLst>
          </p:cNvPr>
          <p:cNvSpPr>
            <a:spLocks noGrp="1"/>
          </p:cNvSpPr>
          <p:nvPr>
            <p:ph type="ftr" sz="quarter" idx="11"/>
          </p:nvPr>
        </p:nvSpPr>
        <p:spPr/>
        <p:txBody>
          <a:bodyPr/>
          <a:lstStyle/>
          <a:p>
            <a:pPr>
              <a:defRPr/>
            </a:pPr>
            <a:r>
              <a:rPr lang="en-US"/>
              <a:t>CNS Block</a:t>
            </a:r>
          </a:p>
        </p:txBody>
      </p:sp>
      <p:sp>
        <p:nvSpPr>
          <p:cNvPr id="6" name="Slide Number Placeholder 5">
            <a:extLst>
              <a:ext uri="{FF2B5EF4-FFF2-40B4-BE49-F238E27FC236}">
                <a16:creationId xmlns:a16="http://schemas.microsoft.com/office/drawing/2014/main" id="{84F35CA8-073A-C045-A803-D351FEF7CEFB}"/>
              </a:ext>
            </a:extLst>
          </p:cNvPr>
          <p:cNvSpPr>
            <a:spLocks noGrp="1"/>
          </p:cNvSpPr>
          <p:nvPr>
            <p:ph type="sldNum" sz="quarter" idx="12"/>
          </p:nvPr>
        </p:nvSpPr>
        <p:spPr/>
        <p:txBody>
          <a:bodyPr/>
          <a:lstStyle/>
          <a:p>
            <a:pPr>
              <a:defRPr/>
            </a:pPr>
            <a:fld id="{DDADA9AF-AA8F-2E45-8F47-3FAE6D1D153C}" type="slidenum">
              <a:rPr lang="en-US" altLang="en-US" smtClean="0"/>
              <a:pPr>
                <a:defRPr/>
              </a:pPr>
              <a:t>29</a:t>
            </a:fld>
            <a:endParaRPr lang="en-US" altLang="en-US"/>
          </a:p>
        </p:txBody>
      </p:sp>
    </p:spTree>
    <p:extLst>
      <p:ext uri="{BB962C8B-B14F-4D97-AF65-F5344CB8AC3E}">
        <p14:creationId xmlns:p14="http://schemas.microsoft.com/office/powerpoint/2010/main" val="303873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969CDF7D-296D-5C40-A7BC-DB6E5C019D64}"/>
              </a:ext>
            </a:extLst>
          </p:cNvPr>
          <p:cNvSpPr>
            <a:spLocks noGrp="1"/>
          </p:cNvSpPr>
          <p:nvPr>
            <p:ph type="title"/>
          </p:nvPr>
        </p:nvSpPr>
        <p:spPr/>
        <p:txBody>
          <a:bodyPr>
            <a:normAutofit/>
          </a:bodyPr>
          <a:lstStyle/>
          <a:p>
            <a:pPr eaLnBrk="1" hangingPunct="1"/>
            <a:r>
              <a:rPr lang="en-US" altLang="en-US" sz="3600"/>
              <a:t>Intracranial  hemorrhage</a:t>
            </a:r>
            <a:endParaRPr lang="en-US" altLang="en-US"/>
          </a:p>
        </p:txBody>
      </p:sp>
      <p:sp>
        <p:nvSpPr>
          <p:cNvPr id="58371" name="Content Placeholder 2">
            <a:extLst>
              <a:ext uri="{FF2B5EF4-FFF2-40B4-BE49-F238E27FC236}">
                <a16:creationId xmlns:a16="http://schemas.microsoft.com/office/drawing/2014/main" id="{8962E06F-5571-8345-BD77-186822A94CF2}"/>
              </a:ext>
            </a:extLst>
          </p:cNvPr>
          <p:cNvSpPr>
            <a:spLocks noGrp="1"/>
          </p:cNvSpPr>
          <p:nvPr>
            <p:ph idx="1"/>
          </p:nvPr>
        </p:nvSpPr>
        <p:spPr/>
        <p:txBody>
          <a:bodyPr>
            <a:normAutofit fontScale="92500" lnSpcReduction="10000"/>
          </a:bodyPr>
          <a:lstStyle/>
          <a:p>
            <a:pPr eaLnBrk="1" hangingPunct="1"/>
            <a:r>
              <a:rPr lang="en-US" altLang="en-US" dirty="0"/>
              <a:t>Hemorrhages within the brain (intracerebral) can occur secondary to:</a:t>
            </a:r>
          </a:p>
          <a:p>
            <a:pPr lvl="1" eaLnBrk="1" hangingPunct="1">
              <a:buFont typeface="Arial" panose="020B0604020202020204" pitchFamily="34" charset="0"/>
              <a:buChar char="•"/>
            </a:pPr>
            <a:r>
              <a:rPr lang="en-US" altLang="en-US" dirty="0"/>
              <a:t>Hypertension</a:t>
            </a:r>
          </a:p>
          <a:p>
            <a:pPr lvl="1" eaLnBrk="1" hangingPunct="1">
              <a:buFont typeface="Arial" panose="020B0604020202020204" pitchFamily="34" charset="0"/>
              <a:buChar char="•"/>
            </a:pPr>
            <a:r>
              <a:rPr lang="en-US" altLang="en-US" dirty="0"/>
              <a:t>Other forms of vascular wall injury (e.g. vasculitis)</a:t>
            </a:r>
          </a:p>
          <a:p>
            <a:pPr lvl="1" eaLnBrk="1" hangingPunct="1">
              <a:buFont typeface="Arial" panose="020B0604020202020204" pitchFamily="34" charset="0"/>
              <a:buChar char="•"/>
            </a:pPr>
            <a:r>
              <a:rPr lang="en-US" altLang="en-US" dirty="0"/>
              <a:t>Arteriovenous malformation</a:t>
            </a:r>
          </a:p>
          <a:p>
            <a:pPr lvl="1" eaLnBrk="1" hangingPunct="1">
              <a:buFont typeface="Arial" panose="020B0604020202020204" pitchFamily="34" charset="0"/>
              <a:buChar char="•"/>
            </a:pPr>
            <a:r>
              <a:rPr lang="en-US" altLang="en-US" dirty="0"/>
              <a:t>An intraparenchymal tumor</a:t>
            </a:r>
          </a:p>
          <a:p>
            <a:pPr lvl="1" eaLnBrk="1" hangingPunct="1">
              <a:buFont typeface="Arial" panose="020B0604020202020204" pitchFamily="34" charset="0"/>
              <a:buChar char="•"/>
            </a:pPr>
            <a:r>
              <a:rPr lang="en-US" altLang="en-US" dirty="0"/>
              <a:t>Cerebral amyloid angiopathy</a:t>
            </a:r>
          </a:p>
          <a:p>
            <a:pPr lvl="1" eaLnBrk="1" hangingPunct="1">
              <a:buFont typeface="Arial" panose="020B0604020202020204" pitchFamily="34" charset="0"/>
              <a:buChar char="•"/>
            </a:pPr>
            <a:endParaRPr lang="en-US" altLang="en-US" sz="1800" dirty="0"/>
          </a:p>
          <a:p>
            <a:pPr marL="285750" lvl="1"/>
            <a:r>
              <a:rPr lang="en-US" altLang="en-US" sz="2400" dirty="0"/>
              <a:t>Subdural or epidural hemorrhages usually are associated with trauma.</a:t>
            </a:r>
          </a:p>
        </p:txBody>
      </p:sp>
      <p:sp>
        <p:nvSpPr>
          <p:cNvPr id="2" name="Date Placeholder 1">
            <a:extLst>
              <a:ext uri="{FF2B5EF4-FFF2-40B4-BE49-F238E27FC236}">
                <a16:creationId xmlns:a16="http://schemas.microsoft.com/office/drawing/2014/main" id="{6F731886-9A84-944D-A7D6-8073D8482E20}"/>
              </a:ext>
            </a:extLst>
          </p:cNvPr>
          <p:cNvSpPr>
            <a:spLocks noGrp="1"/>
          </p:cNvSpPr>
          <p:nvPr>
            <p:ph type="dt" sz="half" idx="10"/>
          </p:nvPr>
        </p:nvSpPr>
        <p:spPr/>
        <p:txBody>
          <a:bodyPr/>
          <a:lstStyle/>
          <a:p>
            <a:pPr>
              <a:defRPr/>
            </a:pPr>
            <a:r>
              <a:rPr lang="en-US"/>
              <a:t>10/9/19</a:t>
            </a:r>
          </a:p>
        </p:txBody>
      </p:sp>
      <p:sp>
        <p:nvSpPr>
          <p:cNvPr id="3" name="Footer Placeholder 2">
            <a:extLst>
              <a:ext uri="{FF2B5EF4-FFF2-40B4-BE49-F238E27FC236}">
                <a16:creationId xmlns:a16="http://schemas.microsoft.com/office/drawing/2014/main" id="{980F81BD-EA97-9346-B5D0-1EA7DC9ED0D7}"/>
              </a:ext>
            </a:extLst>
          </p:cNvPr>
          <p:cNvSpPr>
            <a:spLocks noGrp="1"/>
          </p:cNvSpPr>
          <p:nvPr>
            <p:ph type="ftr" sz="quarter" idx="11"/>
          </p:nvPr>
        </p:nvSpPr>
        <p:spPr/>
        <p:txBody>
          <a:bodyPr/>
          <a:lstStyle/>
          <a:p>
            <a:pPr>
              <a:defRPr/>
            </a:pPr>
            <a:r>
              <a:rPr lang="en-US"/>
              <a:t>CNS Block</a:t>
            </a:r>
          </a:p>
        </p:txBody>
      </p:sp>
      <p:sp>
        <p:nvSpPr>
          <p:cNvPr id="4" name="Slide Number Placeholder 3">
            <a:extLst>
              <a:ext uri="{FF2B5EF4-FFF2-40B4-BE49-F238E27FC236}">
                <a16:creationId xmlns:a16="http://schemas.microsoft.com/office/drawing/2014/main" id="{4BAE3408-728D-4C45-BE4A-0EA39C26C7C2}"/>
              </a:ext>
            </a:extLst>
          </p:cNvPr>
          <p:cNvSpPr>
            <a:spLocks noGrp="1"/>
          </p:cNvSpPr>
          <p:nvPr>
            <p:ph type="sldNum" sz="quarter" idx="12"/>
          </p:nvPr>
        </p:nvSpPr>
        <p:spPr/>
        <p:txBody>
          <a:bodyPr/>
          <a:lstStyle/>
          <a:p>
            <a:pPr>
              <a:defRPr/>
            </a:pPr>
            <a:fld id="{DDADA9AF-AA8F-2E45-8F47-3FAE6D1D153C}" type="slidenum">
              <a:rPr lang="en-US" altLang="en-US" smtClean="0"/>
              <a:pPr>
                <a:defRPr/>
              </a:pPr>
              <a:t>3</a:t>
            </a:fld>
            <a:endParaRPr lang="en-US" altLang="en-US"/>
          </a:p>
        </p:txBody>
      </p:sp>
    </p:spTree>
    <p:extLst>
      <p:ext uri="{BB962C8B-B14F-4D97-AF65-F5344CB8AC3E}">
        <p14:creationId xmlns:p14="http://schemas.microsoft.com/office/powerpoint/2010/main" val="8034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1DC684-FA5B-784D-8A0A-09F27C121A46}"/>
              </a:ext>
            </a:extLst>
          </p:cNvPr>
          <p:cNvSpPr>
            <a:spLocks noGrp="1"/>
          </p:cNvSpPr>
          <p:nvPr>
            <p:ph type="ctrTitle"/>
          </p:nvPr>
        </p:nvSpPr>
        <p:spPr/>
        <p:txBody>
          <a:bodyPr/>
          <a:lstStyle/>
          <a:p>
            <a:r>
              <a:rPr lang="en-US" dirty="0"/>
              <a:t>Thank You</a:t>
            </a:r>
          </a:p>
        </p:txBody>
      </p:sp>
      <p:sp>
        <p:nvSpPr>
          <p:cNvPr id="8" name="Subtitle 7">
            <a:extLst>
              <a:ext uri="{FF2B5EF4-FFF2-40B4-BE49-F238E27FC236}">
                <a16:creationId xmlns:a16="http://schemas.microsoft.com/office/drawing/2014/main" id="{4837CB4C-D280-2040-AE52-13349C8A278C}"/>
              </a:ext>
            </a:extLst>
          </p:cNvPr>
          <p:cNvSpPr>
            <a:spLocks noGrp="1"/>
          </p:cNvSpPr>
          <p:nvPr>
            <p:ph type="subTitle" idx="1"/>
          </p:nvPr>
        </p:nvSpPr>
        <p:spPr/>
        <p:txBody>
          <a:bodyPr/>
          <a:lstStyle/>
          <a:p>
            <a:r>
              <a:rPr lang="en-US" dirty="0"/>
              <a:t>End of Lecture</a:t>
            </a:r>
          </a:p>
        </p:txBody>
      </p:sp>
    </p:spTree>
    <p:extLst>
      <p:ext uri="{BB962C8B-B14F-4D97-AF65-F5344CB8AC3E}">
        <p14:creationId xmlns:p14="http://schemas.microsoft.com/office/powerpoint/2010/main" val="216054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006A3894-31A8-C74C-9090-DBD049BEE7DC}"/>
              </a:ext>
            </a:extLst>
          </p:cNvPr>
          <p:cNvSpPr>
            <a:spLocks noGrp="1"/>
          </p:cNvSpPr>
          <p:nvPr>
            <p:ph type="title"/>
          </p:nvPr>
        </p:nvSpPr>
        <p:spPr/>
        <p:txBody>
          <a:bodyPr/>
          <a:lstStyle/>
          <a:p>
            <a:pPr eaLnBrk="1" hangingPunct="1"/>
            <a:r>
              <a:rPr lang="en-US" altLang="en-US" dirty="0"/>
              <a:t>Subarachnoid Hemorrhage</a:t>
            </a:r>
          </a:p>
        </p:txBody>
      </p:sp>
      <p:sp>
        <p:nvSpPr>
          <p:cNvPr id="3" name="Content Placeholder 2">
            <a:extLst>
              <a:ext uri="{FF2B5EF4-FFF2-40B4-BE49-F238E27FC236}">
                <a16:creationId xmlns:a16="http://schemas.microsoft.com/office/drawing/2014/main" id="{E1A3AD05-C95D-48EE-BBB9-D08B1E1F84E2}"/>
              </a:ext>
            </a:extLst>
          </p:cNvPr>
          <p:cNvSpPr>
            <a:spLocks noGrp="1"/>
          </p:cNvSpPr>
          <p:nvPr>
            <p:ph idx="1"/>
          </p:nvPr>
        </p:nvSpPr>
        <p:spPr/>
        <p:txBody>
          <a:bodyPr rtlCol="0">
            <a:normAutofit/>
          </a:bodyPr>
          <a:lstStyle/>
          <a:p>
            <a:pPr>
              <a:spcAft>
                <a:spcPts val="0"/>
              </a:spcAft>
              <a:defRPr/>
            </a:pPr>
            <a:r>
              <a:rPr lang="en-US" dirty="0"/>
              <a:t>Causes of subarachnoid hemorrhage:</a:t>
            </a:r>
          </a:p>
          <a:p>
            <a:pPr lvl="1">
              <a:spcAft>
                <a:spcPts val="0"/>
              </a:spcAft>
              <a:buFont typeface="Arial" panose="020B0604020202020204" pitchFamily="34" charset="0"/>
              <a:buChar char="•"/>
              <a:defRPr/>
            </a:pPr>
            <a:r>
              <a:rPr lang="en-US" dirty="0"/>
              <a:t>rupture of a saccular (berry) aneurysm (The most frequent clinically significant cause).</a:t>
            </a:r>
          </a:p>
          <a:p>
            <a:pPr lvl="1">
              <a:spcAft>
                <a:spcPts val="0"/>
              </a:spcAft>
              <a:buFont typeface="Arial" panose="020B0604020202020204" pitchFamily="34" charset="0"/>
              <a:buChar char="•"/>
              <a:defRPr/>
            </a:pPr>
            <a:r>
              <a:rPr lang="en-US" dirty="0"/>
              <a:t>vascular malformation</a:t>
            </a:r>
          </a:p>
          <a:p>
            <a:pPr lvl="1">
              <a:spcAft>
                <a:spcPts val="0"/>
              </a:spcAft>
              <a:buFont typeface="Arial" panose="020B0604020202020204" pitchFamily="34" charset="0"/>
              <a:buChar char="•"/>
              <a:defRPr/>
            </a:pPr>
            <a:r>
              <a:rPr lang="en-US" dirty="0"/>
              <a:t>trauma </a:t>
            </a:r>
          </a:p>
          <a:p>
            <a:pPr lvl="1">
              <a:spcAft>
                <a:spcPts val="0"/>
              </a:spcAft>
              <a:buFont typeface="Arial" panose="020B0604020202020204" pitchFamily="34" charset="0"/>
              <a:buChar char="•"/>
              <a:defRPr/>
            </a:pPr>
            <a:r>
              <a:rPr lang="en-US" dirty="0"/>
              <a:t>rupture of an </a:t>
            </a:r>
            <a:r>
              <a:rPr lang="en-US" dirty="0" err="1"/>
              <a:t>intracerebral</a:t>
            </a:r>
            <a:r>
              <a:rPr lang="en-US" dirty="0"/>
              <a:t> hemorrhage into the ventricular system</a:t>
            </a:r>
          </a:p>
          <a:p>
            <a:pPr lvl="1">
              <a:spcAft>
                <a:spcPts val="0"/>
              </a:spcAft>
              <a:buFont typeface="Arial" panose="020B0604020202020204" pitchFamily="34" charset="0"/>
              <a:buChar char="•"/>
              <a:defRPr/>
            </a:pPr>
            <a:r>
              <a:rPr lang="en-US" dirty="0"/>
              <a:t>hematologic disturbances</a:t>
            </a:r>
          </a:p>
          <a:p>
            <a:pPr lvl="1">
              <a:spcAft>
                <a:spcPts val="0"/>
              </a:spcAft>
              <a:buFont typeface="Arial" panose="020B0604020202020204" pitchFamily="34" charset="0"/>
              <a:buChar char="•"/>
              <a:defRPr/>
            </a:pPr>
            <a:r>
              <a:rPr lang="en-US" dirty="0"/>
              <a:t>tumors</a:t>
            </a:r>
          </a:p>
        </p:txBody>
      </p:sp>
      <p:sp>
        <p:nvSpPr>
          <p:cNvPr id="2" name="Date Placeholder 1">
            <a:extLst>
              <a:ext uri="{FF2B5EF4-FFF2-40B4-BE49-F238E27FC236}">
                <a16:creationId xmlns:a16="http://schemas.microsoft.com/office/drawing/2014/main" id="{83D45676-672E-DB49-A378-C353536DB49B}"/>
              </a:ext>
            </a:extLst>
          </p:cNvPr>
          <p:cNvSpPr>
            <a:spLocks noGrp="1"/>
          </p:cNvSpPr>
          <p:nvPr>
            <p:ph type="dt" sz="half" idx="10"/>
          </p:nvPr>
        </p:nvSpPr>
        <p:spPr/>
        <p:txBody>
          <a:bodyPr/>
          <a:lstStyle/>
          <a:p>
            <a:pPr>
              <a:defRPr/>
            </a:pPr>
            <a:r>
              <a:rPr lang="en-US"/>
              <a:t>10/9/19</a:t>
            </a:r>
            <a:endParaRPr lang="en-US" dirty="0"/>
          </a:p>
        </p:txBody>
      </p:sp>
      <p:sp>
        <p:nvSpPr>
          <p:cNvPr id="4" name="Footer Placeholder 3">
            <a:extLst>
              <a:ext uri="{FF2B5EF4-FFF2-40B4-BE49-F238E27FC236}">
                <a16:creationId xmlns:a16="http://schemas.microsoft.com/office/drawing/2014/main" id="{D25E22C6-B362-094A-9BBC-E2B3D147E9F6}"/>
              </a:ext>
            </a:extLst>
          </p:cNvPr>
          <p:cNvSpPr>
            <a:spLocks noGrp="1"/>
          </p:cNvSpPr>
          <p:nvPr>
            <p:ph type="ftr" sz="quarter" idx="11"/>
          </p:nvPr>
        </p:nvSpPr>
        <p:spPr/>
        <p:txBody>
          <a:bodyPr/>
          <a:lstStyle/>
          <a:p>
            <a:pPr>
              <a:defRPr/>
            </a:pPr>
            <a:r>
              <a:rPr lang="en-US"/>
              <a:t>CNS Block</a:t>
            </a:r>
          </a:p>
        </p:txBody>
      </p:sp>
      <p:sp>
        <p:nvSpPr>
          <p:cNvPr id="5" name="Slide Number Placeholder 4">
            <a:extLst>
              <a:ext uri="{FF2B5EF4-FFF2-40B4-BE49-F238E27FC236}">
                <a16:creationId xmlns:a16="http://schemas.microsoft.com/office/drawing/2014/main" id="{F20EA31E-3127-8E4D-B61D-EFBB50AE8793}"/>
              </a:ext>
            </a:extLst>
          </p:cNvPr>
          <p:cNvSpPr>
            <a:spLocks noGrp="1"/>
          </p:cNvSpPr>
          <p:nvPr>
            <p:ph type="sldNum" sz="quarter" idx="12"/>
          </p:nvPr>
        </p:nvSpPr>
        <p:spPr/>
        <p:txBody>
          <a:bodyPr/>
          <a:lstStyle/>
          <a:p>
            <a:pPr>
              <a:defRPr/>
            </a:pPr>
            <a:fld id="{DDADA9AF-AA8F-2E45-8F47-3FAE6D1D153C}" type="slidenum">
              <a:rPr lang="en-US" altLang="en-US" smtClean="0"/>
              <a:pPr>
                <a:defRPr/>
              </a:pPr>
              <a:t>4</a:t>
            </a:fld>
            <a:endParaRPr lang="en-US" altLang="en-US"/>
          </a:p>
        </p:txBody>
      </p:sp>
    </p:spTree>
    <p:extLst>
      <p:ext uri="{BB962C8B-B14F-4D97-AF65-F5344CB8AC3E}">
        <p14:creationId xmlns:p14="http://schemas.microsoft.com/office/powerpoint/2010/main" val="324553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0B45-C9A9-B847-9343-65B409BF7763}"/>
              </a:ext>
            </a:extLst>
          </p:cNvPr>
          <p:cNvSpPr>
            <a:spLocks noGrp="1"/>
          </p:cNvSpPr>
          <p:nvPr>
            <p:ph type="title"/>
          </p:nvPr>
        </p:nvSpPr>
        <p:spPr/>
        <p:txBody>
          <a:bodyPr/>
          <a:lstStyle/>
          <a:p>
            <a:r>
              <a:rPr lang="en-US" altLang="en-US" dirty="0"/>
              <a:t>Subarachnoid Hemorrhage</a:t>
            </a:r>
            <a:endParaRPr lang="en-US" dirty="0"/>
          </a:p>
        </p:txBody>
      </p:sp>
      <p:sp>
        <p:nvSpPr>
          <p:cNvPr id="3" name="Content Placeholder 2">
            <a:extLst>
              <a:ext uri="{FF2B5EF4-FFF2-40B4-BE49-F238E27FC236}">
                <a16:creationId xmlns:a16="http://schemas.microsoft.com/office/drawing/2014/main" id="{332409F8-B8E2-EA45-8F7B-85FEDC71A48E}"/>
              </a:ext>
            </a:extLst>
          </p:cNvPr>
          <p:cNvSpPr>
            <a:spLocks noGrp="1"/>
          </p:cNvSpPr>
          <p:nvPr>
            <p:ph idx="1"/>
          </p:nvPr>
        </p:nvSpPr>
        <p:spPr/>
        <p:txBody>
          <a:bodyPr/>
          <a:lstStyle/>
          <a:p>
            <a:pPr>
              <a:spcAft>
                <a:spcPts val="0"/>
              </a:spcAft>
              <a:defRPr/>
            </a:pPr>
            <a:r>
              <a:rPr lang="en-US" dirty="0"/>
              <a:t>Rupture can occur at any time, but in about one-third of cases it is associated with acute increases in intracranial pressure.</a:t>
            </a:r>
          </a:p>
          <a:p>
            <a:pPr>
              <a:spcAft>
                <a:spcPts val="0"/>
              </a:spcAft>
              <a:defRPr/>
            </a:pPr>
            <a:endParaRPr lang="en-US" dirty="0"/>
          </a:p>
          <a:p>
            <a:pPr>
              <a:spcAft>
                <a:spcPts val="0"/>
              </a:spcAft>
              <a:defRPr/>
            </a:pPr>
            <a:r>
              <a:rPr lang="en-US" dirty="0"/>
              <a:t>The patient experiences a sudden, excruciating headache and rapidly lose consciousness.</a:t>
            </a:r>
          </a:p>
          <a:p>
            <a:endParaRPr lang="en-US" dirty="0"/>
          </a:p>
        </p:txBody>
      </p:sp>
      <p:sp>
        <p:nvSpPr>
          <p:cNvPr id="4" name="Date Placeholder 3">
            <a:extLst>
              <a:ext uri="{FF2B5EF4-FFF2-40B4-BE49-F238E27FC236}">
                <a16:creationId xmlns:a16="http://schemas.microsoft.com/office/drawing/2014/main" id="{F11B6CA5-2433-514D-8F15-A5F7E182E34C}"/>
              </a:ext>
            </a:extLst>
          </p:cNvPr>
          <p:cNvSpPr>
            <a:spLocks noGrp="1"/>
          </p:cNvSpPr>
          <p:nvPr>
            <p:ph type="dt" sz="half" idx="10"/>
          </p:nvPr>
        </p:nvSpPr>
        <p:spPr/>
        <p:txBody>
          <a:bodyPr/>
          <a:lstStyle/>
          <a:p>
            <a:r>
              <a:rPr lang="en-US"/>
              <a:t>10/9/19</a:t>
            </a:r>
          </a:p>
        </p:txBody>
      </p:sp>
      <p:sp>
        <p:nvSpPr>
          <p:cNvPr id="5" name="Footer Placeholder 4">
            <a:extLst>
              <a:ext uri="{FF2B5EF4-FFF2-40B4-BE49-F238E27FC236}">
                <a16:creationId xmlns:a16="http://schemas.microsoft.com/office/drawing/2014/main" id="{679FF909-793B-784B-AF0C-FE574F026E85}"/>
              </a:ext>
            </a:extLst>
          </p:cNvPr>
          <p:cNvSpPr>
            <a:spLocks noGrp="1"/>
          </p:cNvSpPr>
          <p:nvPr>
            <p:ph type="ftr" sz="quarter" idx="11"/>
          </p:nvPr>
        </p:nvSpPr>
        <p:spPr/>
        <p:txBody>
          <a:bodyPr/>
          <a:lstStyle/>
          <a:p>
            <a:r>
              <a:rPr lang="en-US"/>
              <a:t>CNS Block</a:t>
            </a:r>
          </a:p>
        </p:txBody>
      </p:sp>
      <p:sp>
        <p:nvSpPr>
          <p:cNvPr id="6" name="Slide Number Placeholder 5">
            <a:extLst>
              <a:ext uri="{FF2B5EF4-FFF2-40B4-BE49-F238E27FC236}">
                <a16:creationId xmlns:a16="http://schemas.microsoft.com/office/drawing/2014/main" id="{D7233457-3789-5F4D-B141-CCF3A33A1461}"/>
              </a:ext>
            </a:extLst>
          </p:cNvPr>
          <p:cNvSpPr>
            <a:spLocks noGrp="1"/>
          </p:cNvSpPr>
          <p:nvPr>
            <p:ph type="sldNum" sz="quarter" idx="12"/>
          </p:nvPr>
        </p:nvSpPr>
        <p:spPr/>
        <p:txBody>
          <a:bodyPr/>
          <a:lstStyle/>
          <a:p>
            <a:fld id="{332F8492-D5E9-1C4A-8747-818927D272EB}" type="slidenum">
              <a:rPr lang="en-US" smtClean="0"/>
              <a:t>5</a:t>
            </a:fld>
            <a:endParaRPr lang="en-US"/>
          </a:p>
        </p:txBody>
      </p:sp>
    </p:spTree>
    <p:extLst>
      <p:ext uri="{BB962C8B-B14F-4D97-AF65-F5344CB8AC3E}">
        <p14:creationId xmlns:p14="http://schemas.microsoft.com/office/powerpoint/2010/main" val="57793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A65BC03F-78E9-3244-A49A-6529EA6E27F9}"/>
              </a:ext>
            </a:extLst>
          </p:cNvPr>
          <p:cNvSpPr>
            <a:spLocks noGrp="1"/>
          </p:cNvSpPr>
          <p:nvPr>
            <p:ph type="title"/>
          </p:nvPr>
        </p:nvSpPr>
        <p:spPr/>
        <p:txBody>
          <a:bodyPr/>
          <a:lstStyle/>
          <a:p>
            <a:r>
              <a:rPr lang="en-US" altLang="en-US" dirty="0"/>
              <a:t>Subarachnoid Hemorrhage</a:t>
            </a:r>
          </a:p>
        </p:txBody>
      </p:sp>
      <p:sp>
        <p:nvSpPr>
          <p:cNvPr id="62467" name="Content Placeholder 2">
            <a:extLst>
              <a:ext uri="{FF2B5EF4-FFF2-40B4-BE49-F238E27FC236}">
                <a16:creationId xmlns:a16="http://schemas.microsoft.com/office/drawing/2014/main" id="{00CFA337-5CE4-C640-BF35-2D799B202EF3}"/>
              </a:ext>
            </a:extLst>
          </p:cNvPr>
          <p:cNvSpPr>
            <a:spLocks noGrp="1"/>
          </p:cNvSpPr>
          <p:nvPr>
            <p:ph idx="1"/>
          </p:nvPr>
        </p:nvSpPr>
        <p:spPr/>
        <p:txBody>
          <a:bodyPr/>
          <a:lstStyle/>
          <a:p>
            <a:r>
              <a:rPr lang="en-US" altLang="en-US" dirty="0"/>
              <a:t>Between 25% and 50% of individuals die with the first rupture.</a:t>
            </a:r>
          </a:p>
          <a:p>
            <a:endParaRPr lang="en-US" altLang="en-US" dirty="0"/>
          </a:p>
          <a:p>
            <a:r>
              <a:rPr lang="en-US" altLang="en-US" dirty="0"/>
              <a:t>Recurring bleeding is common in survivors; it is currently not possible to predict which individuals will have recurrences.</a:t>
            </a:r>
          </a:p>
          <a:p>
            <a:endParaRPr lang="en-US" altLang="en-US" dirty="0"/>
          </a:p>
          <a:p>
            <a:r>
              <a:rPr lang="en-US" altLang="en-US" dirty="0"/>
              <a:t>The prognosis worsens with each episode of bleeding.</a:t>
            </a:r>
          </a:p>
        </p:txBody>
      </p:sp>
      <p:sp>
        <p:nvSpPr>
          <p:cNvPr id="2" name="Date Placeholder 1">
            <a:extLst>
              <a:ext uri="{FF2B5EF4-FFF2-40B4-BE49-F238E27FC236}">
                <a16:creationId xmlns:a16="http://schemas.microsoft.com/office/drawing/2014/main" id="{BF3F0AC5-E98D-4746-828C-C9122AC51073}"/>
              </a:ext>
            </a:extLst>
          </p:cNvPr>
          <p:cNvSpPr>
            <a:spLocks noGrp="1"/>
          </p:cNvSpPr>
          <p:nvPr>
            <p:ph type="dt" sz="half" idx="10"/>
          </p:nvPr>
        </p:nvSpPr>
        <p:spPr/>
        <p:txBody>
          <a:bodyPr/>
          <a:lstStyle/>
          <a:p>
            <a:pPr>
              <a:defRPr/>
            </a:pPr>
            <a:r>
              <a:rPr lang="en-US"/>
              <a:t>10/9/19</a:t>
            </a:r>
          </a:p>
        </p:txBody>
      </p:sp>
      <p:sp>
        <p:nvSpPr>
          <p:cNvPr id="3" name="Footer Placeholder 2">
            <a:extLst>
              <a:ext uri="{FF2B5EF4-FFF2-40B4-BE49-F238E27FC236}">
                <a16:creationId xmlns:a16="http://schemas.microsoft.com/office/drawing/2014/main" id="{B1DE1538-1C63-844C-92E8-06B3176AD585}"/>
              </a:ext>
            </a:extLst>
          </p:cNvPr>
          <p:cNvSpPr>
            <a:spLocks noGrp="1"/>
          </p:cNvSpPr>
          <p:nvPr>
            <p:ph type="ftr" sz="quarter" idx="11"/>
          </p:nvPr>
        </p:nvSpPr>
        <p:spPr/>
        <p:txBody>
          <a:bodyPr/>
          <a:lstStyle/>
          <a:p>
            <a:pPr>
              <a:defRPr/>
            </a:pPr>
            <a:r>
              <a:rPr lang="en-US"/>
              <a:t>CNS Block</a:t>
            </a:r>
          </a:p>
        </p:txBody>
      </p:sp>
      <p:sp>
        <p:nvSpPr>
          <p:cNvPr id="4" name="Slide Number Placeholder 3">
            <a:extLst>
              <a:ext uri="{FF2B5EF4-FFF2-40B4-BE49-F238E27FC236}">
                <a16:creationId xmlns:a16="http://schemas.microsoft.com/office/drawing/2014/main" id="{E461732B-2BAC-D641-88BC-777878A6763F}"/>
              </a:ext>
            </a:extLst>
          </p:cNvPr>
          <p:cNvSpPr>
            <a:spLocks noGrp="1"/>
          </p:cNvSpPr>
          <p:nvPr>
            <p:ph type="sldNum" sz="quarter" idx="12"/>
          </p:nvPr>
        </p:nvSpPr>
        <p:spPr/>
        <p:txBody>
          <a:bodyPr/>
          <a:lstStyle/>
          <a:p>
            <a:pPr>
              <a:defRPr/>
            </a:pPr>
            <a:fld id="{DDADA9AF-AA8F-2E45-8F47-3FAE6D1D153C}" type="slidenum">
              <a:rPr lang="en-US" altLang="en-US" smtClean="0"/>
              <a:pPr>
                <a:defRPr/>
              </a:pPr>
              <a:t>6</a:t>
            </a:fld>
            <a:endParaRPr lang="en-US" altLang="en-US"/>
          </a:p>
        </p:txBody>
      </p:sp>
    </p:spTree>
    <p:extLst>
      <p:ext uri="{BB962C8B-B14F-4D97-AF65-F5344CB8AC3E}">
        <p14:creationId xmlns:p14="http://schemas.microsoft.com/office/powerpoint/2010/main" val="33168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9BA7EA99-EDDA-3748-912D-FF773A026748}"/>
              </a:ext>
            </a:extLst>
          </p:cNvPr>
          <p:cNvSpPr>
            <a:spLocks noGrp="1"/>
          </p:cNvSpPr>
          <p:nvPr>
            <p:ph type="title"/>
          </p:nvPr>
        </p:nvSpPr>
        <p:spPr/>
        <p:txBody>
          <a:bodyPr/>
          <a:lstStyle/>
          <a:p>
            <a:r>
              <a:rPr lang="en-US" altLang="en-US"/>
              <a:t>Subarachnoid Hemorrhage</a:t>
            </a:r>
          </a:p>
        </p:txBody>
      </p:sp>
      <p:sp>
        <p:nvSpPr>
          <p:cNvPr id="70659" name="Content Placeholder 2">
            <a:extLst>
              <a:ext uri="{FF2B5EF4-FFF2-40B4-BE49-F238E27FC236}">
                <a16:creationId xmlns:a16="http://schemas.microsoft.com/office/drawing/2014/main" id="{C45D46C7-9C19-2C49-A70C-2B103D43C8F2}"/>
              </a:ext>
            </a:extLst>
          </p:cNvPr>
          <p:cNvSpPr>
            <a:spLocks noGrp="1"/>
          </p:cNvSpPr>
          <p:nvPr>
            <p:ph idx="1"/>
          </p:nvPr>
        </p:nvSpPr>
        <p:spPr/>
        <p:txBody>
          <a:bodyPr/>
          <a:lstStyle/>
          <a:p>
            <a:pPr eaLnBrk="1" hangingPunct="1"/>
            <a:r>
              <a:rPr lang="en-US" altLang="en-US" dirty="0"/>
              <a:t>In the early period after a subarachnoid hemorrhage, there is a risk of additional ischemic injury from vasospasm involving other vessels.</a:t>
            </a:r>
          </a:p>
          <a:p>
            <a:pPr eaLnBrk="1" hangingPunct="1"/>
            <a:endParaRPr lang="en-US" altLang="en-US" dirty="0"/>
          </a:p>
          <a:p>
            <a:pPr eaLnBrk="1" hangingPunct="1"/>
            <a:r>
              <a:rPr lang="en-US" altLang="en-US" dirty="0"/>
              <a:t>In the healing phase of subarachnoid hemorrhage, meningeal fibrosis and scarring occur, sometimes leading to obstruction of CSF flow as well as interruption of the normal pathways of CSF resorption.</a:t>
            </a:r>
          </a:p>
        </p:txBody>
      </p:sp>
      <p:sp>
        <p:nvSpPr>
          <p:cNvPr id="2" name="Date Placeholder 1">
            <a:extLst>
              <a:ext uri="{FF2B5EF4-FFF2-40B4-BE49-F238E27FC236}">
                <a16:creationId xmlns:a16="http://schemas.microsoft.com/office/drawing/2014/main" id="{D7CBB03F-F79E-4D46-99FE-D93FF84BAB80}"/>
              </a:ext>
            </a:extLst>
          </p:cNvPr>
          <p:cNvSpPr>
            <a:spLocks noGrp="1"/>
          </p:cNvSpPr>
          <p:nvPr>
            <p:ph type="dt" sz="half" idx="10"/>
          </p:nvPr>
        </p:nvSpPr>
        <p:spPr/>
        <p:txBody>
          <a:bodyPr/>
          <a:lstStyle/>
          <a:p>
            <a:pPr>
              <a:defRPr/>
            </a:pPr>
            <a:r>
              <a:rPr lang="en-US"/>
              <a:t>10/9/19</a:t>
            </a:r>
          </a:p>
        </p:txBody>
      </p:sp>
      <p:sp>
        <p:nvSpPr>
          <p:cNvPr id="3" name="Footer Placeholder 2">
            <a:extLst>
              <a:ext uri="{FF2B5EF4-FFF2-40B4-BE49-F238E27FC236}">
                <a16:creationId xmlns:a16="http://schemas.microsoft.com/office/drawing/2014/main" id="{25F48ABE-B592-F045-8F23-D47017FEA125}"/>
              </a:ext>
            </a:extLst>
          </p:cNvPr>
          <p:cNvSpPr>
            <a:spLocks noGrp="1"/>
          </p:cNvSpPr>
          <p:nvPr>
            <p:ph type="ftr" sz="quarter" idx="11"/>
          </p:nvPr>
        </p:nvSpPr>
        <p:spPr/>
        <p:txBody>
          <a:bodyPr/>
          <a:lstStyle/>
          <a:p>
            <a:pPr>
              <a:defRPr/>
            </a:pPr>
            <a:r>
              <a:rPr lang="en-US"/>
              <a:t>CNS Block</a:t>
            </a:r>
          </a:p>
        </p:txBody>
      </p:sp>
      <p:sp>
        <p:nvSpPr>
          <p:cNvPr id="4" name="Slide Number Placeholder 3">
            <a:extLst>
              <a:ext uri="{FF2B5EF4-FFF2-40B4-BE49-F238E27FC236}">
                <a16:creationId xmlns:a16="http://schemas.microsoft.com/office/drawing/2014/main" id="{55A36856-2B5B-3A4A-9245-381E1607C4E1}"/>
              </a:ext>
            </a:extLst>
          </p:cNvPr>
          <p:cNvSpPr>
            <a:spLocks noGrp="1"/>
          </p:cNvSpPr>
          <p:nvPr>
            <p:ph type="sldNum" sz="quarter" idx="12"/>
          </p:nvPr>
        </p:nvSpPr>
        <p:spPr/>
        <p:txBody>
          <a:bodyPr/>
          <a:lstStyle/>
          <a:p>
            <a:pPr>
              <a:defRPr/>
            </a:pPr>
            <a:fld id="{DDADA9AF-AA8F-2E45-8F47-3FAE6D1D153C}" type="slidenum">
              <a:rPr lang="en-US" altLang="en-US" smtClean="0"/>
              <a:pPr>
                <a:defRPr/>
              </a:pPr>
              <a:t>7</a:t>
            </a:fld>
            <a:endParaRPr lang="en-US" altLang="en-US"/>
          </a:p>
        </p:txBody>
      </p:sp>
    </p:spTree>
    <p:extLst>
      <p:ext uri="{BB962C8B-B14F-4D97-AF65-F5344CB8AC3E}">
        <p14:creationId xmlns:p14="http://schemas.microsoft.com/office/powerpoint/2010/main" val="1540240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6" name="Picture 2">
            <a:extLst>
              <a:ext uri="{FF2B5EF4-FFF2-40B4-BE49-F238E27FC236}">
                <a16:creationId xmlns:a16="http://schemas.microsoft.com/office/drawing/2014/main" id="{0759D1FF-DAB6-1340-9A43-B10F60504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9" y="176214"/>
            <a:ext cx="7858125" cy="6505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62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85F9D0DE-E7DA-EA4F-A28E-3219993458B4}"/>
              </a:ext>
            </a:extLst>
          </p:cNvPr>
          <p:cNvSpPr>
            <a:spLocks noGrp="1"/>
          </p:cNvSpPr>
          <p:nvPr>
            <p:ph type="title"/>
          </p:nvPr>
        </p:nvSpPr>
        <p:spPr/>
        <p:txBody>
          <a:bodyPr/>
          <a:lstStyle/>
          <a:p>
            <a:r>
              <a:rPr lang="en-US" altLang="en-US"/>
              <a:t>Subarachnoid Hemorrhage</a:t>
            </a:r>
          </a:p>
        </p:txBody>
      </p:sp>
      <p:sp>
        <p:nvSpPr>
          <p:cNvPr id="66563" name="Content Placeholder 2">
            <a:extLst>
              <a:ext uri="{FF2B5EF4-FFF2-40B4-BE49-F238E27FC236}">
                <a16:creationId xmlns:a16="http://schemas.microsoft.com/office/drawing/2014/main" id="{EB916133-61FC-FF4C-AEEE-A2558074323F}"/>
              </a:ext>
            </a:extLst>
          </p:cNvPr>
          <p:cNvSpPr>
            <a:spLocks noGrp="1"/>
          </p:cNvSpPr>
          <p:nvPr>
            <p:ph idx="1"/>
          </p:nvPr>
        </p:nvSpPr>
        <p:spPr/>
        <p:txBody>
          <a:bodyPr/>
          <a:lstStyle/>
          <a:p>
            <a:pPr eaLnBrk="1" hangingPunct="1"/>
            <a:r>
              <a:rPr lang="en-US" altLang="en-US" dirty="0"/>
              <a:t>About 90% of saccular aneurysms occur in the anterior circulation near major arterial branch points.</a:t>
            </a:r>
          </a:p>
          <a:p>
            <a:pPr eaLnBrk="1" hangingPunct="1"/>
            <a:endParaRPr lang="en-US" altLang="en-US" dirty="0"/>
          </a:p>
          <a:p>
            <a:pPr eaLnBrk="1" hangingPunct="1"/>
            <a:r>
              <a:rPr lang="en-US" altLang="en-US" dirty="0"/>
              <a:t>Multiple aneurysms exist in 20% to 30% of cases. Although they are sometimes referred to as </a:t>
            </a:r>
            <a:r>
              <a:rPr lang="en-US" altLang="en-US" i="1" dirty="0"/>
              <a:t>congenital,</a:t>
            </a:r>
            <a:r>
              <a:rPr lang="en-US" altLang="en-US" dirty="0"/>
              <a:t> they are not present at birth but develop over time because of underlying defects in the vessel media.</a:t>
            </a:r>
          </a:p>
        </p:txBody>
      </p:sp>
      <p:sp>
        <p:nvSpPr>
          <p:cNvPr id="2" name="Date Placeholder 1">
            <a:extLst>
              <a:ext uri="{FF2B5EF4-FFF2-40B4-BE49-F238E27FC236}">
                <a16:creationId xmlns:a16="http://schemas.microsoft.com/office/drawing/2014/main" id="{AFB8DE5E-27D7-134D-8FB0-7D7A2A4B84D9}"/>
              </a:ext>
            </a:extLst>
          </p:cNvPr>
          <p:cNvSpPr>
            <a:spLocks noGrp="1"/>
          </p:cNvSpPr>
          <p:nvPr>
            <p:ph type="dt" sz="half" idx="10"/>
          </p:nvPr>
        </p:nvSpPr>
        <p:spPr/>
        <p:txBody>
          <a:bodyPr/>
          <a:lstStyle/>
          <a:p>
            <a:pPr>
              <a:defRPr/>
            </a:pPr>
            <a:r>
              <a:rPr lang="en-US"/>
              <a:t>10/9/19</a:t>
            </a:r>
          </a:p>
        </p:txBody>
      </p:sp>
      <p:sp>
        <p:nvSpPr>
          <p:cNvPr id="3" name="Footer Placeholder 2">
            <a:extLst>
              <a:ext uri="{FF2B5EF4-FFF2-40B4-BE49-F238E27FC236}">
                <a16:creationId xmlns:a16="http://schemas.microsoft.com/office/drawing/2014/main" id="{F6497F4B-AF6B-2149-A05C-776206E33F81}"/>
              </a:ext>
            </a:extLst>
          </p:cNvPr>
          <p:cNvSpPr>
            <a:spLocks noGrp="1"/>
          </p:cNvSpPr>
          <p:nvPr>
            <p:ph type="ftr" sz="quarter" idx="11"/>
          </p:nvPr>
        </p:nvSpPr>
        <p:spPr/>
        <p:txBody>
          <a:bodyPr/>
          <a:lstStyle/>
          <a:p>
            <a:pPr>
              <a:defRPr/>
            </a:pPr>
            <a:r>
              <a:rPr lang="en-US"/>
              <a:t>CNS Block</a:t>
            </a:r>
          </a:p>
        </p:txBody>
      </p:sp>
      <p:sp>
        <p:nvSpPr>
          <p:cNvPr id="4" name="Slide Number Placeholder 3">
            <a:extLst>
              <a:ext uri="{FF2B5EF4-FFF2-40B4-BE49-F238E27FC236}">
                <a16:creationId xmlns:a16="http://schemas.microsoft.com/office/drawing/2014/main" id="{04676332-792D-A746-AAED-D942B82D6F7B}"/>
              </a:ext>
            </a:extLst>
          </p:cNvPr>
          <p:cNvSpPr>
            <a:spLocks noGrp="1"/>
          </p:cNvSpPr>
          <p:nvPr>
            <p:ph type="sldNum" sz="quarter" idx="12"/>
          </p:nvPr>
        </p:nvSpPr>
        <p:spPr/>
        <p:txBody>
          <a:bodyPr/>
          <a:lstStyle/>
          <a:p>
            <a:pPr>
              <a:defRPr/>
            </a:pPr>
            <a:fld id="{DDADA9AF-AA8F-2E45-8F47-3FAE6D1D153C}" type="slidenum">
              <a:rPr lang="en-US" altLang="en-US" smtClean="0"/>
              <a:pPr>
                <a:defRPr/>
              </a:pPr>
              <a:t>9</a:t>
            </a:fld>
            <a:endParaRPr lang="en-US" altLang="en-US"/>
          </a:p>
        </p:txBody>
      </p:sp>
    </p:spTree>
    <p:extLst>
      <p:ext uri="{BB962C8B-B14F-4D97-AF65-F5344CB8AC3E}">
        <p14:creationId xmlns:p14="http://schemas.microsoft.com/office/powerpoint/2010/main" val="253347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{A1D8DE7E-6516-8E41-B510-7FB03A58DEA3}tf10001064</Template>
  <TotalTime>99</TotalTime>
  <Words>1120</Words>
  <Application>Microsoft Macintosh PowerPoint</Application>
  <PresentationFormat>Widescreen</PresentationFormat>
  <Paragraphs>215</Paragraphs>
  <Slides>30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Garamond</vt:lpstr>
      <vt:lpstr>Organic</vt:lpstr>
      <vt:lpstr>  Pathogenesis and risk factors of cerebrovascular accidents – Part 2</vt:lpstr>
      <vt:lpstr>Objectives</vt:lpstr>
      <vt:lpstr>Intracranial  hemorrhage</vt:lpstr>
      <vt:lpstr>Subarachnoid Hemorrhage</vt:lpstr>
      <vt:lpstr>Subarachnoid Hemorrhage</vt:lpstr>
      <vt:lpstr>Subarachnoid Hemorrhage</vt:lpstr>
      <vt:lpstr>Subarachnoid Hemorrhage</vt:lpstr>
      <vt:lpstr>PowerPoint Presentation</vt:lpstr>
      <vt:lpstr>Subarachnoid Hemorrhage</vt:lpstr>
      <vt:lpstr>Subarachnoid Hemorrhage</vt:lpstr>
      <vt:lpstr>PowerPoint Presentation</vt:lpstr>
      <vt:lpstr>PowerPoint Presentation</vt:lpstr>
      <vt:lpstr>PowerPoint Presentation</vt:lpstr>
      <vt:lpstr>Hypertensive Cerebrovascular Disease</vt:lpstr>
      <vt:lpstr>Hypertensive Cerebrovascular Disease</vt:lpstr>
      <vt:lpstr>Cerebral hemorrhage. Massive hypertensive hemorrhage rupturing into a lateral ventricle.</vt:lpstr>
      <vt:lpstr>Hypertensive Cerebrovascular Disease</vt:lpstr>
      <vt:lpstr>Hypertensive Cerebrovascular Disease</vt:lpstr>
      <vt:lpstr>Hypertensive Cerebrovascular Disease</vt:lpstr>
      <vt:lpstr>Slit hemorrhages</vt:lpstr>
      <vt:lpstr>Hypertensive Cerebrovascular Disease</vt:lpstr>
      <vt:lpstr>Vasculitis</vt:lpstr>
      <vt:lpstr>Vasculitis</vt:lpstr>
      <vt:lpstr>Vascular Malformations</vt:lpstr>
      <vt:lpstr>Vascular Malformations</vt:lpstr>
      <vt:lpstr>Arteriovenous Malformation</vt:lpstr>
      <vt:lpstr>So what can cause or contribute to a stroke?</vt:lpstr>
      <vt:lpstr>Did you know !!</vt:lpstr>
      <vt:lpstr>Reference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Pathogenesis and risk factors of cerebrovascular accidents – Part 2</dc:title>
  <dc:creator>Maria Arafah</dc:creator>
  <cp:lastModifiedBy>Maria Arafah</cp:lastModifiedBy>
  <cp:revision>17</cp:revision>
  <dcterms:created xsi:type="dcterms:W3CDTF">2019-08-31T19:37:22Z</dcterms:created>
  <dcterms:modified xsi:type="dcterms:W3CDTF">2019-10-04T11:48:05Z</dcterms:modified>
</cp:coreProperties>
</file>