
<file path=[Content_Types].xml><?xml version="1.0" encoding="utf-8"?>
<Types xmlns="http://schemas.openxmlformats.org/package/2006/content-types">
  <Default Extension="jpeg" ContentType="image/jpeg"/>
  <Default Extension="jpg" ContentType="image/jpeg"/>
  <Default Extension="jpg&amp;ehk=dq5ZHlqNFsfN5Svenn5luQ&amp;r=0&amp;pid=OfficeInsert" ContentType="image/jpeg"/>
  <Default Extension="jpg&amp;ehk=tZKzjQ" ContentType="image/jpeg"/>
  <Default Extension="png" ContentType="image/png"/>
  <Default Extension="png&amp;ehk=oaqFt3uGob7qgxV"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25"/>
  </p:notesMasterIdLst>
  <p:sldIdLst>
    <p:sldId id="256" r:id="rId2"/>
    <p:sldId id="412" r:id="rId3"/>
    <p:sldId id="303" r:id="rId4"/>
    <p:sldId id="413" r:id="rId5"/>
    <p:sldId id="414" r:id="rId6"/>
    <p:sldId id="398" r:id="rId7"/>
    <p:sldId id="399" r:id="rId8"/>
    <p:sldId id="416" r:id="rId9"/>
    <p:sldId id="410" r:id="rId10"/>
    <p:sldId id="417" r:id="rId11"/>
    <p:sldId id="419" r:id="rId12"/>
    <p:sldId id="418" r:id="rId13"/>
    <p:sldId id="400" r:id="rId14"/>
    <p:sldId id="405" r:id="rId15"/>
    <p:sldId id="264" r:id="rId16"/>
    <p:sldId id="265" r:id="rId17"/>
    <p:sldId id="267" r:id="rId18"/>
    <p:sldId id="269" r:id="rId19"/>
    <p:sldId id="297" r:id="rId20"/>
    <p:sldId id="270" r:id="rId21"/>
    <p:sldId id="306" r:id="rId22"/>
    <p:sldId id="370" r:id="rId23"/>
    <p:sldId id="274" r:id="rId2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A8"/>
    <a:srgbClr val="1F2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709" autoAdjust="0"/>
  </p:normalViewPr>
  <p:slideViewPr>
    <p:cSldViewPr>
      <p:cViewPr>
        <p:scale>
          <a:sx n="92" d="100"/>
          <a:sy n="92" d="100"/>
        </p:scale>
        <p:origin x="1035" y="72"/>
      </p:cViewPr>
      <p:guideLst>
        <p:guide orient="horz" pos="2160"/>
        <p:guide pos="2880"/>
      </p:guideLst>
    </p:cSldViewPr>
  </p:slideViewPr>
  <p:outlineViewPr>
    <p:cViewPr>
      <p:scale>
        <a:sx n="33" d="100"/>
        <a:sy n="33" d="100"/>
      </p:scale>
      <p:origin x="6" y="135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amp;ehk=dq5ZHlqNFsfN5Svenn5luQ&amp;r=0&amp;pid=OfficeInsert"/></Relationships>
</file>

<file path=ppt/diagrams/_rels/data4.xml.rels><?xml version="1.0" encoding="UTF-8" standalone="yes"?>
<Relationships xmlns="http://schemas.openxmlformats.org/package/2006/relationships"><Relationship Id="rId1" Type="http://schemas.openxmlformats.org/officeDocument/2006/relationships/image" Target="../media/image6.jpg&amp;ehk=tZKzjQ"/></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amp;ehk=oaqFt3uGob7qgxV"/><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amp;ehk=dq5ZHlqNFsfN5Svenn5luQ&amp;r=0&amp;pid=OfficeInsert"/></Relationships>
</file>

<file path=ppt/diagrams/_rels/drawing4.xml.rels><?xml version="1.0" encoding="UTF-8" standalone="yes"?>
<Relationships xmlns="http://schemas.openxmlformats.org/package/2006/relationships"><Relationship Id="rId1" Type="http://schemas.openxmlformats.org/officeDocument/2006/relationships/image" Target="../media/image6.jpg&amp;ehk=tZKzjQ"/></Relationships>
</file>

<file path=ppt/diagrams/_rels/drawing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amp;ehk=oaqFt3uGob7qgxV"/><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8D93D-B92D-40E9-98CC-1373282BB6EF}" type="doc">
      <dgm:prSet loTypeId="urn:microsoft.com/office/officeart/2008/layout/AscendingPictureAccentProcess" loCatId="process" qsTypeId="urn:microsoft.com/office/officeart/2009/2/quickstyle/3d8" qsCatId="3D" csTypeId="urn:microsoft.com/office/officeart/2005/8/colors/accent1_2" csCatId="accent1" phldr="1"/>
      <dgm:spPr/>
      <dgm:t>
        <a:bodyPr/>
        <a:lstStyle/>
        <a:p>
          <a:endParaRPr lang="en-US"/>
        </a:p>
      </dgm:t>
    </dgm:pt>
    <dgm:pt modelId="{9316CAC8-B22A-4C84-A355-9566E9397BE1}">
      <dgm:prSet/>
      <dgm:spPr/>
      <dgm:t>
        <a:bodyPr/>
        <a:lstStyle/>
        <a:p>
          <a:r>
            <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main symptoms &amp; signs?</a:t>
          </a:r>
          <a:endParaRPr lang="ar-SA"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28F49185-38E3-4FE3-A6A9-341B14F7960E}" type="parTrans" cxnId="{A8F7CF9C-EBB3-4CE2-9678-456655990546}">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A7A75383-128F-41CA-83E6-FD5C09CFBEF7}" type="sibTrans" cxnId="{A8F7CF9C-EBB3-4CE2-9678-45665599054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extLst>
        <a:ext uri="{E40237B7-FDA0-4F09-8148-C483321AD2D9}">
          <dgm14:cNvPr xmlns:dgm14="http://schemas.microsoft.com/office/drawing/2010/diagram" id="0" name="" descr="An artist's interpretation of dissociative identity disorder"/>
        </a:ext>
      </dgm:extLst>
    </dgm:pt>
    <dgm:pt modelId="{CDA6E79E-FE97-4148-A844-565D61448E19}">
      <dgm:prSet/>
      <dgm:spPr/>
      <dgm:t>
        <a:bodyPr/>
        <a:lstStyle/>
        <a:p>
          <a:r>
            <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possible etiological reasons ? DDX?</a:t>
          </a:r>
          <a:endParaRPr lang="ar-SA"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6DF1A668-AB8F-4EC3-AA9A-0CB18498AACF}" type="parTrans" cxnId="{63AD814C-871D-4FFC-91C5-DE874710432D}">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5E7BFCD6-3F3E-4AF6-9DED-371FF990C665}" type="sibTrans" cxnId="{63AD814C-871D-4FFC-91C5-DE874710432D}">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extLst>
        <a:ext uri="{E40237B7-FDA0-4F09-8148-C483321AD2D9}">
          <dgm14:cNvPr xmlns:dgm14="http://schemas.microsoft.com/office/drawing/2010/diagram" id="0" name="" descr="... Frances’ “Essentials of Psychiatric &lt;strong&gt;Diagnosis&lt;/strong&gt;”–Simply the Best"/>
        </a:ext>
      </dgm:extLst>
    </dgm:pt>
    <dgm:pt modelId="{95B2EEDE-6521-42DB-A6A8-D4393BC88DBF}" type="pres">
      <dgm:prSet presAssocID="{9708D93D-B92D-40E9-98CC-1373282BB6EF}" presName="Name0" presStyleCnt="0">
        <dgm:presLayoutVars>
          <dgm:chMax val="7"/>
          <dgm:chPref val="7"/>
          <dgm:dir/>
        </dgm:presLayoutVars>
      </dgm:prSet>
      <dgm:spPr/>
    </dgm:pt>
    <dgm:pt modelId="{DDA9D65C-BC0F-487E-AEDB-DC6F1229BA4F}" type="pres">
      <dgm:prSet presAssocID="{9708D93D-B92D-40E9-98CC-1373282BB6EF}" presName="dot1" presStyleLbl="alignNode1" presStyleIdx="0" presStyleCnt="10"/>
      <dgm:spPr/>
    </dgm:pt>
    <dgm:pt modelId="{A26BA16D-D7B3-4421-8EA6-E10BEFF61B88}" type="pres">
      <dgm:prSet presAssocID="{9708D93D-B92D-40E9-98CC-1373282BB6EF}" presName="dot2" presStyleLbl="alignNode1" presStyleIdx="1" presStyleCnt="10"/>
      <dgm:spPr/>
    </dgm:pt>
    <dgm:pt modelId="{3143E1CE-B2F8-4A58-8B7C-76AF5A8607EE}" type="pres">
      <dgm:prSet presAssocID="{9708D93D-B92D-40E9-98CC-1373282BB6EF}" presName="dot3" presStyleLbl="alignNode1" presStyleIdx="2" presStyleCnt="10"/>
      <dgm:spPr/>
    </dgm:pt>
    <dgm:pt modelId="{B3789A9F-3FEE-4BF0-9D4C-427D72F26ECE}" type="pres">
      <dgm:prSet presAssocID="{9708D93D-B92D-40E9-98CC-1373282BB6EF}" presName="dotArrow1" presStyleLbl="alignNode1" presStyleIdx="3" presStyleCnt="10"/>
      <dgm:spPr/>
    </dgm:pt>
    <dgm:pt modelId="{2103D692-6A12-45E1-BA68-69FF6DECB50E}" type="pres">
      <dgm:prSet presAssocID="{9708D93D-B92D-40E9-98CC-1373282BB6EF}" presName="dotArrow2" presStyleLbl="alignNode1" presStyleIdx="4" presStyleCnt="10"/>
      <dgm:spPr/>
    </dgm:pt>
    <dgm:pt modelId="{BC142C7E-1413-452B-850D-96A4CE49945B}" type="pres">
      <dgm:prSet presAssocID="{9708D93D-B92D-40E9-98CC-1373282BB6EF}" presName="dotArrow3" presStyleLbl="alignNode1" presStyleIdx="5" presStyleCnt="10"/>
      <dgm:spPr/>
    </dgm:pt>
    <dgm:pt modelId="{E2F020F8-E541-4CD3-A7DB-832FB500EA97}" type="pres">
      <dgm:prSet presAssocID="{9708D93D-B92D-40E9-98CC-1373282BB6EF}" presName="dotArrow4" presStyleLbl="alignNode1" presStyleIdx="6" presStyleCnt="10"/>
      <dgm:spPr/>
    </dgm:pt>
    <dgm:pt modelId="{2F3D13F7-7066-45DE-90DA-A2242B080D9B}" type="pres">
      <dgm:prSet presAssocID="{9708D93D-B92D-40E9-98CC-1373282BB6EF}" presName="dotArrow5" presStyleLbl="alignNode1" presStyleIdx="7" presStyleCnt="10"/>
      <dgm:spPr/>
    </dgm:pt>
    <dgm:pt modelId="{7B329767-BB95-4817-97C9-E51D44FC5B3C}" type="pres">
      <dgm:prSet presAssocID="{9708D93D-B92D-40E9-98CC-1373282BB6EF}" presName="dotArrow6" presStyleLbl="alignNode1" presStyleIdx="8" presStyleCnt="10"/>
      <dgm:spPr/>
    </dgm:pt>
    <dgm:pt modelId="{63984D62-9378-4560-88A4-9E8362A10402}" type="pres">
      <dgm:prSet presAssocID="{9708D93D-B92D-40E9-98CC-1373282BB6EF}" presName="dotArrow7" presStyleLbl="alignNode1" presStyleIdx="9" presStyleCnt="10"/>
      <dgm:spPr/>
    </dgm:pt>
    <dgm:pt modelId="{CAB5593D-1931-4CA9-87F4-E0189CBEA245}" type="pres">
      <dgm:prSet presAssocID="{9316CAC8-B22A-4C84-A355-9566E9397BE1}" presName="parTx1" presStyleLbl="node1" presStyleIdx="0" presStyleCnt="2"/>
      <dgm:spPr/>
    </dgm:pt>
    <dgm:pt modelId="{8A23C766-7169-41A3-BBAD-E91CA4419A87}" type="pres">
      <dgm:prSet presAssocID="{A7A75383-128F-41CA-83E6-FD5C09CFBEF7}" presName="picture1" presStyleCnt="0"/>
      <dgm:spPr/>
    </dgm:pt>
    <dgm:pt modelId="{E24FBA57-0F5D-49C9-ADFD-E8AACA5EDC6C}" type="pres">
      <dgm:prSet presAssocID="{A7A75383-128F-41CA-83E6-FD5C09CFBEF7}" presName="imageRepeatNode" presStyleLbl="fgImgPlace1" presStyleIdx="0" presStyleCnt="2"/>
      <dgm:spPr/>
    </dgm:pt>
    <dgm:pt modelId="{69A014B7-B862-46E9-92C0-AB955539F061}" type="pres">
      <dgm:prSet presAssocID="{CDA6E79E-FE97-4148-A844-565D61448E19}" presName="parTx2" presStyleLbl="node1" presStyleIdx="1" presStyleCnt="2"/>
      <dgm:spPr/>
    </dgm:pt>
    <dgm:pt modelId="{A557CB62-83F1-4FE7-A084-8FDEA59C9E93}" type="pres">
      <dgm:prSet presAssocID="{5E7BFCD6-3F3E-4AF6-9DED-371FF990C665}" presName="picture2" presStyleCnt="0"/>
      <dgm:spPr/>
    </dgm:pt>
    <dgm:pt modelId="{2A1659AA-CFD1-4C17-8214-A34EB4FF3E43}" type="pres">
      <dgm:prSet presAssocID="{5E7BFCD6-3F3E-4AF6-9DED-371FF990C665}" presName="imageRepeatNode" presStyleLbl="fgImgPlace1" presStyleIdx="1" presStyleCnt="2"/>
      <dgm:spPr/>
    </dgm:pt>
  </dgm:ptLst>
  <dgm:cxnLst>
    <dgm:cxn modelId="{504F2B6A-4EC4-4A36-8091-8C80F8666E20}" type="presOf" srcId="{CDA6E79E-FE97-4148-A844-565D61448E19}" destId="{69A014B7-B862-46E9-92C0-AB955539F061}" srcOrd="0" destOrd="0" presId="urn:microsoft.com/office/officeart/2008/layout/AscendingPictureAccentProcess"/>
    <dgm:cxn modelId="{63AD814C-871D-4FFC-91C5-DE874710432D}" srcId="{9708D93D-B92D-40E9-98CC-1373282BB6EF}" destId="{CDA6E79E-FE97-4148-A844-565D61448E19}" srcOrd="1" destOrd="0" parTransId="{6DF1A668-AB8F-4EC3-AA9A-0CB18498AACF}" sibTransId="{5E7BFCD6-3F3E-4AF6-9DED-371FF990C665}"/>
    <dgm:cxn modelId="{A8F7CF9C-EBB3-4CE2-9678-456655990546}" srcId="{9708D93D-B92D-40E9-98CC-1373282BB6EF}" destId="{9316CAC8-B22A-4C84-A355-9566E9397BE1}" srcOrd="0" destOrd="0" parTransId="{28F49185-38E3-4FE3-A6A9-341B14F7960E}" sibTransId="{A7A75383-128F-41CA-83E6-FD5C09CFBEF7}"/>
    <dgm:cxn modelId="{898C48B1-6C03-47D9-B504-461AD1DA4037}" type="presOf" srcId="{5E7BFCD6-3F3E-4AF6-9DED-371FF990C665}" destId="{2A1659AA-CFD1-4C17-8214-A34EB4FF3E43}" srcOrd="0" destOrd="0" presId="urn:microsoft.com/office/officeart/2008/layout/AscendingPictureAccentProcess"/>
    <dgm:cxn modelId="{47FF19BE-0CDF-4CD5-888C-F0EB3F207D17}" type="presOf" srcId="{9316CAC8-B22A-4C84-A355-9566E9397BE1}" destId="{CAB5593D-1931-4CA9-87F4-E0189CBEA245}" srcOrd="0" destOrd="0" presId="urn:microsoft.com/office/officeart/2008/layout/AscendingPictureAccentProcess"/>
    <dgm:cxn modelId="{C2E9ADBE-0520-4762-A266-86839CABE0F3}" type="presOf" srcId="{A7A75383-128F-41CA-83E6-FD5C09CFBEF7}" destId="{E24FBA57-0F5D-49C9-ADFD-E8AACA5EDC6C}" srcOrd="0" destOrd="0" presId="urn:microsoft.com/office/officeart/2008/layout/AscendingPictureAccentProcess"/>
    <dgm:cxn modelId="{DA3492CE-5A42-4943-A699-CD9382D1B819}" type="presOf" srcId="{9708D93D-B92D-40E9-98CC-1373282BB6EF}" destId="{95B2EEDE-6521-42DB-A6A8-D4393BC88DBF}" srcOrd="0" destOrd="0" presId="urn:microsoft.com/office/officeart/2008/layout/AscendingPictureAccentProcess"/>
    <dgm:cxn modelId="{980A30B8-62E2-40D4-BC7A-842A35875C17}" type="presParOf" srcId="{95B2EEDE-6521-42DB-A6A8-D4393BC88DBF}" destId="{DDA9D65C-BC0F-487E-AEDB-DC6F1229BA4F}" srcOrd="0" destOrd="0" presId="urn:microsoft.com/office/officeart/2008/layout/AscendingPictureAccentProcess"/>
    <dgm:cxn modelId="{79C0629C-9002-49EB-AD74-9D2338A07ABF}" type="presParOf" srcId="{95B2EEDE-6521-42DB-A6A8-D4393BC88DBF}" destId="{A26BA16D-D7B3-4421-8EA6-E10BEFF61B88}" srcOrd="1" destOrd="0" presId="urn:microsoft.com/office/officeart/2008/layout/AscendingPictureAccentProcess"/>
    <dgm:cxn modelId="{D70B255E-AC8D-41A2-B097-11C685380563}" type="presParOf" srcId="{95B2EEDE-6521-42DB-A6A8-D4393BC88DBF}" destId="{3143E1CE-B2F8-4A58-8B7C-76AF5A8607EE}" srcOrd="2" destOrd="0" presId="urn:microsoft.com/office/officeart/2008/layout/AscendingPictureAccentProcess"/>
    <dgm:cxn modelId="{7ABE8308-D6A5-446A-8A85-450E1A41C379}" type="presParOf" srcId="{95B2EEDE-6521-42DB-A6A8-D4393BC88DBF}" destId="{B3789A9F-3FEE-4BF0-9D4C-427D72F26ECE}" srcOrd="3" destOrd="0" presId="urn:microsoft.com/office/officeart/2008/layout/AscendingPictureAccentProcess"/>
    <dgm:cxn modelId="{765B123A-7F18-4A48-8B26-558C2DA04FD2}" type="presParOf" srcId="{95B2EEDE-6521-42DB-A6A8-D4393BC88DBF}" destId="{2103D692-6A12-45E1-BA68-69FF6DECB50E}" srcOrd="4" destOrd="0" presId="urn:microsoft.com/office/officeart/2008/layout/AscendingPictureAccentProcess"/>
    <dgm:cxn modelId="{69FA2FAC-FB76-441B-8159-DC85B6670E2E}" type="presParOf" srcId="{95B2EEDE-6521-42DB-A6A8-D4393BC88DBF}" destId="{BC142C7E-1413-452B-850D-96A4CE49945B}" srcOrd="5" destOrd="0" presId="urn:microsoft.com/office/officeart/2008/layout/AscendingPictureAccentProcess"/>
    <dgm:cxn modelId="{F0E3C74D-233E-4105-8B35-E6F20EC57072}" type="presParOf" srcId="{95B2EEDE-6521-42DB-A6A8-D4393BC88DBF}" destId="{E2F020F8-E541-4CD3-A7DB-832FB500EA97}" srcOrd="6" destOrd="0" presId="urn:microsoft.com/office/officeart/2008/layout/AscendingPictureAccentProcess"/>
    <dgm:cxn modelId="{A69FD72A-6FFD-4C46-9F6B-A51D82CFAC4C}" type="presParOf" srcId="{95B2EEDE-6521-42DB-A6A8-D4393BC88DBF}" destId="{2F3D13F7-7066-45DE-90DA-A2242B080D9B}" srcOrd="7" destOrd="0" presId="urn:microsoft.com/office/officeart/2008/layout/AscendingPictureAccentProcess"/>
    <dgm:cxn modelId="{87FD6450-3826-4EC6-BB74-E2E3E1782E0B}" type="presParOf" srcId="{95B2EEDE-6521-42DB-A6A8-D4393BC88DBF}" destId="{7B329767-BB95-4817-97C9-E51D44FC5B3C}" srcOrd="8" destOrd="0" presId="urn:microsoft.com/office/officeart/2008/layout/AscendingPictureAccentProcess"/>
    <dgm:cxn modelId="{EA91ADC2-DD17-4617-AF88-AA135D2DCFAC}" type="presParOf" srcId="{95B2EEDE-6521-42DB-A6A8-D4393BC88DBF}" destId="{63984D62-9378-4560-88A4-9E8362A10402}" srcOrd="9" destOrd="0" presId="urn:microsoft.com/office/officeart/2008/layout/AscendingPictureAccentProcess"/>
    <dgm:cxn modelId="{0213180A-8EC4-43EF-9FBB-F02171E5B7A0}" type="presParOf" srcId="{95B2EEDE-6521-42DB-A6A8-D4393BC88DBF}" destId="{CAB5593D-1931-4CA9-87F4-E0189CBEA245}" srcOrd="10" destOrd="0" presId="urn:microsoft.com/office/officeart/2008/layout/AscendingPictureAccentProcess"/>
    <dgm:cxn modelId="{A6E03CFE-8C5A-4058-8E97-A38BB97ACAA7}" type="presParOf" srcId="{95B2EEDE-6521-42DB-A6A8-D4393BC88DBF}" destId="{8A23C766-7169-41A3-BBAD-E91CA4419A87}" srcOrd="11" destOrd="0" presId="urn:microsoft.com/office/officeart/2008/layout/AscendingPictureAccentProcess"/>
    <dgm:cxn modelId="{996E6F2F-0B8A-47F4-9393-D70F2712CBF4}" type="presParOf" srcId="{8A23C766-7169-41A3-BBAD-E91CA4419A87}" destId="{E24FBA57-0F5D-49C9-ADFD-E8AACA5EDC6C}" srcOrd="0" destOrd="0" presId="urn:microsoft.com/office/officeart/2008/layout/AscendingPictureAccentProcess"/>
    <dgm:cxn modelId="{C52188F2-F1CC-4160-A2E7-011D82125B24}" type="presParOf" srcId="{95B2EEDE-6521-42DB-A6A8-D4393BC88DBF}" destId="{69A014B7-B862-46E9-92C0-AB955539F061}" srcOrd="12" destOrd="0" presId="urn:microsoft.com/office/officeart/2008/layout/AscendingPictureAccentProcess"/>
    <dgm:cxn modelId="{6E814C99-EBA2-4AE8-BCBD-CD4D56F03FA7}" type="presParOf" srcId="{95B2EEDE-6521-42DB-A6A8-D4393BC88DBF}" destId="{A557CB62-83F1-4FE7-A084-8FDEA59C9E93}" srcOrd="13" destOrd="0" presId="urn:microsoft.com/office/officeart/2008/layout/AscendingPictureAccentProcess"/>
    <dgm:cxn modelId="{7B0302F5-2CB1-4C31-836C-F4A719A0A353}" type="presParOf" srcId="{A557CB62-83F1-4FE7-A084-8FDEA59C9E93}" destId="{2A1659AA-CFD1-4C17-8214-A34EB4FF3E4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1E242-A223-43BB-8963-EBA01F678494}" type="doc">
      <dgm:prSet loTypeId="urn:microsoft.com/office/officeart/2011/layout/HexagonRadial" loCatId="cycle" qsTypeId="urn:microsoft.com/office/officeart/2009/2/quickstyle/3d8" qsCatId="3D" csTypeId="urn:microsoft.com/office/officeart/2005/8/colors/accent1_2" csCatId="accent1" phldr="1"/>
      <dgm:spPr>
        <a:scene3d>
          <a:camera prst="perspectiveAbove" zoom="82000"/>
          <a:lightRig rig="morning" dir="t">
            <a:rot lat="0" lon="0" rev="20400000"/>
          </a:lightRig>
        </a:scene3d>
      </dgm:spPr>
      <dgm:t>
        <a:bodyPr/>
        <a:lstStyle/>
        <a:p>
          <a:endParaRPr lang="en-US"/>
        </a:p>
      </dgm:t>
    </dgm:pt>
    <dgm:pt modelId="{4A8EDC26-CE49-4DA5-86F6-A38A62A01944}">
      <dgm:prSet custT="1"/>
      <dgm:spPr/>
      <dgm:t>
        <a:bodyPr/>
        <a:lstStyle/>
        <a:p>
          <a:r>
            <a:rPr lang="en-US" sz="60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SCZ</a:t>
          </a:r>
          <a:endParaRPr lang="ar-SA" sz="60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72F831AD-F963-45BD-81A0-30C03B2804EC}" type="parTrans" cxnId="{DC0885BF-A2C9-4A73-8AF4-206C8F6FA92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C052F6C6-DB72-434E-A1C8-3625D058865B}" type="sibTrans" cxnId="{DC0885BF-A2C9-4A73-8AF4-206C8F6FA92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3D95B82D-13C1-44E5-A656-B4A87103BA30}">
      <dgm:prSet/>
      <dgm:spPr/>
      <dgm:t>
        <a:bodyPr/>
        <a:lstStyle/>
        <a:p>
          <a:r>
            <a:rPr lang="en-US" b="0" cap="none" spc="0">
              <a:ln w="0">
                <a:solidFill>
                  <a:srgbClr val="FF0000"/>
                </a:solidFill>
              </a:ln>
              <a:solidFill>
                <a:schemeClr val="tx1"/>
              </a:solidFill>
              <a:effectLst>
                <a:outerShdw blurRad="38100" dist="19050" dir="2700000" algn="tl" rotWithShape="0">
                  <a:schemeClr val="dk1">
                    <a:alpha val="40000"/>
                  </a:schemeClr>
                </a:outerShdw>
              </a:effectLst>
            </a:rPr>
            <a:t>Not single disease </a:t>
          </a:r>
          <a:endParaRPr lang="ar-SA"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E5753660-BBE3-4BDC-9FDF-0022D8B93EA2}" type="parTrans" cxnId="{6CFDB00B-D19E-427C-8C24-CB5FB0FC4F46}">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8DD61327-2F2C-4766-9C73-11D080AA430D}" type="sibTrans" cxnId="{6CFDB00B-D19E-427C-8C24-CB5FB0FC4F46}">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43215B72-58F4-41DC-A789-36A260A74199}">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Prevalence &amp; incidence worldwide.</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E1685622-3D90-4AAC-AB27-CE4202C26CEB}" type="parTrans" cxnId="{63B21EDE-B9CB-4CC5-A971-A2821892E392}">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2FD43FF6-56C4-4547-8827-CA3EDED2B54C}" type="sibTrans" cxnId="{63B21EDE-B9CB-4CC5-A971-A2821892E392}">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113239ED-D0D0-4782-A622-6788B5E28B26}">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Prevalence 0.6– 1.9 %</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B576FE60-E2BE-4C95-B41A-49B362B522D5}" type="parTrans" cxnId="{05732B14-F075-4D56-B32C-2F629BDC3407}">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9ADE6E2B-62EA-42B5-83A0-D02FAA562114}" type="sibTrans" cxnId="{05732B14-F075-4D56-B32C-2F629BDC3407}">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46C99904-534C-4CC8-B4E8-D330E59B9D6F}">
      <dgm:prSet/>
      <dgm:spPr/>
      <dgm:t>
        <a:bodyPr/>
        <a:lstStyle/>
        <a:p>
          <a:r>
            <a:rPr lang="en-US" b="0" cap="none" spc="0">
              <a:ln w="0">
                <a:solidFill>
                  <a:srgbClr val="FF0000"/>
                </a:solidFill>
              </a:ln>
              <a:solidFill>
                <a:schemeClr val="tx1"/>
              </a:solidFill>
              <a:effectLst>
                <a:outerShdw blurRad="38100" dist="19050" dir="2700000" algn="tl" rotWithShape="0">
                  <a:schemeClr val="dk1">
                    <a:alpha val="40000"/>
                  </a:schemeClr>
                </a:outerShdw>
              </a:effectLst>
            </a:rPr>
            <a:t>Annual incidence of 0.5 – 5.0 per 10,000</a:t>
          </a:r>
          <a:endParaRPr lang="ar-SA"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58AC096C-ADAE-48F2-BF97-A9EE08D4E551}" type="parTrans" cxnId="{1FFE0F27-9A57-4EAC-BF16-017D62CC24CF}">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EA0105BE-63AE-41EB-80B1-70E6EB49F182}" type="sibTrans" cxnId="{1FFE0F27-9A57-4EAC-BF16-017D62CC24CF}">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2BE86803-A8A3-4DDB-A2B2-D4410D88A7B1}">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Age of onset </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36B6A970-F7B9-4A8B-AF96-7405DA61BEFE}" type="parTrans" cxnId="{6A31B5E0-B2A7-4298-A05D-C8AEC1E844A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E84BFAE2-FBFB-40A5-A61D-DAFA42A4A940}" type="sibTrans" cxnId="{6A31B5E0-B2A7-4298-A05D-C8AEC1E844A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02381E2F-B1DF-471E-B30B-1C5BF9D5380F}">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10-25 ♂ </a:t>
          </a:r>
        </a:p>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Vs</a:t>
          </a:r>
        </a:p>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 25-35 ♀</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0E8DC690-11FC-4A9E-9DD8-058FCED95068}" type="parTrans" cxnId="{E496CA40-B4E3-40EF-AF66-0FFB83067303}">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9DBFF25E-024B-45CA-B7F1-36CF6768DD2D}" type="sibTrans" cxnId="{E496CA40-B4E3-40EF-AF66-0FFB83067303}">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2F9AFA69-21CB-48B7-A0E6-9FDF0F2E6CEF}" type="pres">
      <dgm:prSet presAssocID="{7C41E242-A223-43BB-8963-EBA01F678494}" presName="Name0" presStyleCnt="0">
        <dgm:presLayoutVars>
          <dgm:chMax val="1"/>
          <dgm:chPref val="1"/>
          <dgm:dir/>
          <dgm:animOne val="branch"/>
          <dgm:animLvl val="lvl"/>
        </dgm:presLayoutVars>
      </dgm:prSet>
      <dgm:spPr/>
    </dgm:pt>
    <dgm:pt modelId="{6639A027-1EB1-4748-8141-F79C702D320F}" type="pres">
      <dgm:prSet presAssocID="{4A8EDC26-CE49-4DA5-86F6-A38A62A01944}" presName="Parent" presStyleLbl="node0" presStyleIdx="0" presStyleCnt="1">
        <dgm:presLayoutVars>
          <dgm:chMax val="6"/>
          <dgm:chPref val="6"/>
        </dgm:presLayoutVars>
      </dgm:prSet>
      <dgm:spPr/>
    </dgm:pt>
    <dgm:pt modelId="{22C1DA8C-ECBA-4E80-83C0-35F67B161C91}" type="pres">
      <dgm:prSet presAssocID="{3D95B82D-13C1-44E5-A656-B4A87103BA30}" presName="Accent1" presStyleCnt="0"/>
      <dgm:spPr/>
    </dgm:pt>
    <dgm:pt modelId="{4D202AEF-9669-4B5C-BE0C-68FB50114732}" type="pres">
      <dgm:prSet presAssocID="{3D95B82D-13C1-44E5-A656-B4A87103BA30}" presName="Accent" presStyleLbl="bgShp" presStyleIdx="0" presStyleCnt="6"/>
      <dgm:spPr/>
    </dgm:pt>
    <dgm:pt modelId="{66549AAE-A2F4-4ADE-BB2E-74CFD21532EF}" type="pres">
      <dgm:prSet presAssocID="{3D95B82D-13C1-44E5-A656-B4A87103BA30}" presName="Child1" presStyleLbl="node1" presStyleIdx="0" presStyleCnt="6">
        <dgm:presLayoutVars>
          <dgm:chMax val="0"/>
          <dgm:chPref val="0"/>
          <dgm:bulletEnabled val="1"/>
        </dgm:presLayoutVars>
      </dgm:prSet>
      <dgm:spPr/>
    </dgm:pt>
    <dgm:pt modelId="{AE1F5DC6-6201-48C5-AF7D-AD195BF8D818}" type="pres">
      <dgm:prSet presAssocID="{43215B72-58F4-41DC-A789-36A260A74199}" presName="Accent2" presStyleCnt="0"/>
      <dgm:spPr/>
    </dgm:pt>
    <dgm:pt modelId="{E31FDD74-17CC-4CB2-ABF4-06E921B77918}" type="pres">
      <dgm:prSet presAssocID="{43215B72-58F4-41DC-A789-36A260A74199}" presName="Accent" presStyleLbl="bgShp" presStyleIdx="1" presStyleCnt="6"/>
      <dgm:spPr/>
    </dgm:pt>
    <dgm:pt modelId="{DDC74E90-15C3-4636-BAC9-8219B96C030A}" type="pres">
      <dgm:prSet presAssocID="{43215B72-58F4-41DC-A789-36A260A74199}" presName="Child2" presStyleLbl="node1" presStyleIdx="1" presStyleCnt="6">
        <dgm:presLayoutVars>
          <dgm:chMax val="0"/>
          <dgm:chPref val="0"/>
          <dgm:bulletEnabled val="1"/>
        </dgm:presLayoutVars>
      </dgm:prSet>
      <dgm:spPr/>
    </dgm:pt>
    <dgm:pt modelId="{4085CF7D-3A5F-4AA1-AAE9-5B14426577DA}" type="pres">
      <dgm:prSet presAssocID="{113239ED-D0D0-4782-A622-6788B5E28B26}" presName="Accent3" presStyleCnt="0"/>
      <dgm:spPr/>
    </dgm:pt>
    <dgm:pt modelId="{A4AB2318-F677-4E4F-BECA-268E0E4D8F26}" type="pres">
      <dgm:prSet presAssocID="{113239ED-D0D0-4782-A622-6788B5E28B26}" presName="Accent" presStyleLbl="bgShp" presStyleIdx="2" presStyleCnt="6"/>
      <dgm:spPr/>
    </dgm:pt>
    <dgm:pt modelId="{A9D9D60B-1C34-4E00-8B22-C60418508EC6}" type="pres">
      <dgm:prSet presAssocID="{113239ED-D0D0-4782-A622-6788B5E28B26}" presName="Child3" presStyleLbl="node1" presStyleIdx="2" presStyleCnt="6">
        <dgm:presLayoutVars>
          <dgm:chMax val="0"/>
          <dgm:chPref val="0"/>
          <dgm:bulletEnabled val="1"/>
        </dgm:presLayoutVars>
      </dgm:prSet>
      <dgm:spPr/>
    </dgm:pt>
    <dgm:pt modelId="{32D61B4F-A23F-4170-813A-8F5013059702}" type="pres">
      <dgm:prSet presAssocID="{46C99904-534C-4CC8-B4E8-D330E59B9D6F}" presName="Accent4" presStyleCnt="0"/>
      <dgm:spPr/>
    </dgm:pt>
    <dgm:pt modelId="{E217EE59-6A14-45B5-9D26-580D3EE5042E}" type="pres">
      <dgm:prSet presAssocID="{46C99904-534C-4CC8-B4E8-D330E59B9D6F}" presName="Accent" presStyleLbl="bgShp" presStyleIdx="3" presStyleCnt="6"/>
      <dgm:spPr/>
    </dgm:pt>
    <dgm:pt modelId="{E26DF202-1531-456F-AD3E-FA548AC38C2C}" type="pres">
      <dgm:prSet presAssocID="{46C99904-534C-4CC8-B4E8-D330E59B9D6F}" presName="Child4" presStyleLbl="node1" presStyleIdx="3" presStyleCnt="6">
        <dgm:presLayoutVars>
          <dgm:chMax val="0"/>
          <dgm:chPref val="0"/>
          <dgm:bulletEnabled val="1"/>
        </dgm:presLayoutVars>
      </dgm:prSet>
      <dgm:spPr/>
    </dgm:pt>
    <dgm:pt modelId="{450BF0B5-EC3B-4125-A392-D72D1ECD477B}" type="pres">
      <dgm:prSet presAssocID="{2BE86803-A8A3-4DDB-A2B2-D4410D88A7B1}" presName="Accent5" presStyleCnt="0"/>
      <dgm:spPr/>
    </dgm:pt>
    <dgm:pt modelId="{C029A710-3F8E-42EA-8125-151FE00E799F}" type="pres">
      <dgm:prSet presAssocID="{2BE86803-A8A3-4DDB-A2B2-D4410D88A7B1}" presName="Accent" presStyleLbl="bgShp" presStyleIdx="4" presStyleCnt="6"/>
      <dgm:spPr/>
    </dgm:pt>
    <dgm:pt modelId="{514C5513-A6A9-4E84-A785-D57E9138C3C7}" type="pres">
      <dgm:prSet presAssocID="{2BE86803-A8A3-4DDB-A2B2-D4410D88A7B1}" presName="Child5" presStyleLbl="node1" presStyleIdx="4" presStyleCnt="6">
        <dgm:presLayoutVars>
          <dgm:chMax val="0"/>
          <dgm:chPref val="0"/>
          <dgm:bulletEnabled val="1"/>
        </dgm:presLayoutVars>
      </dgm:prSet>
      <dgm:spPr/>
    </dgm:pt>
    <dgm:pt modelId="{A5BC949A-BE97-49E0-A4D7-C8FE052FB31B}" type="pres">
      <dgm:prSet presAssocID="{02381E2F-B1DF-471E-B30B-1C5BF9D5380F}" presName="Accent6" presStyleCnt="0"/>
      <dgm:spPr/>
    </dgm:pt>
    <dgm:pt modelId="{00E3E308-2A1C-4A9F-B0E7-E339E432EB91}" type="pres">
      <dgm:prSet presAssocID="{02381E2F-B1DF-471E-B30B-1C5BF9D5380F}" presName="Accent" presStyleLbl="bgShp" presStyleIdx="5" presStyleCnt="6"/>
      <dgm:spPr/>
    </dgm:pt>
    <dgm:pt modelId="{16136173-B82F-4E95-851D-DD3405082D4C}" type="pres">
      <dgm:prSet presAssocID="{02381E2F-B1DF-471E-B30B-1C5BF9D5380F}" presName="Child6" presStyleLbl="node1" presStyleIdx="5" presStyleCnt="6">
        <dgm:presLayoutVars>
          <dgm:chMax val="0"/>
          <dgm:chPref val="0"/>
          <dgm:bulletEnabled val="1"/>
        </dgm:presLayoutVars>
      </dgm:prSet>
      <dgm:spPr/>
    </dgm:pt>
  </dgm:ptLst>
  <dgm:cxnLst>
    <dgm:cxn modelId="{6CFDB00B-D19E-427C-8C24-CB5FB0FC4F46}" srcId="{4A8EDC26-CE49-4DA5-86F6-A38A62A01944}" destId="{3D95B82D-13C1-44E5-A656-B4A87103BA30}" srcOrd="0" destOrd="0" parTransId="{E5753660-BBE3-4BDC-9FDF-0022D8B93EA2}" sibTransId="{8DD61327-2F2C-4766-9C73-11D080AA430D}"/>
    <dgm:cxn modelId="{05732B14-F075-4D56-B32C-2F629BDC3407}" srcId="{4A8EDC26-CE49-4DA5-86F6-A38A62A01944}" destId="{113239ED-D0D0-4782-A622-6788B5E28B26}" srcOrd="2" destOrd="0" parTransId="{B576FE60-E2BE-4C95-B41A-49B362B522D5}" sibTransId="{9ADE6E2B-62EA-42B5-83A0-D02FAA562114}"/>
    <dgm:cxn modelId="{1FFE0F27-9A57-4EAC-BF16-017D62CC24CF}" srcId="{4A8EDC26-CE49-4DA5-86F6-A38A62A01944}" destId="{46C99904-534C-4CC8-B4E8-D330E59B9D6F}" srcOrd="3" destOrd="0" parTransId="{58AC096C-ADAE-48F2-BF97-A9EE08D4E551}" sibTransId="{EA0105BE-63AE-41EB-80B1-70E6EB49F182}"/>
    <dgm:cxn modelId="{E496CA40-B4E3-40EF-AF66-0FFB83067303}" srcId="{4A8EDC26-CE49-4DA5-86F6-A38A62A01944}" destId="{02381E2F-B1DF-471E-B30B-1C5BF9D5380F}" srcOrd="5" destOrd="0" parTransId="{0E8DC690-11FC-4A9E-9DD8-058FCED95068}" sibTransId="{9DBFF25E-024B-45CA-B7F1-36CF6768DD2D}"/>
    <dgm:cxn modelId="{EA580754-C846-4BD7-A8A2-595FE8F80005}" type="presOf" srcId="{43215B72-58F4-41DC-A789-36A260A74199}" destId="{DDC74E90-15C3-4636-BAC9-8219B96C030A}" srcOrd="0" destOrd="0" presId="urn:microsoft.com/office/officeart/2011/layout/HexagonRadial"/>
    <dgm:cxn modelId="{F9436B5A-C581-41C3-812D-385AC22282C4}" type="presOf" srcId="{7C41E242-A223-43BB-8963-EBA01F678494}" destId="{2F9AFA69-21CB-48B7-A0E6-9FDF0F2E6CEF}" srcOrd="0" destOrd="0" presId="urn:microsoft.com/office/officeart/2011/layout/HexagonRadial"/>
    <dgm:cxn modelId="{DF560397-6E06-4C65-B293-57503D108D6C}" type="presOf" srcId="{02381E2F-B1DF-471E-B30B-1C5BF9D5380F}" destId="{16136173-B82F-4E95-851D-DD3405082D4C}" srcOrd="0" destOrd="0" presId="urn:microsoft.com/office/officeart/2011/layout/HexagonRadial"/>
    <dgm:cxn modelId="{A78C0FBB-9F95-422E-B245-512A5CFDE99A}" type="presOf" srcId="{46C99904-534C-4CC8-B4E8-D330E59B9D6F}" destId="{E26DF202-1531-456F-AD3E-FA548AC38C2C}" srcOrd="0" destOrd="0" presId="urn:microsoft.com/office/officeart/2011/layout/HexagonRadial"/>
    <dgm:cxn modelId="{DC0885BF-A2C9-4A73-8AF4-206C8F6FA920}" srcId="{7C41E242-A223-43BB-8963-EBA01F678494}" destId="{4A8EDC26-CE49-4DA5-86F6-A38A62A01944}" srcOrd="0" destOrd="0" parTransId="{72F831AD-F963-45BD-81A0-30C03B2804EC}" sibTransId="{C052F6C6-DB72-434E-A1C8-3625D058865B}"/>
    <dgm:cxn modelId="{A31927D5-7DB7-47E2-B9B7-388544FF95FA}" type="presOf" srcId="{3D95B82D-13C1-44E5-A656-B4A87103BA30}" destId="{66549AAE-A2F4-4ADE-BB2E-74CFD21532EF}" srcOrd="0" destOrd="0" presId="urn:microsoft.com/office/officeart/2011/layout/HexagonRadial"/>
    <dgm:cxn modelId="{63B21EDE-B9CB-4CC5-A971-A2821892E392}" srcId="{4A8EDC26-CE49-4DA5-86F6-A38A62A01944}" destId="{43215B72-58F4-41DC-A789-36A260A74199}" srcOrd="1" destOrd="0" parTransId="{E1685622-3D90-4AAC-AB27-CE4202C26CEB}" sibTransId="{2FD43FF6-56C4-4547-8827-CA3EDED2B54C}"/>
    <dgm:cxn modelId="{6A31B5E0-B2A7-4298-A05D-C8AEC1E844A0}" srcId="{4A8EDC26-CE49-4DA5-86F6-A38A62A01944}" destId="{2BE86803-A8A3-4DDB-A2B2-D4410D88A7B1}" srcOrd="4" destOrd="0" parTransId="{36B6A970-F7B9-4A8B-AF96-7405DA61BEFE}" sibTransId="{E84BFAE2-FBFB-40A5-A61D-DAFA42A4A940}"/>
    <dgm:cxn modelId="{8F4506E1-5456-4F8E-95E2-B710682748E4}" type="presOf" srcId="{113239ED-D0D0-4782-A622-6788B5E28B26}" destId="{A9D9D60B-1C34-4E00-8B22-C60418508EC6}" srcOrd="0" destOrd="0" presId="urn:microsoft.com/office/officeart/2011/layout/HexagonRadial"/>
    <dgm:cxn modelId="{CFC861E2-9803-4DD4-A81C-40ADFEDCBCB2}" type="presOf" srcId="{2BE86803-A8A3-4DDB-A2B2-D4410D88A7B1}" destId="{514C5513-A6A9-4E84-A785-D57E9138C3C7}" srcOrd="0" destOrd="0" presId="urn:microsoft.com/office/officeart/2011/layout/HexagonRadial"/>
    <dgm:cxn modelId="{F74797E4-8294-4069-81E8-9DD728706009}" type="presOf" srcId="{4A8EDC26-CE49-4DA5-86F6-A38A62A01944}" destId="{6639A027-1EB1-4748-8141-F79C702D320F}" srcOrd="0" destOrd="0" presId="urn:microsoft.com/office/officeart/2011/layout/HexagonRadial"/>
    <dgm:cxn modelId="{0FEFB0D0-8B2C-4489-B0B8-EC3327C1D412}" type="presParOf" srcId="{2F9AFA69-21CB-48B7-A0E6-9FDF0F2E6CEF}" destId="{6639A027-1EB1-4748-8141-F79C702D320F}" srcOrd="0" destOrd="0" presId="urn:microsoft.com/office/officeart/2011/layout/HexagonRadial"/>
    <dgm:cxn modelId="{8BBB8C2F-DF1A-4256-88A9-1A02376C7453}" type="presParOf" srcId="{2F9AFA69-21CB-48B7-A0E6-9FDF0F2E6CEF}" destId="{22C1DA8C-ECBA-4E80-83C0-35F67B161C91}" srcOrd="1" destOrd="0" presId="urn:microsoft.com/office/officeart/2011/layout/HexagonRadial"/>
    <dgm:cxn modelId="{169828BC-D651-4C64-B1BB-BD93BCE4FAF7}" type="presParOf" srcId="{22C1DA8C-ECBA-4E80-83C0-35F67B161C91}" destId="{4D202AEF-9669-4B5C-BE0C-68FB50114732}" srcOrd="0" destOrd="0" presId="urn:microsoft.com/office/officeart/2011/layout/HexagonRadial"/>
    <dgm:cxn modelId="{E8987A27-94FD-4B1E-B0D8-3DDA8151158C}" type="presParOf" srcId="{2F9AFA69-21CB-48B7-A0E6-9FDF0F2E6CEF}" destId="{66549AAE-A2F4-4ADE-BB2E-74CFD21532EF}" srcOrd="2" destOrd="0" presId="urn:microsoft.com/office/officeart/2011/layout/HexagonRadial"/>
    <dgm:cxn modelId="{E2D9ED1E-3310-433C-89F7-D88CC470B248}" type="presParOf" srcId="{2F9AFA69-21CB-48B7-A0E6-9FDF0F2E6CEF}" destId="{AE1F5DC6-6201-48C5-AF7D-AD195BF8D818}" srcOrd="3" destOrd="0" presId="urn:microsoft.com/office/officeart/2011/layout/HexagonRadial"/>
    <dgm:cxn modelId="{F28FEF62-E3D3-4CE0-8258-F33A6D098CD4}" type="presParOf" srcId="{AE1F5DC6-6201-48C5-AF7D-AD195BF8D818}" destId="{E31FDD74-17CC-4CB2-ABF4-06E921B77918}" srcOrd="0" destOrd="0" presId="urn:microsoft.com/office/officeart/2011/layout/HexagonRadial"/>
    <dgm:cxn modelId="{AA4A0C3C-ECB3-4A7E-9E60-C4BD97CEBA8A}" type="presParOf" srcId="{2F9AFA69-21CB-48B7-A0E6-9FDF0F2E6CEF}" destId="{DDC74E90-15C3-4636-BAC9-8219B96C030A}" srcOrd="4" destOrd="0" presId="urn:microsoft.com/office/officeart/2011/layout/HexagonRadial"/>
    <dgm:cxn modelId="{F0D77831-8732-4E58-8EAB-5B78D76FBC0F}" type="presParOf" srcId="{2F9AFA69-21CB-48B7-A0E6-9FDF0F2E6CEF}" destId="{4085CF7D-3A5F-4AA1-AAE9-5B14426577DA}" srcOrd="5" destOrd="0" presId="urn:microsoft.com/office/officeart/2011/layout/HexagonRadial"/>
    <dgm:cxn modelId="{8400AD94-4F6E-431D-8363-863FF817E8F7}" type="presParOf" srcId="{4085CF7D-3A5F-4AA1-AAE9-5B14426577DA}" destId="{A4AB2318-F677-4E4F-BECA-268E0E4D8F26}" srcOrd="0" destOrd="0" presId="urn:microsoft.com/office/officeart/2011/layout/HexagonRadial"/>
    <dgm:cxn modelId="{FA7E38E0-0850-479C-99A2-592D24B9FE83}" type="presParOf" srcId="{2F9AFA69-21CB-48B7-A0E6-9FDF0F2E6CEF}" destId="{A9D9D60B-1C34-4E00-8B22-C60418508EC6}" srcOrd="6" destOrd="0" presId="urn:microsoft.com/office/officeart/2011/layout/HexagonRadial"/>
    <dgm:cxn modelId="{EC4571FA-58F1-48E1-8FFC-E27D6FE30891}" type="presParOf" srcId="{2F9AFA69-21CB-48B7-A0E6-9FDF0F2E6CEF}" destId="{32D61B4F-A23F-4170-813A-8F5013059702}" srcOrd="7" destOrd="0" presId="urn:microsoft.com/office/officeart/2011/layout/HexagonRadial"/>
    <dgm:cxn modelId="{45905BFD-093A-459C-8673-234F257762E3}" type="presParOf" srcId="{32D61B4F-A23F-4170-813A-8F5013059702}" destId="{E217EE59-6A14-45B5-9D26-580D3EE5042E}" srcOrd="0" destOrd="0" presId="urn:microsoft.com/office/officeart/2011/layout/HexagonRadial"/>
    <dgm:cxn modelId="{2D3F4B4C-FBD1-432B-A587-9E510B795F39}" type="presParOf" srcId="{2F9AFA69-21CB-48B7-A0E6-9FDF0F2E6CEF}" destId="{E26DF202-1531-456F-AD3E-FA548AC38C2C}" srcOrd="8" destOrd="0" presId="urn:microsoft.com/office/officeart/2011/layout/HexagonRadial"/>
    <dgm:cxn modelId="{44B2D501-0571-4B6E-BEED-F841EB20BC50}" type="presParOf" srcId="{2F9AFA69-21CB-48B7-A0E6-9FDF0F2E6CEF}" destId="{450BF0B5-EC3B-4125-A392-D72D1ECD477B}" srcOrd="9" destOrd="0" presId="urn:microsoft.com/office/officeart/2011/layout/HexagonRadial"/>
    <dgm:cxn modelId="{9336F619-5326-48AC-97BD-67A8D779C4E3}" type="presParOf" srcId="{450BF0B5-EC3B-4125-A392-D72D1ECD477B}" destId="{C029A710-3F8E-42EA-8125-151FE00E799F}" srcOrd="0" destOrd="0" presId="urn:microsoft.com/office/officeart/2011/layout/HexagonRadial"/>
    <dgm:cxn modelId="{FD2B47A9-0086-4512-9165-011E3F8F4077}" type="presParOf" srcId="{2F9AFA69-21CB-48B7-A0E6-9FDF0F2E6CEF}" destId="{514C5513-A6A9-4E84-A785-D57E9138C3C7}" srcOrd="10" destOrd="0" presId="urn:microsoft.com/office/officeart/2011/layout/HexagonRadial"/>
    <dgm:cxn modelId="{ED78ADA5-B864-4C3A-86BF-196D7E1C57BF}" type="presParOf" srcId="{2F9AFA69-21CB-48B7-A0E6-9FDF0F2E6CEF}" destId="{A5BC949A-BE97-49E0-A4D7-C8FE052FB31B}" srcOrd="11" destOrd="0" presId="urn:microsoft.com/office/officeart/2011/layout/HexagonRadial"/>
    <dgm:cxn modelId="{293DC758-59B3-46E5-BAC1-5EF93DD09045}" type="presParOf" srcId="{A5BC949A-BE97-49E0-A4D7-C8FE052FB31B}" destId="{00E3E308-2A1C-4A9F-B0E7-E339E432EB91}" srcOrd="0" destOrd="0" presId="urn:microsoft.com/office/officeart/2011/layout/HexagonRadial"/>
    <dgm:cxn modelId="{44112300-FB27-49F3-97CA-1B0DF84A87EB}" type="presParOf" srcId="{2F9AFA69-21CB-48B7-A0E6-9FDF0F2E6CEF}" destId="{16136173-B82F-4E95-851D-DD3405082D4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AD213AA-4221-4565-BA07-E652ACE95436}" type="doc">
      <dgm:prSet loTypeId="urn:microsoft.com/office/officeart/2005/8/layout/venn2" loCatId="relationship" qsTypeId="urn:microsoft.com/office/officeart/2005/8/quickstyle/3d4" qsCatId="3D" csTypeId="urn:microsoft.com/office/officeart/2005/8/colors/accent1_2" csCatId="accent1" phldr="1"/>
      <dgm:spPr/>
      <dgm:t>
        <a:bodyPr/>
        <a:lstStyle/>
        <a:p>
          <a:endParaRPr lang="en-US"/>
        </a:p>
      </dgm:t>
    </dgm:pt>
    <dgm:pt modelId="{B0BB897C-625A-4193-A166-43A744A9F74A}">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Positive Symptoms</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2DF34DC9-B37B-4833-96C6-25C61D476891}" type="parTrans" cxnId="{C0722019-9E30-4661-A24D-CCF75049CB7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FAB1A463-5259-4F24-8EF7-5727893B509C}" type="sibTrans" cxnId="{C0722019-9E30-4661-A24D-CCF75049CB7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04C519D1-1BE6-4402-A0D3-08133962EDAF}">
      <dgm:prSet custT="1"/>
      <dgm:spPr/>
      <dgm:t>
        <a:bodyPr/>
        <a:lstStyle/>
        <a:p>
          <a:r>
            <a:rPr lang="en-US" sz="1800" b="1"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Negative Symptoms</a:t>
          </a:r>
          <a:endParaRPr lang="ar-SA" sz="1800" b="1"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7033ABFD-5C77-41DC-952D-23CE73D5FF49}" type="parTrans" cxnId="{B264AC15-76CA-4E88-995B-6FD5164486F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23FEE1AA-FFCB-4E6A-A548-F7F3B684D1A7}" type="sibTrans" cxnId="{B264AC15-76CA-4E88-995B-6FD5164486F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3B7E31BE-9412-461A-895B-3DB265E1F716}">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Disorganization</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E2DE3785-119C-4D77-BC82-A480E71EBDB4}" type="parTrans" cxnId="{79EA2854-15AE-4CD7-85C9-A09BB0E4A90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5BEEDEBD-07CE-4590-AA26-45E163041607}" type="sibTrans" cxnId="{79EA2854-15AE-4CD7-85C9-A09BB0E4A90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9E28BC83-DA65-42E0-9DE3-5601CA41A428}">
      <dgm:prSet custT="1"/>
      <dgm:spPr/>
      <dgm:t>
        <a:bodyPr/>
        <a:lstStyle/>
        <a:p>
          <a:r>
            <a:rPr lang="en-US" sz="1800" b="1"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Cognitive Deficits</a:t>
          </a:r>
          <a:endParaRPr lang="ar-SA" sz="1800" b="1"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00E1C83B-9304-411E-ACED-0B5E23A2C868}" type="parTrans" cxnId="{56C06D7B-D2D8-40EB-9B9B-F2261E070695}">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51FED486-BF44-41C8-8272-98D5192FBFEA}" type="sibTrans" cxnId="{56C06D7B-D2D8-40EB-9B9B-F2261E070695}">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1B194B48-EFB9-4ECB-86C1-439F6E395AC7}">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Mood Symptoms</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26E0FF30-5D3C-48CB-87AB-9F739C78AB9B}" type="parTrans" cxnId="{CF2F3D9B-BAA5-4E26-BDD4-283E275F27C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5C9F0466-3385-4C22-833B-D1BD8634DFC8}" type="sibTrans" cxnId="{CF2F3D9B-BAA5-4E26-BDD4-283E275F27C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38148A87-C4AD-48A4-B29E-580D9102FECD}">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Function</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839F9823-711B-493D-BECE-8991E10028BB}" type="parTrans" cxnId="{CC44CCF5-7353-4F27-8197-6E21C17622C6}">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E2DB6FD0-5E2A-430A-9EFF-9E03F4FA4BBF}" type="sibTrans" cxnId="{CC44CCF5-7353-4F27-8197-6E21C17622C6}">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1810BEED-0999-4497-BBD9-809AB522CBCD}" type="pres">
      <dgm:prSet presAssocID="{DAD213AA-4221-4565-BA07-E652ACE95436}" presName="Name0" presStyleCnt="0">
        <dgm:presLayoutVars>
          <dgm:chMax val="7"/>
          <dgm:resizeHandles val="exact"/>
        </dgm:presLayoutVars>
      </dgm:prSet>
      <dgm:spPr/>
    </dgm:pt>
    <dgm:pt modelId="{D873B282-DC9C-4191-9663-19CF93E8A883}" type="pres">
      <dgm:prSet presAssocID="{DAD213AA-4221-4565-BA07-E652ACE95436}" presName="comp1" presStyleCnt="0"/>
      <dgm:spPr/>
    </dgm:pt>
    <dgm:pt modelId="{33B79239-E37B-42D0-AFB2-16575AD68C7C}" type="pres">
      <dgm:prSet presAssocID="{DAD213AA-4221-4565-BA07-E652ACE95436}" presName="circle1" presStyleLbl="node1" presStyleIdx="0" presStyleCnt="6"/>
      <dgm:spPr/>
    </dgm:pt>
    <dgm:pt modelId="{4B834CFC-3F58-4A5B-9BE5-F3B0E2005464}" type="pres">
      <dgm:prSet presAssocID="{DAD213AA-4221-4565-BA07-E652ACE95436}" presName="c1text" presStyleLbl="node1" presStyleIdx="0" presStyleCnt="6">
        <dgm:presLayoutVars>
          <dgm:bulletEnabled val="1"/>
        </dgm:presLayoutVars>
      </dgm:prSet>
      <dgm:spPr/>
    </dgm:pt>
    <dgm:pt modelId="{4F4C2315-DDE8-48CF-89F6-8E0A27A292A4}" type="pres">
      <dgm:prSet presAssocID="{DAD213AA-4221-4565-BA07-E652ACE95436}" presName="comp2" presStyleCnt="0"/>
      <dgm:spPr/>
    </dgm:pt>
    <dgm:pt modelId="{247ABDE0-2875-4A13-8824-AFFCAB771920}" type="pres">
      <dgm:prSet presAssocID="{DAD213AA-4221-4565-BA07-E652ACE95436}" presName="circle2" presStyleLbl="node1" presStyleIdx="1" presStyleCnt="6"/>
      <dgm:spPr/>
    </dgm:pt>
    <dgm:pt modelId="{607E869A-1F29-4A42-B5D4-4C4F7211065D}" type="pres">
      <dgm:prSet presAssocID="{DAD213AA-4221-4565-BA07-E652ACE95436}" presName="c2text" presStyleLbl="node1" presStyleIdx="1" presStyleCnt="6">
        <dgm:presLayoutVars>
          <dgm:bulletEnabled val="1"/>
        </dgm:presLayoutVars>
      </dgm:prSet>
      <dgm:spPr/>
    </dgm:pt>
    <dgm:pt modelId="{0C70F098-50FC-4A05-A275-37E9E0550846}" type="pres">
      <dgm:prSet presAssocID="{DAD213AA-4221-4565-BA07-E652ACE95436}" presName="comp3" presStyleCnt="0"/>
      <dgm:spPr/>
    </dgm:pt>
    <dgm:pt modelId="{6FD610C9-A7CD-4159-B96C-40DFE5963A2D}" type="pres">
      <dgm:prSet presAssocID="{DAD213AA-4221-4565-BA07-E652ACE95436}" presName="circle3" presStyleLbl="node1" presStyleIdx="2" presStyleCnt="6"/>
      <dgm:spPr/>
    </dgm:pt>
    <dgm:pt modelId="{2A40B2E4-DBE1-4EB3-AD44-7CE2FE2AFE6A}" type="pres">
      <dgm:prSet presAssocID="{DAD213AA-4221-4565-BA07-E652ACE95436}" presName="c3text" presStyleLbl="node1" presStyleIdx="2" presStyleCnt="6">
        <dgm:presLayoutVars>
          <dgm:bulletEnabled val="1"/>
        </dgm:presLayoutVars>
      </dgm:prSet>
      <dgm:spPr/>
    </dgm:pt>
    <dgm:pt modelId="{0A39B8B9-8E31-4E17-B22E-F12F38DCAEB1}" type="pres">
      <dgm:prSet presAssocID="{DAD213AA-4221-4565-BA07-E652ACE95436}" presName="comp4" presStyleCnt="0"/>
      <dgm:spPr/>
    </dgm:pt>
    <dgm:pt modelId="{F4F2E932-7916-494E-981D-D408B3A4AB45}" type="pres">
      <dgm:prSet presAssocID="{DAD213AA-4221-4565-BA07-E652ACE95436}" presName="circle4" presStyleLbl="node1" presStyleIdx="3" presStyleCnt="6"/>
      <dgm:spPr/>
    </dgm:pt>
    <dgm:pt modelId="{A4D41D12-6A3F-4F9D-9765-8C15B3F863C1}" type="pres">
      <dgm:prSet presAssocID="{DAD213AA-4221-4565-BA07-E652ACE95436}" presName="c4text" presStyleLbl="node1" presStyleIdx="3" presStyleCnt="6">
        <dgm:presLayoutVars>
          <dgm:bulletEnabled val="1"/>
        </dgm:presLayoutVars>
      </dgm:prSet>
      <dgm:spPr/>
    </dgm:pt>
    <dgm:pt modelId="{29322B21-E189-4470-9575-0693DA4DDA70}" type="pres">
      <dgm:prSet presAssocID="{DAD213AA-4221-4565-BA07-E652ACE95436}" presName="comp5" presStyleCnt="0"/>
      <dgm:spPr/>
    </dgm:pt>
    <dgm:pt modelId="{5A3FDB35-53B0-4548-BB71-5AE83BC86218}" type="pres">
      <dgm:prSet presAssocID="{DAD213AA-4221-4565-BA07-E652ACE95436}" presName="circle5" presStyleLbl="node1" presStyleIdx="4" presStyleCnt="6"/>
      <dgm:spPr/>
    </dgm:pt>
    <dgm:pt modelId="{BE40F0AE-0A76-4BDE-8853-5580FE3502F2}" type="pres">
      <dgm:prSet presAssocID="{DAD213AA-4221-4565-BA07-E652ACE95436}" presName="c5text" presStyleLbl="node1" presStyleIdx="4" presStyleCnt="6">
        <dgm:presLayoutVars>
          <dgm:bulletEnabled val="1"/>
        </dgm:presLayoutVars>
      </dgm:prSet>
      <dgm:spPr/>
    </dgm:pt>
    <dgm:pt modelId="{0C26F1AA-461B-4996-864B-73052ED10732}" type="pres">
      <dgm:prSet presAssocID="{DAD213AA-4221-4565-BA07-E652ACE95436}" presName="comp6" presStyleCnt="0"/>
      <dgm:spPr/>
    </dgm:pt>
    <dgm:pt modelId="{3CFDFBD2-8048-4059-9EFC-A0AB1D1B227B}" type="pres">
      <dgm:prSet presAssocID="{DAD213AA-4221-4565-BA07-E652ACE95436}" presName="circle6" presStyleLbl="node1" presStyleIdx="5" presStyleCnt="6" custScaleX="146965"/>
      <dgm:spPr/>
    </dgm:pt>
    <dgm:pt modelId="{68DF3524-058E-4708-8656-6FB700677180}" type="pres">
      <dgm:prSet presAssocID="{DAD213AA-4221-4565-BA07-E652ACE95436}" presName="c6text" presStyleLbl="node1" presStyleIdx="5" presStyleCnt="6">
        <dgm:presLayoutVars>
          <dgm:bulletEnabled val="1"/>
        </dgm:presLayoutVars>
      </dgm:prSet>
      <dgm:spPr/>
    </dgm:pt>
  </dgm:ptLst>
  <dgm:cxnLst>
    <dgm:cxn modelId="{B264AC15-76CA-4E88-995B-6FD5164486FD}" srcId="{DAD213AA-4221-4565-BA07-E652ACE95436}" destId="{04C519D1-1BE6-4402-A0D3-08133962EDAF}" srcOrd="1" destOrd="0" parTransId="{7033ABFD-5C77-41DC-952D-23CE73D5FF49}" sibTransId="{23FEE1AA-FFCB-4E6A-A548-F7F3B684D1A7}"/>
    <dgm:cxn modelId="{C0722019-9E30-4661-A24D-CCF75049CB74}" srcId="{DAD213AA-4221-4565-BA07-E652ACE95436}" destId="{B0BB897C-625A-4193-A166-43A744A9F74A}" srcOrd="0" destOrd="0" parTransId="{2DF34DC9-B37B-4833-96C6-25C61D476891}" sibTransId="{FAB1A463-5259-4F24-8EF7-5727893B509C}"/>
    <dgm:cxn modelId="{32102B23-C620-42FE-B786-A37D85E05604}" type="presOf" srcId="{B0BB897C-625A-4193-A166-43A744A9F74A}" destId="{4B834CFC-3F58-4A5B-9BE5-F3B0E2005464}" srcOrd="1" destOrd="0" presId="urn:microsoft.com/office/officeart/2005/8/layout/venn2"/>
    <dgm:cxn modelId="{AA401526-946D-4995-928A-4C59D8ECC6F5}" type="presOf" srcId="{3B7E31BE-9412-461A-895B-3DB265E1F716}" destId="{6FD610C9-A7CD-4159-B96C-40DFE5963A2D}" srcOrd="0" destOrd="0" presId="urn:microsoft.com/office/officeart/2005/8/layout/venn2"/>
    <dgm:cxn modelId="{05C11533-9857-4216-A61D-CBA7D27876AF}" type="presOf" srcId="{04C519D1-1BE6-4402-A0D3-08133962EDAF}" destId="{247ABDE0-2875-4A13-8824-AFFCAB771920}" srcOrd="0" destOrd="0" presId="urn:microsoft.com/office/officeart/2005/8/layout/venn2"/>
    <dgm:cxn modelId="{A57E7A3F-3F71-416C-96B8-74F8CF095433}" type="presOf" srcId="{B0BB897C-625A-4193-A166-43A744A9F74A}" destId="{33B79239-E37B-42D0-AFB2-16575AD68C7C}" srcOrd="0" destOrd="0" presId="urn:microsoft.com/office/officeart/2005/8/layout/venn2"/>
    <dgm:cxn modelId="{BA1D1248-30C3-4BAD-9963-7E717A437059}" type="presOf" srcId="{38148A87-C4AD-48A4-B29E-580D9102FECD}" destId="{3CFDFBD2-8048-4059-9EFC-A0AB1D1B227B}" srcOrd="0" destOrd="0" presId="urn:microsoft.com/office/officeart/2005/8/layout/venn2"/>
    <dgm:cxn modelId="{B187DB68-6C80-4D72-B3D3-0DFC6B7039CD}" type="presOf" srcId="{04C519D1-1BE6-4402-A0D3-08133962EDAF}" destId="{607E869A-1F29-4A42-B5D4-4C4F7211065D}" srcOrd="1" destOrd="0" presId="urn:microsoft.com/office/officeart/2005/8/layout/venn2"/>
    <dgm:cxn modelId="{F875264C-140D-477E-BF17-C29C904741AF}" type="presOf" srcId="{1B194B48-EFB9-4ECB-86C1-439F6E395AC7}" destId="{5A3FDB35-53B0-4548-BB71-5AE83BC86218}" srcOrd="0" destOrd="0" presId="urn:microsoft.com/office/officeart/2005/8/layout/venn2"/>
    <dgm:cxn modelId="{79EA2854-15AE-4CD7-85C9-A09BB0E4A90D}" srcId="{DAD213AA-4221-4565-BA07-E652ACE95436}" destId="{3B7E31BE-9412-461A-895B-3DB265E1F716}" srcOrd="2" destOrd="0" parTransId="{E2DE3785-119C-4D77-BC82-A480E71EBDB4}" sibTransId="{5BEEDEBD-07CE-4590-AA26-45E163041607}"/>
    <dgm:cxn modelId="{56C06D7B-D2D8-40EB-9B9B-F2261E070695}" srcId="{DAD213AA-4221-4565-BA07-E652ACE95436}" destId="{9E28BC83-DA65-42E0-9DE3-5601CA41A428}" srcOrd="3" destOrd="0" parTransId="{00E1C83B-9304-411E-ACED-0B5E23A2C868}" sibTransId="{51FED486-BF44-41C8-8272-98D5192FBFEA}"/>
    <dgm:cxn modelId="{A72E1D81-942F-4F4D-BA03-CF9EF01DBD28}" type="presOf" srcId="{9E28BC83-DA65-42E0-9DE3-5601CA41A428}" destId="{F4F2E932-7916-494E-981D-D408B3A4AB45}" srcOrd="0" destOrd="0" presId="urn:microsoft.com/office/officeart/2005/8/layout/venn2"/>
    <dgm:cxn modelId="{6A83EA90-A6C4-4021-A998-46320445F96B}" type="presOf" srcId="{3B7E31BE-9412-461A-895B-3DB265E1F716}" destId="{2A40B2E4-DBE1-4EB3-AD44-7CE2FE2AFE6A}" srcOrd="1" destOrd="0" presId="urn:microsoft.com/office/officeart/2005/8/layout/venn2"/>
    <dgm:cxn modelId="{CF2F3D9B-BAA5-4E26-BDD4-283E275F27C4}" srcId="{DAD213AA-4221-4565-BA07-E652ACE95436}" destId="{1B194B48-EFB9-4ECB-86C1-439F6E395AC7}" srcOrd="4" destOrd="0" parTransId="{26E0FF30-5D3C-48CB-87AB-9F739C78AB9B}" sibTransId="{5C9F0466-3385-4C22-833B-D1BD8634DFC8}"/>
    <dgm:cxn modelId="{6BDE919C-067F-4E71-BFA9-4CE8C98891F8}" type="presOf" srcId="{1B194B48-EFB9-4ECB-86C1-439F6E395AC7}" destId="{BE40F0AE-0A76-4BDE-8853-5580FE3502F2}" srcOrd="1" destOrd="0" presId="urn:microsoft.com/office/officeart/2005/8/layout/venn2"/>
    <dgm:cxn modelId="{454121D8-BB27-42C3-8687-C921E6CDF570}" type="presOf" srcId="{9E28BC83-DA65-42E0-9DE3-5601CA41A428}" destId="{A4D41D12-6A3F-4F9D-9765-8C15B3F863C1}" srcOrd="1" destOrd="0" presId="urn:microsoft.com/office/officeart/2005/8/layout/venn2"/>
    <dgm:cxn modelId="{46AA9DF5-0AFE-4D8F-8A96-FF27098AA37A}" type="presOf" srcId="{38148A87-C4AD-48A4-B29E-580D9102FECD}" destId="{68DF3524-058E-4708-8656-6FB700677180}" srcOrd="1" destOrd="0" presId="urn:microsoft.com/office/officeart/2005/8/layout/venn2"/>
    <dgm:cxn modelId="{CC44CCF5-7353-4F27-8197-6E21C17622C6}" srcId="{DAD213AA-4221-4565-BA07-E652ACE95436}" destId="{38148A87-C4AD-48A4-B29E-580D9102FECD}" srcOrd="5" destOrd="0" parTransId="{839F9823-711B-493D-BECE-8991E10028BB}" sibTransId="{E2DB6FD0-5E2A-430A-9EFF-9E03F4FA4BBF}"/>
    <dgm:cxn modelId="{5D4E40F7-38DB-448F-93EC-ABD28B1F0110}" type="presOf" srcId="{DAD213AA-4221-4565-BA07-E652ACE95436}" destId="{1810BEED-0999-4497-BBD9-809AB522CBCD}" srcOrd="0" destOrd="0" presId="urn:microsoft.com/office/officeart/2005/8/layout/venn2"/>
    <dgm:cxn modelId="{BBFA28DF-F7C7-4D8C-AD3A-AEBB8773B5DC}" type="presParOf" srcId="{1810BEED-0999-4497-BBD9-809AB522CBCD}" destId="{D873B282-DC9C-4191-9663-19CF93E8A883}" srcOrd="0" destOrd="0" presId="urn:microsoft.com/office/officeart/2005/8/layout/venn2"/>
    <dgm:cxn modelId="{84EEB2D5-7E32-4F6C-A6D7-5F6ED8E02D2C}" type="presParOf" srcId="{D873B282-DC9C-4191-9663-19CF93E8A883}" destId="{33B79239-E37B-42D0-AFB2-16575AD68C7C}" srcOrd="0" destOrd="0" presId="urn:microsoft.com/office/officeart/2005/8/layout/venn2"/>
    <dgm:cxn modelId="{8456C87E-8D97-4027-B3A6-61892E20F8AD}" type="presParOf" srcId="{D873B282-DC9C-4191-9663-19CF93E8A883}" destId="{4B834CFC-3F58-4A5B-9BE5-F3B0E2005464}" srcOrd="1" destOrd="0" presId="urn:microsoft.com/office/officeart/2005/8/layout/venn2"/>
    <dgm:cxn modelId="{CAB48225-B37E-48EE-8C5D-60ABCC560A72}" type="presParOf" srcId="{1810BEED-0999-4497-BBD9-809AB522CBCD}" destId="{4F4C2315-DDE8-48CF-89F6-8E0A27A292A4}" srcOrd="1" destOrd="0" presId="urn:microsoft.com/office/officeart/2005/8/layout/venn2"/>
    <dgm:cxn modelId="{8E744FE1-873D-43C9-9118-80B00B48053B}" type="presParOf" srcId="{4F4C2315-DDE8-48CF-89F6-8E0A27A292A4}" destId="{247ABDE0-2875-4A13-8824-AFFCAB771920}" srcOrd="0" destOrd="0" presId="urn:microsoft.com/office/officeart/2005/8/layout/venn2"/>
    <dgm:cxn modelId="{43E2D5A0-5CD2-40B4-BD05-9E5EEF976554}" type="presParOf" srcId="{4F4C2315-DDE8-48CF-89F6-8E0A27A292A4}" destId="{607E869A-1F29-4A42-B5D4-4C4F7211065D}" srcOrd="1" destOrd="0" presId="urn:microsoft.com/office/officeart/2005/8/layout/venn2"/>
    <dgm:cxn modelId="{2F7B27D2-6867-45B5-A093-77548333532D}" type="presParOf" srcId="{1810BEED-0999-4497-BBD9-809AB522CBCD}" destId="{0C70F098-50FC-4A05-A275-37E9E0550846}" srcOrd="2" destOrd="0" presId="urn:microsoft.com/office/officeart/2005/8/layout/venn2"/>
    <dgm:cxn modelId="{43062480-E719-4BF2-8819-8D12AEDCFF95}" type="presParOf" srcId="{0C70F098-50FC-4A05-A275-37E9E0550846}" destId="{6FD610C9-A7CD-4159-B96C-40DFE5963A2D}" srcOrd="0" destOrd="0" presId="urn:microsoft.com/office/officeart/2005/8/layout/venn2"/>
    <dgm:cxn modelId="{F0F62EDD-C969-4848-854F-82D62E91A74E}" type="presParOf" srcId="{0C70F098-50FC-4A05-A275-37E9E0550846}" destId="{2A40B2E4-DBE1-4EB3-AD44-7CE2FE2AFE6A}" srcOrd="1" destOrd="0" presId="urn:microsoft.com/office/officeart/2005/8/layout/venn2"/>
    <dgm:cxn modelId="{521B67E8-3FC0-4236-B804-9865DC2CEAC0}" type="presParOf" srcId="{1810BEED-0999-4497-BBD9-809AB522CBCD}" destId="{0A39B8B9-8E31-4E17-B22E-F12F38DCAEB1}" srcOrd="3" destOrd="0" presId="urn:microsoft.com/office/officeart/2005/8/layout/venn2"/>
    <dgm:cxn modelId="{F345CE60-192C-4B7A-8C74-E10206D0AFDA}" type="presParOf" srcId="{0A39B8B9-8E31-4E17-B22E-F12F38DCAEB1}" destId="{F4F2E932-7916-494E-981D-D408B3A4AB45}" srcOrd="0" destOrd="0" presId="urn:microsoft.com/office/officeart/2005/8/layout/venn2"/>
    <dgm:cxn modelId="{C2F34303-554F-42E2-8C34-8262453C493B}" type="presParOf" srcId="{0A39B8B9-8E31-4E17-B22E-F12F38DCAEB1}" destId="{A4D41D12-6A3F-4F9D-9765-8C15B3F863C1}" srcOrd="1" destOrd="0" presId="urn:microsoft.com/office/officeart/2005/8/layout/venn2"/>
    <dgm:cxn modelId="{20B0B961-BEE3-4042-A1DD-3F5D46B59E88}" type="presParOf" srcId="{1810BEED-0999-4497-BBD9-809AB522CBCD}" destId="{29322B21-E189-4470-9575-0693DA4DDA70}" srcOrd="4" destOrd="0" presId="urn:microsoft.com/office/officeart/2005/8/layout/venn2"/>
    <dgm:cxn modelId="{E4573412-9FD9-4C33-ABEC-4EC3B60A0674}" type="presParOf" srcId="{29322B21-E189-4470-9575-0693DA4DDA70}" destId="{5A3FDB35-53B0-4548-BB71-5AE83BC86218}" srcOrd="0" destOrd="0" presId="urn:microsoft.com/office/officeart/2005/8/layout/venn2"/>
    <dgm:cxn modelId="{30B48346-7082-4D32-9B3C-97A3E521D548}" type="presParOf" srcId="{29322B21-E189-4470-9575-0693DA4DDA70}" destId="{BE40F0AE-0A76-4BDE-8853-5580FE3502F2}" srcOrd="1" destOrd="0" presId="urn:microsoft.com/office/officeart/2005/8/layout/venn2"/>
    <dgm:cxn modelId="{C0833A86-B10A-4DE3-B54C-1FBD583AFC94}" type="presParOf" srcId="{1810BEED-0999-4497-BBD9-809AB522CBCD}" destId="{0C26F1AA-461B-4996-864B-73052ED10732}" srcOrd="5" destOrd="0" presId="urn:microsoft.com/office/officeart/2005/8/layout/venn2"/>
    <dgm:cxn modelId="{52314A33-8642-446C-B837-948C9BBC56D4}" type="presParOf" srcId="{0C26F1AA-461B-4996-864B-73052ED10732}" destId="{3CFDFBD2-8048-4059-9EFC-A0AB1D1B227B}" srcOrd="0" destOrd="0" presId="urn:microsoft.com/office/officeart/2005/8/layout/venn2"/>
    <dgm:cxn modelId="{B35A6FDA-4E75-4C5E-A662-684332EEBCD7}" type="presParOf" srcId="{0C26F1AA-461B-4996-864B-73052ED10732}" destId="{68DF3524-058E-4708-8656-6FB70067718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A82ACF-D7B7-4503-B1AB-264D0DCEB447}" type="doc">
      <dgm:prSet loTypeId="urn:microsoft.com/office/officeart/2008/layout/PictureStrips" loCatId="picture" qsTypeId="urn:microsoft.com/office/officeart/2009/2/quickstyle/3d8" qsCatId="3D" csTypeId="urn:microsoft.com/office/officeart/2005/8/colors/accent1_2" csCatId="accent1" phldr="1"/>
      <dgm:spPr/>
      <dgm:t>
        <a:bodyPr/>
        <a:lstStyle/>
        <a:p>
          <a:endParaRPr lang="en-US"/>
        </a:p>
      </dgm:t>
    </dgm:pt>
    <dgm:pt modelId="{74587ECE-65C1-4971-8F94-3B39F6D11008}">
      <dgm:prSet custT="1"/>
      <dgm:spPr/>
      <dgm:t>
        <a:bodyPr>
          <a:sp3d extrusionH="57150">
            <a:bevelT w="38100" h="38100" prst="angle"/>
          </a:sp3d>
        </a:bodyPr>
        <a:lstStyle/>
        <a:p>
          <a:pPr algn="ctr"/>
          <a:r>
            <a:rPr lang="en-US" sz="6600" b="1"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rPr>
            <a:t>Unknown </a:t>
          </a:r>
          <a:endParaRPr lang="ar-SA" sz="6600" b="1"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endParaRPr>
        </a:p>
      </dgm:t>
    </dgm:pt>
    <dgm:pt modelId="{15832E87-FA03-4B96-988C-B15FD24ECC01}" type="parTrans" cxnId="{504F2E04-051A-431C-B595-82143BB7C8A7}">
      <dgm:prSet/>
      <dgm:spPr/>
      <dgm:t>
        <a:bodyPr/>
        <a:lstStyle/>
        <a:p>
          <a:pPr algn="l"/>
          <a:endParaRPr lang="en-US" b="1" cap="none" spc="0">
            <a:ln w="9525">
              <a:solidFill>
                <a:srgbClr val="C00000"/>
              </a:solidFill>
              <a:prstDash val="solid"/>
            </a:ln>
            <a:solidFill>
              <a:srgbClr val="FFFF00"/>
            </a:solidFill>
            <a:effectLst>
              <a:glow rad="63500">
                <a:schemeClr val="accent1">
                  <a:satMod val="175000"/>
                  <a:alpha val="40000"/>
                </a:schemeClr>
              </a:glow>
              <a:outerShdw blurRad="12700" dist="38100" dir="2700000" algn="tl" rotWithShape="0">
                <a:schemeClr val="bg1">
                  <a:lumMod val="50000"/>
                </a:schemeClr>
              </a:outerShdw>
            </a:effectLst>
          </a:endParaRPr>
        </a:p>
      </dgm:t>
    </dgm:pt>
    <dgm:pt modelId="{D6C2BC71-B0E0-4EC9-9ED6-8F266C0571A9}" type="sibTrans" cxnId="{504F2E04-051A-431C-B595-82143BB7C8A7}">
      <dgm:prSet/>
      <dgm:spPr/>
      <dgm:t>
        <a:bodyPr/>
        <a:lstStyle/>
        <a:p>
          <a:pPr algn="l"/>
          <a:endParaRPr lang="en-US" b="1" cap="none" spc="0">
            <a:ln w="9525">
              <a:solidFill>
                <a:srgbClr val="C00000"/>
              </a:solidFill>
              <a:prstDash val="solid"/>
            </a:ln>
            <a:solidFill>
              <a:srgbClr val="FFFF00"/>
            </a:solidFill>
            <a:effectLst>
              <a:glow rad="63500">
                <a:schemeClr val="accent1">
                  <a:satMod val="175000"/>
                  <a:alpha val="40000"/>
                </a:schemeClr>
              </a:glow>
              <a:outerShdw blurRad="12700" dist="38100" dir="2700000" algn="tl" rotWithShape="0">
                <a:schemeClr val="bg1">
                  <a:lumMod val="50000"/>
                </a:schemeClr>
              </a:outerShdw>
            </a:effectLst>
          </a:endParaRPr>
        </a:p>
      </dgm:t>
    </dgm:pt>
    <dgm:pt modelId="{CFCC9DE2-7E31-4117-BAD1-593834489C0A}" type="pres">
      <dgm:prSet presAssocID="{3DA82ACF-D7B7-4503-B1AB-264D0DCEB447}" presName="Name0" presStyleCnt="0">
        <dgm:presLayoutVars>
          <dgm:dir/>
          <dgm:resizeHandles val="exact"/>
        </dgm:presLayoutVars>
      </dgm:prSet>
      <dgm:spPr/>
    </dgm:pt>
    <dgm:pt modelId="{D86E0341-51D9-4803-8B0E-A3B2528BCC60}" type="pres">
      <dgm:prSet presAssocID="{74587ECE-65C1-4971-8F94-3B39F6D11008}" presName="composite" presStyleCnt="0"/>
      <dgm:spPr/>
    </dgm:pt>
    <dgm:pt modelId="{49DA8A7F-529C-45FA-BBCE-D07CF9958594}" type="pres">
      <dgm:prSet presAssocID="{74587ECE-65C1-4971-8F94-3B39F6D11008}" presName="rect1" presStyleLbl="trAlignAcc1" presStyleIdx="0" presStyleCnt="1">
        <dgm:presLayoutVars>
          <dgm:bulletEnabled val="1"/>
        </dgm:presLayoutVars>
      </dgm:prSet>
      <dgm:spPr/>
    </dgm:pt>
    <dgm:pt modelId="{2756791D-09DE-4BCA-ACD4-3B67E016CF39}" type="pres">
      <dgm:prSet presAssocID="{74587ECE-65C1-4971-8F94-3B39F6D11008}"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extLst>
        <a:ext uri="{E40237B7-FDA0-4F09-8148-C483321AD2D9}">
          <dgm14:cNvPr xmlns:dgm14="http://schemas.microsoft.com/office/drawing/2010/diagram" id="0" name="" descr="possible &lt;strong&gt;causes&lt;/strong&gt; of autism the possible &lt;strong&gt;causes&lt;/strong&gt; of autism vary from ..."/>
        </a:ext>
      </dgm:extLst>
    </dgm:pt>
  </dgm:ptLst>
  <dgm:cxnLst>
    <dgm:cxn modelId="{504F2E04-051A-431C-B595-82143BB7C8A7}" srcId="{3DA82ACF-D7B7-4503-B1AB-264D0DCEB447}" destId="{74587ECE-65C1-4971-8F94-3B39F6D11008}" srcOrd="0" destOrd="0" parTransId="{15832E87-FA03-4B96-988C-B15FD24ECC01}" sibTransId="{D6C2BC71-B0E0-4EC9-9ED6-8F266C0571A9}"/>
    <dgm:cxn modelId="{DA1452CF-91A8-4297-985C-7D33D7D9A77B}" type="presOf" srcId="{3DA82ACF-D7B7-4503-B1AB-264D0DCEB447}" destId="{CFCC9DE2-7E31-4117-BAD1-593834489C0A}" srcOrd="0" destOrd="0" presId="urn:microsoft.com/office/officeart/2008/layout/PictureStrips"/>
    <dgm:cxn modelId="{A1C651F1-F164-487D-A85D-B50390D7883C}" type="presOf" srcId="{74587ECE-65C1-4971-8F94-3B39F6D11008}" destId="{49DA8A7F-529C-45FA-BBCE-D07CF9958594}" srcOrd="0" destOrd="0" presId="urn:microsoft.com/office/officeart/2008/layout/PictureStrips"/>
    <dgm:cxn modelId="{46651E37-419B-419E-9ED1-56CF05A85891}" type="presParOf" srcId="{CFCC9DE2-7E31-4117-BAD1-593834489C0A}" destId="{D86E0341-51D9-4803-8B0E-A3B2528BCC60}" srcOrd="0" destOrd="0" presId="urn:microsoft.com/office/officeart/2008/layout/PictureStrips"/>
    <dgm:cxn modelId="{142F84B2-326F-41AB-9A52-C1681F6199FC}" type="presParOf" srcId="{D86E0341-51D9-4803-8B0E-A3B2528BCC60}" destId="{49DA8A7F-529C-45FA-BBCE-D07CF9958594}" srcOrd="0" destOrd="0" presId="urn:microsoft.com/office/officeart/2008/layout/PictureStrips"/>
    <dgm:cxn modelId="{61D59D38-8351-4B43-B01F-E3F80C1A21A3}" type="presParOf" srcId="{D86E0341-51D9-4803-8B0E-A3B2528BCC60}" destId="{2756791D-09DE-4BCA-ACD4-3B67E016CF3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F0143D-36BB-4CF9-AABE-EF556AB92354}" type="doc">
      <dgm:prSet loTypeId="urn:microsoft.com/office/officeart/2005/8/layout/bList2" loCatId="list" qsTypeId="urn:microsoft.com/office/officeart/2009/2/quickstyle/3d8" qsCatId="3D" csTypeId="urn:microsoft.com/office/officeart/2005/8/colors/accent1_2" csCatId="accent1" phldr="1"/>
      <dgm:spPr/>
      <dgm:t>
        <a:bodyPr/>
        <a:lstStyle/>
        <a:p>
          <a:endParaRPr lang="en-US"/>
        </a:p>
      </dgm:t>
    </dgm:pt>
    <dgm:pt modelId="{6406B48B-B568-4A71-AD60-458676630752}">
      <dgm:prSet/>
      <dgm:spPr/>
      <dgm:t>
        <a:bodyPr/>
        <a:lstStyle/>
        <a:p>
          <a:pPr algn="l" rtl="0"/>
          <a:r>
            <a:rPr lang="en-US" b="1">
              <a:effectLst>
                <a:outerShdw blurRad="38100" dist="38100" dir="2700000" algn="tl">
                  <a:srgbClr val="000000">
                    <a:alpha val="43137"/>
                  </a:srgbClr>
                </a:outerShdw>
              </a:effectLst>
            </a:rPr>
            <a:t>Stress-Diathesis Model:</a:t>
          </a:r>
          <a:endParaRPr lang="ar-SA" b="1">
            <a:effectLst>
              <a:outerShdw blurRad="38100" dist="38100" dir="2700000" algn="tl">
                <a:srgbClr val="000000">
                  <a:alpha val="43137"/>
                </a:srgbClr>
              </a:outerShdw>
            </a:effectLst>
          </a:endParaRPr>
        </a:p>
      </dgm:t>
    </dgm:pt>
    <dgm:pt modelId="{31372003-B03F-4D0F-A5EF-AFAD145EA9E4}" type="parTrans" cxnId="{C46FD990-80E2-4227-AAA2-DE7617D220A2}">
      <dgm:prSet/>
      <dgm:spPr/>
      <dgm:t>
        <a:bodyPr/>
        <a:lstStyle/>
        <a:p>
          <a:pPr algn="l" rtl="0"/>
          <a:endParaRPr lang="en-US" b="1">
            <a:effectLst>
              <a:outerShdw blurRad="38100" dist="38100" dir="2700000" algn="tl">
                <a:srgbClr val="000000">
                  <a:alpha val="43137"/>
                </a:srgbClr>
              </a:outerShdw>
            </a:effectLst>
          </a:endParaRPr>
        </a:p>
      </dgm:t>
    </dgm:pt>
    <dgm:pt modelId="{6C36CC69-A484-4A4F-843B-891FD1CC8B2C}" type="sibTrans" cxnId="{C46FD990-80E2-4227-AAA2-DE7617D220A2}">
      <dgm:prSet/>
      <dgm:spPr/>
      <dgm:t>
        <a:bodyPr/>
        <a:lstStyle/>
        <a:p>
          <a:pPr algn="l" rtl="0"/>
          <a:endParaRPr lang="en-US" b="1">
            <a:effectLst>
              <a:outerShdw blurRad="38100" dist="38100" dir="2700000" algn="tl">
                <a:srgbClr val="000000">
                  <a:alpha val="43137"/>
                </a:srgbClr>
              </a:outerShdw>
            </a:effectLst>
          </a:endParaRPr>
        </a:p>
      </dgm:t>
    </dgm:pt>
    <dgm:pt modelId="{77852143-7DBB-4BEA-9BDA-752C927ACCF5}">
      <dgm:prSet/>
      <dgm:spPr/>
      <dgm:t>
        <a:bodyPr/>
        <a:lstStyle/>
        <a:p>
          <a:pPr algn="l" rtl="0"/>
          <a:r>
            <a:rPr lang="en-US" b="1" dirty="0">
              <a:effectLst>
                <a:outerShdw blurRad="38100" dist="38100" dir="2700000" algn="tl">
                  <a:srgbClr val="000000">
                    <a:alpha val="43137"/>
                  </a:srgbClr>
                </a:outerShdw>
              </a:effectLst>
            </a:rPr>
            <a:t>Biological, Psychosocial and Environmental</a:t>
          </a:r>
          <a:endParaRPr lang="ar-SA" b="1" dirty="0">
            <a:effectLst>
              <a:outerShdw blurRad="38100" dist="38100" dir="2700000" algn="tl">
                <a:srgbClr val="000000">
                  <a:alpha val="43137"/>
                </a:srgbClr>
              </a:outerShdw>
            </a:effectLst>
          </a:endParaRPr>
        </a:p>
      </dgm:t>
    </dgm:pt>
    <dgm:pt modelId="{890DCAE7-A3ED-4ED5-9634-3F5E7A1314A3}" type="parTrans" cxnId="{8DADD73E-7D66-4A86-A39D-088E33EE89D2}">
      <dgm:prSet/>
      <dgm:spPr/>
      <dgm:t>
        <a:bodyPr/>
        <a:lstStyle/>
        <a:p>
          <a:pPr algn="l" rtl="0"/>
          <a:endParaRPr lang="en-US" b="1">
            <a:effectLst>
              <a:outerShdw blurRad="38100" dist="38100" dir="2700000" algn="tl">
                <a:srgbClr val="000000">
                  <a:alpha val="43137"/>
                </a:srgbClr>
              </a:outerShdw>
            </a:effectLst>
          </a:endParaRPr>
        </a:p>
      </dgm:t>
    </dgm:pt>
    <dgm:pt modelId="{00EAECF5-9B53-484F-AE1E-75A712EBCAD0}" type="sibTrans" cxnId="{8DADD73E-7D66-4A86-A39D-088E33EE89D2}">
      <dgm:prSet/>
      <dgm:spPr/>
      <dgm:t>
        <a:bodyPr/>
        <a:lstStyle/>
        <a:p>
          <a:pPr algn="l" rtl="0"/>
          <a:endParaRPr lang="en-US" b="1">
            <a:effectLst>
              <a:outerShdw blurRad="38100" dist="38100" dir="2700000" algn="tl">
                <a:srgbClr val="000000">
                  <a:alpha val="43137"/>
                </a:srgbClr>
              </a:outerShdw>
            </a:effectLst>
          </a:endParaRPr>
        </a:p>
      </dgm:t>
    </dgm:pt>
    <dgm:pt modelId="{ABD6D553-B88B-48C3-AD21-2236445F2C5C}">
      <dgm:prSet/>
      <dgm:spPr/>
      <dgm:t>
        <a:bodyPr/>
        <a:lstStyle/>
        <a:p>
          <a:pPr algn="l" rtl="0"/>
          <a:r>
            <a:rPr lang="en-US" b="1">
              <a:effectLst>
                <a:outerShdw blurRad="38100" dist="38100" dir="2700000" algn="tl">
                  <a:srgbClr val="000000">
                    <a:alpha val="43137"/>
                  </a:srgbClr>
                </a:outerShdw>
              </a:effectLst>
            </a:rPr>
            <a:t>Neurobiology</a:t>
          </a:r>
          <a:endParaRPr lang="ar-SA" b="1">
            <a:effectLst>
              <a:outerShdw blurRad="38100" dist="38100" dir="2700000" algn="tl">
                <a:srgbClr val="000000">
                  <a:alpha val="43137"/>
                </a:srgbClr>
              </a:outerShdw>
            </a:effectLst>
          </a:endParaRPr>
        </a:p>
      </dgm:t>
    </dgm:pt>
    <dgm:pt modelId="{18348530-A4D3-4E2C-A7B0-B42183662FD7}" type="parTrans" cxnId="{D4CCA078-06FF-4467-ABB6-015C1E1FBD87}">
      <dgm:prSet/>
      <dgm:spPr/>
      <dgm:t>
        <a:bodyPr/>
        <a:lstStyle/>
        <a:p>
          <a:pPr algn="l" rtl="0"/>
          <a:endParaRPr lang="en-US" b="1">
            <a:effectLst>
              <a:outerShdw blurRad="38100" dist="38100" dir="2700000" algn="tl">
                <a:srgbClr val="000000">
                  <a:alpha val="43137"/>
                </a:srgbClr>
              </a:outerShdw>
            </a:effectLst>
          </a:endParaRPr>
        </a:p>
      </dgm:t>
    </dgm:pt>
    <dgm:pt modelId="{6ECD2146-77BE-48DE-B759-1EA16B2D7BDC}" type="sibTrans" cxnId="{D4CCA078-06FF-4467-ABB6-015C1E1FBD87}">
      <dgm:prSet/>
      <dgm:spPr/>
      <dgm:t>
        <a:bodyPr/>
        <a:lstStyle/>
        <a:p>
          <a:pPr algn="l" rtl="0"/>
          <a:endParaRPr lang="en-US" b="1">
            <a:effectLst>
              <a:outerShdw blurRad="38100" dist="38100" dir="2700000" algn="tl">
                <a:srgbClr val="000000">
                  <a:alpha val="43137"/>
                </a:srgbClr>
              </a:outerShdw>
            </a:effectLst>
          </a:endParaRPr>
        </a:p>
      </dgm:t>
    </dgm:pt>
    <dgm:pt modelId="{51FAA6E2-3369-4C94-89B4-9F3C1D5CC471}">
      <dgm:prSet/>
      <dgm:spPr/>
      <dgm:t>
        <a:bodyPr/>
        <a:lstStyle/>
        <a:p>
          <a:pPr algn="l" rtl="0"/>
          <a:r>
            <a:rPr lang="en-US" b="1" dirty="0">
              <a:effectLst>
                <a:outerShdw blurRad="38100" dist="38100" dir="2700000" algn="tl">
                  <a:srgbClr val="000000">
                    <a:alpha val="43137"/>
                  </a:srgbClr>
                </a:outerShdw>
              </a:effectLst>
            </a:rPr>
            <a:t>Areas of the brain</a:t>
          </a:r>
          <a:endParaRPr lang="ar-SA" b="1" dirty="0">
            <a:effectLst>
              <a:outerShdw blurRad="38100" dist="38100" dir="2700000" algn="tl">
                <a:srgbClr val="000000">
                  <a:alpha val="43137"/>
                </a:srgbClr>
              </a:outerShdw>
            </a:effectLst>
          </a:endParaRPr>
        </a:p>
      </dgm:t>
    </dgm:pt>
    <dgm:pt modelId="{9CC8C1B7-0944-4833-8077-A9B9D74A94ED}" type="parTrans" cxnId="{36845211-0B88-4858-AA9F-CDA9B01A3188}">
      <dgm:prSet/>
      <dgm:spPr/>
      <dgm:t>
        <a:bodyPr/>
        <a:lstStyle/>
        <a:p>
          <a:pPr algn="l" rtl="0"/>
          <a:endParaRPr lang="en-US" b="1">
            <a:effectLst>
              <a:outerShdw blurRad="38100" dist="38100" dir="2700000" algn="tl">
                <a:srgbClr val="000000">
                  <a:alpha val="43137"/>
                </a:srgbClr>
              </a:outerShdw>
            </a:effectLst>
          </a:endParaRPr>
        </a:p>
      </dgm:t>
    </dgm:pt>
    <dgm:pt modelId="{5042E44F-A807-40B6-9DD1-666B98780783}" type="sibTrans" cxnId="{36845211-0B88-4858-AA9F-CDA9B01A3188}">
      <dgm:prSet/>
      <dgm:spPr/>
      <dgm:t>
        <a:bodyPr/>
        <a:lstStyle/>
        <a:p>
          <a:pPr algn="l" rtl="0"/>
          <a:endParaRPr lang="en-US" b="1">
            <a:effectLst>
              <a:outerShdw blurRad="38100" dist="38100" dir="2700000" algn="tl">
                <a:srgbClr val="000000">
                  <a:alpha val="43137"/>
                </a:srgbClr>
              </a:outerShdw>
            </a:effectLst>
          </a:endParaRPr>
        </a:p>
      </dgm:t>
    </dgm:pt>
    <dgm:pt modelId="{E2EF679C-152E-4F5E-939A-ACB902AB6F59}">
      <dgm:prSet/>
      <dgm:spPr/>
      <dgm:t>
        <a:bodyPr/>
        <a:lstStyle/>
        <a:p>
          <a:pPr algn="l" rtl="0"/>
          <a:r>
            <a:rPr lang="en-US" b="1" dirty="0">
              <a:effectLst>
                <a:outerShdw blurRad="38100" dist="38100" dir="2700000" algn="tl">
                  <a:srgbClr val="000000">
                    <a:alpha val="43137"/>
                  </a:srgbClr>
                </a:outerShdw>
              </a:effectLst>
            </a:rPr>
            <a:t>Dopamine </a:t>
          </a:r>
          <a:endParaRPr lang="ar-SA" b="1" dirty="0">
            <a:effectLst>
              <a:outerShdw blurRad="38100" dist="38100" dir="2700000" algn="tl">
                <a:srgbClr val="000000">
                  <a:alpha val="43137"/>
                </a:srgbClr>
              </a:outerShdw>
            </a:effectLst>
          </a:endParaRPr>
        </a:p>
      </dgm:t>
    </dgm:pt>
    <dgm:pt modelId="{F2C4541D-B156-401C-9DCF-42E89740C5E1}" type="parTrans" cxnId="{9DDFDC28-1DA0-4A05-9C30-982B487C8C49}">
      <dgm:prSet/>
      <dgm:spPr/>
      <dgm:t>
        <a:bodyPr/>
        <a:lstStyle/>
        <a:p>
          <a:pPr algn="l" rtl="0"/>
          <a:endParaRPr lang="en-US" b="1">
            <a:effectLst>
              <a:outerShdw blurRad="38100" dist="38100" dir="2700000" algn="tl">
                <a:srgbClr val="000000">
                  <a:alpha val="43137"/>
                </a:srgbClr>
              </a:outerShdw>
            </a:effectLst>
          </a:endParaRPr>
        </a:p>
      </dgm:t>
    </dgm:pt>
    <dgm:pt modelId="{92E25B7A-A729-4563-B842-6E3A0A074B39}" type="sibTrans" cxnId="{9DDFDC28-1DA0-4A05-9C30-982B487C8C49}">
      <dgm:prSet/>
      <dgm:spPr/>
      <dgm:t>
        <a:bodyPr/>
        <a:lstStyle/>
        <a:p>
          <a:pPr algn="l" rtl="0"/>
          <a:endParaRPr lang="en-US" b="1">
            <a:effectLst>
              <a:outerShdw blurRad="38100" dist="38100" dir="2700000" algn="tl">
                <a:srgbClr val="000000">
                  <a:alpha val="43137"/>
                </a:srgbClr>
              </a:outerShdw>
            </a:effectLst>
          </a:endParaRPr>
        </a:p>
      </dgm:t>
    </dgm:pt>
    <dgm:pt modelId="{B1434BD5-66B9-4DE9-BC44-C8F5E3E308C1}">
      <dgm:prSet/>
      <dgm:spPr/>
      <dgm:t>
        <a:bodyPr/>
        <a:lstStyle/>
        <a:p>
          <a:pPr algn="l" rtl="0"/>
          <a:r>
            <a:rPr lang="en-US" b="1" dirty="0">
              <a:effectLst>
                <a:outerShdw blurRad="38100" dist="38100" dir="2700000" algn="tl">
                  <a:srgbClr val="000000">
                    <a:alpha val="43137"/>
                  </a:srgbClr>
                </a:outerShdw>
              </a:effectLst>
            </a:rPr>
            <a:t>Other </a:t>
          </a:r>
          <a:endParaRPr lang="ar-SA" b="1" dirty="0">
            <a:effectLst>
              <a:outerShdw blurRad="38100" dist="38100" dir="2700000" algn="tl">
                <a:srgbClr val="000000">
                  <a:alpha val="43137"/>
                </a:srgbClr>
              </a:outerShdw>
            </a:effectLst>
          </a:endParaRPr>
        </a:p>
      </dgm:t>
    </dgm:pt>
    <dgm:pt modelId="{300A23B2-4E7D-4497-B18B-FEFE6E1E3C02}" type="parTrans" cxnId="{1B49C219-96E3-4A5A-B00A-405CBAE68D16}">
      <dgm:prSet/>
      <dgm:spPr/>
      <dgm:t>
        <a:bodyPr/>
        <a:lstStyle/>
        <a:p>
          <a:pPr algn="l" rtl="0"/>
          <a:endParaRPr lang="en-US" b="1">
            <a:effectLst>
              <a:outerShdw blurRad="38100" dist="38100" dir="2700000" algn="tl">
                <a:srgbClr val="000000">
                  <a:alpha val="43137"/>
                </a:srgbClr>
              </a:outerShdw>
            </a:effectLst>
          </a:endParaRPr>
        </a:p>
      </dgm:t>
    </dgm:pt>
    <dgm:pt modelId="{B0F93472-8250-44C7-AD17-ADAD54429B25}" type="sibTrans" cxnId="{1B49C219-96E3-4A5A-B00A-405CBAE68D16}">
      <dgm:prSet/>
      <dgm:spPr/>
      <dgm:t>
        <a:bodyPr/>
        <a:lstStyle/>
        <a:p>
          <a:pPr algn="l" rtl="0"/>
          <a:endParaRPr lang="en-US" b="1">
            <a:effectLst>
              <a:outerShdw blurRad="38100" dist="38100" dir="2700000" algn="tl">
                <a:srgbClr val="000000">
                  <a:alpha val="43137"/>
                </a:srgbClr>
              </a:outerShdw>
            </a:effectLst>
          </a:endParaRPr>
        </a:p>
      </dgm:t>
    </dgm:pt>
    <dgm:pt modelId="{7118A7FD-7B76-4149-9DC0-7B7B63D77560}">
      <dgm:prSet/>
      <dgm:spPr/>
      <dgm:t>
        <a:bodyPr/>
        <a:lstStyle/>
        <a:p>
          <a:pPr algn="l" rtl="0"/>
          <a:r>
            <a:rPr lang="en-US" b="1">
              <a:effectLst>
                <a:outerShdw blurRad="38100" dist="38100" dir="2700000" algn="tl">
                  <a:srgbClr val="000000">
                    <a:alpha val="43137"/>
                  </a:srgbClr>
                </a:outerShdw>
              </a:effectLst>
            </a:rPr>
            <a:t>Neuropathology</a:t>
          </a:r>
          <a:endParaRPr lang="ar-SA" b="1">
            <a:effectLst>
              <a:outerShdw blurRad="38100" dist="38100" dir="2700000" algn="tl">
                <a:srgbClr val="000000">
                  <a:alpha val="43137"/>
                </a:srgbClr>
              </a:outerShdw>
            </a:effectLst>
          </a:endParaRPr>
        </a:p>
      </dgm:t>
    </dgm:pt>
    <dgm:pt modelId="{800A5D07-BC91-487E-BD6A-D8E3B0B9DE50}" type="parTrans" cxnId="{EAE8ABF8-AD98-4B2E-88C6-DE4DA73B23F0}">
      <dgm:prSet/>
      <dgm:spPr/>
      <dgm:t>
        <a:bodyPr/>
        <a:lstStyle/>
        <a:p>
          <a:pPr algn="l" rtl="0"/>
          <a:endParaRPr lang="en-US" b="1">
            <a:effectLst>
              <a:outerShdw blurRad="38100" dist="38100" dir="2700000" algn="tl">
                <a:srgbClr val="000000">
                  <a:alpha val="43137"/>
                </a:srgbClr>
              </a:outerShdw>
            </a:effectLst>
          </a:endParaRPr>
        </a:p>
      </dgm:t>
    </dgm:pt>
    <dgm:pt modelId="{18D83C00-4110-4A18-9A0D-7F51AF131E68}" type="sibTrans" cxnId="{EAE8ABF8-AD98-4B2E-88C6-DE4DA73B23F0}">
      <dgm:prSet/>
      <dgm:spPr/>
      <dgm:t>
        <a:bodyPr/>
        <a:lstStyle/>
        <a:p>
          <a:pPr algn="l" rtl="0"/>
          <a:endParaRPr lang="en-US" b="1">
            <a:effectLst>
              <a:outerShdw blurRad="38100" dist="38100" dir="2700000" algn="tl">
                <a:srgbClr val="000000">
                  <a:alpha val="43137"/>
                </a:srgbClr>
              </a:outerShdw>
            </a:effectLst>
          </a:endParaRPr>
        </a:p>
      </dgm:t>
    </dgm:pt>
    <dgm:pt modelId="{B73B3BEB-083D-49DC-9C0B-7685C3FBC5EC}">
      <dgm:prSet/>
      <dgm:spPr/>
      <dgm:t>
        <a:bodyPr/>
        <a:lstStyle/>
        <a:p>
          <a:pPr algn="l" rtl="0"/>
          <a:r>
            <a:rPr lang="en-US" b="1" dirty="0">
              <a:effectLst>
                <a:outerShdw blurRad="38100" dist="38100" dir="2700000" algn="tl">
                  <a:srgbClr val="000000">
                    <a:alpha val="43137"/>
                  </a:srgbClr>
                </a:outerShdw>
              </a:effectLst>
            </a:rPr>
            <a:t>structures or connections</a:t>
          </a:r>
          <a:endParaRPr lang="ar-SA" b="1" dirty="0">
            <a:effectLst>
              <a:outerShdw blurRad="38100" dist="38100" dir="2700000" algn="tl">
                <a:srgbClr val="000000">
                  <a:alpha val="43137"/>
                </a:srgbClr>
              </a:outerShdw>
            </a:effectLst>
          </a:endParaRPr>
        </a:p>
      </dgm:t>
    </dgm:pt>
    <dgm:pt modelId="{AC944CDD-C368-48FA-9D21-492C11BF1CFE}" type="parTrans" cxnId="{6732F988-A24A-4CB2-809E-71E99D6A4B08}">
      <dgm:prSet/>
      <dgm:spPr/>
      <dgm:t>
        <a:bodyPr/>
        <a:lstStyle/>
        <a:p>
          <a:pPr algn="l" rtl="0"/>
          <a:endParaRPr lang="en-US" b="1">
            <a:effectLst>
              <a:outerShdw blurRad="38100" dist="38100" dir="2700000" algn="tl">
                <a:srgbClr val="000000">
                  <a:alpha val="43137"/>
                </a:srgbClr>
              </a:outerShdw>
            </a:effectLst>
          </a:endParaRPr>
        </a:p>
      </dgm:t>
    </dgm:pt>
    <dgm:pt modelId="{B45F73DD-2C8A-44EC-8A7B-4886CD76C4F0}" type="sibTrans" cxnId="{6732F988-A24A-4CB2-809E-71E99D6A4B08}">
      <dgm:prSet/>
      <dgm:spPr/>
      <dgm:t>
        <a:bodyPr/>
        <a:lstStyle/>
        <a:p>
          <a:pPr algn="l" rtl="0"/>
          <a:endParaRPr lang="en-US" b="1">
            <a:effectLst>
              <a:outerShdw blurRad="38100" dist="38100" dir="2700000" algn="tl">
                <a:srgbClr val="000000">
                  <a:alpha val="43137"/>
                </a:srgbClr>
              </a:outerShdw>
            </a:effectLst>
          </a:endParaRPr>
        </a:p>
      </dgm:t>
    </dgm:pt>
    <dgm:pt modelId="{7C08FC8D-9422-459D-A6BA-865E51A3646A}">
      <dgm:prSet/>
      <dgm:spPr/>
      <dgm:t>
        <a:bodyPr/>
        <a:lstStyle/>
        <a:p>
          <a:pPr algn="l" rtl="0"/>
          <a:r>
            <a:rPr lang="en-US" b="1" dirty="0">
              <a:effectLst>
                <a:outerShdw blurRad="38100" dist="38100" dir="2700000" algn="tl">
                  <a:srgbClr val="000000">
                    <a:alpha val="43137"/>
                  </a:srgbClr>
                </a:outerShdw>
              </a:effectLst>
            </a:rPr>
            <a:t>Basal ganglia</a:t>
          </a:r>
          <a:endParaRPr lang="ar-SA" b="1" dirty="0">
            <a:effectLst>
              <a:outerShdw blurRad="38100" dist="38100" dir="2700000" algn="tl">
                <a:srgbClr val="000000">
                  <a:alpha val="43137"/>
                </a:srgbClr>
              </a:outerShdw>
            </a:effectLst>
          </a:endParaRPr>
        </a:p>
      </dgm:t>
    </dgm:pt>
    <dgm:pt modelId="{4A00EAED-DB97-4E32-8B00-D5FC23CDD370}" type="parTrans" cxnId="{996FCCF8-F155-4F50-BA98-1CB905C65EC6}">
      <dgm:prSet/>
      <dgm:spPr/>
      <dgm:t>
        <a:bodyPr/>
        <a:lstStyle/>
        <a:p>
          <a:pPr algn="l" rtl="0"/>
          <a:endParaRPr lang="en-US" b="1">
            <a:effectLst>
              <a:outerShdw blurRad="38100" dist="38100" dir="2700000" algn="tl">
                <a:srgbClr val="000000">
                  <a:alpha val="43137"/>
                </a:srgbClr>
              </a:outerShdw>
            </a:effectLst>
          </a:endParaRPr>
        </a:p>
      </dgm:t>
    </dgm:pt>
    <dgm:pt modelId="{A14F4611-AD1E-44F6-B076-71E921598649}" type="sibTrans" cxnId="{996FCCF8-F155-4F50-BA98-1CB905C65EC6}">
      <dgm:prSet/>
      <dgm:spPr/>
      <dgm:t>
        <a:bodyPr/>
        <a:lstStyle/>
        <a:p>
          <a:pPr algn="l" rtl="0"/>
          <a:endParaRPr lang="en-US" b="1">
            <a:effectLst>
              <a:outerShdw blurRad="38100" dist="38100" dir="2700000" algn="tl">
                <a:srgbClr val="000000">
                  <a:alpha val="43137"/>
                </a:srgbClr>
              </a:outerShdw>
            </a:effectLst>
          </a:endParaRPr>
        </a:p>
      </dgm:t>
    </dgm:pt>
    <dgm:pt modelId="{8C565633-35D9-4163-82AA-D897A6BB10C6}">
      <dgm:prSet/>
      <dgm:spPr/>
      <dgm:t>
        <a:bodyPr/>
        <a:lstStyle/>
        <a:p>
          <a:pPr algn="l" rtl="0"/>
          <a:r>
            <a:rPr lang="en-US" b="1" dirty="0">
              <a:effectLst>
                <a:outerShdw blurRad="38100" dist="38100" dir="2700000" algn="tl">
                  <a:srgbClr val="000000">
                    <a:alpha val="43137"/>
                  </a:srgbClr>
                </a:outerShdw>
              </a:effectLst>
            </a:rPr>
            <a:t>Cerebellum</a:t>
          </a:r>
          <a:endParaRPr lang="ar-SA" b="1" dirty="0">
            <a:effectLst>
              <a:outerShdw blurRad="38100" dist="38100" dir="2700000" algn="tl">
                <a:srgbClr val="000000">
                  <a:alpha val="43137"/>
                </a:srgbClr>
              </a:outerShdw>
            </a:effectLst>
          </a:endParaRPr>
        </a:p>
      </dgm:t>
    </dgm:pt>
    <dgm:pt modelId="{5C4AFED9-8856-48B0-9368-7A819D5CBA36}" type="parTrans" cxnId="{429DA4E6-3113-4A04-903B-D576AFAFD98E}">
      <dgm:prSet/>
      <dgm:spPr/>
      <dgm:t>
        <a:bodyPr/>
        <a:lstStyle/>
        <a:p>
          <a:pPr algn="l" rtl="0"/>
          <a:endParaRPr lang="en-US" b="1">
            <a:effectLst>
              <a:outerShdw blurRad="38100" dist="38100" dir="2700000" algn="tl">
                <a:srgbClr val="000000">
                  <a:alpha val="43137"/>
                </a:srgbClr>
              </a:outerShdw>
            </a:effectLst>
          </a:endParaRPr>
        </a:p>
      </dgm:t>
    </dgm:pt>
    <dgm:pt modelId="{0C05A707-FED7-48A3-B87E-4FA45A6D1684}" type="sibTrans" cxnId="{429DA4E6-3113-4A04-903B-D576AFAFD98E}">
      <dgm:prSet/>
      <dgm:spPr/>
      <dgm:t>
        <a:bodyPr/>
        <a:lstStyle/>
        <a:p>
          <a:pPr algn="l" rtl="0"/>
          <a:endParaRPr lang="en-US" b="1">
            <a:effectLst>
              <a:outerShdw blurRad="38100" dist="38100" dir="2700000" algn="tl">
                <a:srgbClr val="000000">
                  <a:alpha val="43137"/>
                </a:srgbClr>
              </a:outerShdw>
            </a:effectLst>
          </a:endParaRPr>
        </a:p>
      </dgm:t>
    </dgm:pt>
    <dgm:pt modelId="{3077EB94-1F80-4F6D-8D5A-9D2081ABA8FC}">
      <dgm:prSet/>
      <dgm:spPr/>
      <dgm:t>
        <a:bodyPr/>
        <a:lstStyle/>
        <a:p>
          <a:pPr algn="l" rtl="0"/>
          <a:r>
            <a:rPr lang="en-US" b="1">
              <a:effectLst>
                <a:outerShdw blurRad="38100" dist="38100" dir="2700000" algn="tl">
                  <a:srgbClr val="000000">
                    <a:alpha val="43137"/>
                  </a:srgbClr>
                </a:outerShdw>
              </a:effectLst>
            </a:rPr>
            <a:t>Genetic Factors</a:t>
          </a:r>
          <a:endParaRPr lang="ar-SA" b="1">
            <a:effectLst>
              <a:outerShdw blurRad="38100" dist="38100" dir="2700000" algn="tl">
                <a:srgbClr val="000000">
                  <a:alpha val="43137"/>
                </a:srgbClr>
              </a:outerShdw>
            </a:effectLst>
          </a:endParaRPr>
        </a:p>
      </dgm:t>
    </dgm:pt>
    <dgm:pt modelId="{DEC043F3-24E2-42F2-9E46-11C2102465F9}" type="parTrans" cxnId="{CF14983C-607C-4926-8C09-7FE8EDEBF08A}">
      <dgm:prSet/>
      <dgm:spPr/>
      <dgm:t>
        <a:bodyPr/>
        <a:lstStyle/>
        <a:p>
          <a:pPr algn="l" rtl="0"/>
          <a:endParaRPr lang="en-US" b="1">
            <a:effectLst>
              <a:outerShdw blurRad="38100" dist="38100" dir="2700000" algn="tl">
                <a:srgbClr val="000000">
                  <a:alpha val="43137"/>
                </a:srgbClr>
              </a:outerShdw>
            </a:effectLst>
          </a:endParaRPr>
        </a:p>
      </dgm:t>
    </dgm:pt>
    <dgm:pt modelId="{EE62913E-46E3-4986-8F9D-5032F90FBF27}" type="sibTrans" cxnId="{CF14983C-607C-4926-8C09-7FE8EDEBF08A}">
      <dgm:prSet/>
      <dgm:spPr/>
      <dgm:t>
        <a:bodyPr/>
        <a:lstStyle/>
        <a:p>
          <a:pPr algn="l" rtl="0"/>
          <a:endParaRPr lang="en-US" b="1">
            <a:effectLst>
              <a:outerShdw blurRad="38100" dist="38100" dir="2700000" algn="tl">
                <a:srgbClr val="000000">
                  <a:alpha val="43137"/>
                </a:srgbClr>
              </a:outerShdw>
            </a:effectLst>
          </a:endParaRPr>
        </a:p>
      </dgm:t>
    </dgm:pt>
    <dgm:pt modelId="{B9A7DD15-3002-4A67-BA76-8EE04E92F899}">
      <dgm:prSet/>
      <dgm:spPr/>
      <dgm:t>
        <a:bodyPr/>
        <a:lstStyle/>
        <a:p>
          <a:pPr algn="l" rtl="0"/>
          <a:r>
            <a:rPr lang="en-US" b="1">
              <a:effectLst>
                <a:outerShdw blurRad="38100" dist="38100" dir="2700000" algn="tl">
                  <a:srgbClr val="000000">
                    <a:alpha val="43137"/>
                  </a:srgbClr>
                </a:outerShdw>
              </a:effectLst>
            </a:rPr>
            <a:t>Family studies</a:t>
          </a:r>
          <a:endParaRPr lang="ar-SA" b="1">
            <a:effectLst>
              <a:outerShdw blurRad="38100" dist="38100" dir="2700000" algn="tl">
                <a:srgbClr val="000000">
                  <a:alpha val="43137"/>
                </a:srgbClr>
              </a:outerShdw>
            </a:effectLst>
          </a:endParaRPr>
        </a:p>
      </dgm:t>
    </dgm:pt>
    <dgm:pt modelId="{95C531E1-E029-4C35-BCCE-54D1A3224BAB}" type="parTrans" cxnId="{F8D3D6FB-0E4F-4795-AA03-72E940F56160}">
      <dgm:prSet/>
      <dgm:spPr/>
      <dgm:t>
        <a:bodyPr/>
        <a:lstStyle/>
        <a:p>
          <a:pPr algn="l" rtl="0"/>
          <a:endParaRPr lang="en-US" b="1">
            <a:effectLst>
              <a:outerShdw blurRad="38100" dist="38100" dir="2700000" algn="tl">
                <a:srgbClr val="000000">
                  <a:alpha val="43137"/>
                </a:srgbClr>
              </a:outerShdw>
            </a:effectLst>
          </a:endParaRPr>
        </a:p>
      </dgm:t>
    </dgm:pt>
    <dgm:pt modelId="{21FDA3AB-FD07-40E2-962F-CBA851A81F90}" type="sibTrans" cxnId="{F8D3D6FB-0E4F-4795-AA03-72E940F56160}">
      <dgm:prSet/>
      <dgm:spPr/>
      <dgm:t>
        <a:bodyPr/>
        <a:lstStyle/>
        <a:p>
          <a:pPr algn="l" rtl="0"/>
          <a:endParaRPr lang="en-US" b="1">
            <a:effectLst>
              <a:outerShdw blurRad="38100" dist="38100" dir="2700000" algn="tl">
                <a:srgbClr val="000000">
                  <a:alpha val="43137"/>
                </a:srgbClr>
              </a:outerShdw>
            </a:effectLst>
          </a:endParaRPr>
        </a:p>
      </dgm:t>
    </dgm:pt>
    <dgm:pt modelId="{8F7E0B51-FC8F-4744-AC24-7E30127F2B2D}">
      <dgm:prSet/>
      <dgm:spPr/>
      <dgm:t>
        <a:bodyPr/>
        <a:lstStyle/>
        <a:p>
          <a:pPr algn="l" rtl="0"/>
          <a:r>
            <a:rPr lang="en-US" b="1">
              <a:effectLst>
                <a:outerShdw blurRad="38100" dist="38100" dir="2700000" algn="tl">
                  <a:srgbClr val="000000">
                    <a:alpha val="43137"/>
                  </a:srgbClr>
                </a:outerShdw>
              </a:effectLst>
            </a:rPr>
            <a:t>Twin studies</a:t>
          </a:r>
          <a:endParaRPr lang="ar-SA" b="1">
            <a:effectLst>
              <a:outerShdw blurRad="38100" dist="38100" dir="2700000" algn="tl">
                <a:srgbClr val="000000">
                  <a:alpha val="43137"/>
                </a:srgbClr>
              </a:outerShdw>
            </a:effectLst>
          </a:endParaRPr>
        </a:p>
      </dgm:t>
    </dgm:pt>
    <dgm:pt modelId="{2ECD1E26-19E9-40EF-8804-315252F951AF}" type="parTrans" cxnId="{62ED7B52-497D-48FF-AD02-2C10CB557DB9}">
      <dgm:prSet/>
      <dgm:spPr/>
      <dgm:t>
        <a:bodyPr/>
        <a:lstStyle/>
        <a:p>
          <a:pPr algn="l" rtl="0"/>
          <a:endParaRPr lang="en-US" b="1">
            <a:effectLst>
              <a:outerShdw blurRad="38100" dist="38100" dir="2700000" algn="tl">
                <a:srgbClr val="000000">
                  <a:alpha val="43137"/>
                </a:srgbClr>
              </a:outerShdw>
            </a:effectLst>
          </a:endParaRPr>
        </a:p>
      </dgm:t>
    </dgm:pt>
    <dgm:pt modelId="{11383886-6753-49A5-A847-3F3C3C86B99E}" type="sibTrans" cxnId="{62ED7B52-497D-48FF-AD02-2C10CB557DB9}">
      <dgm:prSet/>
      <dgm:spPr/>
      <dgm:t>
        <a:bodyPr/>
        <a:lstStyle/>
        <a:p>
          <a:pPr algn="l" rtl="0"/>
          <a:endParaRPr lang="en-US" b="1">
            <a:effectLst>
              <a:outerShdw blurRad="38100" dist="38100" dir="2700000" algn="tl">
                <a:srgbClr val="000000">
                  <a:alpha val="43137"/>
                </a:srgbClr>
              </a:outerShdw>
            </a:effectLst>
          </a:endParaRPr>
        </a:p>
      </dgm:t>
    </dgm:pt>
    <dgm:pt modelId="{3AA1BA4A-81D9-4147-B35A-D9AA88447AAA}">
      <dgm:prSet/>
      <dgm:spPr/>
      <dgm:t>
        <a:bodyPr/>
        <a:lstStyle/>
        <a:p>
          <a:pPr algn="l" rtl="0"/>
          <a:r>
            <a:rPr lang="en-US" b="1" dirty="0">
              <a:effectLst>
                <a:outerShdw blurRad="38100" dist="38100" dir="2700000" algn="tl">
                  <a:srgbClr val="000000">
                    <a:alpha val="43137"/>
                  </a:srgbClr>
                </a:outerShdw>
              </a:effectLst>
            </a:rPr>
            <a:t>Chromosome.</a:t>
          </a:r>
          <a:endParaRPr lang="ar-SA" b="1" dirty="0">
            <a:effectLst>
              <a:outerShdw blurRad="38100" dist="38100" dir="2700000" algn="tl">
                <a:srgbClr val="000000">
                  <a:alpha val="43137"/>
                </a:srgbClr>
              </a:outerShdw>
            </a:effectLst>
          </a:endParaRPr>
        </a:p>
      </dgm:t>
    </dgm:pt>
    <dgm:pt modelId="{3A17582C-A98A-4C4A-AE3E-05F0D32167D2}" type="parTrans" cxnId="{99176526-86F0-426E-979C-0F6AA74065DA}">
      <dgm:prSet/>
      <dgm:spPr/>
      <dgm:t>
        <a:bodyPr/>
        <a:lstStyle/>
        <a:p>
          <a:pPr algn="l" rtl="0"/>
          <a:endParaRPr lang="en-US" b="1">
            <a:effectLst>
              <a:outerShdw blurRad="38100" dist="38100" dir="2700000" algn="tl">
                <a:srgbClr val="000000">
                  <a:alpha val="43137"/>
                </a:srgbClr>
              </a:outerShdw>
            </a:effectLst>
          </a:endParaRPr>
        </a:p>
      </dgm:t>
    </dgm:pt>
    <dgm:pt modelId="{39B9E6A0-542A-44FB-B106-0A0DA4716A90}" type="sibTrans" cxnId="{99176526-86F0-426E-979C-0F6AA74065DA}">
      <dgm:prSet/>
      <dgm:spPr/>
      <dgm:t>
        <a:bodyPr/>
        <a:lstStyle/>
        <a:p>
          <a:pPr algn="l" rtl="0"/>
          <a:endParaRPr lang="en-US" b="1">
            <a:effectLst>
              <a:outerShdw blurRad="38100" dist="38100" dir="2700000" algn="tl">
                <a:srgbClr val="000000">
                  <a:alpha val="43137"/>
                </a:srgbClr>
              </a:outerShdw>
            </a:effectLst>
          </a:endParaRPr>
        </a:p>
      </dgm:t>
    </dgm:pt>
    <dgm:pt modelId="{A05579CC-B2EC-498F-8013-B9B243B76FA8}">
      <dgm:prSet/>
      <dgm:spPr/>
      <dgm:t>
        <a:bodyPr/>
        <a:lstStyle/>
        <a:p>
          <a:pPr algn="l"/>
          <a:r>
            <a:rPr lang="en-US" b="1" dirty="0">
              <a:effectLst>
                <a:outerShdw blurRad="38100" dist="38100" dir="2700000" algn="tl">
                  <a:srgbClr val="000000">
                    <a:alpha val="43137"/>
                  </a:srgbClr>
                </a:outerShdw>
              </a:effectLst>
            </a:rPr>
            <a:t>Symptoms </a:t>
          </a:r>
          <a:r>
            <a:rPr lang="en-US" b="1" dirty="0">
              <a:effectLst>
                <a:outerShdw blurRad="38100" dist="38100" dir="2700000" algn="tl">
                  <a:srgbClr val="000000">
                    <a:alpha val="43137"/>
                  </a:srgbClr>
                </a:outerShdw>
              </a:effectLst>
              <a:sym typeface="Wingdings" panose="05000000000000000000" pitchFamily="2" charset="2"/>
            </a:rPr>
            <a:t></a:t>
          </a:r>
          <a:r>
            <a:rPr lang="en-US" b="1" dirty="0">
              <a:effectLst>
                <a:outerShdw blurRad="38100" dist="38100" dir="2700000" algn="tl">
                  <a:srgbClr val="000000">
                    <a:alpha val="43137"/>
                  </a:srgbClr>
                </a:outerShdw>
              </a:effectLst>
            </a:rPr>
            <a:t> Vulnerability</a:t>
          </a:r>
          <a:endParaRPr lang="ar-SA" b="1" dirty="0">
            <a:effectLst>
              <a:outerShdw blurRad="38100" dist="38100" dir="2700000" algn="tl">
                <a:srgbClr val="000000">
                  <a:alpha val="43137"/>
                </a:srgbClr>
              </a:outerShdw>
            </a:effectLst>
          </a:endParaRPr>
        </a:p>
      </dgm:t>
    </dgm:pt>
    <dgm:pt modelId="{31CEFC20-F652-42F7-AE58-5F5309FCE5B6}" type="parTrans" cxnId="{724EF273-4563-470F-80E6-5638784AB181}">
      <dgm:prSet/>
      <dgm:spPr/>
      <dgm:t>
        <a:bodyPr/>
        <a:lstStyle/>
        <a:p>
          <a:endParaRPr lang="en-US"/>
        </a:p>
      </dgm:t>
    </dgm:pt>
    <dgm:pt modelId="{37D7EE28-4B47-487B-938F-E90544932A92}" type="sibTrans" cxnId="{724EF273-4563-470F-80E6-5638784AB181}">
      <dgm:prSet/>
      <dgm:spPr/>
      <dgm:t>
        <a:bodyPr/>
        <a:lstStyle/>
        <a:p>
          <a:endParaRPr lang="en-US"/>
        </a:p>
      </dgm:t>
    </dgm:pt>
    <dgm:pt modelId="{558D7B08-F17B-48E2-BB9F-7EE3C9E66D30}">
      <dgm:prSet/>
      <dgm:spPr/>
      <dgm:t>
        <a:bodyPr/>
        <a:lstStyle/>
        <a:p>
          <a:pPr algn="l" rtl="0"/>
          <a:r>
            <a:rPr lang="en-US" b="1" dirty="0">
              <a:effectLst>
                <a:outerShdw blurRad="38100" dist="38100" dir="2700000" algn="tl">
                  <a:srgbClr val="000000">
                    <a:alpha val="43137"/>
                  </a:srgbClr>
                </a:outerShdw>
              </a:effectLst>
            </a:rPr>
            <a:t>Limbic system</a:t>
          </a:r>
          <a:endParaRPr lang="ar-SA" b="1" dirty="0">
            <a:effectLst>
              <a:outerShdw blurRad="38100" dist="38100" dir="2700000" algn="tl">
                <a:srgbClr val="000000">
                  <a:alpha val="43137"/>
                </a:srgbClr>
              </a:outerShdw>
            </a:effectLst>
          </a:endParaRPr>
        </a:p>
      </dgm:t>
    </dgm:pt>
    <dgm:pt modelId="{6B9B071B-EB79-46FA-9223-9EF46FF4AD67}" type="parTrans" cxnId="{3CF49798-B45F-4C30-BC79-73823E736F65}">
      <dgm:prSet/>
      <dgm:spPr/>
      <dgm:t>
        <a:bodyPr/>
        <a:lstStyle/>
        <a:p>
          <a:endParaRPr lang="en-US"/>
        </a:p>
      </dgm:t>
    </dgm:pt>
    <dgm:pt modelId="{9155269F-9CE1-4629-A6A0-61B94B97C19D}" type="sibTrans" cxnId="{3CF49798-B45F-4C30-BC79-73823E736F65}">
      <dgm:prSet/>
      <dgm:spPr/>
      <dgm:t>
        <a:bodyPr/>
        <a:lstStyle/>
        <a:p>
          <a:endParaRPr lang="en-US"/>
        </a:p>
      </dgm:t>
    </dgm:pt>
    <dgm:pt modelId="{8473D113-3827-4BCB-9119-7AA969B8E5FB}" type="pres">
      <dgm:prSet presAssocID="{3FF0143D-36BB-4CF9-AABE-EF556AB92354}" presName="diagram" presStyleCnt="0">
        <dgm:presLayoutVars>
          <dgm:dir/>
          <dgm:animLvl val="lvl"/>
          <dgm:resizeHandles val="exact"/>
        </dgm:presLayoutVars>
      </dgm:prSet>
      <dgm:spPr/>
    </dgm:pt>
    <dgm:pt modelId="{E0505FFB-6645-481F-ADC1-4E053A4DE4A3}" type="pres">
      <dgm:prSet presAssocID="{6406B48B-B568-4A71-AD60-458676630752}" presName="compNode" presStyleCnt="0"/>
      <dgm:spPr/>
    </dgm:pt>
    <dgm:pt modelId="{B0D9B566-3421-47E6-9BE8-DA7D344EC060}" type="pres">
      <dgm:prSet presAssocID="{6406B48B-B568-4A71-AD60-458676630752}" presName="childRect" presStyleLbl="bgAcc1" presStyleIdx="0" presStyleCnt="4">
        <dgm:presLayoutVars>
          <dgm:bulletEnabled val="1"/>
        </dgm:presLayoutVars>
      </dgm:prSet>
      <dgm:spPr/>
    </dgm:pt>
    <dgm:pt modelId="{4BBF4756-5862-465F-953D-59AF4D51784C}" type="pres">
      <dgm:prSet presAssocID="{6406B48B-B568-4A71-AD60-458676630752}" presName="parentText" presStyleLbl="node1" presStyleIdx="0" presStyleCnt="0">
        <dgm:presLayoutVars>
          <dgm:chMax val="0"/>
          <dgm:bulletEnabled val="1"/>
        </dgm:presLayoutVars>
      </dgm:prSet>
      <dgm:spPr/>
    </dgm:pt>
    <dgm:pt modelId="{522078F6-10D7-4860-8EA3-016F8BE7E8E5}" type="pres">
      <dgm:prSet presAssocID="{6406B48B-B568-4A71-AD60-458676630752}" presName="parentRect" presStyleLbl="alignNode1" presStyleIdx="0" presStyleCnt="4"/>
      <dgm:spPr/>
    </dgm:pt>
    <dgm:pt modelId="{82A05E32-AFA9-4348-989F-F969143BAED1}" type="pres">
      <dgm:prSet presAssocID="{6406B48B-B568-4A71-AD60-458676630752}"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descr="What’s Your Level of &lt;strong&gt;Stress&lt;/strong&gt;? | Haas Health Online"/>
        </a:ext>
      </dgm:extLst>
    </dgm:pt>
    <dgm:pt modelId="{120818D6-80CD-432E-ABD7-E4B39B7AC858}" type="pres">
      <dgm:prSet presAssocID="{6C36CC69-A484-4A4F-843B-891FD1CC8B2C}" presName="sibTrans" presStyleLbl="sibTrans2D1" presStyleIdx="0" presStyleCnt="0"/>
      <dgm:spPr/>
    </dgm:pt>
    <dgm:pt modelId="{75CF27E2-7FBD-495B-A1C2-151BB5C8394B}" type="pres">
      <dgm:prSet presAssocID="{ABD6D553-B88B-48C3-AD21-2236445F2C5C}" presName="compNode" presStyleCnt="0"/>
      <dgm:spPr/>
    </dgm:pt>
    <dgm:pt modelId="{EE41CBEC-ACA9-4BC4-856D-66F89AB2D49E}" type="pres">
      <dgm:prSet presAssocID="{ABD6D553-B88B-48C3-AD21-2236445F2C5C}" presName="childRect" presStyleLbl="bgAcc1" presStyleIdx="1" presStyleCnt="4">
        <dgm:presLayoutVars>
          <dgm:bulletEnabled val="1"/>
        </dgm:presLayoutVars>
      </dgm:prSet>
      <dgm:spPr/>
    </dgm:pt>
    <dgm:pt modelId="{B1F840E1-0C68-4196-8DFC-520F33B961B7}" type="pres">
      <dgm:prSet presAssocID="{ABD6D553-B88B-48C3-AD21-2236445F2C5C}" presName="parentText" presStyleLbl="node1" presStyleIdx="0" presStyleCnt="0">
        <dgm:presLayoutVars>
          <dgm:chMax val="0"/>
          <dgm:bulletEnabled val="1"/>
        </dgm:presLayoutVars>
      </dgm:prSet>
      <dgm:spPr/>
    </dgm:pt>
    <dgm:pt modelId="{704C9035-DFF7-4859-9B1D-14C9ACDDEDAC}" type="pres">
      <dgm:prSet presAssocID="{ABD6D553-B88B-48C3-AD21-2236445F2C5C}" presName="parentRect" presStyleLbl="alignNode1" presStyleIdx="1" presStyleCnt="4"/>
      <dgm:spPr/>
    </dgm:pt>
    <dgm:pt modelId="{6669EB70-F649-4496-95F8-671AEEF8AE41}" type="pres">
      <dgm:prSet presAssocID="{ABD6D553-B88B-48C3-AD21-2236445F2C5C}" presName="adorn" presStyleLbl="fgAccFollow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descr="10 Ways to Increase the &lt;strong&gt;Dopamine&lt;/strong&gt; In Your Brain"/>
        </a:ext>
      </dgm:extLst>
    </dgm:pt>
    <dgm:pt modelId="{32E5E2CA-14D3-44AB-AA66-6E1CBC41EF86}" type="pres">
      <dgm:prSet presAssocID="{6ECD2146-77BE-48DE-B759-1EA16B2D7BDC}" presName="sibTrans" presStyleLbl="sibTrans2D1" presStyleIdx="0" presStyleCnt="0"/>
      <dgm:spPr/>
    </dgm:pt>
    <dgm:pt modelId="{E10F4786-0ACE-4551-9CDA-7E9B812BFA15}" type="pres">
      <dgm:prSet presAssocID="{7118A7FD-7B76-4149-9DC0-7B7B63D77560}" presName="compNode" presStyleCnt="0"/>
      <dgm:spPr/>
    </dgm:pt>
    <dgm:pt modelId="{75302324-B6CC-4A5E-90D1-5344EE3AE81F}" type="pres">
      <dgm:prSet presAssocID="{7118A7FD-7B76-4149-9DC0-7B7B63D77560}" presName="childRect" presStyleLbl="bgAcc1" presStyleIdx="2" presStyleCnt="4">
        <dgm:presLayoutVars>
          <dgm:bulletEnabled val="1"/>
        </dgm:presLayoutVars>
      </dgm:prSet>
      <dgm:spPr/>
    </dgm:pt>
    <dgm:pt modelId="{1FEE8331-87E3-45E5-97D0-781D7A4276D2}" type="pres">
      <dgm:prSet presAssocID="{7118A7FD-7B76-4149-9DC0-7B7B63D77560}" presName="parentText" presStyleLbl="node1" presStyleIdx="0" presStyleCnt="0">
        <dgm:presLayoutVars>
          <dgm:chMax val="0"/>
          <dgm:bulletEnabled val="1"/>
        </dgm:presLayoutVars>
      </dgm:prSet>
      <dgm:spPr/>
    </dgm:pt>
    <dgm:pt modelId="{32653B8E-C0A2-49C3-834F-53FAA47E910C}" type="pres">
      <dgm:prSet presAssocID="{7118A7FD-7B76-4149-9DC0-7B7B63D77560}" presName="parentRect" presStyleLbl="alignNode1" presStyleIdx="2" presStyleCnt="4"/>
      <dgm:spPr/>
    </dgm:pt>
    <dgm:pt modelId="{21C70938-2B0C-4E12-9C0A-C4F42312CA64}" type="pres">
      <dgm:prSet presAssocID="{7118A7FD-7B76-4149-9DC0-7B7B63D77560}" presName="adorn" presStyleLbl="fgAccFollow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extLst>
        <a:ext uri="{E40237B7-FDA0-4F09-8148-C483321AD2D9}">
          <dgm14:cNvPr xmlns:dgm14="http://schemas.microsoft.com/office/drawing/2010/diagram" id="0" name="" descr="Ataxia Examination Related Keywords &amp; Suggestions - Ataxia Examination ..."/>
        </a:ext>
      </dgm:extLst>
    </dgm:pt>
    <dgm:pt modelId="{0898041B-35E7-435E-8972-7113036D483E}" type="pres">
      <dgm:prSet presAssocID="{18D83C00-4110-4A18-9A0D-7F51AF131E68}" presName="sibTrans" presStyleLbl="sibTrans2D1" presStyleIdx="0" presStyleCnt="0"/>
      <dgm:spPr/>
    </dgm:pt>
    <dgm:pt modelId="{E10EFACC-62E6-4174-9CC9-1CB9D0232F4C}" type="pres">
      <dgm:prSet presAssocID="{3077EB94-1F80-4F6D-8D5A-9D2081ABA8FC}" presName="compNode" presStyleCnt="0"/>
      <dgm:spPr/>
    </dgm:pt>
    <dgm:pt modelId="{154F4AC6-16EC-4D84-8024-D64E5ADA95C0}" type="pres">
      <dgm:prSet presAssocID="{3077EB94-1F80-4F6D-8D5A-9D2081ABA8FC}" presName="childRect" presStyleLbl="bgAcc1" presStyleIdx="3" presStyleCnt="4">
        <dgm:presLayoutVars>
          <dgm:bulletEnabled val="1"/>
        </dgm:presLayoutVars>
      </dgm:prSet>
      <dgm:spPr/>
    </dgm:pt>
    <dgm:pt modelId="{CB670F79-45BE-432A-B54D-468ED916AE35}" type="pres">
      <dgm:prSet presAssocID="{3077EB94-1F80-4F6D-8D5A-9D2081ABA8FC}" presName="parentText" presStyleLbl="node1" presStyleIdx="0" presStyleCnt="0">
        <dgm:presLayoutVars>
          <dgm:chMax val="0"/>
          <dgm:bulletEnabled val="1"/>
        </dgm:presLayoutVars>
      </dgm:prSet>
      <dgm:spPr/>
    </dgm:pt>
    <dgm:pt modelId="{42313F1F-DBF2-49B7-9D9D-C903E58E5F4D}" type="pres">
      <dgm:prSet presAssocID="{3077EB94-1F80-4F6D-8D5A-9D2081ABA8FC}" presName="parentRect" presStyleLbl="alignNode1" presStyleIdx="3" presStyleCnt="4"/>
      <dgm:spPr/>
    </dgm:pt>
    <dgm:pt modelId="{D4258094-6982-4BA2-920A-101B34CA1222}" type="pres">
      <dgm:prSet presAssocID="{3077EB94-1F80-4F6D-8D5A-9D2081ABA8FC}" presName="adorn" presStyleLbl="fgAccFollow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lt;strong&gt;Genetic&lt;/strong&gt; Disorders UK - About &lt;strong&gt;genetic&lt;/strong&gt; disorders"/>
        </a:ext>
      </dgm:extLst>
    </dgm:pt>
  </dgm:ptLst>
  <dgm:cxnLst>
    <dgm:cxn modelId="{FE37E102-CF0F-48AC-8142-64712B3606B8}" type="presOf" srcId="{7118A7FD-7B76-4149-9DC0-7B7B63D77560}" destId="{1FEE8331-87E3-45E5-97D0-781D7A4276D2}" srcOrd="0" destOrd="0" presId="urn:microsoft.com/office/officeart/2005/8/layout/bList2"/>
    <dgm:cxn modelId="{36845211-0B88-4858-AA9F-CDA9B01A3188}" srcId="{ABD6D553-B88B-48C3-AD21-2236445F2C5C}" destId="{51FAA6E2-3369-4C94-89B4-9F3C1D5CC471}" srcOrd="0" destOrd="0" parTransId="{9CC8C1B7-0944-4833-8077-A9B9D74A94ED}" sibTransId="{5042E44F-A807-40B6-9DD1-666B98780783}"/>
    <dgm:cxn modelId="{551AF811-96AD-4858-8883-819F9E5F7E4A}" type="presOf" srcId="{77852143-7DBB-4BEA-9BDA-752C927ACCF5}" destId="{B0D9B566-3421-47E6-9BE8-DA7D344EC060}" srcOrd="0" destOrd="1" presId="urn:microsoft.com/office/officeart/2005/8/layout/bList2"/>
    <dgm:cxn modelId="{1B49C219-96E3-4A5A-B00A-405CBAE68D16}" srcId="{ABD6D553-B88B-48C3-AD21-2236445F2C5C}" destId="{B1434BD5-66B9-4DE9-BC44-C8F5E3E308C1}" srcOrd="2" destOrd="0" parTransId="{300A23B2-4E7D-4497-B18B-FEFE6E1E3C02}" sibTransId="{B0F93472-8250-44C7-AD17-ADAD54429B25}"/>
    <dgm:cxn modelId="{DE913924-E1BF-40BB-9A86-CC39680D73A6}" type="presOf" srcId="{3077EB94-1F80-4F6D-8D5A-9D2081ABA8FC}" destId="{CB670F79-45BE-432A-B54D-468ED916AE35}" srcOrd="0" destOrd="0" presId="urn:microsoft.com/office/officeart/2005/8/layout/bList2"/>
    <dgm:cxn modelId="{99176526-86F0-426E-979C-0F6AA74065DA}" srcId="{3077EB94-1F80-4F6D-8D5A-9D2081ABA8FC}" destId="{3AA1BA4A-81D9-4147-B35A-D9AA88447AAA}" srcOrd="2" destOrd="0" parTransId="{3A17582C-A98A-4C4A-AE3E-05F0D32167D2}" sibTransId="{39B9E6A0-542A-44FB-B106-0A0DA4716A90}"/>
    <dgm:cxn modelId="{B3E77928-49A3-499D-8D09-07A433CB696E}" type="presOf" srcId="{7C08FC8D-9422-459D-A6BA-865E51A3646A}" destId="{75302324-B6CC-4A5E-90D1-5344EE3AE81F}" srcOrd="0" destOrd="2" presId="urn:microsoft.com/office/officeart/2005/8/layout/bList2"/>
    <dgm:cxn modelId="{9DDFDC28-1DA0-4A05-9C30-982B487C8C49}" srcId="{ABD6D553-B88B-48C3-AD21-2236445F2C5C}" destId="{E2EF679C-152E-4F5E-939A-ACB902AB6F59}" srcOrd="1" destOrd="0" parTransId="{F2C4541D-B156-401C-9DCF-42E89740C5E1}" sibTransId="{92E25B7A-A729-4563-B842-6E3A0A074B39}"/>
    <dgm:cxn modelId="{FD1DAB30-53A2-4680-B517-9C01556A3B16}" type="presOf" srcId="{E2EF679C-152E-4F5E-939A-ACB902AB6F59}" destId="{EE41CBEC-ACA9-4BC4-856D-66F89AB2D49E}" srcOrd="0" destOrd="1" presId="urn:microsoft.com/office/officeart/2005/8/layout/bList2"/>
    <dgm:cxn modelId="{DB7DC638-BBAA-45B9-8730-9FBFEC7F9358}" type="presOf" srcId="{6C36CC69-A484-4A4F-843B-891FD1CC8B2C}" destId="{120818D6-80CD-432E-ABD7-E4B39B7AC858}" srcOrd="0" destOrd="0" presId="urn:microsoft.com/office/officeart/2005/8/layout/bList2"/>
    <dgm:cxn modelId="{36C2F93B-3622-465F-8CF0-77D9B8479A35}" type="presOf" srcId="{51FAA6E2-3369-4C94-89B4-9F3C1D5CC471}" destId="{EE41CBEC-ACA9-4BC4-856D-66F89AB2D49E}" srcOrd="0" destOrd="0" presId="urn:microsoft.com/office/officeart/2005/8/layout/bList2"/>
    <dgm:cxn modelId="{CF14983C-607C-4926-8C09-7FE8EDEBF08A}" srcId="{3FF0143D-36BB-4CF9-AABE-EF556AB92354}" destId="{3077EB94-1F80-4F6D-8D5A-9D2081ABA8FC}" srcOrd="3" destOrd="0" parTransId="{DEC043F3-24E2-42F2-9E46-11C2102465F9}" sibTransId="{EE62913E-46E3-4986-8F9D-5032F90FBF27}"/>
    <dgm:cxn modelId="{8DADD73E-7D66-4A86-A39D-088E33EE89D2}" srcId="{6406B48B-B568-4A71-AD60-458676630752}" destId="{77852143-7DBB-4BEA-9BDA-752C927ACCF5}" srcOrd="1" destOrd="0" parTransId="{890DCAE7-A3ED-4ED5-9634-3F5E7A1314A3}" sibTransId="{00EAECF5-9B53-484F-AE1E-75A712EBCAD0}"/>
    <dgm:cxn modelId="{F8B3F160-2259-47F2-ABC1-0773038E04F9}" type="presOf" srcId="{6406B48B-B568-4A71-AD60-458676630752}" destId="{522078F6-10D7-4860-8EA3-016F8BE7E8E5}" srcOrd="1" destOrd="0" presId="urn:microsoft.com/office/officeart/2005/8/layout/bList2"/>
    <dgm:cxn modelId="{816D1B62-F87D-45A8-95D8-4947CB71CE13}" type="presOf" srcId="{3FF0143D-36BB-4CF9-AABE-EF556AB92354}" destId="{8473D113-3827-4BCB-9119-7AA969B8E5FB}" srcOrd="0" destOrd="0" presId="urn:microsoft.com/office/officeart/2005/8/layout/bList2"/>
    <dgm:cxn modelId="{0CF7CF42-0753-44AD-8BBC-7EE676D332F4}" type="presOf" srcId="{6ECD2146-77BE-48DE-B759-1EA16B2D7BDC}" destId="{32E5E2CA-14D3-44AB-AA66-6E1CBC41EF86}" srcOrd="0" destOrd="0" presId="urn:microsoft.com/office/officeart/2005/8/layout/bList2"/>
    <dgm:cxn modelId="{F8544E51-965D-4D95-A7BA-F54535C26AA2}" type="presOf" srcId="{B1434BD5-66B9-4DE9-BC44-C8F5E3E308C1}" destId="{EE41CBEC-ACA9-4BC4-856D-66F89AB2D49E}" srcOrd="0" destOrd="2" presId="urn:microsoft.com/office/officeart/2005/8/layout/bList2"/>
    <dgm:cxn modelId="{62ED7B52-497D-48FF-AD02-2C10CB557DB9}" srcId="{3077EB94-1F80-4F6D-8D5A-9D2081ABA8FC}" destId="{8F7E0B51-FC8F-4744-AC24-7E30127F2B2D}" srcOrd="1" destOrd="0" parTransId="{2ECD1E26-19E9-40EF-8804-315252F951AF}" sibTransId="{11383886-6753-49A5-A847-3F3C3C86B99E}"/>
    <dgm:cxn modelId="{724EF273-4563-470F-80E6-5638784AB181}" srcId="{6406B48B-B568-4A71-AD60-458676630752}" destId="{A05579CC-B2EC-498F-8013-B9B243B76FA8}" srcOrd="0" destOrd="0" parTransId="{31CEFC20-F652-42F7-AE58-5F5309FCE5B6}" sibTransId="{37D7EE28-4B47-487B-938F-E90544932A92}"/>
    <dgm:cxn modelId="{2191EC77-C6D6-4ABA-A832-463CCC77BD18}" type="presOf" srcId="{8C565633-35D9-4163-82AA-D897A6BB10C6}" destId="{75302324-B6CC-4A5E-90D1-5344EE3AE81F}" srcOrd="0" destOrd="3" presId="urn:microsoft.com/office/officeart/2005/8/layout/bList2"/>
    <dgm:cxn modelId="{D4CCA078-06FF-4467-ABB6-015C1E1FBD87}" srcId="{3FF0143D-36BB-4CF9-AABE-EF556AB92354}" destId="{ABD6D553-B88B-48C3-AD21-2236445F2C5C}" srcOrd="1" destOrd="0" parTransId="{18348530-A4D3-4E2C-A7B0-B42183662FD7}" sibTransId="{6ECD2146-77BE-48DE-B759-1EA16B2D7BDC}"/>
    <dgm:cxn modelId="{9D9D3C5A-BE52-4706-BECF-17B07DBEBBF2}" type="presOf" srcId="{B73B3BEB-083D-49DC-9C0B-7685C3FBC5EC}" destId="{75302324-B6CC-4A5E-90D1-5344EE3AE81F}" srcOrd="0" destOrd="0" presId="urn:microsoft.com/office/officeart/2005/8/layout/bList2"/>
    <dgm:cxn modelId="{79630582-E4CA-49D3-9604-746D7F1A9E13}" type="presOf" srcId="{18D83C00-4110-4A18-9A0D-7F51AF131E68}" destId="{0898041B-35E7-435E-8972-7113036D483E}" srcOrd="0" destOrd="0" presId="urn:microsoft.com/office/officeart/2005/8/layout/bList2"/>
    <dgm:cxn modelId="{6C302283-0E96-4EB1-8F20-80F33E09F4F2}" type="presOf" srcId="{B9A7DD15-3002-4A67-BA76-8EE04E92F899}" destId="{154F4AC6-16EC-4D84-8024-D64E5ADA95C0}" srcOrd="0" destOrd="0" presId="urn:microsoft.com/office/officeart/2005/8/layout/bList2"/>
    <dgm:cxn modelId="{FBD7CC86-F9E3-46C4-8845-865328AF241B}" type="presOf" srcId="{3077EB94-1F80-4F6D-8D5A-9D2081ABA8FC}" destId="{42313F1F-DBF2-49B7-9D9D-C903E58E5F4D}" srcOrd="1" destOrd="0" presId="urn:microsoft.com/office/officeart/2005/8/layout/bList2"/>
    <dgm:cxn modelId="{6732F988-A24A-4CB2-809E-71E99D6A4B08}" srcId="{7118A7FD-7B76-4149-9DC0-7B7B63D77560}" destId="{B73B3BEB-083D-49DC-9C0B-7685C3FBC5EC}" srcOrd="0" destOrd="0" parTransId="{AC944CDD-C368-48FA-9D21-492C11BF1CFE}" sibTransId="{B45F73DD-2C8A-44EC-8A7B-4886CD76C4F0}"/>
    <dgm:cxn modelId="{C46FD990-80E2-4227-AAA2-DE7617D220A2}" srcId="{3FF0143D-36BB-4CF9-AABE-EF556AB92354}" destId="{6406B48B-B568-4A71-AD60-458676630752}" srcOrd="0" destOrd="0" parTransId="{31372003-B03F-4D0F-A5EF-AFAD145EA9E4}" sibTransId="{6C36CC69-A484-4A4F-843B-891FD1CC8B2C}"/>
    <dgm:cxn modelId="{F1DBE092-3611-4207-8A5B-A09DEECF4275}" type="presOf" srcId="{A05579CC-B2EC-498F-8013-B9B243B76FA8}" destId="{B0D9B566-3421-47E6-9BE8-DA7D344EC060}" srcOrd="0" destOrd="0" presId="urn:microsoft.com/office/officeart/2005/8/layout/bList2"/>
    <dgm:cxn modelId="{F4AA1598-2ED3-4297-82C8-1FAF74F68214}" type="presOf" srcId="{3AA1BA4A-81D9-4147-B35A-D9AA88447AAA}" destId="{154F4AC6-16EC-4D84-8024-D64E5ADA95C0}" srcOrd="0" destOrd="2" presId="urn:microsoft.com/office/officeart/2005/8/layout/bList2"/>
    <dgm:cxn modelId="{3CF49798-B45F-4C30-BC79-73823E736F65}" srcId="{7118A7FD-7B76-4149-9DC0-7B7B63D77560}" destId="{558D7B08-F17B-48E2-BB9F-7EE3C9E66D30}" srcOrd="1" destOrd="0" parTransId="{6B9B071B-EB79-46FA-9223-9EF46FF4AD67}" sibTransId="{9155269F-9CE1-4629-A6A0-61B94B97C19D}"/>
    <dgm:cxn modelId="{0EDE1FA3-763A-43CD-9684-D903F94DF491}" type="presOf" srcId="{6406B48B-B568-4A71-AD60-458676630752}" destId="{4BBF4756-5862-465F-953D-59AF4D51784C}" srcOrd="0" destOrd="0" presId="urn:microsoft.com/office/officeart/2005/8/layout/bList2"/>
    <dgm:cxn modelId="{510B1AA4-DE0A-4F65-9421-5DF271ECC840}" type="presOf" srcId="{558D7B08-F17B-48E2-BB9F-7EE3C9E66D30}" destId="{75302324-B6CC-4A5E-90D1-5344EE3AE81F}" srcOrd="0" destOrd="1" presId="urn:microsoft.com/office/officeart/2005/8/layout/bList2"/>
    <dgm:cxn modelId="{F23132AB-26C9-46A9-9721-7F231BAF7C8E}" type="presOf" srcId="{7118A7FD-7B76-4149-9DC0-7B7B63D77560}" destId="{32653B8E-C0A2-49C3-834F-53FAA47E910C}" srcOrd="1" destOrd="0" presId="urn:microsoft.com/office/officeart/2005/8/layout/bList2"/>
    <dgm:cxn modelId="{752E15BE-6DD8-4411-8F06-CE78A7B8E1D8}" type="presOf" srcId="{8F7E0B51-FC8F-4744-AC24-7E30127F2B2D}" destId="{154F4AC6-16EC-4D84-8024-D64E5ADA95C0}" srcOrd="0" destOrd="1" presId="urn:microsoft.com/office/officeart/2005/8/layout/bList2"/>
    <dgm:cxn modelId="{E4280DC3-3586-47A6-BA47-379DB0D98FF7}" type="presOf" srcId="{ABD6D553-B88B-48C3-AD21-2236445F2C5C}" destId="{704C9035-DFF7-4859-9B1D-14C9ACDDEDAC}" srcOrd="1" destOrd="0" presId="urn:microsoft.com/office/officeart/2005/8/layout/bList2"/>
    <dgm:cxn modelId="{991E07E2-82BE-4A9C-9A7A-DF4AB9A028CB}" type="presOf" srcId="{ABD6D553-B88B-48C3-AD21-2236445F2C5C}" destId="{B1F840E1-0C68-4196-8DFC-520F33B961B7}" srcOrd="0" destOrd="0" presId="urn:microsoft.com/office/officeart/2005/8/layout/bList2"/>
    <dgm:cxn modelId="{429DA4E6-3113-4A04-903B-D576AFAFD98E}" srcId="{7118A7FD-7B76-4149-9DC0-7B7B63D77560}" destId="{8C565633-35D9-4163-82AA-D897A6BB10C6}" srcOrd="3" destOrd="0" parTransId="{5C4AFED9-8856-48B0-9368-7A819D5CBA36}" sibTransId="{0C05A707-FED7-48A3-B87E-4FA45A6D1684}"/>
    <dgm:cxn modelId="{EAE8ABF8-AD98-4B2E-88C6-DE4DA73B23F0}" srcId="{3FF0143D-36BB-4CF9-AABE-EF556AB92354}" destId="{7118A7FD-7B76-4149-9DC0-7B7B63D77560}" srcOrd="2" destOrd="0" parTransId="{800A5D07-BC91-487E-BD6A-D8E3B0B9DE50}" sibTransId="{18D83C00-4110-4A18-9A0D-7F51AF131E68}"/>
    <dgm:cxn modelId="{996FCCF8-F155-4F50-BA98-1CB905C65EC6}" srcId="{7118A7FD-7B76-4149-9DC0-7B7B63D77560}" destId="{7C08FC8D-9422-459D-A6BA-865E51A3646A}" srcOrd="2" destOrd="0" parTransId="{4A00EAED-DB97-4E32-8B00-D5FC23CDD370}" sibTransId="{A14F4611-AD1E-44F6-B076-71E921598649}"/>
    <dgm:cxn modelId="{F8D3D6FB-0E4F-4795-AA03-72E940F56160}" srcId="{3077EB94-1F80-4F6D-8D5A-9D2081ABA8FC}" destId="{B9A7DD15-3002-4A67-BA76-8EE04E92F899}" srcOrd="0" destOrd="0" parTransId="{95C531E1-E029-4C35-BCCE-54D1A3224BAB}" sibTransId="{21FDA3AB-FD07-40E2-962F-CBA851A81F90}"/>
    <dgm:cxn modelId="{FC70676A-550F-4AEA-847C-4C9547D40ADE}" type="presParOf" srcId="{8473D113-3827-4BCB-9119-7AA969B8E5FB}" destId="{E0505FFB-6645-481F-ADC1-4E053A4DE4A3}" srcOrd="0" destOrd="0" presId="urn:microsoft.com/office/officeart/2005/8/layout/bList2"/>
    <dgm:cxn modelId="{ADA987F8-0F1E-4C1C-A9A9-7F90695D538F}" type="presParOf" srcId="{E0505FFB-6645-481F-ADC1-4E053A4DE4A3}" destId="{B0D9B566-3421-47E6-9BE8-DA7D344EC060}" srcOrd="0" destOrd="0" presId="urn:microsoft.com/office/officeart/2005/8/layout/bList2"/>
    <dgm:cxn modelId="{E9A45CFC-4CEA-409A-8B9E-A8522ABDDA8A}" type="presParOf" srcId="{E0505FFB-6645-481F-ADC1-4E053A4DE4A3}" destId="{4BBF4756-5862-465F-953D-59AF4D51784C}" srcOrd="1" destOrd="0" presId="urn:microsoft.com/office/officeart/2005/8/layout/bList2"/>
    <dgm:cxn modelId="{3EECA167-8DB6-4996-A4CF-EF7566FB9096}" type="presParOf" srcId="{E0505FFB-6645-481F-ADC1-4E053A4DE4A3}" destId="{522078F6-10D7-4860-8EA3-016F8BE7E8E5}" srcOrd="2" destOrd="0" presId="urn:microsoft.com/office/officeart/2005/8/layout/bList2"/>
    <dgm:cxn modelId="{C613A8BA-1652-49C9-B41C-B14FA06807A3}" type="presParOf" srcId="{E0505FFB-6645-481F-ADC1-4E053A4DE4A3}" destId="{82A05E32-AFA9-4348-989F-F969143BAED1}" srcOrd="3" destOrd="0" presId="urn:microsoft.com/office/officeart/2005/8/layout/bList2"/>
    <dgm:cxn modelId="{9AB5DA4D-EEBB-4C3B-9503-30752B30EA83}" type="presParOf" srcId="{8473D113-3827-4BCB-9119-7AA969B8E5FB}" destId="{120818D6-80CD-432E-ABD7-E4B39B7AC858}" srcOrd="1" destOrd="0" presId="urn:microsoft.com/office/officeart/2005/8/layout/bList2"/>
    <dgm:cxn modelId="{7369B88A-721B-46C2-BB16-1965D522EBFF}" type="presParOf" srcId="{8473D113-3827-4BCB-9119-7AA969B8E5FB}" destId="{75CF27E2-7FBD-495B-A1C2-151BB5C8394B}" srcOrd="2" destOrd="0" presId="urn:microsoft.com/office/officeart/2005/8/layout/bList2"/>
    <dgm:cxn modelId="{6362770B-0052-4464-8F7D-91264C69CFB0}" type="presParOf" srcId="{75CF27E2-7FBD-495B-A1C2-151BB5C8394B}" destId="{EE41CBEC-ACA9-4BC4-856D-66F89AB2D49E}" srcOrd="0" destOrd="0" presId="urn:microsoft.com/office/officeart/2005/8/layout/bList2"/>
    <dgm:cxn modelId="{AE6FD973-BAEF-4EC7-8FC9-A91A826ED52A}" type="presParOf" srcId="{75CF27E2-7FBD-495B-A1C2-151BB5C8394B}" destId="{B1F840E1-0C68-4196-8DFC-520F33B961B7}" srcOrd="1" destOrd="0" presId="urn:microsoft.com/office/officeart/2005/8/layout/bList2"/>
    <dgm:cxn modelId="{5B1B6C35-219C-4FD8-B9CA-D633A2211445}" type="presParOf" srcId="{75CF27E2-7FBD-495B-A1C2-151BB5C8394B}" destId="{704C9035-DFF7-4859-9B1D-14C9ACDDEDAC}" srcOrd="2" destOrd="0" presId="urn:microsoft.com/office/officeart/2005/8/layout/bList2"/>
    <dgm:cxn modelId="{D2EAAA2E-B7A7-4907-B7D7-89B9B8DE38AA}" type="presParOf" srcId="{75CF27E2-7FBD-495B-A1C2-151BB5C8394B}" destId="{6669EB70-F649-4496-95F8-671AEEF8AE41}" srcOrd="3" destOrd="0" presId="urn:microsoft.com/office/officeart/2005/8/layout/bList2"/>
    <dgm:cxn modelId="{AC673B5B-C6DF-4509-9172-B07014848D87}" type="presParOf" srcId="{8473D113-3827-4BCB-9119-7AA969B8E5FB}" destId="{32E5E2CA-14D3-44AB-AA66-6E1CBC41EF86}" srcOrd="3" destOrd="0" presId="urn:microsoft.com/office/officeart/2005/8/layout/bList2"/>
    <dgm:cxn modelId="{6CFD83A3-CFBA-48C8-9F9E-75A87B6C2ED3}" type="presParOf" srcId="{8473D113-3827-4BCB-9119-7AA969B8E5FB}" destId="{E10F4786-0ACE-4551-9CDA-7E9B812BFA15}" srcOrd="4" destOrd="0" presId="urn:microsoft.com/office/officeart/2005/8/layout/bList2"/>
    <dgm:cxn modelId="{9A7A9F25-4F04-4D5A-83EA-B8F5CF735F6B}" type="presParOf" srcId="{E10F4786-0ACE-4551-9CDA-7E9B812BFA15}" destId="{75302324-B6CC-4A5E-90D1-5344EE3AE81F}" srcOrd="0" destOrd="0" presId="urn:microsoft.com/office/officeart/2005/8/layout/bList2"/>
    <dgm:cxn modelId="{CD5AF2CA-04A7-42E7-8C52-FE6274D86B0A}" type="presParOf" srcId="{E10F4786-0ACE-4551-9CDA-7E9B812BFA15}" destId="{1FEE8331-87E3-45E5-97D0-781D7A4276D2}" srcOrd="1" destOrd="0" presId="urn:microsoft.com/office/officeart/2005/8/layout/bList2"/>
    <dgm:cxn modelId="{7F57E8B4-E62D-4390-9BB4-2963E0E536C4}" type="presParOf" srcId="{E10F4786-0ACE-4551-9CDA-7E9B812BFA15}" destId="{32653B8E-C0A2-49C3-834F-53FAA47E910C}" srcOrd="2" destOrd="0" presId="urn:microsoft.com/office/officeart/2005/8/layout/bList2"/>
    <dgm:cxn modelId="{6EAE39DC-DCE4-4F48-A751-43E88AE6551C}" type="presParOf" srcId="{E10F4786-0ACE-4551-9CDA-7E9B812BFA15}" destId="{21C70938-2B0C-4E12-9C0A-C4F42312CA64}" srcOrd="3" destOrd="0" presId="urn:microsoft.com/office/officeart/2005/8/layout/bList2"/>
    <dgm:cxn modelId="{E98D61F2-8083-4254-AD91-206029E505BF}" type="presParOf" srcId="{8473D113-3827-4BCB-9119-7AA969B8E5FB}" destId="{0898041B-35E7-435E-8972-7113036D483E}" srcOrd="5" destOrd="0" presId="urn:microsoft.com/office/officeart/2005/8/layout/bList2"/>
    <dgm:cxn modelId="{609A952E-96DF-4930-8D68-CD4A4FD8E914}" type="presParOf" srcId="{8473D113-3827-4BCB-9119-7AA969B8E5FB}" destId="{E10EFACC-62E6-4174-9CC9-1CB9D0232F4C}" srcOrd="6" destOrd="0" presId="urn:microsoft.com/office/officeart/2005/8/layout/bList2"/>
    <dgm:cxn modelId="{DE36EF96-C287-4EA8-AA31-F20232EB1CB8}" type="presParOf" srcId="{E10EFACC-62E6-4174-9CC9-1CB9D0232F4C}" destId="{154F4AC6-16EC-4D84-8024-D64E5ADA95C0}" srcOrd="0" destOrd="0" presId="urn:microsoft.com/office/officeart/2005/8/layout/bList2"/>
    <dgm:cxn modelId="{A3EC6A7D-8A35-4D38-8728-65A251D09C1E}" type="presParOf" srcId="{E10EFACC-62E6-4174-9CC9-1CB9D0232F4C}" destId="{CB670F79-45BE-432A-B54D-468ED916AE35}" srcOrd="1" destOrd="0" presId="urn:microsoft.com/office/officeart/2005/8/layout/bList2"/>
    <dgm:cxn modelId="{221B1D08-2141-4A98-A969-BABB9A7C7D9C}" type="presParOf" srcId="{E10EFACC-62E6-4174-9CC9-1CB9D0232F4C}" destId="{42313F1F-DBF2-49B7-9D9D-C903E58E5F4D}" srcOrd="2" destOrd="0" presId="urn:microsoft.com/office/officeart/2005/8/layout/bList2"/>
    <dgm:cxn modelId="{C7AFFD4D-8176-480C-BD30-ECF7B966DACC}" type="presParOf" srcId="{E10EFACC-62E6-4174-9CC9-1CB9D0232F4C}" destId="{D4258094-6982-4BA2-920A-101B34CA122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907020-260A-412A-8CE2-C3B6EF116865}" type="doc">
      <dgm:prSet loTypeId="urn:microsoft.com/office/officeart/2005/8/layout/cycle6" loCatId="relationship" qsTypeId="urn:microsoft.com/office/officeart/2005/8/quickstyle/simple1" qsCatId="simple" csTypeId="urn:microsoft.com/office/officeart/2005/8/colors/accent6_3" csCatId="accent6"/>
      <dgm:spPr/>
      <dgm:t>
        <a:bodyPr/>
        <a:lstStyle/>
        <a:p>
          <a:endParaRPr lang="en-US"/>
        </a:p>
      </dgm:t>
    </dgm:pt>
    <dgm:pt modelId="{B32F1B48-3EAF-4F43-A0AA-4B23E06E3CF8}">
      <dgm:prSet/>
      <dgm:spPr/>
      <dgm:t>
        <a:bodyPr/>
        <a:lstStyle/>
        <a:p>
          <a:r>
            <a:rPr lang="en-US" b="1">
              <a:effectLst>
                <a:outerShdw blurRad="38100" dist="38100" dir="2700000" algn="tl">
                  <a:srgbClr val="000000">
                    <a:alpha val="43137"/>
                  </a:srgbClr>
                </a:outerShdw>
              </a:effectLst>
            </a:rPr>
            <a:t>Brief psychotic disorder</a:t>
          </a:r>
          <a:endParaRPr lang="ar-SA" b="1">
            <a:effectLst>
              <a:outerShdw blurRad="38100" dist="38100" dir="2700000" algn="tl">
                <a:srgbClr val="000000">
                  <a:alpha val="43137"/>
                </a:srgbClr>
              </a:outerShdw>
            </a:effectLst>
          </a:endParaRPr>
        </a:p>
      </dgm:t>
    </dgm:pt>
    <dgm:pt modelId="{CF8311A8-F38E-47BE-980B-EB7B8576090B}" type="parTrans" cxnId="{37EB6890-143A-4AA9-B282-1D79B66AEA9D}">
      <dgm:prSet/>
      <dgm:spPr/>
      <dgm:t>
        <a:bodyPr/>
        <a:lstStyle/>
        <a:p>
          <a:endParaRPr lang="en-US" b="1">
            <a:effectLst>
              <a:outerShdw blurRad="38100" dist="38100" dir="2700000" algn="tl">
                <a:srgbClr val="000000">
                  <a:alpha val="43137"/>
                </a:srgbClr>
              </a:outerShdw>
            </a:effectLst>
          </a:endParaRPr>
        </a:p>
      </dgm:t>
    </dgm:pt>
    <dgm:pt modelId="{A3CC1ADB-1B9C-42B2-9C30-D99763449410}" type="sibTrans" cxnId="{37EB6890-143A-4AA9-B282-1D79B66AEA9D}">
      <dgm:prSet/>
      <dgm:spPr/>
      <dgm:t>
        <a:bodyPr/>
        <a:lstStyle/>
        <a:p>
          <a:endParaRPr lang="en-US" b="1">
            <a:effectLst>
              <a:outerShdw blurRad="38100" dist="38100" dir="2700000" algn="tl">
                <a:srgbClr val="000000">
                  <a:alpha val="43137"/>
                </a:srgbClr>
              </a:outerShdw>
            </a:effectLst>
          </a:endParaRPr>
        </a:p>
      </dgm:t>
    </dgm:pt>
    <dgm:pt modelId="{42BDBEB7-D177-4BEC-A685-C4A0EA98096D}">
      <dgm:prSet/>
      <dgm:spPr/>
      <dgm:t>
        <a:bodyPr/>
        <a:lstStyle/>
        <a:p>
          <a:r>
            <a:rPr lang="en-US" b="1">
              <a:effectLst>
                <a:outerShdw blurRad="38100" dist="38100" dir="2700000" algn="tl">
                  <a:srgbClr val="000000">
                    <a:alpha val="43137"/>
                  </a:srgbClr>
                </a:outerShdw>
              </a:effectLst>
            </a:rPr>
            <a:t>Schizophreniform disorder</a:t>
          </a:r>
          <a:endParaRPr lang="ar-SA" b="1">
            <a:effectLst>
              <a:outerShdw blurRad="38100" dist="38100" dir="2700000" algn="tl">
                <a:srgbClr val="000000">
                  <a:alpha val="43137"/>
                </a:srgbClr>
              </a:outerShdw>
            </a:effectLst>
          </a:endParaRPr>
        </a:p>
      </dgm:t>
    </dgm:pt>
    <dgm:pt modelId="{616F63DF-84D3-4268-B5B8-FC065C833491}" type="parTrans" cxnId="{90543998-03E8-432F-A301-2AD6CD099FEF}">
      <dgm:prSet/>
      <dgm:spPr/>
      <dgm:t>
        <a:bodyPr/>
        <a:lstStyle/>
        <a:p>
          <a:endParaRPr lang="en-US" b="1">
            <a:effectLst>
              <a:outerShdw blurRad="38100" dist="38100" dir="2700000" algn="tl">
                <a:srgbClr val="000000">
                  <a:alpha val="43137"/>
                </a:srgbClr>
              </a:outerShdw>
            </a:effectLst>
          </a:endParaRPr>
        </a:p>
      </dgm:t>
    </dgm:pt>
    <dgm:pt modelId="{61A33167-284F-438F-B3D3-B59C753113F4}" type="sibTrans" cxnId="{90543998-03E8-432F-A301-2AD6CD099FEF}">
      <dgm:prSet/>
      <dgm:spPr/>
      <dgm:t>
        <a:bodyPr/>
        <a:lstStyle/>
        <a:p>
          <a:endParaRPr lang="en-US" b="1">
            <a:effectLst>
              <a:outerShdw blurRad="38100" dist="38100" dir="2700000" algn="tl">
                <a:srgbClr val="000000">
                  <a:alpha val="43137"/>
                </a:srgbClr>
              </a:outerShdw>
            </a:effectLst>
          </a:endParaRPr>
        </a:p>
      </dgm:t>
    </dgm:pt>
    <dgm:pt modelId="{040EDBA9-FF91-44BB-8C70-445B8F6857E4}">
      <dgm:prSet/>
      <dgm:spPr/>
      <dgm:t>
        <a:bodyPr/>
        <a:lstStyle/>
        <a:p>
          <a:r>
            <a:rPr lang="en-US" b="1">
              <a:effectLst>
                <a:outerShdw blurRad="38100" dist="38100" dir="2700000" algn="tl">
                  <a:srgbClr val="000000">
                    <a:alpha val="43137"/>
                  </a:srgbClr>
                </a:outerShdw>
              </a:effectLst>
            </a:rPr>
            <a:t>Schizoaffective </a:t>
          </a:r>
          <a:endParaRPr lang="ar-SA" b="1">
            <a:effectLst>
              <a:outerShdw blurRad="38100" dist="38100" dir="2700000" algn="tl">
                <a:srgbClr val="000000">
                  <a:alpha val="43137"/>
                </a:srgbClr>
              </a:outerShdw>
            </a:effectLst>
          </a:endParaRPr>
        </a:p>
      </dgm:t>
    </dgm:pt>
    <dgm:pt modelId="{D21AB901-D379-4BA1-9FE2-E5149788B06C}" type="parTrans" cxnId="{8E5B74B8-1CF4-4E60-9D4D-9CADC6A686A0}">
      <dgm:prSet/>
      <dgm:spPr/>
      <dgm:t>
        <a:bodyPr/>
        <a:lstStyle/>
        <a:p>
          <a:endParaRPr lang="en-US" b="1">
            <a:effectLst>
              <a:outerShdw blurRad="38100" dist="38100" dir="2700000" algn="tl">
                <a:srgbClr val="000000">
                  <a:alpha val="43137"/>
                </a:srgbClr>
              </a:outerShdw>
            </a:effectLst>
          </a:endParaRPr>
        </a:p>
      </dgm:t>
    </dgm:pt>
    <dgm:pt modelId="{92C499E2-E943-4A00-965D-97843F612746}" type="sibTrans" cxnId="{8E5B74B8-1CF4-4E60-9D4D-9CADC6A686A0}">
      <dgm:prSet/>
      <dgm:spPr/>
      <dgm:t>
        <a:bodyPr/>
        <a:lstStyle/>
        <a:p>
          <a:endParaRPr lang="en-US" b="1">
            <a:effectLst>
              <a:outerShdw blurRad="38100" dist="38100" dir="2700000" algn="tl">
                <a:srgbClr val="000000">
                  <a:alpha val="43137"/>
                </a:srgbClr>
              </a:outerShdw>
            </a:effectLst>
          </a:endParaRPr>
        </a:p>
      </dgm:t>
    </dgm:pt>
    <dgm:pt modelId="{2DB8782C-7BC3-445D-8C05-ADD93572D4CF}">
      <dgm:prSet/>
      <dgm:spPr/>
      <dgm:t>
        <a:bodyPr/>
        <a:lstStyle/>
        <a:p>
          <a:r>
            <a:rPr lang="en-US" b="1">
              <a:effectLst>
                <a:outerShdw blurRad="38100" dist="38100" dir="2700000" algn="tl">
                  <a:srgbClr val="000000">
                    <a:alpha val="43137"/>
                  </a:srgbClr>
                </a:outerShdw>
              </a:effectLst>
            </a:rPr>
            <a:t>Delusional disorder</a:t>
          </a:r>
          <a:endParaRPr lang="ar-SA" b="1">
            <a:effectLst>
              <a:outerShdw blurRad="38100" dist="38100" dir="2700000" algn="tl">
                <a:srgbClr val="000000">
                  <a:alpha val="43137"/>
                </a:srgbClr>
              </a:outerShdw>
            </a:effectLst>
          </a:endParaRPr>
        </a:p>
      </dgm:t>
    </dgm:pt>
    <dgm:pt modelId="{0F1FED51-6582-4A8D-A926-9FABE50368D0}" type="parTrans" cxnId="{1EDEB474-FC28-4C13-9BBF-FC76A6A9916C}">
      <dgm:prSet/>
      <dgm:spPr/>
      <dgm:t>
        <a:bodyPr/>
        <a:lstStyle/>
        <a:p>
          <a:endParaRPr lang="en-US" b="1">
            <a:effectLst>
              <a:outerShdw blurRad="38100" dist="38100" dir="2700000" algn="tl">
                <a:srgbClr val="000000">
                  <a:alpha val="43137"/>
                </a:srgbClr>
              </a:outerShdw>
            </a:effectLst>
          </a:endParaRPr>
        </a:p>
      </dgm:t>
    </dgm:pt>
    <dgm:pt modelId="{1423DB2C-ABB5-4A29-9062-2B2493900008}" type="sibTrans" cxnId="{1EDEB474-FC28-4C13-9BBF-FC76A6A9916C}">
      <dgm:prSet/>
      <dgm:spPr/>
      <dgm:t>
        <a:bodyPr/>
        <a:lstStyle/>
        <a:p>
          <a:endParaRPr lang="en-US" b="1">
            <a:effectLst>
              <a:outerShdw blurRad="38100" dist="38100" dir="2700000" algn="tl">
                <a:srgbClr val="000000">
                  <a:alpha val="43137"/>
                </a:srgbClr>
              </a:outerShdw>
            </a:effectLst>
          </a:endParaRPr>
        </a:p>
      </dgm:t>
    </dgm:pt>
    <dgm:pt modelId="{E158FE2E-2CDF-4CEE-9DBB-F1DB3F8DEAF5}">
      <dgm:prSet/>
      <dgm:spPr/>
      <dgm:t>
        <a:bodyPr/>
        <a:lstStyle/>
        <a:p>
          <a:r>
            <a:rPr lang="en-US" b="1">
              <a:effectLst>
                <a:outerShdw blurRad="38100" dist="38100" dir="2700000" algn="tl">
                  <a:srgbClr val="000000">
                    <a:alpha val="43137"/>
                  </a:srgbClr>
                </a:outerShdw>
              </a:effectLst>
            </a:rPr>
            <a:t>DIP</a:t>
          </a:r>
          <a:endParaRPr lang="ar-SA" b="1">
            <a:effectLst>
              <a:outerShdw blurRad="38100" dist="38100" dir="2700000" algn="tl">
                <a:srgbClr val="000000">
                  <a:alpha val="43137"/>
                </a:srgbClr>
              </a:outerShdw>
            </a:effectLst>
          </a:endParaRPr>
        </a:p>
      </dgm:t>
    </dgm:pt>
    <dgm:pt modelId="{A2038D6B-A4DF-429C-877F-BD6B6D0AE125}" type="parTrans" cxnId="{6809AC2E-3792-4F36-9A49-28D0B00F9D90}">
      <dgm:prSet/>
      <dgm:spPr/>
      <dgm:t>
        <a:bodyPr/>
        <a:lstStyle/>
        <a:p>
          <a:endParaRPr lang="en-US" b="1">
            <a:effectLst>
              <a:outerShdw blurRad="38100" dist="38100" dir="2700000" algn="tl">
                <a:srgbClr val="000000">
                  <a:alpha val="43137"/>
                </a:srgbClr>
              </a:outerShdw>
            </a:effectLst>
          </a:endParaRPr>
        </a:p>
      </dgm:t>
    </dgm:pt>
    <dgm:pt modelId="{443122BC-DC04-4AD4-9B90-0E1AA0A9F8AC}" type="sibTrans" cxnId="{6809AC2E-3792-4F36-9A49-28D0B00F9D90}">
      <dgm:prSet/>
      <dgm:spPr/>
      <dgm:t>
        <a:bodyPr/>
        <a:lstStyle/>
        <a:p>
          <a:endParaRPr lang="en-US" b="1">
            <a:effectLst>
              <a:outerShdw blurRad="38100" dist="38100" dir="2700000" algn="tl">
                <a:srgbClr val="000000">
                  <a:alpha val="43137"/>
                </a:srgbClr>
              </a:outerShdw>
            </a:effectLst>
          </a:endParaRPr>
        </a:p>
      </dgm:t>
    </dgm:pt>
    <dgm:pt modelId="{4FEFFE61-E1A5-40D6-A961-EC0C83EE180B}">
      <dgm:prSet/>
      <dgm:spPr/>
      <dgm:t>
        <a:bodyPr/>
        <a:lstStyle/>
        <a:p>
          <a:r>
            <a:rPr lang="en-US" b="1">
              <a:effectLst>
                <a:outerShdw blurRad="38100" dist="38100" dir="2700000" algn="tl">
                  <a:srgbClr val="000000">
                    <a:alpha val="43137"/>
                  </a:srgbClr>
                </a:outerShdw>
              </a:effectLst>
            </a:rPr>
            <a:t>MIP</a:t>
          </a:r>
          <a:endParaRPr lang="ar-SA" b="1">
            <a:effectLst>
              <a:outerShdw blurRad="38100" dist="38100" dir="2700000" algn="tl">
                <a:srgbClr val="000000">
                  <a:alpha val="43137"/>
                </a:srgbClr>
              </a:outerShdw>
            </a:effectLst>
          </a:endParaRPr>
        </a:p>
      </dgm:t>
    </dgm:pt>
    <dgm:pt modelId="{17CB7002-0C72-462C-9FD3-D31A9FC2A59D}" type="parTrans" cxnId="{B361113C-75AD-421A-BA20-1E72B4C4CBBC}">
      <dgm:prSet/>
      <dgm:spPr/>
      <dgm:t>
        <a:bodyPr/>
        <a:lstStyle/>
        <a:p>
          <a:endParaRPr lang="en-US" b="1">
            <a:effectLst>
              <a:outerShdw blurRad="38100" dist="38100" dir="2700000" algn="tl">
                <a:srgbClr val="000000">
                  <a:alpha val="43137"/>
                </a:srgbClr>
              </a:outerShdw>
            </a:effectLst>
          </a:endParaRPr>
        </a:p>
      </dgm:t>
    </dgm:pt>
    <dgm:pt modelId="{23D5ACCD-E38D-44D4-B9F1-A59A561C6FB2}" type="sibTrans" cxnId="{B361113C-75AD-421A-BA20-1E72B4C4CBBC}">
      <dgm:prSet/>
      <dgm:spPr/>
      <dgm:t>
        <a:bodyPr/>
        <a:lstStyle/>
        <a:p>
          <a:endParaRPr lang="en-US" b="1">
            <a:effectLst>
              <a:outerShdw blurRad="38100" dist="38100" dir="2700000" algn="tl">
                <a:srgbClr val="000000">
                  <a:alpha val="43137"/>
                </a:srgbClr>
              </a:outerShdw>
            </a:effectLst>
          </a:endParaRPr>
        </a:p>
      </dgm:t>
    </dgm:pt>
    <dgm:pt modelId="{97CD03C9-633F-4E1F-9CB1-55F2810420B4}">
      <dgm:prSet/>
      <dgm:spPr/>
      <dgm:t>
        <a:bodyPr/>
        <a:lstStyle/>
        <a:p>
          <a:r>
            <a:rPr lang="en-US" b="1">
              <a:effectLst>
                <a:outerShdw blurRad="38100" dist="38100" dir="2700000" algn="tl">
                  <a:srgbClr val="000000">
                    <a:alpha val="43137"/>
                  </a:srgbClr>
                </a:outerShdw>
              </a:effectLst>
            </a:rPr>
            <a:t>MMD with Psychotic features</a:t>
          </a:r>
          <a:endParaRPr lang="ar-SA" b="1">
            <a:effectLst>
              <a:outerShdw blurRad="38100" dist="38100" dir="2700000" algn="tl">
                <a:srgbClr val="000000">
                  <a:alpha val="43137"/>
                </a:srgbClr>
              </a:outerShdw>
            </a:effectLst>
          </a:endParaRPr>
        </a:p>
      </dgm:t>
    </dgm:pt>
    <dgm:pt modelId="{C70A2974-1AB7-4F66-A3FE-FE71E1119F1A}" type="parTrans" cxnId="{1DFBFBED-9DC2-4539-B422-963785CB1EC5}">
      <dgm:prSet/>
      <dgm:spPr/>
      <dgm:t>
        <a:bodyPr/>
        <a:lstStyle/>
        <a:p>
          <a:endParaRPr lang="en-US" b="1">
            <a:effectLst>
              <a:outerShdw blurRad="38100" dist="38100" dir="2700000" algn="tl">
                <a:srgbClr val="000000">
                  <a:alpha val="43137"/>
                </a:srgbClr>
              </a:outerShdw>
            </a:effectLst>
          </a:endParaRPr>
        </a:p>
      </dgm:t>
    </dgm:pt>
    <dgm:pt modelId="{87D9FA35-BA59-49EA-81FC-76FA883EC355}" type="sibTrans" cxnId="{1DFBFBED-9DC2-4539-B422-963785CB1EC5}">
      <dgm:prSet/>
      <dgm:spPr/>
      <dgm:t>
        <a:bodyPr/>
        <a:lstStyle/>
        <a:p>
          <a:endParaRPr lang="en-US" b="1">
            <a:effectLst>
              <a:outerShdw blurRad="38100" dist="38100" dir="2700000" algn="tl">
                <a:srgbClr val="000000">
                  <a:alpha val="43137"/>
                </a:srgbClr>
              </a:outerShdw>
            </a:effectLst>
          </a:endParaRPr>
        </a:p>
      </dgm:t>
    </dgm:pt>
    <dgm:pt modelId="{007E708C-DBC9-4393-8A80-E74B4D20A616}" type="pres">
      <dgm:prSet presAssocID="{52907020-260A-412A-8CE2-C3B6EF116865}" presName="cycle" presStyleCnt="0">
        <dgm:presLayoutVars>
          <dgm:dir/>
          <dgm:resizeHandles val="exact"/>
        </dgm:presLayoutVars>
      </dgm:prSet>
      <dgm:spPr/>
    </dgm:pt>
    <dgm:pt modelId="{A25D0E57-3232-462B-B739-A66D862B2360}" type="pres">
      <dgm:prSet presAssocID="{B32F1B48-3EAF-4F43-A0AA-4B23E06E3CF8}" presName="node" presStyleLbl="node1" presStyleIdx="0" presStyleCnt="7">
        <dgm:presLayoutVars>
          <dgm:bulletEnabled val="1"/>
        </dgm:presLayoutVars>
      </dgm:prSet>
      <dgm:spPr/>
    </dgm:pt>
    <dgm:pt modelId="{72BBD8BE-1102-4259-8E8C-1EF1A9C57232}" type="pres">
      <dgm:prSet presAssocID="{B32F1B48-3EAF-4F43-A0AA-4B23E06E3CF8}" presName="spNode" presStyleCnt="0"/>
      <dgm:spPr/>
    </dgm:pt>
    <dgm:pt modelId="{BF35070A-4B3F-4B12-B494-61147BF2BAED}" type="pres">
      <dgm:prSet presAssocID="{A3CC1ADB-1B9C-42B2-9C30-D99763449410}" presName="sibTrans" presStyleLbl="sibTrans1D1" presStyleIdx="0" presStyleCnt="7"/>
      <dgm:spPr/>
    </dgm:pt>
    <dgm:pt modelId="{27091BF4-B6FF-41AB-8ECB-1D92CA70B9EB}" type="pres">
      <dgm:prSet presAssocID="{42BDBEB7-D177-4BEC-A685-C4A0EA98096D}" presName="node" presStyleLbl="node1" presStyleIdx="1" presStyleCnt="7">
        <dgm:presLayoutVars>
          <dgm:bulletEnabled val="1"/>
        </dgm:presLayoutVars>
      </dgm:prSet>
      <dgm:spPr/>
    </dgm:pt>
    <dgm:pt modelId="{B587CA81-8666-4ABB-8377-215A4AEFC5CF}" type="pres">
      <dgm:prSet presAssocID="{42BDBEB7-D177-4BEC-A685-C4A0EA98096D}" presName="spNode" presStyleCnt="0"/>
      <dgm:spPr/>
    </dgm:pt>
    <dgm:pt modelId="{FC061E11-A2A7-41C0-9272-CE8471DDE1A8}" type="pres">
      <dgm:prSet presAssocID="{61A33167-284F-438F-B3D3-B59C753113F4}" presName="sibTrans" presStyleLbl="sibTrans1D1" presStyleIdx="1" presStyleCnt="7"/>
      <dgm:spPr/>
    </dgm:pt>
    <dgm:pt modelId="{61A42016-C644-4254-BBE6-C7619A85B9F1}" type="pres">
      <dgm:prSet presAssocID="{040EDBA9-FF91-44BB-8C70-445B8F6857E4}" presName="node" presStyleLbl="node1" presStyleIdx="2" presStyleCnt="7">
        <dgm:presLayoutVars>
          <dgm:bulletEnabled val="1"/>
        </dgm:presLayoutVars>
      </dgm:prSet>
      <dgm:spPr/>
    </dgm:pt>
    <dgm:pt modelId="{DDDA214F-3D88-4F85-9C76-588638C38783}" type="pres">
      <dgm:prSet presAssocID="{040EDBA9-FF91-44BB-8C70-445B8F6857E4}" presName="spNode" presStyleCnt="0"/>
      <dgm:spPr/>
    </dgm:pt>
    <dgm:pt modelId="{C5213294-BF7D-4679-B342-093C7C292B00}" type="pres">
      <dgm:prSet presAssocID="{92C499E2-E943-4A00-965D-97843F612746}" presName="sibTrans" presStyleLbl="sibTrans1D1" presStyleIdx="2" presStyleCnt="7"/>
      <dgm:spPr/>
    </dgm:pt>
    <dgm:pt modelId="{28CF3DDB-B781-468D-965C-D32A3C97DEC3}" type="pres">
      <dgm:prSet presAssocID="{2DB8782C-7BC3-445D-8C05-ADD93572D4CF}" presName="node" presStyleLbl="node1" presStyleIdx="3" presStyleCnt="7">
        <dgm:presLayoutVars>
          <dgm:bulletEnabled val="1"/>
        </dgm:presLayoutVars>
      </dgm:prSet>
      <dgm:spPr/>
    </dgm:pt>
    <dgm:pt modelId="{DAF31D6D-BADD-45AC-AD13-4CB46B9526D4}" type="pres">
      <dgm:prSet presAssocID="{2DB8782C-7BC3-445D-8C05-ADD93572D4CF}" presName="spNode" presStyleCnt="0"/>
      <dgm:spPr/>
    </dgm:pt>
    <dgm:pt modelId="{1C944D2B-B9C2-42E2-B499-F6BFBE4164FB}" type="pres">
      <dgm:prSet presAssocID="{1423DB2C-ABB5-4A29-9062-2B2493900008}" presName="sibTrans" presStyleLbl="sibTrans1D1" presStyleIdx="3" presStyleCnt="7"/>
      <dgm:spPr/>
    </dgm:pt>
    <dgm:pt modelId="{FEADFAFE-CCC4-4CBA-9C16-707043EAF185}" type="pres">
      <dgm:prSet presAssocID="{E158FE2E-2CDF-4CEE-9DBB-F1DB3F8DEAF5}" presName="node" presStyleLbl="node1" presStyleIdx="4" presStyleCnt="7">
        <dgm:presLayoutVars>
          <dgm:bulletEnabled val="1"/>
        </dgm:presLayoutVars>
      </dgm:prSet>
      <dgm:spPr/>
    </dgm:pt>
    <dgm:pt modelId="{93CE3E27-CEDD-453C-B629-971CD6ABF9CC}" type="pres">
      <dgm:prSet presAssocID="{E158FE2E-2CDF-4CEE-9DBB-F1DB3F8DEAF5}" presName="spNode" presStyleCnt="0"/>
      <dgm:spPr/>
    </dgm:pt>
    <dgm:pt modelId="{E219DA1C-E7F9-4086-BE60-667ABFBDA8AB}" type="pres">
      <dgm:prSet presAssocID="{443122BC-DC04-4AD4-9B90-0E1AA0A9F8AC}" presName="sibTrans" presStyleLbl="sibTrans1D1" presStyleIdx="4" presStyleCnt="7"/>
      <dgm:spPr/>
    </dgm:pt>
    <dgm:pt modelId="{15C097C1-07A1-4145-A517-33488CF87DCB}" type="pres">
      <dgm:prSet presAssocID="{4FEFFE61-E1A5-40D6-A961-EC0C83EE180B}" presName="node" presStyleLbl="node1" presStyleIdx="5" presStyleCnt="7">
        <dgm:presLayoutVars>
          <dgm:bulletEnabled val="1"/>
        </dgm:presLayoutVars>
      </dgm:prSet>
      <dgm:spPr/>
    </dgm:pt>
    <dgm:pt modelId="{78C707D4-AF2E-499F-84CA-5C947A73FC95}" type="pres">
      <dgm:prSet presAssocID="{4FEFFE61-E1A5-40D6-A961-EC0C83EE180B}" presName="spNode" presStyleCnt="0"/>
      <dgm:spPr/>
    </dgm:pt>
    <dgm:pt modelId="{18560856-B0F7-4351-A74A-677F3E93B6EC}" type="pres">
      <dgm:prSet presAssocID="{23D5ACCD-E38D-44D4-B9F1-A59A561C6FB2}" presName="sibTrans" presStyleLbl="sibTrans1D1" presStyleIdx="5" presStyleCnt="7"/>
      <dgm:spPr/>
    </dgm:pt>
    <dgm:pt modelId="{38D70680-7652-4EBD-80EF-70DE29BA04A4}" type="pres">
      <dgm:prSet presAssocID="{97CD03C9-633F-4E1F-9CB1-55F2810420B4}" presName="node" presStyleLbl="node1" presStyleIdx="6" presStyleCnt="7">
        <dgm:presLayoutVars>
          <dgm:bulletEnabled val="1"/>
        </dgm:presLayoutVars>
      </dgm:prSet>
      <dgm:spPr/>
    </dgm:pt>
    <dgm:pt modelId="{4365DB9A-C369-4795-9DAC-D47647187822}" type="pres">
      <dgm:prSet presAssocID="{97CD03C9-633F-4E1F-9CB1-55F2810420B4}" presName="spNode" presStyleCnt="0"/>
      <dgm:spPr/>
    </dgm:pt>
    <dgm:pt modelId="{27A1ED06-2AB9-4236-963C-DF40F9561C8A}" type="pres">
      <dgm:prSet presAssocID="{87D9FA35-BA59-49EA-81FC-76FA883EC355}" presName="sibTrans" presStyleLbl="sibTrans1D1" presStyleIdx="6" presStyleCnt="7"/>
      <dgm:spPr/>
    </dgm:pt>
  </dgm:ptLst>
  <dgm:cxnLst>
    <dgm:cxn modelId="{01650D01-855E-4A6F-AF91-ECC267232810}" type="presOf" srcId="{2DB8782C-7BC3-445D-8C05-ADD93572D4CF}" destId="{28CF3DDB-B781-468D-965C-D32A3C97DEC3}" srcOrd="0" destOrd="0" presId="urn:microsoft.com/office/officeart/2005/8/layout/cycle6"/>
    <dgm:cxn modelId="{784A4209-EC94-4AE0-B4B7-D98A7FA00BAB}" type="presOf" srcId="{040EDBA9-FF91-44BB-8C70-445B8F6857E4}" destId="{61A42016-C644-4254-BBE6-C7619A85B9F1}" srcOrd="0" destOrd="0" presId="urn:microsoft.com/office/officeart/2005/8/layout/cycle6"/>
    <dgm:cxn modelId="{B9135709-33AB-462E-999D-6694DC56DEF5}" type="presOf" srcId="{42BDBEB7-D177-4BEC-A685-C4A0EA98096D}" destId="{27091BF4-B6FF-41AB-8ECB-1D92CA70B9EB}" srcOrd="0" destOrd="0" presId="urn:microsoft.com/office/officeart/2005/8/layout/cycle6"/>
    <dgm:cxn modelId="{E8BA1F15-1DCA-4C98-9218-DBAE3D8FB24C}" type="presOf" srcId="{1423DB2C-ABB5-4A29-9062-2B2493900008}" destId="{1C944D2B-B9C2-42E2-B499-F6BFBE4164FB}" srcOrd="0" destOrd="0" presId="urn:microsoft.com/office/officeart/2005/8/layout/cycle6"/>
    <dgm:cxn modelId="{D33AB717-5D78-4B0C-A7C2-8E14D8E963AD}" type="presOf" srcId="{23D5ACCD-E38D-44D4-B9F1-A59A561C6FB2}" destId="{18560856-B0F7-4351-A74A-677F3E93B6EC}" srcOrd="0" destOrd="0" presId="urn:microsoft.com/office/officeart/2005/8/layout/cycle6"/>
    <dgm:cxn modelId="{6809AC2E-3792-4F36-9A49-28D0B00F9D90}" srcId="{52907020-260A-412A-8CE2-C3B6EF116865}" destId="{E158FE2E-2CDF-4CEE-9DBB-F1DB3F8DEAF5}" srcOrd="4" destOrd="0" parTransId="{A2038D6B-A4DF-429C-877F-BD6B6D0AE125}" sibTransId="{443122BC-DC04-4AD4-9B90-0E1AA0A9F8AC}"/>
    <dgm:cxn modelId="{0F351734-D395-4E6A-A5B3-80066DB929D3}" type="presOf" srcId="{B32F1B48-3EAF-4F43-A0AA-4B23E06E3CF8}" destId="{A25D0E57-3232-462B-B739-A66D862B2360}" srcOrd="0" destOrd="0" presId="urn:microsoft.com/office/officeart/2005/8/layout/cycle6"/>
    <dgm:cxn modelId="{B361113C-75AD-421A-BA20-1E72B4C4CBBC}" srcId="{52907020-260A-412A-8CE2-C3B6EF116865}" destId="{4FEFFE61-E1A5-40D6-A961-EC0C83EE180B}" srcOrd="5" destOrd="0" parTransId="{17CB7002-0C72-462C-9FD3-D31A9FC2A59D}" sibTransId="{23D5ACCD-E38D-44D4-B9F1-A59A561C6FB2}"/>
    <dgm:cxn modelId="{BB4EFB43-92DF-4112-AF4A-7D9131DC60DD}" type="presOf" srcId="{4FEFFE61-E1A5-40D6-A961-EC0C83EE180B}" destId="{15C097C1-07A1-4145-A517-33488CF87DCB}" srcOrd="0" destOrd="0" presId="urn:microsoft.com/office/officeart/2005/8/layout/cycle6"/>
    <dgm:cxn modelId="{04637F6A-E549-4643-9893-6413FBCE4873}" type="presOf" srcId="{97CD03C9-633F-4E1F-9CB1-55F2810420B4}" destId="{38D70680-7652-4EBD-80EF-70DE29BA04A4}" srcOrd="0" destOrd="0" presId="urn:microsoft.com/office/officeart/2005/8/layout/cycle6"/>
    <dgm:cxn modelId="{97FD6D52-DF57-4C7B-AE2F-94B18E5ED7F3}" type="presOf" srcId="{61A33167-284F-438F-B3D3-B59C753113F4}" destId="{FC061E11-A2A7-41C0-9272-CE8471DDE1A8}" srcOrd="0" destOrd="0" presId="urn:microsoft.com/office/officeart/2005/8/layout/cycle6"/>
    <dgm:cxn modelId="{1EDEB474-FC28-4C13-9BBF-FC76A6A9916C}" srcId="{52907020-260A-412A-8CE2-C3B6EF116865}" destId="{2DB8782C-7BC3-445D-8C05-ADD93572D4CF}" srcOrd="3" destOrd="0" parTransId="{0F1FED51-6582-4A8D-A926-9FABE50368D0}" sibTransId="{1423DB2C-ABB5-4A29-9062-2B2493900008}"/>
    <dgm:cxn modelId="{942E0F7E-FFE4-4832-81F9-F7A37D00ED11}" type="presOf" srcId="{87D9FA35-BA59-49EA-81FC-76FA883EC355}" destId="{27A1ED06-2AB9-4236-963C-DF40F9561C8A}" srcOrd="0" destOrd="0" presId="urn:microsoft.com/office/officeart/2005/8/layout/cycle6"/>
    <dgm:cxn modelId="{DA67A483-1874-4250-9B6A-F1C49D33083F}" type="presOf" srcId="{E158FE2E-2CDF-4CEE-9DBB-F1DB3F8DEAF5}" destId="{FEADFAFE-CCC4-4CBA-9C16-707043EAF185}" srcOrd="0" destOrd="0" presId="urn:microsoft.com/office/officeart/2005/8/layout/cycle6"/>
    <dgm:cxn modelId="{37EB6890-143A-4AA9-B282-1D79B66AEA9D}" srcId="{52907020-260A-412A-8CE2-C3B6EF116865}" destId="{B32F1B48-3EAF-4F43-A0AA-4B23E06E3CF8}" srcOrd="0" destOrd="0" parTransId="{CF8311A8-F38E-47BE-980B-EB7B8576090B}" sibTransId="{A3CC1ADB-1B9C-42B2-9C30-D99763449410}"/>
    <dgm:cxn modelId="{90543998-03E8-432F-A301-2AD6CD099FEF}" srcId="{52907020-260A-412A-8CE2-C3B6EF116865}" destId="{42BDBEB7-D177-4BEC-A685-C4A0EA98096D}" srcOrd="1" destOrd="0" parTransId="{616F63DF-84D3-4268-B5B8-FC065C833491}" sibTransId="{61A33167-284F-438F-B3D3-B59C753113F4}"/>
    <dgm:cxn modelId="{D3DE65B1-1BA2-49D3-A30F-84461ECCB145}" type="presOf" srcId="{443122BC-DC04-4AD4-9B90-0E1AA0A9F8AC}" destId="{E219DA1C-E7F9-4086-BE60-667ABFBDA8AB}" srcOrd="0" destOrd="0" presId="urn:microsoft.com/office/officeart/2005/8/layout/cycle6"/>
    <dgm:cxn modelId="{8E5B74B8-1CF4-4E60-9D4D-9CADC6A686A0}" srcId="{52907020-260A-412A-8CE2-C3B6EF116865}" destId="{040EDBA9-FF91-44BB-8C70-445B8F6857E4}" srcOrd="2" destOrd="0" parTransId="{D21AB901-D379-4BA1-9FE2-E5149788B06C}" sibTransId="{92C499E2-E943-4A00-965D-97843F612746}"/>
    <dgm:cxn modelId="{DBE572C0-FC28-44B7-ADBF-27388C84E0D4}" type="presOf" srcId="{A3CC1ADB-1B9C-42B2-9C30-D99763449410}" destId="{BF35070A-4B3F-4B12-B494-61147BF2BAED}" srcOrd="0" destOrd="0" presId="urn:microsoft.com/office/officeart/2005/8/layout/cycle6"/>
    <dgm:cxn modelId="{4842F0CB-0F39-4ACE-BFEC-F37BA44DC630}" type="presOf" srcId="{52907020-260A-412A-8CE2-C3B6EF116865}" destId="{007E708C-DBC9-4393-8A80-E74B4D20A616}" srcOrd="0" destOrd="0" presId="urn:microsoft.com/office/officeart/2005/8/layout/cycle6"/>
    <dgm:cxn modelId="{1DFBFBED-9DC2-4539-B422-963785CB1EC5}" srcId="{52907020-260A-412A-8CE2-C3B6EF116865}" destId="{97CD03C9-633F-4E1F-9CB1-55F2810420B4}" srcOrd="6" destOrd="0" parTransId="{C70A2974-1AB7-4F66-A3FE-FE71E1119F1A}" sibTransId="{87D9FA35-BA59-49EA-81FC-76FA883EC355}"/>
    <dgm:cxn modelId="{B36831F5-C67B-4A5C-BB82-0FAC0D5F82DB}" type="presOf" srcId="{92C499E2-E943-4A00-965D-97843F612746}" destId="{C5213294-BF7D-4679-B342-093C7C292B00}" srcOrd="0" destOrd="0" presId="urn:microsoft.com/office/officeart/2005/8/layout/cycle6"/>
    <dgm:cxn modelId="{94CC651D-5AFC-4487-AB9B-E50F0322924F}" type="presParOf" srcId="{007E708C-DBC9-4393-8A80-E74B4D20A616}" destId="{A25D0E57-3232-462B-B739-A66D862B2360}" srcOrd="0" destOrd="0" presId="urn:microsoft.com/office/officeart/2005/8/layout/cycle6"/>
    <dgm:cxn modelId="{7FDE2CC6-543F-45C2-BBE9-7337C1DB04FC}" type="presParOf" srcId="{007E708C-DBC9-4393-8A80-E74B4D20A616}" destId="{72BBD8BE-1102-4259-8E8C-1EF1A9C57232}" srcOrd="1" destOrd="0" presId="urn:microsoft.com/office/officeart/2005/8/layout/cycle6"/>
    <dgm:cxn modelId="{1F99F570-C20F-4849-8FA6-005E604A3B4F}" type="presParOf" srcId="{007E708C-DBC9-4393-8A80-E74B4D20A616}" destId="{BF35070A-4B3F-4B12-B494-61147BF2BAED}" srcOrd="2" destOrd="0" presId="urn:microsoft.com/office/officeart/2005/8/layout/cycle6"/>
    <dgm:cxn modelId="{170A87EF-B1C9-4086-A820-7033A5D80AA0}" type="presParOf" srcId="{007E708C-DBC9-4393-8A80-E74B4D20A616}" destId="{27091BF4-B6FF-41AB-8ECB-1D92CA70B9EB}" srcOrd="3" destOrd="0" presId="urn:microsoft.com/office/officeart/2005/8/layout/cycle6"/>
    <dgm:cxn modelId="{37BEE930-60DB-4996-8081-D60B27900AD2}" type="presParOf" srcId="{007E708C-DBC9-4393-8A80-E74B4D20A616}" destId="{B587CA81-8666-4ABB-8377-215A4AEFC5CF}" srcOrd="4" destOrd="0" presId="urn:microsoft.com/office/officeart/2005/8/layout/cycle6"/>
    <dgm:cxn modelId="{9525E751-F2CA-4D95-BEE2-5E5D6BB64B96}" type="presParOf" srcId="{007E708C-DBC9-4393-8A80-E74B4D20A616}" destId="{FC061E11-A2A7-41C0-9272-CE8471DDE1A8}" srcOrd="5" destOrd="0" presId="urn:microsoft.com/office/officeart/2005/8/layout/cycle6"/>
    <dgm:cxn modelId="{02900B73-3099-4C0B-95C5-C3A6CBE356EE}" type="presParOf" srcId="{007E708C-DBC9-4393-8A80-E74B4D20A616}" destId="{61A42016-C644-4254-BBE6-C7619A85B9F1}" srcOrd="6" destOrd="0" presId="urn:microsoft.com/office/officeart/2005/8/layout/cycle6"/>
    <dgm:cxn modelId="{A3C645C4-3B2A-4EA8-A42F-A574654817E0}" type="presParOf" srcId="{007E708C-DBC9-4393-8A80-E74B4D20A616}" destId="{DDDA214F-3D88-4F85-9C76-588638C38783}" srcOrd="7" destOrd="0" presId="urn:microsoft.com/office/officeart/2005/8/layout/cycle6"/>
    <dgm:cxn modelId="{47A9C8B5-23CB-4F36-92F9-995D197D6C0B}" type="presParOf" srcId="{007E708C-DBC9-4393-8A80-E74B4D20A616}" destId="{C5213294-BF7D-4679-B342-093C7C292B00}" srcOrd="8" destOrd="0" presId="urn:microsoft.com/office/officeart/2005/8/layout/cycle6"/>
    <dgm:cxn modelId="{8350BBBE-EDD9-4B7E-B41C-1E81DE8318E6}" type="presParOf" srcId="{007E708C-DBC9-4393-8A80-E74B4D20A616}" destId="{28CF3DDB-B781-468D-965C-D32A3C97DEC3}" srcOrd="9" destOrd="0" presId="urn:microsoft.com/office/officeart/2005/8/layout/cycle6"/>
    <dgm:cxn modelId="{DAA45A6C-72D7-4B06-ABD7-E9F0FDB24E59}" type="presParOf" srcId="{007E708C-DBC9-4393-8A80-E74B4D20A616}" destId="{DAF31D6D-BADD-45AC-AD13-4CB46B9526D4}" srcOrd="10" destOrd="0" presId="urn:microsoft.com/office/officeart/2005/8/layout/cycle6"/>
    <dgm:cxn modelId="{D3466FA9-8013-4B95-90AD-711ADAF4E689}" type="presParOf" srcId="{007E708C-DBC9-4393-8A80-E74B4D20A616}" destId="{1C944D2B-B9C2-42E2-B499-F6BFBE4164FB}" srcOrd="11" destOrd="0" presId="urn:microsoft.com/office/officeart/2005/8/layout/cycle6"/>
    <dgm:cxn modelId="{D6C7129A-04D0-4939-A697-185D53569B93}" type="presParOf" srcId="{007E708C-DBC9-4393-8A80-E74B4D20A616}" destId="{FEADFAFE-CCC4-4CBA-9C16-707043EAF185}" srcOrd="12" destOrd="0" presId="urn:microsoft.com/office/officeart/2005/8/layout/cycle6"/>
    <dgm:cxn modelId="{3D29F7AE-2EA3-4980-AA1B-1590F89E30FD}" type="presParOf" srcId="{007E708C-DBC9-4393-8A80-E74B4D20A616}" destId="{93CE3E27-CEDD-453C-B629-971CD6ABF9CC}" srcOrd="13" destOrd="0" presId="urn:microsoft.com/office/officeart/2005/8/layout/cycle6"/>
    <dgm:cxn modelId="{0089217E-DC60-4F31-9A71-20E67A8CC9B3}" type="presParOf" srcId="{007E708C-DBC9-4393-8A80-E74B4D20A616}" destId="{E219DA1C-E7F9-4086-BE60-667ABFBDA8AB}" srcOrd="14" destOrd="0" presId="urn:microsoft.com/office/officeart/2005/8/layout/cycle6"/>
    <dgm:cxn modelId="{5B4EDEF5-AFEF-4496-98ED-EE5DB1DF2BC2}" type="presParOf" srcId="{007E708C-DBC9-4393-8A80-E74B4D20A616}" destId="{15C097C1-07A1-4145-A517-33488CF87DCB}" srcOrd="15" destOrd="0" presId="urn:microsoft.com/office/officeart/2005/8/layout/cycle6"/>
    <dgm:cxn modelId="{F33DC33D-BFAF-4804-B350-F596C169581E}" type="presParOf" srcId="{007E708C-DBC9-4393-8A80-E74B4D20A616}" destId="{78C707D4-AF2E-499F-84CA-5C947A73FC95}" srcOrd="16" destOrd="0" presId="urn:microsoft.com/office/officeart/2005/8/layout/cycle6"/>
    <dgm:cxn modelId="{61530CD6-D651-4182-9192-03629FABA61D}" type="presParOf" srcId="{007E708C-DBC9-4393-8A80-E74B4D20A616}" destId="{18560856-B0F7-4351-A74A-677F3E93B6EC}" srcOrd="17" destOrd="0" presId="urn:microsoft.com/office/officeart/2005/8/layout/cycle6"/>
    <dgm:cxn modelId="{61D1E02B-B18B-4BDA-9F37-ED72E68F0302}" type="presParOf" srcId="{007E708C-DBC9-4393-8A80-E74B4D20A616}" destId="{38D70680-7652-4EBD-80EF-70DE29BA04A4}" srcOrd="18" destOrd="0" presId="urn:microsoft.com/office/officeart/2005/8/layout/cycle6"/>
    <dgm:cxn modelId="{88BD2754-4DCC-48A4-917B-45634B6315AD}" type="presParOf" srcId="{007E708C-DBC9-4393-8A80-E74B4D20A616}" destId="{4365DB9A-C369-4795-9DAC-D47647187822}" srcOrd="19" destOrd="0" presId="urn:microsoft.com/office/officeart/2005/8/layout/cycle6"/>
    <dgm:cxn modelId="{D16B7DF2-EB1E-4019-AB97-962CDD69CE12}" type="presParOf" srcId="{007E708C-DBC9-4393-8A80-E74B4D20A616}" destId="{27A1ED06-2AB9-4236-963C-DF40F9561C8A}"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2AF510-929F-40B6-A4D2-8595EC595214}" type="doc">
      <dgm:prSet loTypeId="urn:microsoft.com/office/officeart/2005/8/layout/pyramid2" loCatId="pyramid" qsTypeId="urn:microsoft.com/office/officeart/2009/2/quickstyle/3d8" qsCatId="3D" csTypeId="urn:microsoft.com/office/officeart/2005/8/colors/accent2_1" csCatId="accent2"/>
      <dgm:spPr/>
      <dgm:t>
        <a:bodyPr/>
        <a:lstStyle/>
        <a:p>
          <a:endParaRPr lang="en-US"/>
        </a:p>
      </dgm:t>
    </dgm:pt>
    <dgm:pt modelId="{4FCF7B4C-A451-4990-AC24-51373D422E3F}">
      <dgm:prSet/>
      <dgm:spPr/>
      <dgm:t>
        <a:bodyPr/>
        <a:lstStyle/>
        <a:p>
          <a:r>
            <a:rPr lang="en-US" b="1" u="sng"/>
            <a:t>Other Psychotic Disorders</a:t>
          </a:r>
          <a:endParaRPr lang="ar-SA"/>
        </a:p>
      </dgm:t>
    </dgm:pt>
    <dgm:pt modelId="{383A3A88-83A1-41F4-86DE-46C7B0B176FF}" type="parTrans" cxnId="{E97BBF03-2DC7-4525-BD3F-3EDA1226EFA8}">
      <dgm:prSet/>
      <dgm:spPr/>
      <dgm:t>
        <a:bodyPr/>
        <a:lstStyle/>
        <a:p>
          <a:endParaRPr lang="en-US"/>
        </a:p>
      </dgm:t>
    </dgm:pt>
    <dgm:pt modelId="{93876640-DC33-4F0A-864C-0449A41AD966}" type="sibTrans" cxnId="{E97BBF03-2DC7-4525-BD3F-3EDA1226EFA8}">
      <dgm:prSet/>
      <dgm:spPr/>
      <dgm:t>
        <a:bodyPr/>
        <a:lstStyle/>
        <a:p>
          <a:endParaRPr lang="en-US"/>
        </a:p>
      </dgm:t>
    </dgm:pt>
    <dgm:pt modelId="{61F9BF77-B83F-491B-966F-296383CA545E}" type="pres">
      <dgm:prSet presAssocID="{F62AF510-929F-40B6-A4D2-8595EC595214}" presName="compositeShape" presStyleCnt="0">
        <dgm:presLayoutVars>
          <dgm:dir/>
          <dgm:resizeHandles/>
        </dgm:presLayoutVars>
      </dgm:prSet>
      <dgm:spPr/>
    </dgm:pt>
    <dgm:pt modelId="{AC321A82-A835-4D50-964C-9C7696807319}" type="pres">
      <dgm:prSet presAssocID="{F62AF510-929F-40B6-A4D2-8595EC595214}" presName="pyramid" presStyleLbl="node1" presStyleIdx="0" presStyleCnt="1" custLinFactNeighborX="-11209" custLinFactNeighborY="-1746"/>
      <dgm:spPr/>
    </dgm:pt>
    <dgm:pt modelId="{C66B689E-A412-458B-85D5-1F614756E90A}" type="pres">
      <dgm:prSet presAssocID="{F62AF510-929F-40B6-A4D2-8595EC595214}" presName="theList" presStyleCnt="0"/>
      <dgm:spPr/>
    </dgm:pt>
    <dgm:pt modelId="{F4184188-A7D1-41E0-BAE8-25F92BFEAE77}" type="pres">
      <dgm:prSet presAssocID="{4FCF7B4C-A451-4990-AC24-51373D422E3F}" presName="aNode" presStyleLbl="fgAcc1" presStyleIdx="0" presStyleCnt="1">
        <dgm:presLayoutVars>
          <dgm:bulletEnabled val="1"/>
        </dgm:presLayoutVars>
      </dgm:prSet>
      <dgm:spPr/>
    </dgm:pt>
    <dgm:pt modelId="{01F8DCD0-E848-4926-9122-2826142FFD37}" type="pres">
      <dgm:prSet presAssocID="{4FCF7B4C-A451-4990-AC24-51373D422E3F}" presName="aSpace" presStyleCnt="0"/>
      <dgm:spPr/>
    </dgm:pt>
  </dgm:ptLst>
  <dgm:cxnLst>
    <dgm:cxn modelId="{E97BBF03-2DC7-4525-BD3F-3EDA1226EFA8}" srcId="{F62AF510-929F-40B6-A4D2-8595EC595214}" destId="{4FCF7B4C-A451-4990-AC24-51373D422E3F}" srcOrd="0" destOrd="0" parTransId="{383A3A88-83A1-41F4-86DE-46C7B0B176FF}" sibTransId="{93876640-DC33-4F0A-864C-0449A41AD966}"/>
    <dgm:cxn modelId="{36423C7A-4F31-4856-BBDD-CCDFEDF51FB5}" type="presOf" srcId="{F62AF510-929F-40B6-A4D2-8595EC595214}" destId="{61F9BF77-B83F-491B-966F-296383CA545E}" srcOrd="0" destOrd="0" presId="urn:microsoft.com/office/officeart/2005/8/layout/pyramid2"/>
    <dgm:cxn modelId="{3EA305D4-5C43-442A-913C-06F10A588608}" type="presOf" srcId="{4FCF7B4C-A451-4990-AC24-51373D422E3F}" destId="{F4184188-A7D1-41E0-BAE8-25F92BFEAE77}" srcOrd="0" destOrd="0" presId="urn:microsoft.com/office/officeart/2005/8/layout/pyramid2"/>
    <dgm:cxn modelId="{54C90597-FF65-4552-B362-61C437F24896}" type="presParOf" srcId="{61F9BF77-B83F-491B-966F-296383CA545E}" destId="{AC321A82-A835-4D50-964C-9C7696807319}" srcOrd="0" destOrd="0" presId="urn:microsoft.com/office/officeart/2005/8/layout/pyramid2"/>
    <dgm:cxn modelId="{FA1FF5E5-C5B8-4831-A5B5-EF80E5723677}" type="presParOf" srcId="{61F9BF77-B83F-491B-966F-296383CA545E}" destId="{C66B689E-A412-458B-85D5-1F614756E90A}" srcOrd="1" destOrd="0" presId="urn:microsoft.com/office/officeart/2005/8/layout/pyramid2"/>
    <dgm:cxn modelId="{0C3F5CA4-6E0D-45B5-A544-76CD14FE7E88}" type="presParOf" srcId="{C66B689E-A412-458B-85D5-1F614756E90A}" destId="{F4184188-A7D1-41E0-BAE8-25F92BFEAE77}" srcOrd="0" destOrd="0" presId="urn:microsoft.com/office/officeart/2005/8/layout/pyramid2"/>
    <dgm:cxn modelId="{37C496A3-F3E8-4230-80C0-C9D97DA5CB12}" type="presParOf" srcId="{C66B689E-A412-458B-85D5-1F614756E90A}" destId="{01F8DCD0-E848-4926-9122-2826142FFD37}"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9D65C-BC0F-487E-AEDB-DC6F1229BA4F}">
      <dsp:nvSpPr>
        <dsp:cNvPr id="0" name=""/>
        <dsp:cNvSpPr/>
      </dsp:nvSpPr>
      <dsp:spPr>
        <a:xfrm>
          <a:off x="3440864" y="3924251"/>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6BA16D-D7B3-4421-8EA6-E10BEFF61B88}">
      <dsp:nvSpPr>
        <dsp:cNvPr id="0" name=""/>
        <dsp:cNvSpPr/>
      </dsp:nvSpPr>
      <dsp:spPr>
        <a:xfrm>
          <a:off x="3222254" y="4274585"/>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43E1CE-B2F8-4A58-8B7C-76AF5A8607EE}">
      <dsp:nvSpPr>
        <dsp:cNvPr id="0" name=""/>
        <dsp:cNvSpPr/>
      </dsp:nvSpPr>
      <dsp:spPr>
        <a:xfrm>
          <a:off x="2961718" y="4577899"/>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789A9F-3FEE-4BF0-9D4C-427D72F26ECE}">
      <dsp:nvSpPr>
        <dsp:cNvPr id="0" name=""/>
        <dsp:cNvSpPr/>
      </dsp:nvSpPr>
      <dsp:spPr>
        <a:xfrm>
          <a:off x="3273163" y="398395"/>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03D692-6A12-45E1-BA68-69FF6DECB50E}">
      <dsp:nvSpPr>
        <dsp:cNvPr id="0" name=""/>
        <dsp:cNvSpPr/>
      </dsp:nvSpPr>
      <dsp:spPr>
        <a:xfrm>
          <a:off x="3606568" y="199718"/>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142C7E-1413-452B-850D-96A4CE49945B}">
      <dsp:nvSpPr>
        <dsp:cNvPr id="0" name=""/>
        <dsp:cNvSpPr/>
      </dsp:nvSpPr>
      <dsp:spPr>
        <a:xfrm>
          <a:off x="3938976" y="1041"/>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2F020F8-E541-4CD3-A7DB-832FB500EA97}">
      <dsp:nvSpPr>
        <dsp:cNvPr id="0" name=""/>
        <dsp:cNvSpPr/>
      </dsp:nvSpPr>
      <dsp:spPr>
        <a:xfrm>
          <a:off x="4271383" y="199718"/>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F3D13F7-7066-45DE-90DA-A2242B080D9B}">
      <dsp:nvSpPr>
        <dsp:cNvPr id="0" name=""/>
        <dsp:cNvSpPr/>
      </dsp:nvSpPr>
      <dsp:spPr>
        <a:xfrm>
          <a:off x="4604788" y="398395"/>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329767-BB95-4817-97C9-E51D44FC5B3C}">
      <dsp:nvSpPr>
        <dsp:cNvPr id="0" name=""/>
        <dsp:cNvSpPr/>
      </dsp:nvSpPr>
      <dsp:spPr>
        <a:xfrm>
          <a:off x="3938976" y="420250"/>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984D62-9378-4560-88A4-9E8362A10402}">
      <dsp:nvSpPr>
        <dsp:cNvPr id="0" name=""/>
        <dsp:cNvSpPr/>
      </dsp:nvSpPr>
      <dsp:spPr>
        <a:xfrm>
          <a:off x="3938976" y="839458"/>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B5593D-1931-4CA9-87F4-E0189CBEA245}">
      <dsp:nvSpPr>
        <dsp:cNvPr id="0" name=""/>
        <dsp:cNvSpPr/>
      </dsp:nvSpPr>
      <dsp:spPr>
        <a:xfrm>
          <a:off x="1908596" y="5489438"/>
          <a:ext cx="5382402" cy="14437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39275"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main symptoms &amp; signs?</a:t>
          </a:r>
          <a:endParaRPr lang="ar-SA"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1979073" y="5559915"/>
        <a:ext cx="5241448" cy="1302766"/>
      </dsp:txXfrm>
    </dsp:sp>
    <dsp:sp modelId="{E24FBA57-0F5D-49C9-ADFD-E8AACA5EDC6C}">
      <dsp:nvSpPr>
        <dsp:cNvPr id="0" name=""/>
        <dsp:cNvSpPr/>
      </dsp:nvSpPr>
      <dsp:spPr>
        <a:xfrm>
          <a:off x="416257" y="4074857"/>
          <a:ext cx="2495550" cy="24953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9A014B7-B862-46E9-92C0-AB955539F061}">
      <dsp:nvSpPr>
        <dsp:cNvPr id="0" name=""/>
        <dsp:cNvSpPr/>
      </dsp:nvSpPr>
      <dsp:spPr>
        <a:xfrm>
          <a:off x="4183540" y="2665574"/>
          <a:ext cx="5382402" cy="14437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39275"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possible etiological reasons ? DDX?</a:t>
          </a:r>
          <a:endParaRPr lang="ar-SA"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4254017" y="2736051"/>
        <a:ext cx="5241448" cy="1302766"/>
      </dsp:txXfrm>
    </dsp:sp>
    <dsp:sp modelId="{2A1659AA-CFD1-4C17-8214-A34EB4FF3E43}">
      <dsp:nvSpPr>
        <dsp:cNvPr id="0" name=""/>
        <dsp:cNvSpPr/>
      </dsp:nvSpPr>
      <dsp:spPr>
        <a:xfrm>
          <a:off x="2691201" y="1250993"/>
          <a:ext cx="2495550" cy="249538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9A027-1EB1-4748-8141-F79C702D320F}">
      <dsp:nvSpPr>
        <dsp:cNvPr id="0" name=""/>
        <dsp:cNvSpPr/>
      </dsp:nvSpPr>
      <dsp:spPr>
        <a:xfrm>
          <a:off x="4189319" y="2160368"/>
          <a:ext cx="2745922" cy="2375333"/>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b="1" u="sng"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SCZ</a:t>
          </a:r>
          <a:endParaRPr lang="ar-SA" sz="6000" b="1" u="sng"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4644357" y="2553994"/>
        <a:ext cx="1835846" cy="1588081"/>
      </dsp:txXfrm>
    </dsp:sp>
    <dsp:sp modelId="{E31FDD74-17CC-4CB2-ABF4-06E921B77918}">
      <dsp:nvSpPr>
        <dsp:cNvPr id="0" name=""/>
        <dsp:cNvSpPr/>
      </dsp:nvSpPr>
      <dsp:spPr>
        <a:xfrm>
          <a:off x="5908794" y="1023931"/>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66549AAE-A2F4-4ADE-BB2E-74CFD21532EF}">
      <dsp:nvSpPr>
        <dsp:cNvPr id="0" name=""/>
        <dsp:cNvSpPr/>
      </dsp:nvSpPr>
      <dsp:spPr>
        <a:xfrm>
          <a:off x="4442258" y="0"/>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a:ln w="0">
                <a:solidFill>
                  <a:srgbClr val="FF0000"/>
                </a:solidFill>
              </a:ln>
              <a:solidFill>
                <a:schemeClr val="tx1"/>
              </a:solidFill>
              <a:effectLst>
                <a:outerShdw blurRad="38100" dist="19050" dir="2700000" algn="tl" rotWithShape="0">
                  <a:schemeClr val="dk1">
                    <a:alpha val="40000"/>
                  </a:schemeClr>
                </a:outerShdw>
              </a:effectLst>
            </a:rPr>
            <a:t>Not single disease </a:t>
          </a:r>
          <a:endParaRPr lang="ar-SA" sz="2200" b="0" kern="1200" cap="none" spc="0">
            <a:ln w="0">
              <a:solidFill>
                <a:srgbClr val="FF0000"/>
              </a:solidFill>
            </a:ln>
            <a:solidFill>
              <a:schemeClr val="tx1"/>
            </a:solidFill>
            <a:effectLst>
              <a:outerShdw blurRad="38100" dist="19050" dir="2700000" algn="tl" rotWithShape="0">
                <a:schemeClr val="dk1">
                  <a:alpha val="40000"/>
                </a:schemeClr>
              </a:outerShdw>
            </a:effectLst>
          </a:endParaRPr>
        </a:p>
      </dsp:txBody>
      <dsp:txXfrm>
        <a:off x="4815175" y="322617"/>
        <a:ext cx="1504429" cy="1301508"/>
      </dsp:txXfrm>
    </dsp:sp>
    <dsp:sp modelId="{A4AB2318-F677-4E4F-BECA-268E0E4D8F26}">
      <dsp:nvSpPr>
        <dsp:cNvPr id="0" name=""/>
        <dsp:cNvSpPr/>
      </dsp:nvSpPr>
      <dsp:spPr>
        <a:xfrm>
          <a:off x="7117919" y="2692759"/>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DDC74E90-15C3-4636-BAC9-8219B96C030A}">
      <dsp:nvSpPr>
        <dsp:cNvPr id="0" name=""/>
        <dsp:cNvSpPr/>
      </dsp:nvSpPr>
      <dsp:spPr>
        <a:xfrm>
          <a:off x="6506011" y="1197377"/>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Prevalence &amp; incidence worldwide.</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6878928" y="1519994"/>
        <a:ext cx="1504429" cy="1301508"/>
      </dsp:txXfrm>
    </dsp:sp>
    <dsp:sp modelId="{E217EE59-6A14-45B5-9D26-580D3EE5042E}">
      <dsp:nvSpPr>
        <dsp:cNvPr id="0" name=""/>
        <dsp:cNvSpPr/>
      </dsp:nvSpPr>
      <dsp:spPr>
        <a:xfrm>
          <a:off x="6277983" y="4576552"/>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A9D9D60B-1C34-4E00-8B22-C60418508EC6}">
      <dsp:nvSpPr>
        <dsp:cNvPr id="0" name=""/>
        <dsp:cNvSpPr/>
      </dsp:nvSpPr>
      <dsp:spPr>
        <a:xfrm>
          <a:off x="6506011" y="3551281"/>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Prevalence 0.6– 1.9 %</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6878928" y="3873898"/>
        <a:ext cx="1504429" cy="1301508"/>
      </dsp:txXfrm>
    </dsp:sp>
    <dsp:sp modelId="{C029A710-3F8E-42EA-8125-151FE00E799F}">
      <dsp:nvSpPr>
        <dsp:cNvPr id="0" name=""/>
        <dsp:cNvSpPr/>
      </dsp:nvSpPr>
      <dsp:spPr>
        <a:xfrm>
          <a:off x="4194429" y="4772096"/>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E26DF202-1531-456F-AD3E-FA548AC38C2C}">
      <dsp:nvSpPr>
        <dsp:cNvPr id="0" name=""/>
        <dsp:cNvSpPr/>
      </dsp:nvSpPr>
      <dsp:spPr>
        <a:xfrm>
          <a:off x="4442258" y="4749997"/>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a:ln w="0">
                <a:solidFill>
                  <a:srgbClr val="FF0000"/>
                </a:solidFill>
              </a:ln>
              <a:solidFill>
                <a:schemeClr val="tx1"/>
              </a:solidFill>
              <a:effectLst>
                <a:outerShdw blurRad="38100" dist="19050" dir="2700000" algn="tl" rotWithShape="0">
                  <a:schemeClr val="dk1">
                    <a:alpha val="40000"/>
                  </a:schemeClr>
                </a:outerShdw>
              </a:effectLst>
            </a:rPr>
            <a:t>Annual incidence of 0.5 – 5.0 per 10,000</a:t>
          </a:r>
          <a:endParaRPr lang="ar-SA" sz="2200" b="0" kern="1200" cap="none" spc="0">
            <a:ln w="0">
              <a:solidFill>
                <a:srgbClr val="FF0000"/>
              </a:solidFill>
            </a:ln>
            <a:solidFill>
              <a:schemeClr val="tx1"/>
            </a:solidFill>
            <a:effectLst>
              <a:outerShdw blurRad="38100" dist="19050" dir="2700000" algn="tl" rotWithShape="0">
                <a:schemeClr val="dk1">
                  <a:alpha val="40000"/>
                </a:schemeClr>
              </a:outerShdw>
            </a:effectLst>
          </a:endParaRPr>
        </a:p>
      </dsp:txBody>
      <dsp:txXfrm>
        <a:off x="4815175" y="5072614"/>
        <a:ext cx="1504429" cy="1301508"/>
      </dsp:txXfrm>
    </dsp:sp>
    <dsp:sp modelId="{00E3E308-2A1C-4A9F-B0E7-E339E432EB91}">
      <dsp:nvSpPr>
        <dsp:cNvPr id="0" name=""/>
        <dsp:cNvSpPr/>
      </dsp:nvSpPr>
      <dsp:spPr>
        <a:xfrm>
          <a:off x="2965503" y="3103938"/>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514C5513-A6A9-4E84-A785-D57E9138C3C7}">
      <dsp:nvSpPr>
        <dsp:cNvPr id="0" name=""/>
        <dsp:cNvSpPr/>
      </dsp:nvSpPr>
      <dsp:spPr>
        <a:xfrm>
          <a:off x="2368924" y="3552620"/>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Age of onset </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2741841" y="3875237"/>
        <a:ext cx="1504429" cy="1301508"/>
      </dsp:txXfrm>
    </dsp:sp>
    <dsp:sp modelId="{16136173-B82F-4E95-851D-DD3405082D4C}">
      <dsp:nvSpPr>
        <dsp:cNvPr id="0" name=""/>
        <dsp:cNvSpPr/>
      </dsp:nvSpPr>
      <dsp:spPr>
        <a:xfrm>
          <a:off x="2368924" y="1194698"/>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10-25 ♂ </a:t>
          </a:r>
        </a:p>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Vs</a:t>
          </a:r>
        </a:p>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 25-35 ♀</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2741841" y="1517315"/>
        <a:ext cx="1504429" cy="1301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9239-E37B-42D0-AFB2-16575AD68C7C}">
      <dsp:nvSpPr>
        <dsp:cNvPr id="0" name=""/>
        <dsp:cNvSpPr/>
      </dsp:nvSpPr>
      <dsp:spPr>
        <a:xfrm>
          <a:off x="2364858" y="0"/>
          <a:ext cx="6014483" cy="601448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Positive Symptoms</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244384" y="300724"/>
        <a:ext cx="2255431" cy="601448"/>
      </dsp:txXfrm>
    </dsp:sp>
    <dsp:sp modelId="{247ABDE0-2875-4A13-8824-AFFCAB771920}">
      <dsp:nvSpPr>
        <dsp:cNvPr id="0" name=""/>
        <dsp:cNvSpPr/>
      </dsp:nvSpPr>
      <dsp:spPr>
        <a:xfrm>
          <a:off x="2815944" y="902172"/>
          <a:ext cx="5112311" cy="5112311"/>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Negative Symptoms</a:t>
          </a:r>
          <a:endParaRPr lang="ar-SA" sz="1800" b="1" kern="1200"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269757" y="1196130"/>
        <a:ext cx="2204684" cy="587915"/>
      </dsp:txXfrm>
    </dsp:sp>
    <dsp:sp modelId="{6FD610C9-A7CD-4159-B96C-40DFE5963A2D}">
      <dsp:nvSpPr>
        <dsp:cNvPr id="0" name=""/>
        <dsp:cNvSpPr/>
      </dsp:nvSpPr>
      <dsp:spPr>
        <a:xfrm>
          <a:off x="3267030" y="1804345"/>
          <a:ext cx="4210138" cy="421013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Disorganization</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282726" y="2094844"/>
        <a:ext cx="2178746" cy="580999"/>
      </dsp:txXfrm>
    </dsp:sp>
    <dsp:sp modelId="{F4F2E932-7916-494E-981D-D408B3A4AB45}">
      <dsp:nvSpPr>
        <dsp:cNvPr id="0" name=""/>
        <dsp:cNvSpPr/>
      </dsp:nvSpPr>
      <dsp:spPr>
        <a:xfrm>
          <a:off x="3718116" y="2706517"/>
          <a:ext cx="3307966" cy="330796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Cognitive Deficits</a:t>
          </a:r>
          <a:endParaRPr lang="ar-SA" sz="1800" b="1" kern="1200" cap="none" spc="0" dirty="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478949" y="3004234"/>
        <a:ext cx="1786301" cy="595433"/>
      </dsp:txXfrm>
    </dsp:sp>
    <dsp:sp modelId="{5A3FDB35-53B0-4548-BB71-5AE83BC86218}">
      <dsp:nvSpPr>
        <dsp:cNvPr id="0" name=""/>
        <dsp:cNvSpPr/>
      </dsp:nvSpPr>
      <dsp:spPr>
        <a:xfrm>
          <a:off x="4169203" y="3608690"/>
          <a:ext cx="2405793" cy="240579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Mood Symptoms</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590217" y="3909414"/>
        <a:ext cx="1563765" cy="601448"/>
      </dsp:txXfrm>
    </dsp:sp>
    <dsp:sp modelId="{3CFDFBD2-8048-4059-9EFC-A0AB1D1B227B}">
      <dsp:nvSpPr>
        <dsp:cNvPr id="0" name=""/>
        <dsp:cNvSpPr/>
      </dsp:nvSpPr>
      <dsp:spPr>
        <a:xfrm>
          <a:off x="4267201" y="4510863"/>
          <a:ext cx="2209796" cy="150362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Function</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590818" y="4886768"/>
        <a:ext cx="1562562" cy="751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A8A7F-529C-45FA-BBCE-D07CF9958594}">
      <dsp:nvSpPr>
        <dsp:cNvPr id="0" name=""/>
        <dsp:cNvSpPr/>
      </dsp:nvSpPr>
      <dsp:spPr>
        <a:xfrm>
          <a:off x="353567" y="2637536"/>
          <a:ext cx="8485631" cy="2651759"/>
        </a:xfrm>
        <a:prstGeom prst="rect">
          <a:avLst/>
        </a:prstGeom>
        <a:solidFill>
          <a:schemeClr val="lt1">
            <a:alpha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96125" tIns="251460" rIns="251460" bIns="251460" numCol="1" spcCol="1270" anchor="ctr" anchorCtr="0">
          <a:noAutofit/>
          <a:sp3d extrusionH="57150">
            <a:bevelT w="38100" h="38100" prst="angle"/>
          </a:sp3d>
        </a:bodyPr>
        <a:lstStyle/>
        <a:p>
          <a:pPr marL="0" lvl="0" indent="0" algn="ctr" defTabSz="2933700">
            <a:lnSpc>
              <a:spcPct val="90000"/>
            </a:lnSpc>
            <a:spcBef>
              <a:spcPct val="0"/>
            </a:spcBef>
            <a:spcAft>
              <a:spcPct val="35000"/>
            </a:spcAft>
            <a:buNone/>
          </a:pPr>
          <a:r>
            <a:rPr lang="en-US" sz="6600" b="1" kern="1200"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rPr>
            <a:t>Unknown </a:t>
          </a:r>
          <a:endParaRPr lang="ar-SA" sz="6600" b="1" kern="1200"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endParaRPr>
        </a:p>
      </dsp:txBody>
      <dsp:txXfrm>
        <a:off x="353567" y="2637536"/>
        <a:ext cx="8485631" cy="2651759"/>
      </dsp:txXfrm>
    </dsp:sp>
    <dsp:sp modelId="{2756791D-09DE-4BCA-ACD4-3B67E016CF39}">
      <dsp:nvSpPr>
        <dsp:cNvPr id="0" name=""/>
        <dsp:cNvSpPr/>
      </dsp:nvSpPr>
      <dsp:spPr>
        <a:xfrm>
          <a:off x="0" y="2254504"/>
          <a:ext cx="1856231" cy="27843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9B566-3421-47E6-9BE8-DA7D344EC060}">
      <dsp:nvSpPr>
        <dsp:cNvPr id="0" name=""/>
        <dsp:cNvSpPr/>
      </dsp:nvSpPr>
      <dsp:spPr>
        <a:xfrm>
          <a:off x="668810" y="5517"/>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Symptoms </a:t>
          </a:r>
          <a:r>
            <a:rPr lang="en-US" sz="2500" b="1" kern="1200" dirty="0">
              <a:effectLst>
                <a:outerShdw blurRad="38100" dist="38100" dir="2700000" algn="tl">
                  <a:srgbClr val="000000">
                    <a:alpha val="43137"/>
                  </a:srgbClr>
                </a:outerShdw>
              </a:effectLst>
              <a:sym typeface="Wingdings" panose="05000000000000000000" pitchFamily="2" charset="2"/>
            </a:rPr>
            <a:t></a:t>
          </a:r>
          <a:r>
            <a:rPr lang="en-US" sz="2500" b="1" kern="1200" dirty="0">
              <a:effectLst>
                <a:outerShdw blurRad="38100" dist="38100" dir="2700000" algn="tl">
                  <a:srgbClr val="000000">
                    <a:alpha val="43137"/>
                  </a:srgbClr>
                </a:outerShdw>
              </a:effectLst>
            </a:rPr>
            <a:t> Vulnerability</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Biological, Psychosocial and Environmental</a:t>
          </a:r>
          <a:endParaRPr lang="ar-SA" sz="2500" b="1" kern="1200" dirty="0">
            <a:effectLst>
              <a:outerShdw blurRad="38100" dist="38100" dir="2700000" algn="tl">
                <a:srgbClr val="000000">
                  <a:alpha val="43137"/>
                </a:srgbClr>
              </a:outerShdw>
            </a:effectLst>
          </a:endParaRPr>
        </a:p>
      </dsp:txBody>
      <dsp:txXfrm>
        <a:off x="720569" y="57276"/>
        <a:ext cx="2855698" cy="2157233"/>
      </dsp:txXfrm>
    </dsp:sp>
    <dsp:sp modelId="{522078F6-10D7-4860-8EA3-016F8BE7E8E5}">
      <dsp:nvSpPr>
        <dsp:cNvPr id="0" name=""/>
        <dsp:cNvSpPr/>
      </dsp:nvSpPr>
      <dsp:spPr>
        <a:xfrm>
          <a:off x="668810" y="221450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Stress-Diathesis Model:</a:t>
          </a:r>
          <a:endParaRPr lang="ar-SA" sz="1800" b="1" kern="1200">
            <a:effectLst>
              <a:outerShdw blurRad="38100" dist="38100" dir="2700000" algn="tl">
                <a:srgbClr val="000000">
                  <a:alpha val="43137"/>
                </a:srgbClr>
              </a:outerShdw>
            </a:effectLst>
          </a:endParaRPr>
        </a:p>
      </dsp:txBody>
      <dsp:txXfrm>
        <a:off x="668810" y="2214509"/>
        <a:ext cx="2083955" cy="949866"/>
      </dsp:txXfrm>
    </dsp:sp>
    <dsp:sp modelId="{82A05E32-AFA9-4348-989F-F969143BAED1}">
      <dsp:nvSpPr>
        <dsp:cNvPr id="0" name=""/>
        <dsp:cNvSpPr/>
      </dsp:nvSpPr>
      <dsp:spPr>
        <a:xfrm>
          <a:off x="2836476" y="2365387"/>
          <a:ext cx="1035725" cy="10357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E41CBEC-ACA9-4BC4-856D-66F89AB2D49E}">
      <dsp:nvSpPr>
        <dsp:cNvPr id="0" name=""/>
        <dsp:cNvSpPr/>
      </dsp:nvSpPr>
      <dsp:spPr>
        <a:xfrm>
          <a:off x="4128797" y="5517"/>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Areas of the brain</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Dopamine </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Other </a:t>
          </a:r>
          <a:endParaRPr lang="ar-SA" sz="2500" b="1" kern="1200" dirty="0">
            <a:effectLst>
              <a:outerShdw blurRad="38100" dist="38100" dir="2700000" algn="tl">
                <a:srgbClr val="000000">
                  <a:alpha val="43137"/>
                </a:srgbClr>
              </a:outerShdw>
            </a:effectLst>
          </a:endParaRPr>
        </a:p>
      </dsp:txBody>
      <dsp:txXfrm>
        <a:off x="4180556" y="57276"/>
        <a:ext cx="2855698" cy="2157233"/>
      </dsp:txXfrm>
    </dsp:sp>
    <dsp:sp modelId="{704C9035-DFF7-4859-9B1D-14C9ACDDEDAC}">
      <dsp:nvSpPr>
        <dsp:cNvPr id="0" name=""/>
        <dsp:cNvSpPr/>
      </dsp:nvSpPr>
      <dsp:spPr>
        <a:xfrm>
          <a:off x="4128797" y="221450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Neurobiology</a:t>
          </a:r>
          <a:endParaRPr lang="ar-SA" sz="1800" b="1" kern="1200">
            <a:effectLst>
              <a:outerShdw blurRad="38100" dist="38100" dir="2700000" algn="tl">
                <a:srgbClr val="000000">
                  <a:alpha val="43137"/>
                </a:srgbClr>
              </a:outerShdw>
            </a:effectLst>
          </a:endParaRPr>
        </a:p>
      </dsp:txBody>
      <dsp:txXfrm>
        <a:off x="4128797" y="2214509"/>
        <a:ext cx="2083955" cy="949866"/>
      </dsp:txXfrm>
    </dsp:sp>
    <dsp:sp modelId="{6669EB70-F649-4496-95F8-671AEEF8AE41}">
      <dsp:nvSpPr>
        <dsp:cNvPr id="0" name=""/>
        <dsp:cNvSpPr/>
      </dsp:nvSpPr>
      <dsp:spPr>
        <a:xfrm>
          <a:off x="6296463" y="2365387"/>
          <a:ext cx="1035725" cy="103572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5302324-B6CC-4A5E-90D1-5344EE3AE81F}">
      <dsp:nvSpPr>
        <dsp:cNvPr id="0" name=""/>
        <dsp:cNvSpPr/>
      </dsp:nvSpPr>
      <dsp:spPr>
        <a:xfrm>
          <a:off x="668810" y="3914086"/>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structures or connections</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Limbic system</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Basal ganglia</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Cerebellum</a:t>
          </a:r>
          <a:endParaRPr lang="ar-SA" sz="2500" b="1" kern="1200" dirty="0">
            <a:effectLst>
              <a:outerShdw blurRad="38100" dist="38100" dir="2700000" algn="tl">
                <a:srgbClr val="000000">
                  <a:alpha val="43137"/>
                </a:srgbClr>
              </a:outerShdw>
            </a:effectLst>
          </a:endParaRPr>
        </a:p>
      </dsp:txBody>
      <dsp:txXfrm>
        <a:off x="720569" y="3965845"/>
        <a:ext cx="2855698" cy="2157233"/>
      </dsp:txXfrm>
    </dsp:sp>
    <dsp:sp modelId="{32653B8E-C0A2-49C3-834F-53FAA47E910C}">
      <dsp:nvSpPr>
        <dsp:cNvPr id="0" name=""/>
        <dsp:cNvSpPr/>
      </dsp:nvSpPr>
      <dsp:spPr>
        <a:xfrm>
          <a:off x="668810" y="612307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Neuropathology</a:t>
          </a:r>
          <a:endParaRPr lang="ar-SA" sz="1800" b="1" kern="1200">
            <a:effectLst>
              <a:outerShdw blurRad="38100" dist="38100" dir="2700000" algn="tl">
                <a:srgbClr val="000000">
                  <a:alpha val="43137"/>
                </a:srgbClr>
              </a:outerShdw>
            </a:effectLst>
          </a:endParaRPr>
        </a:p>
      </dsp:txBody>
      <dsp:txXfrm>
        <a:off x="668810" y="6123079"/>
        <a:ext cx="2083955" cy="949866"/>
      </dsp:txXfrm>
    </dsp:sp>
    <dsp:sp modelId="{21C70938-2B0C-4E12-9C0A-C4F42312CA64}">
      <dsp:nvSpPr>
        <dsp:cNvPr id="0" name=""/>
        <dsp:cNvSpPr/>
      </dsp:nvSpPr>
      <dsp:spPr>
        <a:xfrm>
          <a:off x="2836476" y="6273957"/>
          <a:ext cx="1035725" cy="103572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54F4AC6-16EC-4D84-8024-D64E5ADA95C0}">
      <dsp:nvSpPr>
        <dsp:cNvPr id="0" name=""/>
        <dsp:cNvSpPr/>
      </dsp:nvSpPr>
      <dsp:spPr>
        <a:xfrm>
          <a:off x="4128797" y="3914086"/>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Family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Twin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Chromosome.</a:t>
          </a:r>
          <a:endParaRPr lang="ar-SA" sz="2500" b="1" kern="1200" dirty="0">
            <a:effectLst>
              <a:outerShdw blurRad="38100" dist="38100" dir="2700000" algn="tl">
                <a:srgbClr val="000000">
                  <a:alpha val="43137"/>
                </a:srgbClr>
              </a:outerShdw>
            </a:effectLst>
          </a:endParaRPr>
        </a:p>
      </dsp:txBody>
      <dsp:txXfrm>
        <a:off x="4180556" y="3965845"/>
        <a:ext cx="2855698" cy="2157233"/>
      </dsp:txXfrm>
    </dsp:sp>
    <dsp:sp modelId="{42313F1F-DBF2-49B7-9D9D-C903E58E5F4D}">
      <dsp:nvSpPr>
        <dsp:cNvPr id="0" name=""/>
        <dsp:cNvSpPr/>
      </dsp:nvSpPr>
      <dsp:spPr>
        <a:xfrm>
          <a:off x="4128797" y="612307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Genetic Factors</a:t>
          </a:r>
          <a:endParaRPr lang="ar-SA" sz="1800" b="1" kern="1200">
            <a:effectLst>
              <a:outerShdw blurRad="38100" dist="38100" dir="2700000" algn="tl">
                <a:srgbClr val="000000">
                  <a:alpha val="43137"/>
                </a:srgbClr>
              </a:outerShdw>
            </a:effectLst>
          </a:endParaRPr>
        </a:p>
      </dsp:txBody>
      <dsp:txXfrm>
        <a:off x="4128797" y="6123079"/>
        <a:ext cx="2083955" cy="949866"/>
      </dsp:txXfrm>
    </dsp:sp>
    <dsp:sp modelId="{D4258094-6982-4BA2-920A-101B34CA1222}">
      <dsp:nvSpPr>
        <dsp:cNvPr id="0" name=""/>
        <dsp:cNvSpPr/>
      </dsp:nvSpPr>
      <dsp:spPr>
        <a:xfrm>
          <a:off x="6296463" y="6273957"/>
          <a:ext cx="1035725" cy="103572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D0E57-3232-462B-B739-A66D862B2360}">
      <dsp:nvSpPr>
        <dsp:cNvPr id="0" name=""/>
        <dsp:cNvSpPr/>
      </dsp:nvSpPr>
      <dsp:spPr>
        <a:xfrm>
          <a:off x="3809627" y="4556"/>
          <a:ext cx="1524744" cy="991083"/>
        </a:xfrm>
        <a:prstGeom prst="roundRect">
          <a:avLst/>
        </a:prstGeom>
        <a:solidFill>
          <a:schemeClr val="accent6">
            <a:shade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Brief psychotic disorder</a:t>
          </a:r>
          <a:endParaRPr lang="ar-SA" sz="1100" b="1" kern="1200">
            <a:effectLst>
              <a:outerShdw blurRad="38100" dist="38100" dir="2700000" algn="tl">
                <a:srgbClr val="000000">
                  <a:alpha val="43137"/>
                </a:srgbClr>
              </a:outerShdw>
            </a:effectLst>
          </a:endParaRPr>
        </a:p>
      </dsp:txBody>
      <dsp:txXfrm>
        <a:off x="3858008" y="52937"/>
        <a:ext cx="1427982" cy="894321"/>
      </dsp:txXfrm>
    </dsp:sp>
    <dsp:sp modelId="{BF35070A-4B3F-4B12-B494-61147BF2BAED}">
      <dsp:nvSpPr>
        <dsp:cNvPr id="0" name=""/>
        <dsp:cNvSpPr/>
      </dsp:nvSpPr>
      <dsp:spPr>
        <a:xfrm>
          <a:off x="1745342" y="500098"/>
          <a:ext cx="5653315" cy="5653315"/>
        </a:xfrm>
        <a:custGeom>
          <a:avLst/>
          <a:gdLst/>
          <a:ahLst/>
          <a:cxnLst/>
          <a:rect l="0" t="0" r="0" b="0"/>
          <a:pathLst>
            <a:path>
              <a:moveTo>
                <a:pt x="3599102" y="107591"/>
              </a:moveTo>
              <a:arcTo wR="2826657" hR="2826657" stAng="17151542" swAng="1254790"/>
            </a:path>
          </a:pathLst>
        </a:custGeom>
        <a:noFill/>
        <a:ln w="9525" cap="flat" cmpd="sng" algn="ctr">
          <a:solidFill>
            <a:schemeClr val="accent6">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091BF4-B6FF-41AB-8ECB-1D92CA70B9EB}">
      <dsp:nvSpPr>
        <dsp:cNvPr id="0" name=""/>
        <dsp:cNvSpPr/>
      </dsp:nvSpPr>
      <dsp:spPr>
        <a:xfrm>
          <a:off x="6019597" y="1068822"/>
          <a:ext cx="1524744" cy="991083"/>
        </a:xfrm>
        <a:prstGeom prst="roundRect">
          <a:avLst/>
        </a:prstGeom>
        <a:solidFill>
          <a:schemeClr val="accent6">
            <a:shade val="80000"/>
            <a:hueOff val="0"/>
            <a:satOff val="0"/>
            <a:lumOff val="595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Schizophreniform disorder</a:t>
          </a:r>
          <a:endParaRPr lang="ar-SA" sz="1100" b="1" kern="1200">
            <a:effectLst>
              <a:outerShdw blurRad="38100" dist="38100" dir="2700000" algn="tl">
                <a:srgbClr val="000000">
                  <a:alpha val="43137"/>
                </a:srgbClr>
              </a:outerShdw>
            </a:effectLst>
          </a:endParaRPr>
        </a:p>
      </dsp:txBody>
      <dsp:txXfrm>
        <a:off x="6067978" y="1117203"/>
        <a:ext cx="1427982" cy="894321"/>
      </dsp:txXfrm>
    </dsp:sp>
    <dsp:sp modelId="{FC061E11-A2A7-41C0-9272-CE8471DDE1A8}">
      <dsp:nvSpPr>
        <dsp:cNvPr id="0" name=""/>
        <dsp:cNvSpPr/>
      </dsp:nvSpPr>
      <dsp:spPr>
        <a:xfrm>
          <a:off x="1745342" y="500098"/>
          <a:ext cx="5653315" cy="5653315"/>
        </a:xfrm>
        <a:custGeom>
          <a:avLst/>
          <a:gdLst/>
          <a:ahLst/>
          <a:cxnLst/>
          <a:rect l="0" t="0" r="0" b="0"/>
          <a:pathLst>
            <a:path>
              <a:moveTo>
                <a:pt x="5359912" y="1572619"/>
              </a:moveTo>
              <a:arcTo wR="2826657" hR="2826657" stAng="20019791" swAng="1725160"/>
            </a:path>
          </a:pathLst>
        </a:custGeom>
        <a:noFill/>
        <a:ln w="9525" cap="flat" cmpd="sng" algn="ctr">
          <a:solidFill>
            <a:schemeClr val="accent6">
              <a:shade val="90000"/>
              <a:hueOff val="0"/>
              <a:satOff val="0"/>
              <a:lumOff val="5686"/>
              <a:alphaOff val="0"/>
            </a:schemeClr>
          </a:solidFill>
          <a:prstDash val="solid"/>
        </a:ln>
        <a:effectLst/>
      </dsp:spPr>
      <dsp:style>
        <a:lnRef idx="1">
          <a:scrgbClr r="0" g="0" b="0"/>
        </a:lnRef>
        <a:fillRef idx="0">
          <a:scrgbClr r="0" g="0" b="0"/>
        </a:fillRef>
        <a:effectRef idx="0">
          <a:scrgbClr r="0" g="0" b="0"/>
        </a:effectRef>
        <a:fontRef idx="minor"/>
      </dsp:style>
    </dsp:sp>
    <dsp:sp modelId="{61A42016-C644-4254-BBE6-C7619A85B9F1}">
      <dsp:nvSpPr>
        <dsp:cNvPr id="0" name=""/>
        <dsp:cNvSpPr/>
      </dsp:nvSpPr>
      <dsp:spPr>
        <a:xfrm>
          <a:off x="6565415" y="3460205"/>
          <a:ext cx="1524744" cy="991083"/>
        </a:xfrm>
        <a:prstGeom prst="roundRect">
          <a:avLst/>
        </a:prstGeom>
        <a:solidFill>
          <a:schemeClr val="accent6">
            <a:shade val="80000"/>
            <a:hueOff val="0"/>
            <a:satOff val="0"/>
            <a:lumOff val="1191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Schizoaffective </a:t>
          </a:r>
          <a:endParaRPr lang="ar-SA" sz="1100" b="1" kern="1200">
            <a:effectLst>
              <a:outerShdw blurRad="38100" dist="38100" dir="2700000" algn="tl">
                <a:srgbClr val="000000">
                  <a:alpha val="43137"/>
                </a:srgbClr>
              </a:outerShdw>
            </a:effectLst>
          </a:endParaRPr>
        </a:p>
      </dsp:txBody>
      <dsp:txXfrm>
        <a:off x="6613796" y="3508586"/>
        <a:ext cx="1427982" cy="894321"/>
      </dsp:txXfrm>
    </dsp:sp>
    <dsp:sp modelId="{C5213294-BF7D-4679-B342-093C7C292B00}">
      <dsp:nvSpPr>
        <dsp:cNvPr id="0" name=""/>
        <dsp:cNvSpPr/>
      </dsp:nvSpPr>
      <dsp:spPr>
        <a:xfrm>
          <a:off x="1745342" y="500098"/>
          <a:ext cx="5653315" cy="5653315"/>
        </a:xfrm>
        <a:custGeom>
          <a:avLst/>
          <a:gdLst/>
          <a:ahLst/>
          <a:cxnLst/>
          <a:rect l="0" t="0" r="0" b="0"/>
          <a:pathLst>
            <a:path>
              <a:moveTo>
                <a:pt x="5415479" y="3961557"/>
              </a:moveTo>
              <a:arcTo wR="2826657" hR="2826657" stAng="1420315" swAng="1357350"/>
            </a:path>
          </a:pathLst>
        </a:custGeom>
        <a:noFill/>
        <a:ln w="9525" cap="flat" cmpd="sng" algn="ctr">
          <a:solidFill>
            <a:schemeClr val="accent6">
              <a:shade val="90000"/>
              <a:hueOff val="0"/>
              <a:satOff val="0"/>
              <a:lumOff val="11372"/>
              <a:alphaOff val="0"/>
            </a:schemeClr>
          </a:solidFill>
          <a:prstDash val="solid"/>
        </a:ln>
        <a:effectLst/>
      </dsp:spPr>
      <dsp:style>
        <a:lnRef idx="1">
          <a:scrgbClr r="0" g="0" b="0"/>
        </a:lnRef>
        <a:fillRef idx="0">
          <a:scrgbClr r="0" g="0" b="0"/>
        </a:fillRef>
        <a:effectRef idx="0">
          <a:scrgbClr r="0" g="0" b="0"/>
        </a:effectRef>
        <a:fontRef idx="minor"/>
      </dsp:style>
    </dsp:sp>
    <dsp:sp modelId="{28CF3DDB-B781-468D-965C-D32A3C97DEC3}">
      <dsp:nvSpPr>
        <dsp:cNvPr id="0" name=""/>
        <dsp:cNvSpPr/>
      </dsp:nvSpPr>
      <dsp:spPr>
        <a:xfrm>
          <a:off x="5036068" y="5377945"/>
          <a:ext cx="1524744" cy="991083"/>
        </a:xfrm>
        <a:prstGeom prst="roundRect">
          <a:avLst/>
        </a:prstGeom>
        <a:solidFill>
          <a:schemeClr val="accent6">
            <a:shade val="80000"/>
            <a:hueOff val="0"/>
            <a:satOff val="0"/>
            <a:lumOff val="1787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Delusional disorder</a:t>
          </a:r>
          <a:endParaRPr lang="ar-SA" sz="1100" b="1" kern="1200">
            <a:effectLst>
              <a:outerShdw blurRad="38100" dist="38100" dir="2700000" algn="tl">
                <a:srgbClr val="000000">
                  <a:alpha val="43137"/>
                </a:srgbClr>
              </a:outerShdw>
            </a:effectLst>
          </a:endParaRPr>
        </a:p>
      </dsp:txBody>
      <dsp:txXfrm>
        <a:off x="5084449" y="5426326"/>
        <a:ext cx="1427982" cy="894321"/>
      </dsp:txXfrm>
    </dsp:sp>
    <dsp:sp modelId="{1C944D2B-B9C2-42E2-B499-F6BFBE4164FB}">
      <dsp:nvSpPr>
        <dsp:cNvPr id="0" name=""/>
        <dsp:cNvSpPr/>
      </dsp:nvSpPr>
      <dsp:spPr>
        <a:xfrm>
          <a:off x="1745342" y="500098"/>
          <a:ext cx="5653315" cy="5653315"/>
        </a:xfrm>
        <a:custGeom>
          <a:avLst/>
          <a:gdLst/>
          <a:ahLst/>
          <a:cxnLst/>
          <a:rect l="0" t="0" r="0" b="0"/>
          <a:pathLst>
            <a:path>
              <a:moveTo>
                <a:pt x="3281568" y="5616469"/>
              </a:moveTo>
              <a:arcTo wR="2826657" hR="2826657" stAng="4844326" swAng="1111347"/>
            </a:path>
          </a:pathLst>
        </a:custGeom>
        <a:noFill/>
        <a:ln w="9525" cap="flat" cmpd="sng" algn="ctr">
          <a:solidFill>
            <a:schemeClr val="accent6">
              <a:shade val="90000"/>
              <a:hueOff val="0"/>
              <a:satOff val="0"/>
              <a:lumOff val="17058"/>
              <a:alphaOff val="0"/>
            </a:schemeClr>
          </a:solidFill>
          <a:prstDash val="solid"/>
        </a:ln>
        <a:effectLst/>
      </dsp:spPr>
      <dsp:style>
        <a:lnRef idx="1">
          <a:scrgbClr r="0" g="0" b="0"/>
        </a:lnRef>
        <a:fillRef idx="0">
          <a:scrgbClr r="0" g="0" b="0"/>
        </a:fillRef>
        <a:effectRef idx="0">
          <a:scrgbClr r="0" g="0" b="0"/>
        </a:effectRef>
        <a:fontRef idx="minor"/>
      </dsp:style>
    </dsp:sp>
    <dsp:sp modelId="{FEADFAFE-CCC4-4CBA-9C16-707043EAF185}">
      <dsp:nvSpPr>
        <dsp:cNvPr id="0" name=""/>
        <dsp:cNvSpPr/>
      </dsp:nvSpPr>
      <dsp:spPr>
        <a:xfrm>
          <a:off x="2583187" y="5377945"/>
          <a:ext cx="1524744" cy="991083"/>
        </a:xfrm>
        <a:prstGeom prst="roundRect">
          <a:avLst/>
        </a:prstGeom>
        <a:solidFill>
          <a:schemeClr val="accent6">
            <a:shade val="80000"/>
            <a:hueOff val="0"/>
            <a:satOff val="0"/>
            <a:lumOff val="2383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DIP</a:t>
          </a:r>
          <a:endParaRPr lang="ar-SA" sz="1100" b="1" kern="1200">
            <a:effectLst>
              <a:outerShdw blurRad="38100" dist="38100" dir="2700000" algn="tl">
                <a:srgbClr val="000000">
                  <a:alpha val="43137"/>
                </a:srgbClr>
              </a:outerShdw>
            </a:effectLst>
          </a:endParaRPr>
        </a:p>
      </dsp:txBody>
      <dsp:txXfrm>
        <a:off x="2631568" y="5426326"/>
        <a:ext cx="1427982" cy="894321"/>
      </dsp:txXfrm>
    </dsp:sp>
    <dsp:sp modelId="{E219DA1C-E7F9-4086-BE60-667ABFBDA8AB}">
      <dsp:nvSpPr>
        <dsp:cNvPr id="0" name=""/>
        <dsp:cNvSpPr/>
      </dsp:nvSpPr>
      <dsp:spPr>
        <a:xfrm>
          <a:off x="1745342" y="500098"/>
          <a:ext cx="5653315" cy="5653315"/>
        </a:xfrm>
        <a:custGeom>
          <a:avLst/>
          <a:gdLst/>
          <a:ahLst/>
          <a:cxnLst/>
          <a:rect l="0" t="0" r="0" b="0"/>
          <a:pathLst>
            <a:path>
              <a:moveTo>
                <a:pt x="873570" y="4870048"/>
              </a:moveTo>
              <a:arcTo wR="2826657" hR="2826657" stAng="8022335" swAng="1357350"/>
            </a:path>
          </a:pathLst>
        </a:custGeom>
        <a:noFill/>
        <a:ln w="9525" cap="flat" cmpd="sng" algn="ctr">
          <a:solidFill>
            <a:schemeClr val="accent6">
              <a:shade val="90000"/>
              <a:hueOff val="0"/>
              <a:satOff val="0"/>
              <a:lumOff val="22745"/>
              <a:alphaOff val="0"/>
            </a:schemeClr>
          </a:solidFill>
          <a:prstDash val="solid"/>
        </a:ln>
        <a:effectLst/>
      </dsp:spPr>
      <dsp:style>
        <a:lnRef idx="1">
          <a:scrgbClr r="0" g="0" b="0"/>
        </a:lnRef>
        <a:fillRef idx="0">
          <a:scrgbClr r="0" g="0" b="0"/>
        </a:fillRef>
        <a:effectRef idx="0">
          <a:scrgbClr r="0" g="0" b="0"/>
        </a:effectRef>
        <a:fontRef idx="minor"/>
      </dsp:style>
    </dsp:sp>
    <dsp:sp modelId="{15C097C1-07A1-4145-A517-33488CF87DCB}">
      <dsp:nvSpPr>
        <dsp:cNvPr id="0" name=""/>
        <dsp:cNvSpPr/>
      </dsp:nvSpPr>
      <dsp:spPr>
        <a:xfrm>
          <a:off x="1053840" y="3460205"/>
          <a:ext cx="1524744" cy="991083"/>
        </a:xfrm>
        <a:prstGeom prst="roundRect">
          <a:avLst/>
        </a:prstGeom>
        <a:solidFill>
          <a:schemeClr val="accent6">
            <a:shade val="80000"/>
            <a:hueOff val="0"/>
            <a:satOff val="0"/>
            <a:lumOff val="2979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MIP</a:t>
          </a:r>
          <a:endParaRPr lang="ar-SA" sz="1100" b="1" kern="1200">
            <a:effectLst>
              <a:outerShdw blurRad="38100" dist="38100" dir="2700000" algn="tl">
                <a:srgbClr val="000000">
                  <a:alpha val="43137"/>
                </a:srgbClr>
              </a:outerShdw>
            </a:effectLst>
          </a:endParaRPr>
        </a:p>
      </dsp:txBody>
      <dsp:txXfrm>
        <a:off x="1102221" y="3508586"/>
        <a:ext cx="1427982" cy="894321"/>
      </dsp:txXfrm>
    </dsp:sp>
    <dsp:sp modelId="{18560856-B0F7-4351-A74A-677F3E93B6EC}">
      <dsp:nvSpPr>
        <dsp:cNvPr id="0" name=""/>
        <dsp:cNvSpPr/>
      </dsp:nvSpPr>
      <dsp:spPr>
        <a:xfrm>
          <a:off x="1745342" y="500098"/>
          <a:ext cx="5653315" cy="5653315"/>
        </a:xfrm>
        <a:custGeom>
          <a:avLst/>
          <a:gdLst/>
          <a:ahLst/>
          <a:cxnLst/>
          <a:rect l="0" t="0" r="0" b="0"/>
          <a:pathLst>
            <a:path>
              <a:moveTo>
                <a:pt x="2512" y="2945806"/>
              </a:moveTo>
              <a:arcTo wR="2826657" hR="2826657" stAng="10655049" swAng="1725160"/>
            </a:path>
          </a:pathLst>
        </a:custGeom>
        <a:noFill/>
        <a:ln w="9525" cap="flat" cmpd="sng" algn="ctr">
          <a:solidFill>
            <a:schemeClr val="accent6">
              <a:shade val="90000"/>
              <a:hueOff val="0"/>
              <a:satOff val="0"/>
              <a:lumOff val="28431"/>
              <a:alphaOff val="0"/>
            </a:schemeClr>
          </a:solidFill>
          <a:prstDash val="solid"/>
        </a:ln>
        <a:effectLst/>
      </dsp:spPr>
      <dsp:style>
        <a:lnRef idx="1">
          <a:scrgbClr r="0" g="0" b="0"/>
        </a:lnRef>
        <a:fillRef idx="0">
          <a:scrgbClr r="0" g="0" b="0"/>
        </a:fillRef>
        <a:effectRef idx="0">
          <a:scrgbClr r="0" g="0" b="0"/>
        </a:effectRef>
        <a:fontRef idx="minor"/>
      </dsp:style>
    </dsp:sp>
    <dsp:sp modelId="{38D70680-7652-4EBD-80EF-70DE29BA04A4}">
      <dsp:nvSpPr>
        <dsp:cNvPr id="0" name=""/>
        <dsp:cNvSpPr/>
      </dsp:nvSpPr>
      <dsp:spPr>
        <a:xfrm>
          <a:off x="1599657" y="1068822"/>
          <a:ext cx="1524744" cy="991083"/>
        </a:xfrm>
        <a:prstGeom prst="roundRect">
          <a:avLst/>
        </a:prstGeom>
        <a:solidFill>
          <a:schemeClr val="accent6">
            <a:shade val="80000"/>
            <a:hueOff val="0"/>
            <a:satOff val="0"/>
            <a:lumOff val="3575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MMD with Psychotic features</a:t>
          </a:r>
          <a:endParaRPr lang="ar-SA" sz="1100" b="1" kern="1200">
            <a:effectLst>
              <a:outerShdw blurRad="38100" dist="38100" dir="2700000" algn="tl">
                <a:srgbClr val="000000">
                  <a:alpha val="43137"/>
                </a:srgbClr>
              </a:outerShdw>
            </a:effectLst>
          </a:endParaRPr>
        </a:p>
      </dsp:txBody>
      <dsp:txXfrm>
        <a:off x="1648038" y="1117203"/>
        <a:ext cx="1427982" cy="894321"/>
      </dsp:txXfrm>
    </dsp:sp>
    <dsp:sp modelId="{27A1ED06-2AB9-4236-963C-DF40F9561C8A}">
      <dsp:nvSpPr>
        <dsp:cNvPr id="0" name=""/>
        <dsp:cNvSpPr/>
      </dsp:nvSpPr>
      <dsp:spPr>
        <a:xfrm>
          <a:off x="1745342" y="500098"/>
          <a:ext cx="5653315" cy="5653315"/>
        </a:xfrm>
        <a:custGeom>
          <a:avLst/>
          <a:gdLst/>
          <a:ahLst/>
          <a:cxnLst/>
          <a:rect l="0" t="0" r="0" b="0"/>
          <a:pathLst>
            <a:path>
              <a:moveTo>
                <a:pt x="1134521" y="562442"/>
              </a:moveTo>
              <a:arcTo wR="2826657" hR="2826657" stAng="13993668" swAng="1254790"/>
            </a:path>
          </a:pathLst>
        </a:custGeom>
        <a:noFill/>
        <a:ln w="9525" cap="flat" cmpd="sng" algn="ctr">
          <a:solidFill>
            <a:schemeClr val="accent6">
              <a:shade val="90000"/>
              <a:hueOff val="0"/>
              <a:satOff val="0"/>
              <a:lumOff val="3411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21A82-A835-4D50-964C-9C7696807319}">
      <dsp:nvSpPr>
        <dsp:cNvPr id="0" name=""/>
        <dsp:cNvSpPr/>
      </dsp:nvSpPr>
      <dsp:spPr>
        <a:xfrm>
          <a:off x="1911168" y="0"/>
          <a:ext cx="3429000" cy="3429000"/>
        </a:xfrm>
        <a:prstGeom prst="triangle">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4184188-A7D1-41E0-BAE8-25F92BFEAE77}">
      <dsp:nvSpPr>
        <dsp:cNvPr id="0" name=""/>
        <dsp:cNvSpPr/>
      </dsp:nvSpPr>
      <dsp:spPr>
        <a:xfrm>
          <a:off x="4010024" y="343234"/>
          <a:ext cx="2228850" cy="2437804"/>
        </a:xfrm>
        <a:prstGeom prst="roundRect">
          <a:avLst/>
        </a:prstGeom>
        <a:solidFill>
          <a:schemeClr val="accent2">
            <a:alpha val="90000"/>
            <a:tint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u="sng" kern="1200"/>
            <a:t>Other Psychotic Disorders</a:t>
          </a:r>
          <a:endParaRPr lang="ar-SA" sz="2700" kern="1200"/>
        </a:p>
      </dsp:txBody>
      <dsp:txXfrm>
        <a:off x="4118827" y="452037"/>
        <a:ext cx="2011244" cy="2220198"/>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0905E59-569B-4398-9210-C5EEF1FF849F}" type="datetimeFigureOut">
              <a:rPr lang="en-CA"/>
              <a:pPr>
                <a:defRPr/>
              </a:pPr>
              <a:t>2019-10-21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1B034F5-9C53-454D-8257-048835CD2751}"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edicine.plosjournals.org/perlserv/?request=slideshow&amp;type=figure&amp;doi=10.1371/journal.pmed.0020212&amp;id=3134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hizophrenia.com/prevention.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schizophrenia.com/szgencounsel.ht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oni.ucla.edu/Research/Projects/Schizophrenia.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p:txBody>
          <a:bodyPr wrap="square" numCol="1" anchor="t" anchorCtr="0" compatLnSpc="1">
            <a:prstTxWarp prst="textNoShape">
              <a:avLst/>
            </a:prstTxWarp>
            <a:normAutofit fontScale="47500" lnSpcReduction="20000"/>
          </a:bodyPr>
          <a:lstStyle/>
          <a:p>
            <a:pPr eaLnBrk="1" hangingPunct="1">
              <a:spcBef>
                <a:spcPct val="0"/>
              </a:spcBef>
              <a:defRPr/>
            </a:pPr>
            <a:r>
              <a:rPr lang="en-CA" sz="2000">
                <a:cs typeface="Arial" panose="020B0604020202020204" pitchFamily="34" charset="0"/>
              </a:rPr>
              <a:t>Its also important to keep in mind as you read about the risk factors, that most of these risk factors are associated with approximately a doubling of risk (also called the "Odds Ratio") - which might sound high, but that means that overall for someone with no family history of schizophrenia, that the risk goes from about 1% to 2% (with risk of not getting schizophrenia declining from 99% to 98%). Therefore, for the average person with no family history of schizophrenia or mental illness most of these risk factors may not make a significant difference in terms of total risk of schizophrenia which remains low. At the same time good healthcare, nutrition and a positive emotional environment for women during pregnancy are always important factors for the health of a baby and always recommended by doctors. Research also suggests that nurturing, sensitive child care is also important for the healthy emotional development of children</a:t>
            </a:r>
          </a:p>
          <a:p>
            <a:pPr eaLnBrk="1" hangingPunct="1">
              <a:spcBef>
                <a:spcPct val="0"/>
              </a:spcBef>
              <a:defRPr/>
            </a:pPr>
            <a:endParaRPr lang="en-CA" sz="2000">
              <a:cs typeface="Arial" panose="020B0604020202020204" pitchFamily="34" charset="0"/>
            </a:endParaRPr>
          </a:p>
          <a:p>
            <a:pPr eaLnBrk="1" hangingPunct="1">
              <a:spcBef>
                <a:spcPct val="0"/>
              </a:spcBef>
              <a:defRPr/>
            </a:pPr>
            <a:r>
              <a:rPr lang="en-CA" sz="2000">
                <a:cs typeface="Arial" panose="020B0604020202020204" pitchFamily="34" charset="0"/>
              </a:rPr>
              <a:t>Image: Some of the Schizophrenia Environmental Risk Factors - Source; </a:t>
            </a:r>
            <a:r>
              <a:rPr lang="en-CA" sz="2000">
                <a:cs typeface="Arial" panose="020B0604020202020204" pitchFamily="34" charset="0"/>
                <a:hlinkClick r:id="rId3"/>
              </a:rPr>
              <a:t>PLOS Medicine </a:t>
            </a:r>
            <a:r>
              <a:rPr lang="en-CA" sz="2000">
                <a:cs typeface="Arial" panose="020B0604020202020204" pitchFamily="34" charset="0"/>
              </a:rPr>
              <a:t>(Note: different studies suggest different risk factors - so you will see some variance in the risk number that we quote below for some environmental factors).</a:t>
            </a:r>
          </a:p>
          <a:p>
            <a:pPr eaLnBrk="1" hangingPunct="1">
              <a:spcBef>
                <a:spcPct val="0"/>
              </a:spcBef>
              <a:defRPr/>
            </a:pPr>
            <a:r>
              <a:rPr lang="en-CA" sz="2000">
                <a:cs typeface="Arial" panose="020B0604020202020204" pitchFamily="34" charset="0"/>
              </a:rPr>
              <a:t>The factors listed below matter most significantly for people who have a history of schizophrenia or other mental illness in their family which suggests that a person may have some of the genes that are associated with schizophrenia risk. At this time little is known about exactly how the environmental exposures identified below increase risk in those with some sort of genetic vulnerability - so don't get too worried if you have in the past experienced a given environmental factor, as its impossible to know for sure how that environmental factor might impact you or your child. Focus on the environmental factors that you still have some influence over.</a:t>
            </a:r>
          </a:p>
          <a:p>
            <a:pPr eaLnBrk="1" hangingPunct="1">
              <a:spcBef>
                <a:spcPct val="0"/>
              </a:spcBef>
              <a:defRPr/>
            </a:pPr>
            <a:r>
              <a:rPr lang="en-CA" sz="2000">
                <a:cs typeface="Arial" panose="020B0604020202020204" pitchFamily="34" charset="0"/>
              </a:rPr>
              <a:t>The take home message is that if you have a family history of mental illness it would probably be beneficial to take some reasonable steps to reduce or avoid exposure to the risk factors -- especially those factors involved in pregnancy, prenatal care and early child care. For teens interested in lowering their risk of schizophrenia, the avoidance of street drugs, maintenance of healthy friendships, and early treatment for any depression, sadness and anxiety is likely to be valuable. At the same time, all of the actions below are likely to help the mental health of any child or person - so the more steps you can take, the better your (or your child's) mental health is likely to be.</a:t>
            </a:r>
          </a:p>
          <a:p>
            <a:pPr eaLnBrk="1" hangingPunct="1">
              <a:spcBef>
                <a:spcPct val="0"/>
              </a:spcBef>
              <a:defRPr/>
            </a:pPr>
            <a:endParaRPr lang="en-CA" sz="2000">
              <a:cs typeface="Arial" panose="020B0604020202020204" pitchFamily="34" charset="0"/>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5134F7BC-CC47-49BF-A378-C04E6EB3CC45}" type="slidenum">
              <a:rPr lang="en-CA"/>
              <a:pPr/>
              <a:t>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n-CA" sz="1800">
                <a:cs typeface="Arial" panose="020B0604020202020204" pitchFamily="34" charset="0"/>
                <a:hlinkClick r:id="rId3"/>
              </a:rPr>
              <a:t>http://www.schizophrenia.com/prevention.htm</a:t>
            </a:r>
            <a:endParaRPr lang="en-CA" sz="1800">
              <a:cs typeface="Arial" panose="020B0604020202020204" pitchFamily="34" charset="0"/>
            </a:endParaRPr>
          </a:p>
          <a:p>
            <a:pPr eaLnBrk="1" hangingPunct="1">
              <a:spcBef>
                <a:spcPct val="0"/>
              </a:spcBef>
              <a:defRPr/>
            </a:pPr>
            <a:endParaRPr lang="en-CA" sz="1800">
              <a:cs typeface="Arial" panose="020B0604020202020204" pitchFamily="34" charset="0"/>
            </a:endParaRPr>
          </a:p>
          <a:p>
            <a:pPr eaLnBrk="1" hangingPunct="1">
              <a:spcBef>
                <a:spcPct val="0"/>
              </a:spcBef>
              <a:defRPr/>
            </a:pPr>
            <a:r>
              <a:rPr lang="en-CA" sz="1800">
                <a:cs typeface="Arial" panose="020B0604020202020204" pitchFamily="34" charset="0"/>
              </a:rPr>
              <a:t>Before going into the specific risk reduction strategies its important to know the initial risks that a person may face of getting schizophrenia. In the general population, for someone who has no family history of mental illness, the average risk is estimated at approximately 1% (and therefore a 99% probability that the person will not get schizophrenia). If someone who is genetically related to a person in the extended family that does have schizophrenia, then the risk is higher - and the chart below provides a rough estimate of that risk. If, for example, you have an aunt or uncle who developed schizophrenia, then your risk (on average) is estimated at approximately 3% (and therefore there is a 97% probability you won't get schizophrenia). Even for the situation where one parent has schizophrenia the risk is estimated at 13% for a child, which means there is an 87% probability that the person will not develop schizophrenia. If a family has a history of more than one person developing schizophrenia then the risk goes up. People who have a strong history of mental illness in their family may want to consider </a:t>
            </a:r>
            <a:r>
              <a:rPr lang="en-CA" sz="1800">
                <a:cs typeface="Arial" panose="020B0604020202020204" pitchFamily="34" charset="0"/>
                <a:hlinkClick r:id="rId4"/>
              </a:rPr>
              <a:t>genetic counseling</a:t>
            </a:r>
            <a:r>
              <a:rPr lang="en-CA" sz="1800">
                <a:cs typeface="Arial" panose="020B0604020202020204" pitchFamily="34" charset="0"/>
              </a:rPr>
              <a:t> in addition to the schizophrenia prevention tactics identified below</a:t>
            </a:r>
          </a:p>
        </p:txBody>
      </p:sp>
      <p:sp>
        <p:nvSpPr>
          <p:cNvPr id="56324" name="Slide Number Placeholder 3"/>
          <p:cNvSpPr>
            <a:spLocks noGrp="1"/>
          </p:cNvSpPr>
          <p:nvPr>
            <p:ph type="sldNum" sz="quarter" idx="5"/>
          </p:nvPr>
        </p:nvSpPr>
        <p:spPr bwMode="auto">
          <a:noFill/>
          <a:ln>
            <a:miter lim="800000"/>
            <a:headEnd/>
            <a:tailEnd/>
          </a:ln>
        </p:spPr>
        <p:txBody>
          <a:bodyPr/>
          <a:lstStyle/>
          <a:p>
            <a:fld id="{676D4BCA-A111-4A23-BC7D-BDE2154965C4}" type="slidenum">
              <a:rPr lang="en-CA"/>
              <a:pPr/>
              <a:t>11</a:t>
            </a:fld>
            <a:endParaRPr lang="en-CA"/>
          </a:p>
        </p:txBody>
      </p:sp>
    </p:spTree>
    <p:extLst>
      <p:ext uri="{BB962C8B-B14F-4D97-AF65-F5344CB8AC3E}">
        <p14:creationId xmlns:p14="http://schemas.microsoft.com/office/powerpoint/2010/main" val="356047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p:txBody>
          <a:bodyPr wrap="square" numCol="1" anchor="t" anchorCtr="0" compatLnSpc="1">
            <a:prstTxWarp prst="textNoShape">
              <a:avLst/>
            </a:prstTxWarp>
            <a:normAutofit fontScale="85000" lnSpcReduction="10000"/>
          </a:bodyPr>
          <a:lstStyle/>
          <a:p>
            <a:pPr eaLnBrk="1" hangingPunct="1">
              <a:spcBef>
                <a:spcPct val="0"/>
              </a:spcBef>
              <a:defRPr/>
            </a:pPr>
            <a:r>
              <a:rPr lang="en-CA" sz="2000" dirty="0">
                <a:cs typeface="Arial" panose="020B0604020202020204" pitchFamily="34" charset="0"/>
              </a:rPr>
              <a:t>Image Source: </a:t>
            </a:r>
            <a:r>
              <a:rPr lang="en-CA" sz="2000" dirty="0">
                <a:cs typeface="Arial" panose="020B0604020202020204" pitchFamily="34" charset="0"/>
                <a:hlinkClick r:id="rId3"/>
              </a:rPr>
              <a:t>UCLA Laboratory of </a:t>
            </a:r>
            <a:r>
              <a:rPr lang="en-CA" sz="2000" dirty="0" err="1">
                <a:cs typeface="Arial" panose="020B0604020202020204" pitchFamily="34" charset="0"/>
                <a:hlinkClick r:id="rId3"/>
              </a:rPr>
              <a:t>Neuro</a:t>
            </a:r>
            <a:r>
              <a:rPr lang="en-CA" sz="2000" dirty="0">
                <a:cs typeface="Arial" panose="020B0604020202020204" pitchFamily="34" charset="0"/>
                <a:hlinkClick r:id="rId3"/>
              </a:rPr>
              <a:t> Imaging</a:t>
            </a:r>
            <a:r>
              <a:rPr lang="en-CA" sz="2000" dirty="0">
                <a:cs typeface="Arial" panose="020B0604020202020204" pitchFamily="34" charset="0"/>
              </a:rPr>
              <a:t>, UCLA, Derived from high-resolution magnetic resonance images (MRI scans), the above images were created after repeatedly scanning 12 schizophrenia subjects over five years, and comparing them with matched 12 healthy controls, scanned at the same ages and intervals. Severe loss of gray matter is indicated by red and pink colors, while stable regions are in blue. STG denotes the superior temporal </a:t>
            </a:r>
            <a:r>
              <a:rPr lang="en-CA" sz="2000" dirty="0" err="1">
                <a:cs typeface="Arial" panose="020B0604020202020204" pitchFamily="34" charset="0"/>
              </a:rPr>
              <a:t>gyrus</a:t>
            </a:r>
            <a:r>
              <a:rPr lang="en-CA" sz="2000" dirty="0">
                <a:cs typeface="Arial" panose="020B0604020202020204" pitchFamily="34" charset="0"/>
              </a:rPr>
              <a:t>, and DLPFC denotes the </a:t>
            </a:r>
            <a:r>
              <a:rPr lang="en-CA" sz="2000" dirty="0" err="1">
                <a:cs typeface="Arial" panose="020B0604020202020204" pitchFamily="34" charset="0"/>
              </a:rPr>
              <a:t>dorsolateral</a:t>
            </a:r>
            <a:r>
              <a:rPr lang="en-CA" sz="2000" dirty="0">
                <a:cs typeface="Arial" panose="020B0604020202020204" pitchFamily="34" charset="0"/>
              </a:rPr>
              <a:t> prefrontal cortex. Note: This study was of Childhood onset schizophrenia (defined as schizophrenia diagnosed in children under the age of 13 or so) which occurs in approximately 1 of every 40,000 people and is frequently a significantly more aggressive form of schizophrenia (than regular schizophrenia that typically begins when people are aged 15 to 25 (slightly later for women) - and impacts </a:t>
            </a:r>
            <a:r>
              <a:rPr lang="en-CA" sz="2000" dirty="0" err="1">
                <a:cs typeface="Arial" panose="020B0604020202020204" pitchFamily="34" charset="0"/>
              </a:rPr>
              <a:t>approximatley</a:t>
            </a:r>
            <a:r>
              <a:rPr lang="en-CA" sz="2000" dirty="0">
                <a:cs typeface="Arial" panose="020B0604020202020204" pitchFamily="34" charset="0"/>
              </a:rPr>
              <a:t> 1 of every 100 people).</a:t>
            </a:r>
          </a:p>
        </p:txBody>
      </p:sp>
      <p:sp>
        <p:nvSpPr>
          <p:cNvPr id="55300" name="Slide Number Placeholder 3"/>
          <p:cNvSpPr>
            <a:spLocks noGrp="1"/>
          </p:cNvSpPr>
          <p:nvPr>
            <p:ph type="sldNum" sz="quarter" idx="5"/>
          </p:nvPr>
        </p:nvSpPr>
        <p:spPr bwMode="auto">
          <a:noFill/>
          <a:ln>
            <a:miter lim="800000"/>
            <a:headEnd/>
            <a:tailEnd/>
          </a:ln>
        </p:spPr>
        <p:txBody>
          <a:bodyPr/>
          <a:lstStyle/>
          <a:p>
            <a:fld id="{50FB9BB2-7F85-46D1-B9CB-CD6770536F05}" type="slidenum">
              <a:rPr lang="en-CA"/>
              <a:pPr/>
              <a:t>14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cs typeface="Arial" charset="0"/>
            </a:endParaRPr>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81427A-60D3-4EFC-AAFA-BB3A6B97E83C}" type="slidenum">
              <a:rPr lang="en-CA" smtClean="0"/>
              <a:pPr/>
              <a:t>15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CA"/>
          </a:p>
        </p:txBody>
      </p:sp>
      <p:sp>
        <p:nvSpPr>
          <p:cNvPr id="16" name="Footer Placeholder 16"/>
          <p:cNvSpPr>
            <a:spLocks noGrp="1"/>
          </p:cNvSpPr>
          <p:nvPr>
            <p:ph type="ftr" sz="quarter" idx="11"/>
          </p:nvPr>
        </p:nvSpPr>
        <p:spPr/>
        <p:txBody>
          <a:bodyPr/>
          <a:lstStyle>
            <a:lvl1pPr>
              <a:defRPr/>
            </a:lvl1pPr>
          </a:lstStyle>
          <a:p>
            <a:pPr>
              <a:defRPr/>
            </a:pPr>
            <a:endParaRPr lang="en-CA"/>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65232A7-C3FD-491F-90C3-BA534800C495}"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80B9F12-85A0-4F31-846F-865F2DE4FCD4}"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370B1A0C-7595-404E-9337-423053E05C97}" type="slidenum">
              <a:rPr lang="ar-SA"/>
              <a:pPr>
                <a:defRPr/>
              </a:pPr>
              <a:t>‹#›</a:t>
            </a:fld>
            <a:endParaRPr lang="en-CA"/>
          </a:p>
        </p:txBody>
      </p:sp>
      <p:sp>
        <p:nvSpPr>
          <p:cNvPr id="14" name="Date Placeholder 3"/>
          <p:cNvSpPr>
            <a:spLocks noGrp="1"/>
          </p:cNvSpPr>
          <p:nvPr>
            <p:ph type="dt" sz="half" idx="11"/>
          </p:nvPr>
        </p:nvSpPr>
        <p:spPr/>
        <p:txBody>
          <a:bodyPr/>
          <a:lstStyle>
            <a:lvl1pPr>
              <a:defRPr/>
            </a:lvl1pPr>
          </a:lstStyle>
          <a:p>
            <a:pPr>
              <a:defRPr/>
            </a:pPr>
            <a:endParaRPr lang="en-CA"/>
          </a:p>
        </p:txBody>
      </p:sp>
      <p:sp>
        <p:nvSpPr>
          <p:cNvPr id="15" name="Footer Placeholder 4"/>
          <p:cNvSpPr>
            <a:spLocks noGrp="1"/>
          </p:cNvSpPr>
          <p:nvPr>
            <p:ph type="ftr" sz="quarter" idx="12"/>
          </p:nvPr>
        </p:nvSpPr>
        <p:spPr/>
        <p:txBody>
          <a:bodyPr/>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bg1"/>
                </a:solidFill>
                <a:latin typeface="Arial Black"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584C4E2-9971-44D4-A7EA-97189E9D06C0}"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CA"/>
          </a:p>
        </p:txBody>
      </p:sp>
      <p:sp>
        <p:nvSpPr>
          <p:cNvPr id="16" name="Date Placeholder 3"/>
          <p:cNvSpPr>
            <a:spLocks noGrp="1"/>
          </p:cNvSpPr>
          <p:nvPr>
            <p:ph type="dt" sz="half" idx="11"/>
          </p:nvPr>
        </p:nvSpPr>
        <p:spPr/>
        <p:txBody>
          <a:bodyPr/>
          <a:lstStyle>
            <a:lvl1pPr>
              <a:defRPr/>
            </a:lvl1pPr>
          </a:lstStyle>
          <a:p>
            <a:pPr>
              <a:defRPr/>
            </a:pPr>
            <a:endParaRPr lang="en-CA"/>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29A67ACC-D64C-475D-A3C7-3D43061D2203}"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CA"/>
          </a:p>
        </p:txBody>
      </p:sp>
      <p:sp>
        <p:nvSpPr>
          <p:cNvPr id="7" name="Footer Placeholder 5"/>
          <p:cNvSpPr>
            <a:spLocks noGrp="1"/>
          </p:cNvSpPr>
          <p:nvPr>
            <p:ph type="ftr" sz="quarter" idx="11"/>
          </p:nvPr>
        </p:nvSpPr>
        <p:spPr/>
        <p:txBody>
          <a:bodyPr/>
          <a:lstStyle>
            <a:lvl1pPr>
              <a:defRPr/>
            </a:lvl1pPr>
          </a:lstStyle>
          <a:p>
            <a:pPr>
              <a:defRPr/>
            </a:pPr>
            <a:endParaRPr lang="en-CA"/>
          </a:p>
        </p:txBody>
      </p:sp>
      <p:sp>
        <p:nvSpPr>
          <p:cNvPr id="8" name="Slide Number Placeholder 6"/>
          <p:cNvSpPr>
            <a:spLocks noGrp="1"/>
          </p:cNvSpPr>
          <p:nvPr>
            <p:ph type="sldNum" sz="quarter" idx="12"/>
          </p:nvPr>
        </p:nvSpPr>
        <p:spPr/>
        <p:txBody>
          <a:bodyPr/>
          <a:lstStyle>
            <a:lvl1pPr>
              <a:defRPr/>
            </a:lvl1pPr>
          </a:lstStyle>
          <a:p>
            <a:pPr>
              <a:defRPr/>
            </a:pPr>
            <a:fld id="{A6E04405-9D7A-4A90-BC0E-D6BD266562FC}"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CA"/>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CA"/>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63DEBC3C-D5E1-4942-8903-651E3AFF174B}"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CA"/>
          </a:p>
        </p:txBody>
      </p:sp>
      <p:sp>
        <p:nvSpPr>
          <p:cNvPr id="4" name="Footer Placeholder 3"/>
          <p:cNvSpPr>
            <a:spLocks noGrp="1"/>
          </p:cNvSpPr>
          <p:nvPr>
            <p:ph type="ftr" sz="quarter" idx="11"/>
          </p:nvPr>
        </p:nvSpPr>
        <p:spPr/>
        <p:txBody>
          <a:bodyPr/>
          <a:lstStyle>
            <a:lvl1pPr>
              <a:defRPr/>
            </a:lvl1pPr>
          </a:lstStyle>
          <a:p>
            <a:pPr>
              <a:defRPr/>
            </a:pPr>
            <a:endParaRPr lang="en-CA"/>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6E0B91C-5DD6-42CD-B9BF-5FC8E2F7B4A5}" type="slidenum">
              <a:rPr lang="ar-S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CA"/>
          </a:p>
        </p:txBody>
      </p:sp>
      <p:sp>
        <p:nvSpPr>
          <p:cNvPr id="9" name="Footer Placeholder 2"/>
          <p:cNvSpPr>
            <a:spLocks noGrp="1"/>
          </p:cNvSpPr>
          <p:nvPr>
            <p:ph type="ftr" sz="quarter" idx="11"/>
          </p:nvPr>
        </p:nvSpPr>
        <p:spPr/>
        <p:txBody>
          <a:bodyPr/>
          <a:lstStyle>
            <a:lvl1pPr>
              <a:defRPr/>
            </a:lvl1pPr>
          </a:lstStyle>
          <a:p>
            <a:pPr>
              <a:defRPr/>
            </a:pPr>
            <a:endParaRPr lang="en-CA"/>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04CB3193-D560-4B33-B329-B0417B7C9E31}" type="slidenum">
              <a:rPr lang="ar-S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422765D-3E83-4BA4-BB08-3F62EBC2309C}" type="slidenum">
              <a:rPr lang="ar-SA"/>
              <a:pPr>
                <a:defRPr/>
              </a:pPr>
              <a:t>‹#›</a:t>
            </a:fld>
            <a:endParaRPr lang="en-CA"/>
          </a:p>
        </p:txBody>
      </p:sp>
      <p:sp>
        <p:nvSpPr>
          <p:cNvPr id="17" name="Date Placeholder 4"/>
          <p:cNvSpPr>
            <a:spLocks noGrp="1"/>
          </p:cNvSpPr>
          <p:nvPr>
            <p:ph type="dt" sz="half" idx="11"/>
          </p:nvPr>
        </p:nvSpPr>
        <p:spPr/>
        <p:txBody>
          <a:bodyPr/>
          <a:lstStyle>
            <a:lvl1pPr>
              <a:defRPr/>
            </a:lvl1pPr>
          </a:lstStyle>
          <a:p>
            <a:pPr>
              <a:defRPr/>
            </a:pPr>
            <a:endParaRPr lang="en-CA"/>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9E1D2FE-7696-4D23-AD46-540D29F9A759}" type="slidenum">
              <a:rPr lang="ar-SA"/>
              <a:pPr>
                <a:defRPr/>
              </a:pPr>
              <a:t>‹#›</a:t>
            </a:fld>
            <a:endParaRPr lang="en-CA"/>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CA"/>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a:defRPr/>
            </a:pPr>
            <a:endParaRPr lang="en-CA"/>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a:defRPr/>
            </a:pPr>
            <a:endParaRPr lang="en-CA"/>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Arial" charset="0"/>
                <a:cs typeface="Arial" charset="0"/>
              </a:defRPr>
            </a:lvl1pPr>
          </a:lstStyle>
          <a:p>
            <a:pPr>
              <a:defRPr/>
            </a:pPr>
            <a:fld id="{A26D1F3D-6503-46F9-A170-17274F6836C5}" type="slidenum">
              <a:rPr lang="ar-SA"/>
              <a:pPr>
                <a:defRPr/>
              </a:pPr>
              <a:t>‹#›</a:t>
            </a:fld>
            <a:endParaRPr lang="en-CA"/>
          </a:p>
        </p:txBody>
      </p:sp>
      <p:sp>
        <p:nvSpPr>
          <p:cNvPr id="206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rtl="0" eaLnBrk="0" fontAlgn="base" hangingPunct="0">
        <a:spcBef>
          <a:spcPct val="0"/>
        </a:spcBef>
        <a:spcAft>
          <a:spcPct val="0"/>
        </a:spcAft>
        <a:defRPr sz="3300" kern="1200">
          <a:solidFill>
            <a:srgbClr val="838383"/>
          </a:solidFill>
          <a:latin typeface="+mj-lt"/>
          <a:ea typeface="+mj-ea"/>
          <a:cs typeface="+mj-cs"/>
        </a:defRPr>
      </a:lvl1pPr>
      <a:lvl2pPr algn="ctr" rtl="0" eaLnBrk="0" fontAlgn="base" hangingPunct="0">
        <a:spcBef>
          <a:spcPct val="0"/>
        </a:spcBef>
        <a:spcAft>
          <a:spcPct val="0"/>
        </a:spcAft>
        <a:defRPr sz="3300">
          <a:solidFill>
            <a:srgbClr val="838383"/>
          </a:solidFill>
          <a:latin typeface="Georgia" pitchFamily="18" charset="0"/>
          <a:cs typeface="Arial" charset="0"/>
        </a:defRPr>
      </a:lvl2pPr>
      <a:lvl3pPr algn="ctr" rtl="0" eaLnBrk="0" fontAlgn="base" hangingPunct="0">
        <a:spcBef>
          <a:spcPct val="0"/>
        </a:spcBef>
        <a:spcAft>
          <a:spcPct val="0"/>
        </a:spcAft>
        <a:defRPr sz="3300">
          <a:solidFill>
            <a:srgbClr val="838383"/>
          </a:solidFill>
          <a:latin typeface="Georgia" pitchFamily="18" charset="0"/>
          <a:cs typeface="Arial" charset="0"/>
        </a:defRPr>
      </a:lvl3pPr>
      <a:lvl4pPr algn="ctr" rtl="0" eaLnBrk="0" fontAlgn="base" hangingPunct="0">
        <a:spcBef>
          <a:spcPct val="0"/>
        </a:spcBef>
        <a:spcAft>
          <a:spcPct val="0"/>
        </a:spcAft>
        <a:defRPr sz="3300">
          <a:solidFill>
            <a:srgbClr val="838383"/>
          </a:solidFill>
          <a:latin typeface="Georgia" pitchFamily="18" charset="0"/>
          <a:cs typeface="Arial" charset="0"/>
        </a:defRPr>
      </a:lvl4pPr>
      <a:lvl5pPr algn="ctr" rtl="0" eaLnBrk="0" fontAlgn="base" hangingPunct="0">
        <a:spcBef>
          <a:spcPct val="0"/>
        </a:spcBef>
        <a:spcAft>
          <a:spcPct val="0"/>
        </a:spcAft>
        <a:defRPr sz="3300">
          <a:solidFill>
            <a:srgbClr val="838383"/>
          </a:solidFill>
          <a:latin typeface="Georgia" pitchFamily="18" charset="0"/>
          <a:cs typeface="Arial" charset="0"/>
        </a:defRPr>
      </a:lvl5pPr>
      <a:lvl6pPr marL="457200" algn="ctr" rtl="0" fontAlgn="base">
        <a:spcBef>
          <a:spcPct val="0"/>
        </a:spcBef>
        <a:spcAft>
          <a:spcPct val="0"/>
        </a:spcAft>
        <a:defRPr sz="3300">
          <a:solidFill>
            <a:srgbClr val="838383"/>
          </a:solidFill>
          <a:latin typeface="Georgia" pitchFamily="18" charset="0"/>
          <a:cs typeface="Arial" charset="0"/>
        </a:defRPr>
      </a:lvl6pPr>
      <a:lvl7pPr marL="914400" algn="ctr" rtl="0" fontAlgn="base">
        <a:spcBef>
          <a:spcPct val="0"/>
        </a:spcBef>
        <a:spcAft>
          <a:spcPct val="0"/>
        </a:spcAft>
        <a:defRPr sz="3300">
          <a:solidFill>
            <a:srgbClr val="838383"/>
          </a:solidFill>
          <a:latin typeface="Georgia" pitchFamily="18" charset="0"/>
          <a:cs typeface="Arial" charset="0"/>
        </a:defRPr>
      </a:lvl7pPr>
      <a:lvl8pPr marL="1371600" algn="ctr" rtl="0" fontAlgn="base">
        <a:spcBef>
          <a:spcPct val="0"/>
        </a:spcBef>
        <a:spcAft>
          <a:spcPct val="0"/>
        </a:spcAft>
        <a:defRPr sz="3300">
          <a:solidFill>
            <a:srgbClr val="838383"/>
          </a:solidFill>
          <a:latin typeface="Georgia" pitchFamily="18" charset="0"/>
          <a:cs typeface="Arial" charset="0"/>
        </a:defRPr>
      </a:lvl8pPr>
      <a:lvl9pPr marL="1828800" algn="ctr" rtl="0" fontAlgn="base">
        <a:spcBef>
          <a:spcPct val="0"/>
        </a:spcBef>
        <a:spcAft>
          <a:spcPct val="0"/>
        </a:spcAft>
        <a:defRPr sz="3300">
          <a:solidFill>
            <a:srgbClr val="838383"/>
          </a:solidFill>
          <a:latin typeface="Georgia" pitchFamily="18" charset="0"/>
          <a:cs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69696"/>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808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Psychotic%20old%20man.mp4" TargetMode="External"/><Relationship Id="rId1" Type="http://schemas.openxmlformats.org/officeDocument/2006/relationships/slideLayout" Target="../slideLayouts/slideLayout1.xml"/><Relationship Id="rId4" Type="http://schemas.openxmlformats.org/officeDocument/2006/relationships/hyperlink" Target="Man%20with%20Fence.mp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amp;ehk=oaqFt3uGob7qgxV"/><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amp;ehk=oaqFt3uGob7qgxV"/><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What%20is%20psychosis_.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ewphytologist.org/news/view/70"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amp;ehk=oaqFt3uGob7qgxV"/><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medicine.plosjournals.org/perlserv/?request=slideshow&amp;type=figure&amp;doi=10.1371/journal.pmed.0020212&amp;id=3134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9748">
              <a:srgbClr val="F8F8F8">
                <a:alpha val="1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5145232"/>
            <a:ext cx="9144000" cy="1447800"/>
          </a:xfrm>
        </p:spPr>
        <p:txBody>
          <a:bodyPr>
            <a:noAutofit/>
          </a:bodyPr>
          <a:lstStyle/>
          <a:p>
            <a:pPr eaLnBrk="1" hangingPunct="1">
              <a:defRPr/>
            </a:pPr>
            <a:r>
              <a:rPr lang="en-CA" sz="4000" b="0" cap="none" spc="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Mohammed Aljaffer, MD</a:t>
            </a:r>
          </a:p>
          <a:p>
            <a:pPr eaLnBrk="1" hangingPunct="1">
              <a:defRPr/>
            </a:pPr>
            <a:r>
              <a:rPr lang="en-CA" sz="1800" b="0" cap="none" spc="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Assistant Professor-Medical Collage</a:t>
            </a:r>
          </a:p>
          <a:p>
            <a:pPr eaLnBrk="1" hangingPunct="1">
              <a:defRPr/>
            </a:pPr>
            <a:r>
              <a:rPr lang="en-CA" sz="1800" b="0" cap="none" spc="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Consultant of Forensic, Psychosomatic medicine and Neuropsychiatry</a:t>
            </a:r>
          </a:p>
          <a:p>
            <a:pPr eaLnBrk="1" hangingPunct="1">
              <a:defRPr/>
            </a:pPr>
            <a:r>
              <a:rPr lang="en-CA" sz="1800" b="0" cap="none" spc="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KSU, Riyadh</a:t>
            </a:r>
            <a:endParaRPr lang="en-US" sz="1800" b="0" cap="none" spc="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endParaRPr>
          </a:p>
        </p:txBody>
      </p:sp>
      <p:pic>
        <p:nvPicPr>
          <p:cNvPr id="3" name="Picture 2">
            <a:hlinkClick r:id="rId2" action="ppaction://hlinkfile"/>
          </p:cNvPr>
          <p:cNvPicPr>
            <a:picLocks noChangeAspect="1"/>
          </p:cNvPicPr>
          <p:nvPr/>
        </p:nvPicPr>
        <p:blipFill>
          <a:blip r:embed="rId3"/>
          <a:stretch>
            <a:fillRect/>
          </a:stretch>
        </p:blipFill>
        <p:spPr>
          <a:xfrm>
            <a:off x="19050" y="1981200"/>
            <a:ext cx="9144000" cy="3200400"/>
          </a:xfrm>
          <a:prstGeom prst="rect">
            <a:avLst/>
          </a:prstGeom>
        </p:spPr>
      </p:pic>
      <p:sp>
        <p:nvSpPr>
          <p:cNvPr id="6" name="Rectangle 2">
            <a:extLst>
              <a:ext uri="{FF2B5EF4-FFF2-40B4-BE49-F238E27FC236}">
                <a16:creationId xmlns:a16="http://schemas.microsoft.com/office/drawing/2014/main" id="{16BD37B9-B659-42D8-A175-848C5FD30B5C}"/>
              </a:ext>
            </a:extLst>
          </p:cNvPr>
          <p:cNvSpPr>
            <a:spLocks noGrp="1" noChangeArrowheads="1"/>
          </p:cNvSpPr>
          <p:nvPr>
            <p:ph type="ctrTitle"/>
          </p:nvPr>
        </p:nvSpPr>
        <p:spPr>
          <a:xfrm>
            <a:off x="-152400" y="685800"/>
            <a:ext cx="9220200" cy="1219200"/>
          </a:xfrm>
        </p:spPr>
        <p:txBody>
          <a:bodyPr/>
          <a:lstStyle/>
          <a:p>
            <a:pPr eaLnBrk="1" hangingPunct="1"/>
            <a:r>
              <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charset="0"/>
                <a:cs typeface="Arial" charset="0"/>
                <a:hlinkClick r:id="rId4" action="ppaction://hlinkfile"/>
              </a:rPr>
              <a:t>SCHIZOPHRENIA</a:t>
            </a:r>
            <a:endParaRPr lang="en-US" sz="6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charset="0"/>
              <a:cs typeface="Arial" charset="0"/>
              <a:hlinkClick r:id="rId4" action="ppaction://hlinkfi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FB95A7C-65C0-462A-B5B5-6722B464CF3E}"/>
              </a:ext>
            </a:extLst>
          </p:cNvPr>
          <p:cNvGrpSpPr/>
          <p:nvPr/>
        </p:nvGrpSpPr>
        <p:grpSpPr>
          <a:xfrm>
            <a:off x="762000" y="-146887"/>
            <a:ext cx="8991600" cy="6776287"/>
            <a:chOff x="1811810" y="-375484"/>
            <a:chExt cx="6663379" cy="7304166"/>
          </a:xfrm>
          <a:scene3d>
            <a:camera prst="perspectiveHeroicExtremeRightFacing" zoom="82000">
              <a:rot lat="21300000" lon="20400000" rev="180000"/>
            </a:camera>
            <a:lightRig rig="morning" dir="t">
              <a:rot lat="0" lon="0" rev="20400000"/>
            </a:lightRig>
          </a:scene3d>
        </p:grpSpPr>
        <p:sp>
          <p:nvSpPr>
            <p:cNvPr id="4" name="Freeform: Shape 3">
              <a:extLst>
                <a:ext uri="{FF2B5EF4-FFF2-40B4-BE49-F238E27FC236}">
                  <a16:creationId xmlns:a16="http://schemas.microsoft.com/office/drawing/2014/main" id="{08B107A2-D818-4072-A8F7-74EC8F162D9A}"/>
                </a:ext>
              </a:extLst>
            </p:cNvPr>
            <p:cNvSpPr/>
            <p:nvPr/>
          </p:nvSpPr>
          <p:spPr>
            <a:xfrm>
              <a:off x="1811810"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Symptoms </a:t>
              </a:r>
              <a:r>
                <a:rPr lang="en-US" sz="2500" b="1" kern="1200" dirty="0">
                  <a:effectLst>
                    <a:outerShdw blurRad="38100" dist="38100" dir="2700000" algn="tl">
                      <a:srgbClr val="000000">
                        <a:alpha val="43137"/>
                      </a:srgbClr>
                    </a:outerShdw>
                  </a:effectLst>
                  <a:sym typeface="Wingdings" panose="05000000000000000000" pitchFamily="2" charset="2"/>
                </a:rPr>
                <a:t></a:t>
              </a:r>
              <a:r>
                <a:rPr lang="en-US" sz="2500" b="1" kern="1200" dirty="0">
                  <a:effectLst>
                    <a:outerShdw blurRad="38100" dist="38100" dir="2700000" algn="tl">
                      <a:srgbClr val="000000">
                        <a:alpha val="43137"/>
                      </a:srgbClr>
                    </a:outerShdw>
                  </a:effectLst>
                </a:rPr>
                <a:t> Vulnerability</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Biological, Psychosocial and Environmental</a:t>
              </a:r>
              <a:endParaRPr lang="ar-SA" sz="2500" b="1" kern="1200" dirty="0">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id="{B1266C5D-97E5-41DC-9AE3-39CB921AA787}"/>
                </a:ext>
              </a:extLst>
            </p:cNvPr>
            <p:cNvSpPr/>
            <p:nvPr/>
          </p:nvSpPr>
          <p:spPr>
            <a:xfrm>
              <a:off x="1811810"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Stress-Diathesis Model:</a:t>
              </a:r>
              <a:endParaRPr lang="ar-SA" sz="1800" b="1" kern="1200">
                <a:effectLst>
                  <a:outerShdw blurRad="38100" dist="38100" dir="2700000" algn="tl">
                    <a:srgbClr val="000000">
                      <a:alpha val="43137"/>
                    </a:srgbClr>
                  </a:outerShdw>
                </a:effectLst>
              </a:endParaRPr>
            </a:p>
          </p:txBody>
        </p:sp>
        <p:sp>
          <p:nvSpPr>
            <p:cNvPr id="7" name="Oval 6" descr="What’s Your Level of &lt;strong&gt;Stress&lt;/strong&gt;? | Haas Health Online">
              <a:extLst>
                <a:ext uri="{FF2B5EF4-FFF2-40B4-BE49-F238E27FC236}">
                  <a16:creationId xmlns:a16="http://schemas.microsoft.com/office/drawing/2014/main" id="{0BB6B715-06A4-49F8-A0F8-70477D455DB3}"/>
                </a:ext>
              </a:extLst>
            </p:cNvPr>
            <p:cNvSpPr/>
            <p:nvPr/>
          </p:nvSpPr>
          <p:spPr>
            <a:xfrm>
              <a:off x="3979476" y="1984385"/>
              <a:ext cx="1035725" cy="1035725"/>
            </a:xfrm>
            <a:prstGeom prst="ellipse">
              <a:avLst/>
            </a:prstGeom>
            <a:blipFill>
              <a:blip r:embed="rId2">
                <a:extLst>
                  <a:ext uri="{28A0092B-C50C-407E-A947-70E740481C1C}">
                    <a14:useLocalDpi xmlns:a14="http://schemas.microsoft.com/office/drawing/2010/main" val="0"/>
                  </a:ext>
                </a:extLst>
              </a:blip>
              <a:srcRect/>
              <a:stretch>
                <a:fillRect l="-38000" r="-38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8A04A255-9388-4870-B0E2-0311D263DE6A}"/>
                </a:ext>
              </a:extLst>
            </p:cNvPr>
            <p:cNvSpPr/>
            <p:nvPr/>
          </p:nvSpPr>
          <p:spPr>
            <a:xfrm>
              <a:off x="5271797"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Areas of the brain</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Dopamine </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Other </a:t>
              </a:r>
              <a:endParaRPr lang="ar-SA" sz="2500" b="1" kern="1200" dirty="0">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id="{829FB67B-F744-4B41-884A-C219C1C7E2D1}"/>
                </a:ext>
              </a:extLst>
            </p:cNvPr>
            <p:cNvSpPr/>
            <p:nvPr/>
          </p:nvSpPr>
          <p:spPr>
            <a:xfrm>
              <a:off x="5271797"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Neurobiology</a:t>
              </a:r>
              <a:endParaRPr lang="ar-SA" sz="1800" b="1" kern="1200">
                <a:effectLst>
                  <a:outerShdw blurRad="38100" dist="38100" dir="2700000" algn="tl">
                    <a:srgbClr val="000000">
                      <a:alpha val="43137"/>
                    </a:srgbClr>
                  </a:outerShdw>
                </a:effectLst>
              </a:endParaRPr>
            </a:p>
          </p:txBody>
        </p:sp>
        <p:sp>
          <p:nvSpPr>
            <p:cNvPr id="10" name="Oval 9" descr="10 Ways to Increase the &lt;strong&gt;Dopamine&lt;/strong&gt; In Your Brain">
              <a:extLst>
                <a:ext uri="{FF2B5EF4-FFF2-40B4-BE49-F238E27FC236}">
                  <a16:creationId xmlns:a16="http://schemas.microsoft.com/office/drawing/2014/main" id="{11E5D53D-264E-40D4-9099-BD28C333F99E}"/>
                </a:ext>
              </a:extLst>
            </p:cNvPr>
            <p:cNvSpPr/>
            <p:nvPr/>
          </p:nvSpPr>
          <p:spPr>
            <a:xfrm>
              <a:off x="7439464" y="1984385"/>
              <a:ext cx="1035725" cy="1035725"/>
            </a:xfrm>
            <a:prstGeom prst="ellipse">
              <a:avLst/>
            </a:prstGeom>
            <a:blipFill>
              <a:blip r:embed="rId3" cstate="print">
                <a:extLst>
                  <a:ext uri="{28A0092B-C50C-407E-A947-70E740481C1C}">
                    <a14:useLocalDpi xmlns:a14="http://schemas.microsoft.com/office/drawing/2010/main" val="0"/>
                  </a:ext>
                </a:extLst>
              </a:blip>
              <a:srcRect/>
              <a:stretch>
                <a:fillRect l="-13000" r="-13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590FF5F2-D719-4E79-BA20-1817882870B1}"/>
                </a:ext>
              </a:extLst>
            </p:cNvPr>
            <p:cNvSpPr/>
            <p:nvPr/>
          </p:nvSpPr>
          <p:spPr>
            <a:xfrm>
              <a:off x="1811810" y="3533083"/>
              <a:ext cx="2959216"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structures or connections</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Limbic system</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Basal ganglia</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Cerebellum</a:t>
              </a:r>
              <a:endParaRPr lang="ar-SA" sz="2500" b="1" kern="1200" dirty="0">
                <a:effectLst>
                  <a:outerShdw blurRad="38100" dist="38100" dir="2700000" algn="tl">
                    <a:srgbClr val="000000">
                      <a:alpha val="43137"/>
                    </a:srgbClr>
                  </a:outerShdw>
                </a:effectLst>
              </a:endParaRPr>
            </a:p>
          </p:txBody>
        </p:sp>
        <p:sp>
          <p:nvSpPr>
            <p:cNvPr id="12" name="Freeform: Shape 11">
              <a:extLst>
                <a:ext uri="{FF2B5EF4-FFF2-40B4-BE49-F238E27FC236}">
                  <a16:creationId xmlns:a16="http://schemas.microsoft.com/office/drawing/2014/main" id="{86964AE0-3D4F-4276-9E6C-04252AFD75D1}"/>
                </a:ext>
              </a:extLst>
            </p:cNvPr>
            <p:cNvSpPr/>
            <p:nvPr/>
          </p:nvSpPr>
          <p:spPr>
            <a:xfrm>
              <a:off x="1811810" y="5742075"/>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Neuropathology</a:t>
              </a:r>
              <a:endParaRPr lang="ar-SA" sz="1800" b="1" kern="1200">
                <a:effectLst>
                  <a:outerShdw blurRad="38100" dist="38100" dir="2700000" algn="tl">
                    <a:srgbClr val="000000">
                      <a:alpha val="43137"/>
                    </a:srgbClr>
                  </a:outerShdw>
                </a:effectLst>
              </a:endParaRPr>
            </a:p>
          </p:txBody>
        </p:sp>
        <p:sp>
          <p:nvSpPr>
            <p:cNvPr id="13" name="Oval 12" descr="Ataxia Examination Related Keywords &amp; Suggestions - Ataxia Examination ...">
              <a:extLst>
                <a:ext uri="{FF2B5EF4-FFF2-40B4-BE49-F238E27FC236}">
                  <a16:creationId xmlns:a16="http://schemas.microsoft.com/office/drawing/2014/main" id="{F2440A06-0539-4719-BA51-6C4CE5EDB0A5}"/>
                </a:ext>
              </a:extLst>
            </p:cNvPr>
            <p:cNvSpPr/>
            <p:nvPr/>
          </p:nvSpPr>
          <p:spPr>
            <a:xfrm>
              <a:off x="3979477" y="5892953"/>
              <a:ext cx="1035725" cy="1035725"/>
            </a:xfrm>
            <a:prstGeom prst="ellipse">
              <a:avLst/>
            </a:prstGeom>
            <a:blipFill>
              <a:blip r:embed="rId4" cstate="print">
                <a:extLst>
                  <a:ext uri="{28A0092B-C50C-407E-A947-70E740481C1C}">
                    <a14:useLocalDpi xmlns:a14="http://schemas.microsoft.com/office/drawing/2010/main" val="0"/>
                  </a:ext>
                </a:extLst>
              </a:blip>
              <a:srcRect/>
              <a:stretch>
                <a:fillRect l="-9000" r="-9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5A7BB490-4088-4133-A1FA-4F6140C51C74}"/>
                </a:ext>
              </a:extLst>
            </p:cNvPr>
            <p:cNvSpPr/>
            <p:nvPr/>
          </p:nvSpPr>
          <p:spPr>
            <a:xfrm>
              <a:off x="5271798" y="3533083"/>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Family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Twin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Chromosome.</a:t>
              </a:r>
              <a:endParaRPr lang="ar-SA" sz="2500" b="1" kern="1200" dirty="0">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id="{0B7BFF67-E410-4269-AFB0-E3799AC510E8}"/>
                </a:ext>
              </a:extLst>
            </p:cNvPr>
            <p:cNvSpPr/>
            <p:nvPr/>
          </p:nvSpPr>
          <p:spPr>
            <a:xfrm>
              <a:off x="5271797" y="574207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Genetic Factors</a:t>
              </a:r>
              <a:endParaRPr lang="ar-SA" sz="1800" b="1" kern="1200">
                <a:effectLst>
                  <a:outerShdw blurRad="38100" dist="38100" dir="2700000" algn="tl">
                    <a:srgbClr val="000000">
                      <a:alpha val="43137"/>
                    </a:srgbClr>
                  </a:outerShdw>
                </a:effectLst>
              </a:endParaRPr>
            </a:p>
          </p:txBody>
        </p:sp>
        <p:sp>
          <p:nvSpPr>
            <p:cNvPr id="16" name="Oval 15" descr="&lt;strong&gt;Genetic&lt;/strong&gt; Disorders UK - About &lt;strong&gt;genetic&lt;/strong&gt; disorders">
              <a:extLst>
                <a:ext uri="{FF2B5EF4-FFF2-40B4-BE49-F238E27FC236}">
                  <a16:creationId xmlns:a16="http://schemas.microsoft.com/office/drawing/2014/main" id="{4A0BC70D-E75D-4092-8681-EE3390FA0E12}"/>
                </a:ext>
              </a:extLst>
            </p:cNvPr>
            <p:cNvSpPr/>
            <p:nvPr/>
          </p:nvSpPr>
          <p:spPr>
            <a:xfrm>
              <a:off x="7439463" y="5892957"/>
              <a:ext cx="1035725" cy="1035725"/>
            </a:xfrm>
            <a:prstGeom prst="ellipse">
              <a:avLst/>
            </a:prstGeom>
            <a:blipFill>
              <a:blip r:embed="rId5" cstate="print">
                <a:extLst>
                  <a:ext uri="{28A0092B-C50C-407E-A947-70E740481C1C}">
                    <a14:useLocalDpi xmlns:a14="http://schemas.microsoft.com/office/drawing/2010/main" val="0"/>
                  </a:ext>
                </a:extLst>
              </a:blip>
              <a:srcRect/>
              <a:stretch>
                <a:fillRect/>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2" name="Freeform: Shape 1">
            <a:extLst>
              <a:ext uri="{FF2B5EF4-FFF2-40B4-BE49-F238E27FC236}">
                <a16:creationId xmlns:a16="http://schemas.microsoft.com/office/drawing/2014/main" id="{EAEFCFB4-7FDB-4F05-91A5-4F1BDC6A71FC}"/>
              </a:ext>
            </a:extLst>
          </p:cNvPr>
          <p:cNvSpPr/>
          <p:nvPr/>
        </p:nvSpPr>
        <p:spPr>
          <a:xfrm>
            <a:off x="605686" y="-137160"/>
            <a:ext cx="8538314" cy="7726680"/>
          </a:xfrm>
          <a:custGeom>
            <a:avLst/>
            <a:gdLst>
              <a:gd name="connsiteX0" fmla="*/ 40005 w 8538314"/>
              <a:gd name="connsiteY0" fmla="*/ 211455 h 7726680"/>
              <a:gd name="connsiteX1" fmla="*/ 405765 w 8538314"/>
              <a:gd name="connsiteY1" fmla="*/ 217170 h 7726680"/>
              <a:gd name="connsiteX2" fmla="*/ 440055 w 8538314"/>
              <a:gd name="connsiteY2" fmla="*/ 211455 h 7726680"/>
              <a:gd name="connsiteX3" fmla="*/ 520065 w 8538314"/>
              <a:gd name="connsiteY3" fmla="*/ 205740 h 7726680"/>
              <a:gd name="connsiteX4" fmla="*/ 605790 w 8538314"/>
              <a:gd name="connsiteY4" fmla="*/ 188595 h 7726680"/>
              <a:gd name="connsiteX5" fmla="*/ 640080 w 8538314"/>
              <a:gd name="connsiteY5" fmla="*/ 177165 h 7726680"/>
              <a:gd name="connsiteX6" fmla="*/ 782955 w 8538314"/>
              <a:gd name="connsiteY6" fmla="*/ 171450 h 7726680"/>
              <a:gd name="connsiteX7" fmla="*/ 960120 w 8538314"/>
              <a:gd name="connsiteY7" fmla="*/ 182880 h 7726680"/>
              <a:gd name="connsiteX8" fmla="*/ 1091565 w 8538314"/>
              <a:gd name="connsiteY8" fmla="*/ 200025 h 7726680"/>
              <a:gd name="connsiteX9" fmla="*/ 1245870 w 8538314"/>
              <a:gd name="connsiteY9" fmla="*/ 211455 h 7726680"/>
              <a:gd name="connsiteX10" fmla="*/ 1703070 w 8538314"/>
              <a:gd name="connsiteY10" fmla="*/ 205740 h 7726680"/>
              <a:gd name="connsiteX11" fmla="*/ 1754505 w 8538314"/>
              <a:gd name="connsiteY11" fmla="*/ 194310 h 7726680"/>
              <a:gd name="connsiteX12" fmla="*/ 1920240 w 8538314"/>
              <a:gd name="connsiteY12" fmla="*/ 182880 h 7726680"/>
              <a:gd name="connsiteX13" fmla="*/ 2354580 w 8538314"/>
              <a:gd name="connsiteY13" fmla="*/ 165735 h 7726680"/>
              <a:gd name="connsiteX14" fmla="*/ 3377565 w 8538314"/>
              <a:gd name="connsiteY14" fmla="*/ 142875 h 7726680"/>
              <a:gd name="connsiteX15" fmla="*/ 3411855 w 8538314"/>
              <a:gd name="connsiteY15" fmla="*/ 137160 h 7726680"/>
              <a:gd name="connsiteX16" fmla="*/ 3600450 w 8538314"/>
              <a:gd name="connsiteY16" fmla="*/ 114300 h 7726680"/>
              <a:gd name="connsiteX17" fmla="*/ 3743325 w 8538314"/>
              <a:gd name="connsiteY17" fmla="*/ 102870 h 7726680"/>
              <a:gd name="connsiteX18" fmla="*/ 4109085 w 8538314"/>
              <a:gd name="connsiteY18" fmla="*/ 120015 h 7726680"/>
              <a:gd name="connsiteX19" fmla="*/ 4154805 w 8538314"/>
              <a:gd name="connsiteY19" fmla="*/ 131445 h 7726680"/>
              <a:gd name="connsiteX20" fmla="*/ 4234815 w 8538314"/>
              <a:gd name="connsiteY20" fmla="*/ 154305 h 7726680"/>
              <a:gd name="connsiteX21" fmla="*/ 4303395 w 8538314"/>
              <a:gd name="connsiteY21" fmla="*/ 160020 h 7726680"/>
              <a:gd name="connsiteX22" fmla="*/ 4377690 w 8538314"/>
              <a:gd name="connsiteY22" fmla="*/ 171450 h 7726680"/>
              <a:gd name="connsiteX23" fmla="*/ 4417695 w 8538314"/>
              <a:gd name="connsiteY23" fmla="*/ 194310 h 7726680"/>
              <a:gd name="connsiteX24" fmla="*/ 4594860 w 8538314"/>
              <a:gd name="connsiteY24" fmla="*/ 234315 h 7726680"/>
              <a:gd name="connsiteX25" fmla="*/ 4692015 w 8538314"/>
              <a:gd name="connsiteY25" fmla="*/ 262890 h 7726680"/>
              <a:gd name="connsiteX26" fmla="*/ 4806315 w 8538314"/>
              <a:gd name="connsiteY26" fmla="*/ 302895 h 7726680"/>
              <a:gd name="connsiteX27" fmla="*/ 4857750 w 8538314"/>
              <a:gd name="connsiteY27" fmla="*/ 314325 h 7726680"/>
              <a:gd name="connsiteX28" fmla="*/ 4920615 w 8538314"/>
              <a:gd name="connsiteY28" fmla="*/ 325755 h 7726680"/>
              <a:gd name="connsiteX29" fmla="*/ 4989195 w 8538314"/>
              <a:gd name="connsiteY29" fmla="*/ 342900 h 7726680"/>
              <a:gd name="connsiteX30" fmla="*/ 5069205 w 8538314"/>
              <a:gd name="connsiteY30" fmla="*/ 365760 h 7726680"/>
              <a:gd name="connsiteX31" fmla="*/ 5332095 w 8538314"/>
              <a:gd name="connsiteY31" fmla="*/ 405765 h 7726680"/>
              <a:gd name="connsiteX32" fmla="*/ 5446395 w 8538314"/>
              <a:gd name="connsiteY32" fmla="*/ 422910 h 7726680"/>
              <a:gd name="connsiteX33" fmla="*/ 5594985 w 8538314"/>
              <a:gd name="connsiteY33" fmla="*/ 451485 h 7726680"/>
              <a:gd name="connsiteX34" fmla="*/ 5657850 w 8538314"/>
              <a:gd name="connsiteY34" fmla="*/ 462915 h 7726680"/>
              <a:gd name="connsiteX35" fmla="*/ 5892165 w 8538314"/>
              <a:gd name="connsiteY35" fmla="*/ 474345 h 7726680"/>
              <a:gd name="connsiteX36" fmla="*/ 6160770 w 8538314"/>
              <a:gd name="connsiteY36" fmla="*/ 497205 h 7726680"/>
              <a:gd name="connsiteX37" fmla="*/ 6526530 w 8538314"/>
              <a:gd name="connsiteY37" fmla="*/ 514350 h 7726680"/>
              <a:gd name="connsiteX38" fmla="*/ 6703695 w 8538314"/>
              <a:gd name="connsiteY38" fmla="*/ 542925 h 7726680"/>
              <a:gd name="connsiteX39" fmla="*/ 6755130 w 8538314"/>
              <a:gd name="connsiteY39" fmla="*/ 554355 h 7726680"/>
              <a:gd name="connsiteX40" fmla="*/ 6886575 w 8538314"/>
              <a:gd name="connsiteY40" fmla="*/ 577215 h 7726680"/>
              <a:gd name="connsiteX41" fmla="*/ 6972300 w 8538314"/>
              <a:gd name="connsiteY41" fmla="*/ 588645 h 7726680"/>
              <a:gd name="connsiteX42" fmla="*/ 7035165 w 8538314"/>
              <a:gd name="connsiteY42" fmla="*/ 605790 h 7726680"/>
              <a:gd name="connsiteX43" fmla="*/ 7052310 w 8538314"/>
              <a:gd name="connsiteY43" fmla="*/ 611505 h 7726680"/>
              <a:gd name="connsiteX44" fmla="*/ 7126605 w 8538314"/>
              <a:gd name="connsiteY44" fmla="*/ 617220 h 7726680"/>
              <a:gd name="connsiteX45" fmla="*/ 7178040 w 8538314"/>
              <a:gd name="connsiteY45" fmla="*/ 628650 h 7726680"/>
              <a:gd name="connsiteX46" fmla="*/ 7235190 w 8538314"/>
              <a:gd name="connsiteY46" fmla="*/ 634365 h 7726680"/>
              <a:gd name="connsiteX47" fmla="*/ 7275195 w 8538314"/>
              <a:gd name="connsiteY47" fmla="*/ 640080 h 7726680"/>
              <a:gd name="connsiteX48" fmla="*/ 7355205 w 8538314"/>
              <a:gd name="connsiteY48" fmla="*/ 657225 h 7726680"/>
              <a:gd name="connsiteX49" fmla="*/ 7423785 w 8538314"/>
              <a:gd name="connsiteY49" fmla="*/ 674370 h 7726680"/>
              <a:gd name="connsiteX50" fmla="*/ 7463790 w 8538314"/>
              <a:gd name="connsiteY50" fmla="*/ 685800 h 7726680"/>
              <a:gd name="connsiteX51" fmla="*/ 7515225 w 8538314"/>
              <a:gd name="connsiteY51" fmla="*/ 720090 h 7726680"/>
              <a:gd name="connsiteX52" fmla="*/ 7532370 w 8538314"/>
              <a:gd name="connsiteY52" fmla="*/ 737235 h 7726680"/>
              <a:gd name="connsiteX53" fmla="*/ 7549515 w 8538314"/>
              <a:gd name="connsiteY53" fmla="*/ 748665 h 7726680"/>
              <a:gd name="connsiteX54" fmla="*/ 7555230 w 8538314"/>
              <a:gd name="connsiteY54" fmla="*/ 765810 h 7726680"/>
              <a:gd name="connsiteX55" fmla="*/ 7560945 w 8538314"/>
              <a:gd name="connsiteY55" fmla="*/ 811530 h 7726680"/>
              <a:gd name="connsiteX56" fmla="*/ 7606665 w 8538314"/>
              <a:gd name="connsiteY56" fmla="*/ 885825 h 7726680"/>
              <a:gd name="connsiteX57" fmla="*/ 7612380 w 8538314"/>
              <a:gd name="connsiteY57" fmla="*/ 908685 h 7726680"/>
              <a:gd name="connsiteX58" fmla="*/ 7635240 w 8538314"/>
              <a:gd name="connsiteY58" fmla="*/ 971550 h 7726680"/>
              <a:gd name="connsiteX59" fmla="*/ 7652385 w 8538314"/>
              <a:gd name="connsiteY59" fmla="*/ 1045845 h 7726680"/>
              <a:gd name="connsiteX60" fmla="*/ 7663815 w 8538314"/>
              <a:gd name="connsiteY60" fmla="*/ 1091565 h 7726680"/>
              <a:gd name="connsiteX61" fmla="*/ 7675245 w 8538314"/>
              <a:gd name="connsiteY61" fmla="*/ 1114425 h 7726680"/>
              <a:gd name="connsiteX62" fmla="*/ 7703820 w 8538314"/>
              <a:gd name="connsiteY62" fmla="*/ 1308735 h 7726680"/>
              <a:gd name="connsiteX63" fmla="*/ 7715250 w 8538314"/>
              <a:gd name="connsiteY63" fmla="*/ 1360170 h 7726680"/>
              <a:gd name="connsiteX64" fmla="*/ 7732395 w 8538314"/>
              <a:gd name="connsiteY64" fmla="*/ 1491615 h 7726680"/>
              <a:gd name="connsiteX65" fmla="*/ 7749540 w 8538314"/>
              <a:gd name="connsiteY65" fmla="*/ 1645920 h 7726680"/>
              <a:gd name="connsiteX66" fmla="*/ 7755255 w 8538314"/>
              <a:gd name="connsiteY66" fmla="*/ 1680210 h 7726680"/>
              <a:gd name="connsiteX67" fmla="*/ 7795260 w 8538314"/>
              <a:gd name="connsiteY67" fmla="*/ 1697355 h 7726680"/>
              <a:gd name="connsiteX68" fmla="*/ 7863840 w 8538314"/>
              <a:gd name="connsiteY68" fmla="*/ 1743075 h 7726680"/>
              <a:gd name="connsiteX69" fmla="*/ 7898130 w 8538314"/>
              <a:gd name="connsiteY69" fmla="*/ 1754505 h 7726680"/>
              <a:gd name="connsiteX70" fmla="*/ 7915275 w 8538314"/>
              <a:gd name="connsiteY70" fmla="*/ 1765935 h 7726680"/>
              <a:gd name="connsiteX71" fmla="*/ 7966710 w 8538314"/>
              <a:gd name="connsiteY71" fmla="*/ 1777365 h 7726680"/>
              <a:gd name="connsiteX72" fmla="*/ 7995285 w 8538314"/>
              <a:gd name="connsiteY72" fmla="*/ 1811655 h 7726680"/>
              <a:gd name="connsiteX73" fmla="*/ 8081010 w 8538314"/>
              <a:gd name="connsiteY73" fmla="*/ 1925955 h 7726680"/>
              <a:gd name="connsiteX74" fmla="*/ 8098155 w 8538314"/>
              <a:gd name="connsiteY74" fmla="*/ 1931670 h 7726680"/>
              <a:gd name="connsiteX75" fmla="*/ 8115300 w 8538314"/>
              <a:gd name="connsiteY75" fmla="*/ 1960245 h 7726680"/>
              <a:gd name="connsiteX76" fmla="*/ 8178165 w 8538314"/>
              <a:gd name="connsiteY76" fmla="*/ 1988820 h 7726680"/>
              <a:gd name="connsiteX77" fmla="*/ 8218170 w 8538314"/>
              <a:gd name="connsiteY77" fmla="*/ 2011680 h 7726680"/>
              <a:gd name="connsiteX78" fmla="*/ 8241030 w 8538314"/>
              <a:gd name="connsiteY78" fmla="*/ 2023110 h 7726680"/>
              <a:gd name="connsiteX79" fmla="*/ 8286750 w 8538314"/>
              <a:gd name="connsiteY79" fmla="*/ 2045970 h 7726680"/>
              <a:gd name="connsiteX80" fmla="*/ 8332470 w 8538314"/>
              <a:gd name="connsiteY80" fmla="*/ 2080260 h 7726680"/>
              <a:gd name="connsiteX81" fmla="*/ 8366760 w 8538314"/>
              <a:gd name="connsiteY81" fmla="*/ 2091690 h 7726680"/>
              <a:gd name="connsiteX82" fmla="*/ 8383905 w 8538314"/>
              <a:gd name="connsiteY82" fmla="*/ 2103120 h 7726680"/>
              <a:gd name="connsiteX83" fmla="*/ 8406765 w 8538314"/>
              <a:gd name="connsiteY83" fmla="*/ 2108835 h 7726680"/>
              <a:gd name="connsiteX84" fmla="*/ 8452485 w 8538314"/>
              <a:gd name="connsiteY84" fmla="*/ 2120265 h 7726680"/>
              <a:gd name="connsiteX85" fmla="*/ 8469630 w 8538314"/>
              <a:gd name="connsiteY85" fmla="*/ 2160270 h 7726680"/>
              <a:gd name="connsiteX86" fmla="*/ 8475345 w 8538314"/>
              <a:gd name="connsiteY86" fmla="*/ 2177415 h 7726680"/>
              <a:gd name="connsiteX87" fmla="*/ 8486775 w 8538314"/>
              <a:gd name="connsiteY87" fmla="*/ 2200275 h 7726680"/>
              <a:gd name="connsiteX88" fmla="*/ 8503920 w 8538314"/>
              <a:gd name="connsiteY88" fmla="*/ 2205990 h 7726680"/>
              <a:gd name="connsiteX89" fmla="*/ 8509635 w 8538314"/>
              <a:gd name="connsiteY89" fmla="*/ 2234565 h 7726680"/>
              <a:gd name="connsiteX90" fmla="*/ 8538210 w 8538314"/>
              <a:gd name="connsiteY90" fmla="*/ 2245995 h 7726680"/>
              <a:gd name="connsiteX91" fmla="*/ 8515350 w 8538314"/>
              <a:gd name="connsiteY91" fmla="*/ 2280285 h 7726680"/>
              <a:gd name="connsiteX92" fmla="*/ 8469630 w 8538314"/>
              <a:gd name="connsiteY92" fmla="*/ 2383155 h 7726680"/>
              <a:gd name="connsiteX93" fmla="*/ 8458200 w 8538314"/>
              <a:gd name="connsiteY93" fmla="*/ 2406015 h 7726680"/>
              <a:gd name="connsiteX94" fmla="*/ 8441055 w 8538314"/>
              <a:gd name="connsiteY94" fmla="*/ 2411730 h 7726680"/>
              <a:gd name="connsiteX95" fmla="*/ 8378190 w 8538314"/>
              <a:gd name="connsiteY95" fmla="*/ 2423160 h 7726680"/>
              <a:gd name="connsiteX96" fmla="*/ 8258175 w 8538314"/>
              <a:gd name="connsiteY96" fmla="*/ 2537460 h 7726680"/>
              <a:gd name="connsiteX97" fmla="*/ 8201025 w 8538314"/>
              <a:gd name="connsiteY97" fmla="*/ 2628900 h 7726680"/>
              <a:gd name="connsiteX98" fmla="*/ 8138160 w 8538314"/>
              <a:gd name="connsiteY98" fmla="*/ 2708910 h 7726680"/>
              <a:gd name="connsiteX99" fmla="*/ 8132445 w 8538314"/>
              <a:gd name="connsiteY99" fmla="*/ 2726055 h 7726680"/>
              <a:gd name="connsiteX100" fmla="*/ 8121015 w 8538314"/>
              <a:gd name="connsiteY100" fmla="*/ 2743200 h 7726680"/>
              <a:gd name="connsiteX101" fmla="*/ 8109585 w 8538314"/>
              <a:gd name="connsiteY101" fmla="*/ 2766060 h 7726680"/>
              <a:gd name="connsiteX102" fmla="*/ 8029575 w 8538314"/>
              <a:gd name="connsiteY102" fmla="*/ 2874645 h 7726680"/>
              <a:gd name="connsiteX103" fmla="*/ 7955280 w 8538314"/>
              <a:gd name="connsiteY103" fmla="*/ 2920365 h 7726680"/>
              <a:gd name="connsiteX104" fmla="*/ 7920990 w 8538314"/>
              <a:gd name="connsiteY104" fmla="*/ 2931795 h 7726680"/>
              <a:gd name="connsiteX105" fmla="*/ 7875270 w 8538314"/>
              <a:gd name="connsiteY105" fmla="*/ 2983230 h 7726680"/>
              <a:gd name="connsiteX106" fmla="*/ 7778115 w 8538314"/>
              <a:gd name="connsiteY106" fmla="*/ 3074670 h 7726680"/>
              <a:gd name="connsiteX107" fmla="*/ 7623810 w 8538314"/>
              <a:gd name="connsiteY107" fmla="*/ 3148965 h 7726680"/>
              <a:gd name="connsiteX108" fmla="*/ 7600950 w 8538314"/>
              <a:gd name="connsiteY108" fmla="*/ 3160395 h 7726680"/>
              <a:gd name="connsiteX109" fmla="*/ 7338060 w 8538314"/>
              <a:gd name="connsiteY109" fmla="*/ 3166110 h 7726680"/>
              <a:gd name="connsiteX110" fmla="*/ 7235190 w 8538314"/>
              <a:gd name="connsiteY110" fmla="*/ 3188970 h 7726680"/>
              <a:gd name="connsiteX111" fmla="*/ 7166610 w 8538314"/>
              <a:gd name="connsiteY111" fmla="*/ 3211830 h 7726680"/>
              <a:gd name="connsiteX112" fmla="*/ 7138035 w 8538314"/>
              <a:gd name="connsiteY112" fmla="*/ 3217545 h 7726680"/>
              <a:gd name="connsiteX113" fmla="*/ 7092315 w 8538314"/>
              <a:gd name="connsiteY113" fmla="*/ 3234690 h 7726680"/>
              <a:gd name="connsiteX114" fmla="*/ 6772275 w 8538314"/>
              <a:gd name="connsiteY114" fmla="*/ 3286125 h 7726680"/>
              <a:gd name="connsiteX115" fmla="*/ 6503670 w 8538314"/>
              <a:gd name="connsiteY115" fmla="*/ 3314700 h 7726680"/>
              <a:gd name="connsiteX116" fmla="*/ 6166485 w 8538314"/>
              <a:gd name="connsiteY116" fmla="*/ 3314700 h 7726680"/>
              <a:gd name="connsiteX117" fmla="*/ 6000750 w 8538314"/>
              <a:gd name="connsiteY117" fmla="*/ 3303270 h 7726680"/>
              <a:gd name="connsiteX118" fmla="*/ 5783580 w 8538314"/>
              <a:gd name="connsiteY118" fmla="*/ 3297555 h 7726680"/>
              <a:gd name="connsiteX119" fmla="*/ 5434965 w 8538314"/>
              <a:gd name="connsiteY119" fmla="*/ 3308985 h 7726680"/>
              <a:gd name="connsiteX120" fmla="*/ 5172075 w 8538314"/>
              <a:gd name="connsiteY120" fmla="*/ 3320415 h 7726680"/>
              <a:gd name="connsiteX121" fmla="*/ 5012055 w 8538314"/>
              <a:gd name="connsiteY121" fmla="*/ 3337560 h 7726680"/>
              <a:gd name="connsiteX122" fmla="*/ 4852035 w 8538314"/>
              <a:gd name="connsiteY122" fmla="*/ 3331845 h 7726680"/>
              <a:gd name="connsiteX123" fmla="*/ 4794885 w 8538314"/>
              <a:gd name="connsiteY123" fmla="*/ 3326130 h 7726680"/>
              <a:gd name="connsiteX124" fmla="*/ 4612005 w 8538314"/>
              <a:gd name="connsiteY124" fmla="*/ 3331845 h 7726680"/>
              <a:gd name="connsiteX125" fmla="*/ 4589145 w 8538314"/>
              <a:gd name="connsiteY125" fmla="*/ 3366135 h 7726680"/>
              <a:gd name="connsiteX126" fmla="*/ 4560570 w 8538314"/>
              <a:gd name="connsiteY126" fmla="*/ 3371850 h 7726680"/>
              <a:gd name="connsiteX127" fmla="*/ 4566285 w 8538314"/>
              <a:gd name="connsiteY127" fmla="*/ 3411855 h 7726680"/>
              <a:gd name="connsiteX128" fmla="*/ 4583430 w 8538314"/>
              <a:gd name="connsiteY128" fmla="*/ 3451860 h 7726680"/>
              <a:gd name="connsiteX129" fmla="*/ 4589145 w 8538314"/>
              <a:gd name="connsiteY129" fmla="*/ 3469005 h 7726680"/>
              <a:gd name="connsiteX130" fmla="*/ 4594860 w 8538314"/>
              <a:gd name="connsiteY130" fmla="*/ 3514725 h 7726680"/>
              <a:gd name="connsiteX131" fmla="*/ 4600575 w 8538314"/>
              <a:gd name="connsiteY131" fmla="*/ 3531870 h 7726680"/>
              <a:gd name="connsiteX132" fmla="*/ 4612005 w 8538314"/>
              <a:gd name="connsiteY132" fmla="*/ 3583305 h 7726680"/>
              <a:gd name="connsiteX133" fmla="*/ 4617720 w 8538314"/>
              <a:gd name="connsiteY133" fmla="*/ 5554980 h 7726680"/>
              <a:gd name="connsiteX134" fmla="*/ 4623435 w 8538314"/>
              <a:gd name="connsiteY134" fmla="*/ 5606415 h 7726680"/>
              <a:gd name="connsiteX135" fmla="*/ 4657725 w 8538314"/>
              <a:gd name="connsiteY135" fmla="*/ 5657850 h 7726680"/>
              <a:gd name="connsiteX136" fmla="*/ 4674870 w 8538314"/>
              <a:gd name="connsiteY136" fmla="*/ 5686425 h 7726680"/>
              <a:gd name="connsiteX137" fmla="*/ 4714875 w 8538314"/>
              <a:gd name="connsiteY137" fmla="*/ 5715000 h 7726680"/>
              <a:gd name="connsiteX138" fmla="*/ 4726305 w 8538314"/>
              <a:gd name="connsiteY138" fmla="*/ 5777865 h 7726680"/>
              <a:gd name="connsiteX139" fmla="*/ 4737735 w 8538314"/>
              <a:gd name="connsiteY139" fmla="*/ 5817870 h 7726680"/>
              <a:gd name="connsiteX140" fmla="*/ 4743450 w 8538314"/>
              <a:gd name="connsiteY140" fmla="*/ 5886450 h 7726680"/>
              <a:gd name="connsiteX141" fmla="*/ 4749165 w 8538314"/>
              <a:gd name="connsiteY141" fmla="*/ 5903595 h 7726680"/>
              <a:gd name="connsiteX142" fmla="*/ 4737735 w 8538314"/>
              <a:gd name="connsiteY142" fmla="*/ 6509385 h 7726680"/>
              <a:gd name="connsiteX143" fmla="*/ 4709160 w 8538314"/>
              <a:gd name="connsiteY143" fmla="*/ 6572250 h 7726680"/>
              <a:gd name="connsiteX144" fmla="*/ 4674870 w 8538314"/>
              <a:gd name="connsiteY144" fmla="*/ 6606540 h 7726680"/>
              <a:gd name="connsiteX145" fmla="*/ 4629150 w 8538314"/>
              <a:gd name="connsiteY145" fmla="*/ 6663690 h 7726680"/>
              <a:gd name="connsiteX146" fmla="*/ 4549140 w 8538314"/>
              <a:gd name="connsiteY146" fmla="*/ 6680835 h 7726680"/>
              <a:gd name="connsiteX147" fmla="*/ 4537710 w 8538314"/>
              <a:gd name="connsiteY147" fmla="*/ 6715125 h 7726680"/>
              <a:gd name="connsiteX148" fmla="*/ 4520565 w 8538314"/>
              <a:gd name="connsiteY148" fmla="*/ 6709410 h 7726680"/>
              <a:gd name="connsiteX149" fmla="*/ 4497705 w 8538314"/>
              <a:gd name="connsiteY149" fmla="*/ 6692265 h 7726680"/>
              <a:gd name="connsiteX150" fmla="*/ 4383405 w 8538314"/>
              <a:gd name="connsiteY150" fmla="*/ 6675120 h 7726680"/>
              <a:gd name="connsiteX151" fmla="*/ 4263390 w 8538314"/>
              <a:gd name="connsiteY151" fmla="*/ 6663690 h 7726680"/>
              <a:gd name="connsiteX152" fmla="*/ 4229100 w 8538314"/>
              <a:gd name="connsiteY152" fmla="*/ 6646545 h 7726680"/>
              <a:gd name="connsiteX153" fmla="*/ 4086225 w 8538314"/>
              <a:gd name="connsiteY153" fmla="*/ 6646545 h 7726680"/>
              <a:gd name="connsiteX154" fmla="*/ 3977640 w 8538314"/>
              <a:gd name="connsiteY154" fmla="*/ 6703695 h 7726680"/>
              <a:gd name="connsiteX155" fmla="*/ 3943350 w 8538314"/>
              <a:gd name="connsiteY155" fmla="*/ 6715125 h 7726680"/>
              <a:gd name="connsiteX156" fmla="*/ 3920490 w 8538314"/>
              <a:gd name="connsiteY156" fmla="*/ 6869430 h 7726680"/>
              <a:gd name="connsiteX157" fmla="*/ 3857625 w 8538314"/>
              <a:gd name="connsiteY157" fmla="*/ 6920865 h 7726680"/>
              <a:gd name="connsiteX158" fmla="*/ 3726180 w 8538314"/>
              <a:gd name="connsiteY158" fmla="*/ 7000875 h 7726680"/>
              <a:gd name="connsiteX159" fmla="*/ 3709035 w 8538314"/>
              <a:gd name="connsiteY159" fmla="*/ 7029450 h 7726680"/>
              <a:gd name="connsiteX160" fmla="*/ 3691890 w 8538314"/>
              <a:gd name="connsiteY160" fmla="*/ 7052310 h 7726680"/>
              <a:gd name="connsiteX161" fmla="*/ 3686175 w 8538314"/>
              <a:gd name="connsiteY161" fmla="*/ 7080885 h 7726680"/>
              <a:gd name="connsiteX162" fmla="*/ 3674745 w 8538314"/>
              <a:gd name="connsiteY162" fmla="*/ 7115175 h 7726680"/>
              <a:gd name="connsiteX163" fmla="*/ 3669030 w 8538314"/>
              <a:gd name="connsiteY163" fmla="*/ 7149465 h 7726680"/>
              <a:gd name="connsiteX164" fmla="*/ 3663315 w 8538314"/>
              <a:gd name="connsiteY164" fmla="*/ 7166610 h 7726680"/>
              <a:gd name="connsiteX165" fmla="*/ 3469005 w 8538314"/>
              <a:gd name="connsiteY165" fmla="*/ 7235190 h 7726680"/>
              <a:gd name="connsiteX166" fmla="*/ 3463290 w 8538314"/>
              <a:gd name="connsiteY166" fmla="*/ 7258050 h 7726680"/>
              <a:gd name="connsiteX167" fmla="*/ 3457575 w 8538314"/>
              <a:gd name="connsiteY167" fmla="*/ 7298055 h 7726680"/>
              <a:gd name="connsiteX168" fmla="*/ 3440430 w 8538314"/>
              <a:gd name="connsiteY168" fmla="*/ 7315200 h 7726680"/>
              <a:gd name="connsiteX169" fmla="*/ 3400425 w 8538314"/>
              <a:gd name="connsiteY169" fmla="*/ 7452360 h 7726680"/>
              <a:gd name="connsiteX170" fmla="*/ 3377565 w 8538314"/>
              <a:gd name="connsiteY170" fmla="*/ 7469505 h 7726680"/>
              <a:gd name="connsiteX171" fmla="*/ 3343275 w 8538314"/>
              <a:gd name="connsiteY171" fmla="*/ 7509510 h 7726680"/>
              <a:gd name="connsiteX172" fmla="*/ 3320415 w 8538314"/>
              <a:gd name="connsiteY172" fmla="*/ 7543800 h 7726680"/>
              <a:gd name="connsiteX173" fmla="*/ 3206115 w 8538314"/>
              <a:gd name="connsiteY173" fmla="*/ 7566660 h 7726680"/>
              <a:gd name="connsiteX174" fmla="*/ 3188970 w 8538314"/>
              <a:gd name="connsiteY174" fmla="*/ 7589520 h 7726680"/>
              <a:gd name="connsiteX175" fmla="*/ 3011805 w 8538314"/>
              <a:gd name="connsiteY175" fmla="*/ 7658100 h 7726680"/>
              <a:gd name="connsiteX176" fmla="*/ 2857500 w 8538314"/>
              <a:gd name="connsiteY176" fmla="*/ 7703820 h 7726680"/>
              <a:gd name="connsiteX177" fmla="*/ 2743200 w 8538314"/>
              <a:gd name="connsiteY177" fmla="*/ 7715250 h 7726680"/>
              <a:gd name="connsiteX178" fmla="*/ 2663190 w 8538314"/>
              <a:gd name="connsiteY178" fmla="*/ 7726680 h 7726680"/>
              <a:gd name="connsiteX179" fmla="*/ 2606040 w 8538314"/>
              <a:gd name="connsiteY179" fmla="*/ 7703820 h 7726680"/>
              <a:gd name="connsiteX180" fmla="*/ 2526030 w 8538314"/>
              <a:gd name="connsiteY180" fmla="*/ 7663815 h 7726680"/>
              <a:gd name="connsiteX181" fmla="*/ 2308860 w 8538314"/>
              <a:gd name="connsiteY181" fmla="*/ 7492365 h 7726680"/>
              <a:gd name="connsiteX182" fmla="*/ 2200275 w 8538314"/>
              <a:gd name="connsiteY182" fmla="*/ 7360920 h 7726680"/>
              <a:gd name="connsiteX183" fmla="*/ 2183130 w 8538314"/>
              <a:gd name="connsiteY183" fmla="*/ 7338060 h 7726680"/>
              <a:gd name="connsiteX184" fmla="*/ 1994535 w 8538314"/>
              <a:gd name="connsiteY184" fmla="*/ 7229475 h 7726680"/>
              <a:gd name="connsiteX185" fmla="*/ 1908810 w 8538314"/>
              <a:gd name="connsiteY185" fmla="*/ 7212330 h 7726680"/>
              <a:gd name="connsiteX186" fmla="*/ 1845945 w 8538314"/>
              <a:gd name="connsiteY186" fmla="*/ 7178040 h 7726680"/>
              <a:gd name="connsiteX187" fmla="*/ 1823085 w 8538314"/>
              <a:gd name="connsiteY187" fmla="*/ 7166610 h 7726680"/>
              <a:gd name="connsiteX188" fmla="*/ 1634490 w 8538314"/>
              <a:gd name="connsiteY188" fmla="*/ 7160895 h 7726680"/>
              <a:gd name="connsiteX189" fmla="*/ 1548765 w 8538314"/>
              <a:gd name="connsiteY189" fmla="*/ 7155180 h 7726680"/>
              <a:gd name="connsiteX190" fmla="*/ 1520190 w 8538314"/>
              <a:gd name="connsiteY190" fmla="*/ 7138035 h 7726680"/>
              <a:gd name="connsiteX191" fmla="*/ 1451610 w 8538314"/>
              <a:gd name="connsiteY191" fmla="*/ 7126605 h 7726680"/>
              <a:gd name="connsiteX192" fmla="*/ 1371600 w 8538314"/>
              <a:gd name="connsiteY192" fmla="*/ 7120890 h 7726680"/>
              <a:gd name="connsiteX193" fmla="*/ 1245870 w 8538314"/>
              <a:gd name="connsiteY193" fmla="*/ 7103745 h 7726680"/>
              <a:gd name="connsiteX194" fmla="*/ 965835 w 8538314"/>
              <a:gd name="connsiteY194" fmla="*/ 7080885 h 7726680"/>
              <a:gd name="connsiteX195" fmla="*/ 914400 w 8538314"/>
              <a:gd name="connsiteY195" fmla="*/ 7075170 h 7726680"/>
              <a:gd name="connsiteX196" fmla="*/ 845820 w 8538314"/>
              <a:gd name="connsiteY196" fmla="*/ 7069455 h 7726680"/>
              <a:gd name="connsiteX197" fmla="*/ 714375 w 8538314"/>
              <a:gd name="connsiteY197" fmla="*/ 7052310 h 7726680"/>
              <a:gd name="connsiteX198" fmla="*/ 577215 w 8538314"/>
              <a:gd name="connsiteY198" fmla="*/ 7035165 h 7726680"/>
              <a:gd name="connsiteX199" fmla="*/ 554355 w 8538314"/>
              <a:gd name="connsiteY199" fmla="*/ 7029450 h 7726680"/>
              <a:gd name="connsiteX200" fmla="*/ 520065 w 8538314"/>
              <a:gd name="connsiteY200" fmla="*/ 7006590 h 7726680"/>
              <a:gd name="connsiteX201" fmla="*/ 377190 w 8538314"/>
              <a:gd name="connsiteY201" fmla="*/ 6995160 h 7726680"/>
              <a:gd name="connsiteX202" fmla="*/ 337185 w 8538314"/>
              <a:gd name="connsiteY202" fmla="*/ 6983730 h 7726680"/>
              <a:gd name="connsiteX203" fmla="*/ 314325 w 8538314"/>
              <a:gd name="connsiteY203" fmla="*/ 6978015 h 7726680"/>
              <a:gd name="connsiteX204" fmla="*/ 205740 w 8538314"/>
              <a:gd name="connsiteY204" fmla="*/ 6972300 h 7726680"/>
              <a:gd name="connsiteX205" fmla="*/ 177165 w 8538314"/>
              <a:gd name="connsiteY205" fmla="*/ 6955155 h 7726680"/>
              <a:gd name="connsiteX206" fmla="*/ 142875 w 8538314"/>
              <a:gd name="connsiteY206" fmla="*/ 6915150 h 7726680"/>
              <a:gd name="connsiteX207" fmla="*/ 120015 w 8538314"/>
              <a:gd name="connsiteY207" fmla="*/ 6892290 h 7726680"/>
              <a:gd name="connsiteX208" fmla="*/ 108585 w 8538314"/>
              <a:gd name="connsiteY208" fmla="*/ 6869430 h 7726680"/>
              <a:gd name="connsiteX209" fmla="*/ 62865 w 8538314"/>
              <a:gd name="connsiteY209" fmla="*/ 6829425 h 7726680"/>
              <a:gd name="connsiteX210" fmla="*/ 22860 w 8538314"/>
              <a:gd name="connsiteY210" fmla="*/ 6646545 h 7726680"/>
              <a:gd name="connsiteX211" fmla="*/ 0 w 8538314"/>
              <a:gd name="connsiteY211" fmla="*/ 6566535 h 7726680"/>
              <a:gd name="connsiteX212" fmla="*/ 34290 w 8538314"/>
              <a:gd name="connsiteY212" fmla="*/ 5943600 h 7726680"/>
              <a:gd name="connsiteX213" fmla="*/ 28575 w 8538314"/>
              <a:gd name="connsiteY213" fmla="*/ 5903595 h 7726680"/>
              <a:gd name="connsiteX214" fmla="*/ 22860 w 8538314"/>
              <a:gd name="connsiteY214" fmla="*/ 5869305 h 7726680"/>
              <a:gd name="connsiteX215" fmla="*/ 28575 w 8538314"/>
              <a:gd name="connsiteY215" fmla="*/ 5829300 h 7726680"/>
              <a:gd name="connsiteX216" fmla="*/ 57150 w 8538314"/>
              <a:gd name="connsiteY216" fmla="*/ 5634990 h 7726680"/>
              <a:gd name="connsiteX217" fmla="*/ 51435 w 8538314"/>
              <a:gd name="connsiteY217" fmla="*/ 5526405 h 7726680"/>
              <a:gd name="connsiteX218" fmla="*/ 40005 w 8538314"/>
              <a:gd name="connsiteY218" fmla="*/ 5509260 h 7726680"/>
              <a:gd name="connsiteX219" fmla="*/ 34290 w 8538314"/>
              <a:gd name="connsiteY219" fmla="*/ 5492115 h 7726680"/>
              <a:gd name="connsiteX220" fmla="*/ 28575 w 8538314"/>
              <a:gd name="connsiteY220" fmla="*/ 5320665 h 7726680"/>
              <a:gd name="connsiteX221" fmla="*/ 34290 w 8538314"/>
              <a:gd name="connsiteY221" fmla="*/ 5143500 h 7726680"/>
              <a:gd name="connsiteX222" fmla="*/ 22860 w 8538314"/>
              <a:gd name="connsiteY222" fmla="*/ 5029200 h 7726680"/>
              <a:gd name="connsiteX223" fmla="*/ 28575 w 8538314"/>
              <a:gd name="connsiteY223" fmla="*/ 4823460 h 7726680"/>
              <a:gd name="connsiteX224" fmla="*/ 45720 w 8538314"/>
              <a:gd name="connsiteY224" fmla="*/ 4377690 h 7726680"/>
              <a:gd name="connsiteX225" fmla="*/ 62865 w 8538314"/>
              <a:gd name="connsiteY225" fmla="*/ 4234815 h 7726680"/>
              <a:gd name="connsiteX226" fmla="*/ 74295 w 8538314"/>
              <a:gd name="connsiteY226" fmla="*/ 4057650 h 7726680"/>
              <a:gd name="connsiteX227" fmla="*/ 102870 w 8538314"/>
              <a:gd name="connsiteY227" fmla="*/ 3926205 h 7726680"/>
              <a:gd name="connsiteX228" fmla="*/ 91440 w 8538314"/>
              <a:gd name="connsiteY228" fmla="*/ 3777615 h 7726680"/>
              <a:gd name="connsiteX229" fmla="*/ 108585 w 8538314"/>
              <a:gd name="connsiteY229" fmla="*/ 3691890 h 7726680"/>
              <a:gd name="connsiteX230" fmla="*/ 97155 w 8538314"/>
              <a:gd name="connsiteY230" fmla="*/ 3617595 h 7726680"/>
              <a:gd name="connsiteX231" fmla="*/ 91440 w 8538314"/>
              <a:gd name="connsiteY231" fmla="*/ 3543300 h 7726680"/>
              <a:gd name="connsiteX232" fmla="*/ 97155 w 8538314"/>
              <a:gd name="connsiteY232" fmla="*/ 3291840 h 7726680"/>
              <a:gd name="connsiteX233" fmla="*/ 108585 w 8538314"/>
              <a:gd name="connsiteY233" fmla="*/ 3086100 h 7726680"/>
              <a:gd name="connsiteX234" fmla="*/ 97155 w 8538314"/>
              <a:gd name="connsiteY234" fmla="*/ 3057525 h 7726680"/>
              <a:gd name="connsiteX235" fmla="*/ 102870 w 8538314"/>
              <a:gd name="connsiteY235" fmla="*/ 2994660 h 7726680"/>
              <a:gd name="connsiteX236" fmla="*/ 97155 w 8538314"/>
              <a:gd name="connsiteY236" fmla="*/ 2560320 h 7726680"/>
              <a:gd name="connsiteX237" fmla="*/ 85725 w 8538314"/>
              <a:gd name="connsiteY237" fmla="*/ 2451735 h 7726680"/>
              <a:gd name="connsiteX238" fmla="*/ 80010 w 8538314"/>
              <a:gd name="connsiteY238" fmla="*/ 2326005 h 7726680"/>
              <a:gd name="connsiteX239" fmla="*/ 74295 w 8538314"/>
              <a:gd name="connsiteY239" fmla="*/ 2245995 h 7726680"/>
              <a:gd name="connsiteX240" fmla="*/ 80010 w 8538314"/>
              <a:gd name="connsiteY240" fmla="*/ 2148840 h 7726680"/>
              <a:gd name="connsiteX241" fmla="*/ 80010 w 8538314"/>
              <a:gd name="connsiteY241" fmla="*/ 2057400 h 7726680"/>
              <a:gd name="connsiteX242" fmla="*/ 68580 w 8538314"/>
              <a:gd name="connsiteY242" fmla="*/ 2040255 h 7726680"/>
              <a:gd name="connsiteX243" fmla="*/ 57150 w 8538314"/>
              <a:gd name="connsiteY243" fmla="*/ 1971675 h 7726680"/>
              <a:gd name="connsiteX244" fmla="*/ 114300 w 8538314"/>
              <a:gd name="connsiteY244" fmla="*/ 1577340 h 7726680"/>
              <a:gd name="connsiteX245" fmla="*/ 200025 w 8538314"/>
              <a:gd name="connsiteY245" fmla="*/ 1423035 h 7726680"/>
              <a:gd name="connsiteX246" fmla="*/ 200025 w 8538314"/>
              <a:gd name="connsiteY246" fmla="*/ 1285875 h 7726680"/>
              <a:gd name="connsiteX247" fmla="*/ 171450 w 8538314"/>
              <a:gd name="connsiteY247" fmla="*/ 1240155 h 7726680"/>
              <a:gd name="connsiteX248" fmla="*/ 165735 w 8538314"/>
              <a:gd name="connsiteY248" fmla="*/ 1131570 h 7726680"/>
              <a:gd name="connsiteX249" fmla="*/ 154305 w 8538314"/>
              <a:gd name="connsiteY249" fmla="*/ 1097280 h 7726680"/>
              <a:gd name="connsiteX250" fmla="*/ 148590 w 8538314"/>
              <a:gd name="connsiteY250" fmla="*/ 1068705 h 7726680"/>
              <a:gd name="connsiteX251" fmla="*/ 142875 w 8538314"/>
              <a:gd name="connsiteY251" fmla="*/ 977265 h 7726680"/>
              <a:gd name="connsiteX252" fmla="*/ 131445 w 8538314"/>
              <a:gd name="connsiteY252" fmla="*/ 925830 h 7726680"/>
              <a:gd name="connsiteX253" fmla="*/ 114300 w 8538314"/>
              <a:gd name="connsiteY253" fmla="*/ 794385 h 7726680"/>
              <a:gd name="connsiteX254" fmla="*/ 102870 w 8538314"/>
              <a:gd name="connsiteY254" fmla="*/ 577215 h 7726680"/>
              <a:gd name="connsiteX255" fmla="*/ 97155 w 8538314"/>
              <a:gd name="connsiteY255" fmla="*/ 542925 h 7726680"/>
              <a:gd name="connsiteX256" fmla="*/ 80010 w 8538314"/>
              <a:gd name="connsiteY256" fmla="*/ 497205 h 7726680"/>
              <a:gd name="connsiteX257" fmla="*/ 62865 w 8538314"/>
              <a:gd name="connsiteY257" fmla="*/ 468630 h 7726680"/>
              <a:gd name="connsiteX258" fmla="*/ 68580 w 8538314"/>
              <a:gd name="connsiteY258" fmla="*/ 154305 h 7726680"/>
              <a:gd name="connsiteX259" fmla="*/ 74295 w 8538314"/>
              <a:gd name="connsiteY259" fmla="*/ 137160 h 7726680"/>
              <a:gd name="connsiteX260" fmla="*/ 80010 w 8538314"/>
              <a:gd name="connsiteY260" fmla="*/ 102870 h 7726680"/>
              <a:gd name="connsiteX261" fmla="*/ 85725 w 8538314"/>
              <a:gd name="connsiteY261" fmla="*/ 85725 h 7726680"/>
              <a:gd name="connsiteX262" fmla="*/ 85725 w 8538314"/>
              <a:gd name="connsiteY262" fmla="*/ 0 h 772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538314" h="7726680">
                <a:moveTo>
                  <a:pt x="40005" y="211455"/>
                </a:moveTo>
                <a:lnTo>
                  <a:pt x="405765" y="217170"/>
                </a:lnTo>
                <a:cubicBezTo>
                  <a:pt x="417353" y="217170"/>
                  <a:pt x="428525" y="212608"/>
                  <a:pt x="440055" y="211455"/>
                </a:cubicBezTo>
                <a:cubicBezTo>
                  <a:pt x="466660" y="208794"/>
                  <a:pt x="493395" y="207645"/>
                  <a:pt x="520065" y="205740"/>
                </a:cubicBezTo>
                <a:cubicBezTo>
                  <a:pt x="548640" y="200025"/>
                  <a:pt x="578145" y="197810"/>
                  <a:pt x="605790" y="188595"/>
                </a:cubicBezTo>
                <a:cubicBezTo>
                  <a:pt x="617220" y="184785"/>
                  <a:pt x="628088" y="178326"/>
                  <a:pt x="640080" y="177165"/>
                </a:cubicBezTo>
                <a:cubicBezTo>
                  <a:pt x="687521" y="172574"/>
                  <a:pt x="735330" y="173355"/>
                  <a:pt x="782955" y="171450"/>
                </a:cubicBezTo>
                <a:lnTo>
                  <a:pt x="960120" y="182880"/>
                </a:lnTo>
                <a:cubicBezTo>
                  <a:pt x="1037959" y="188718"/>
                  <a:pt x="995059" y="190610"/>
                  <a:pt x="1091565" y="200025"/>
                </a:cubicBezTo>
                <a:cubicBezTo>
                  <a:pt x="1142897" y="205033"/>
                  <a:pt x="1194435" y="207645"/>
                  <a:pt x="1245870" y="211455"/>
                </a:cubicBezTo>
                <a:cubicBezTo>
                  <a:pt x="1398270" y="209550"/>
                  <a:pt x="1550745" y="210875"/>
                  <a:pt x="1703070" y="205740"/>
                </a:cubicBezTo>
                <a:cubicBezTo>
                  <a:pt x="1720623" y="205148"/>
                  <a:pt x="1737038" y="196149"/>
                  <a:pt x="1754505" y="194310"/>
                </a:cubicBezTo>
                <a:cubicBezTo>
                  <a:pt x="1809577" y="188513"/>
                  <a:pt x="1864981" y="186484"/>
                  <a:pt x="1920240" y="182880"/>
                </a:cubicBezTo>
                <a:cubicBezTo>
                  <a:pt x="2086907" y="172010"/>
                  <a:pt x="2133182" y="173240"/>
                  <a:pt x="2354580" y="165735"/>
                </a:cubicBezTo>
                <a:cubicBezTo>
                  <a:pt x="2744501" y="105747"/>
                  <a:pt x="2365317" y="160530"/>
                  <a:pt x="3377565" y="142875"/>
                </a:cubicBezTo>
                <a:cubicBezTo>
                  <a:pt x="3389151" y="142673"/>
                  <a:pt x="3400361" y="138634"/>
                  <a:pt x="3411855" y="137160"/>
                </a:cubicBezTo>
                <a:cubicBezTo>
                  <a:pt x="3474666" y="129107"/>
                  <a:pt x="3537327" y="119350"/>
                  <a:pt x="3600450" y="114300"/>
                </a:cubicBezTo>
                <a:lnTo>
                  <a:pt x="3743325" y="102870"/>
                </a:lnTo>
                <a:cubicBezTo>
                  <a:pt x="3856807" y="106309"/>
                  <a:pt x="3995487" y="108364"/>
                  <a:pt x="4109085" y="120015"/>
                </a:cubicBezTo>
                <a:cubicBezTo>
                  <a:pt x="4124712" y="121618"/>
                  <a:pt x="4139649" y="127312"/>
                  <a:pt x="4154805" y="131445"/>
                </a:cubicBezTo>
                <a:cubicBezTo>
                  <a:pt x="4181565" y="138743"/>
                  <a:pt x="4207577" y="149067"/>
                  <a:pt x="4234815" y="154305"/>
                </a:cubicBezTo>
                <a:cubicBezTo>
                  <a:pt x="4257341" y="158637"/>
                  <a:pt x="4280619" y="157287"/>
                  <a:pt x="4303395" y="160020"/>
                </a:cubicBezTo>
                <a:cubicBezTo>
                  <a:pt x="4328273" y="163005"/>
                  <a:pt x="4352925" y="167640"/>
                  <a:pt x="4377690" y="171450"/>
                </a:cubicBezTo>
                <a:cubicBezTo>
                  <a:pt x="4391025" y="179070"/>
                  <a:pt x="4403624" y="188154"/>
                  <a:pt x="4417695" y="194310"/>
                </a:cubicBezTo>
                <a:cubicBezTo>
                  <a:pt x="4477679" y="220553"/>
                  <a:pt x="4526448" y="218528"/>
                  <a:pt x="4594860" y="234315"/>
                </a:cubicBezTo>
                <a:cubicBezTo>
                  <a:pt x="4627752" y="241906"/>
                  <a:pt x="4659905" y="252476"/>
                  <a:pt x="4692015" y="262890"/>
                </a:cubicBezTo>
                <a:cubicBezTo>
                  <a:pt x="4730412" y="275343"/>
                  <a:pt x="4766910" y="294138"/>
                  <a:pt x="4806315" y="302895"/>
                </a:cubicBezTo>
                <a:cubicBezTo>
                  <a:pt x="4823460" y="306705"/>
                  <a:pt x="4840528" y="310881"/>
                  <a:pt x="4857750" y="314325"/>
                </a:cubicBezTo>
                <a:cubicBezTo>
                  <a:pt x="4878635" y="318502"/>
                  <a:pt x="4899803" y="321231"/>
                  <a:pt x="4920615" y="325755"/>
                </a:cubicBezTo>
                <a:cubicBezTo>
                  <a:pt x="4943641" y="330761"/>
                  <a:pt x="4966442" y="336774"/>
                  <a:pt x="4989195" y="342900"/>
                </a:cubicBezTo>
                <a:cubicBezTo>
                  <a:pt x="5015978" y="350111"/>
                  <a:pt x="5041922" y="360758"/>
                  <a:pt x="5069205" y="365760"/>
                </a:cubicBezTo>
                <a:cubicBezTo>
                  <a:pt x="5156391" y="381744"/>
                  <a:pt x="5244456" y="392486"/>
                  <a:pt x="5332095" y="405765"/>
                </a:cubicBezTo>
                <a:cubicBezTo>
                  <a:pt x="5370186" y="411536"/>
                  <a:pt x="5408786" y="414552"/>
                  <a:pt x="5446395" y="422910"/>
                </a:cubicBezTo>
                <a:cubicBezTo>
                  <a:pt x="5658493" y="470043"/>
                  <a:pt x="5473207" y="432257"/>
                  <a:pt x="5594985" y="451485"/>
                </a:cubicBezTo>
                <a:cubicBezTo>
                  <a:pt x="5616023" y="454807"/>
                  <a:pt x="5636614" y="461281"/>
                  <a:pt x="5657850" y="462915"/>
                </a:cubicBezTo>
                <a:cubicBezTo>
                  <a:pt x="5735818" y="468913"/>
                  <a:pt x="5814110" y="469614"/>
                  <a:pt x="5892165" y="474345"/>
                </a:cubicBezTo>
                <a:cubicBezTo>
                  <a:pt x="6164698" y="490862"/>
                  <a:pt x="5910203" y="479925"/>
                  <a:pt x="6160770" y="497205"/>
                </a:cubicBezTo>
                <a:cubicBezTo>
                  <a:pt x="6315336" y="507865"/>
                  <a:pt x="6379046" y="509083"/>
                  <a:pt x="6526530" y="514350"/>
                </a:cubicBezTo>
                <a:cubicBezTo>
                  <a:pt x="6671122" y="543268"/>
                  <a:pt x="6464986" y="503140"/>
                  <a:pt x="6703695" y="542925"/>
                </a:cubicBezTo>
                <a:cubicBezTo>
                  <a:pt x="6721019" y="545812"/>
                  <a:pt x="6737868" y="551118"/>
                  <a:pt x="6755130" y="554355"/>
                </a:cubicBezTo>
                <a:cubicBezTo>
                  <a:pt x="6798841" y="562551"/>
                  <a:pt x="6842492" y="571337"/>
                  <a:pt x="6886575" y="577215"/>
                </a:cubicBezTo>
                <a:cubicBezTo>
                  <a:pt x="6915150" y="581025"/>
                  <a:pt x="6943825" y="584149"/>
                  <a:pt x="6972300" y="588645"/>
                </a:cubicBezTo>
                <a:cubicBezTo>
                  <a:pt x="6982370" y="590235"/>
                  <a:pt x="7033948" y="605425"/>
                  <a:pt x="7035165" y="605790"/>
                </a:cubicBezTo>
                <a:cubicBezTo>
                  <a:pt x="7040935" y="607521"/>
                  <a:pt x="7046332" y="610758"/>
                  <a:pt x="7052310" y="611505"/>
                </a:cubicBezTo>
                <a:cubicBezTo>
                  <a:pt x="7076956" y="614586"/>
                  <a:pt x="7101840" y="615315"/>
                  <a:pt x="7126605" y="617220"/>
                </a:cubicBezTo>
                <a:cubicBezTo>
                  <a:pt x="7143750" y="621030"/>
                  <a:pt x="7160692" y="625911"/>
                  <a:pt x="7178040" y="628650"/>
                </a:cubicBezTo>
                <a:cubicBezTo>
                  <a:pt x="7196951" y="631636"/>
                  <a:pt x="7216176" y="632128"/>
                  <a:pt x="7235190" y="634365"/>
                </a:cubicBezTo>
                <a:cubicBezTo>
                  <a:pt x="7248568" y="635939"/>
                  <a:pt x="7261860" y="638175"/>
                  <a:pt x="7275195" y="640080"/>
                </a:cubicBezTo>
                <a:cubicBezTo>
                  <a:pt x="7328513" y="661407"/>
                  <a:pt x="7278900" y="644507"/>
                  <a:pt x="7355205" y="657225"/>
                </a:cubicBezTo>
                <a:cubicBezTo>
                  <a:pt x="7425199" y="668891"/>
                  <a:pt x="7385630" y="663468"/>
                  <a:pt x="7423785" y="674370"/>
                </a:cubicBezTo>
                <a:cubicBezTo>
                  <a:pt x="7474017" y="688722"/>
                  <a:pt x="7422682" y="672097"/>
                  <a:pt x="7463790" y="685800"/>
                </a:cubicBezTo>
                <a:cubicBezTo>
                  <a:pt x="7503101" y="725111"/>
                  <a:pt x="7452947" y="678571"/>
                  <a:pt x="7515225" y="720090"/>
                </a:cubicBezTo>
                <a:cubicBezTo>
                  <a:pt x="7521950" y="724573"/>
                  <a:pt x="7526161" y="732061"/>
                  <a:pt x="7532370" y="737235"/>
                </a:cubicBezTo>
                <a:cubicBezTo>
                  <a:pt x="7537647" y="741632"/>
                  <a:pt x="7543800" y="744855"/>
                  <a:pt x="7549515" y="748665"/>
                </a:cubicBezTo>
                <a:cubicBezTo>
                  <a:pt x="7551420" y="754380"/>
                  <a:pt x="7554152" y="759883"/>
                  <a:pt x="7555230" y="765810"/>
                </a:cubicBezTo>
                <a:cubicBezTo>
                  <a:pt x="7557977" y="780921"/>
                  <a:pt x="7555378" y="797216"/>
                  <a:pt x="7560945" y="811530"/>
                </a:cubicBezTo>
                <a:cubicBezTo>
                  <a:pt x="7566829" y="826660"/>
                  <a:pt x="7592787" y="865008"/>
                  <a:pt x="7606665" y="885825"/>
                </a:cubicBezTo>
                <a:cubicBezTo>
                  <a:pt x="7608570" y="893445"/>
                  <a:pt x="7609896" y="901234"/>
                  <a:pt x="7612380" y="908685"/>
                </a:cubicBezTo>
                <a:cubicBezTo>
                  <a:pt x="7621754" y="936808"/>
                  <a:pt x="7628235" y="941197"/>
                  <a:pt x="7635240" y="971550"/>
                </a:cubicBezTo>
                <a:cubicBezTo>
                  <a:pt x="7640955" y="996315"/>
                  <a:pt x="7646872" y="1021034"/>
                  <a:pt x="7652385" y="1045845"/>
                </a:cubicBezTo>
                <a:cubicBezTo>
                  <a:pt x="7656513" y="1064423"/>
                  <a:pt x="7656745" y="1075068"/>
                  <a:pt x="7663815" y="1091565"/>
                </a:cubicBezTo>
                <a:cubicBezTo>
                  <a:pt x="7667171" y="1099396"/>
                  <a:pt x="7671435" y="1106805"/>
                  <a:pt x="7675245" y="1114425"/>
                </a:cubicBezTo>
                <a:cubicBezTo>
                  <a:pt x="7684770" y="1179195"/>
                  <a:pt x="7689618" y="1244827"/>
                  <a:pt x="7703820" y="1308735"/>
                </a:cubicBezTo>
                <a:cubicBezTo>
                  <a:pt x="7707630" y="1325880"/>
                  <a:pt x="7712539" y="1342817"/>
                  <a:pt x="7715250" y="1360170"/>
                </a:cubicBezTo>
                <a:cubicBezTo>
                  <a:pt x="7722071" y="1403826"/>
                  <a:pt x="7726680" y="1447800"/>
                  <a:pt x="7732395" y="1491615"/>
                </a:cubicBezTo>
                <a:cubicBezTo>
                  <a:pt x="7740100" y="1622595"/>
                  <a:pt x="7731239" y="1548317"/>
                  <a:pt x="7749540" y="1645920"/>
                </a:cubicBezTo>
                <a:cubicBezTo>
                  <a:pt x="7751675" y="1657309"/>
                  <a:pt x="7747557" y="1671549"/>
                  <a:pt x="7755255" y="1680210"/>
                </a:cubicBezTo>
                <a:cubicBezTo>
                  <a:pt x="7764894" y="1691053"/>
                  <a:pt x="7782704" y="1690086"/>
                  <a:pt x="7795260" y="1697355"/>
                </a:cubicBezTo>
                <a:cubicBezTo>
                  <a:pt x="7819037" y="1711121"/>
                  <a:pt x="7839823" y="1729732"/>
                  <a:pt x="7863840" y="1743075"/>
                </a:cubicBezTo>
                <a:cubicBezTo>
                  <a:pt x="7874372" y="1748926"/>
                  <a:pt x="7888105" y="1747822"/>
                  <a:pt x="7898130" y="1754505"/>
                </a:cubicBezTo>
                <a:cubicBezTo>
                  <a:pt x="7903845" y="1758315"/>
                  <a:pt x="7908962" y="1763229"/>
                  <a:pt x="7915275" y="1765935"/>
                </a:cubicBezTo>
                <a:cubicBezTo>
                  <a:pt x="7922337" y="1768962"/>
                  <a:pt x="7961624" y="1776348"/>
                  <a:pt x="7966710" y="1777365"/>
                </a:cubicBezTo>
                <a:cubicBezTo>
                  <a:pt x="7976235" y="1788795"/>
                  <a:pt x="7986753" y="1799466"/>
                  <a:pt x="7995285" y="1811655"/>
                </a:cubicBezTo>
                <a:cubicBezTo>
                  <a:pt x="8029221" y="1860135"/>
                  <a:pt x="8037679" y="1892253"/>
                  <a:pt x="8081010" y="1925955"/>
                </a:cubicBezTo>
                <a:cubicBezTo>
                  <a:pt x="8085765" y="1929653"/>
                  <a:pt x="8092440" y="1929765"/>
                  <a:pt x="8098155" y="1931670"/>
                </a:cubicBezTo>
                <a:cubicBezTo>
                  <a:pt x="8103870" y="1941195"/>
                  <a:pt x="8107445" y="1952390"/>
                  <a:pt x="8115300" y="1960245"/>
                </a:cubicBezTo>
                <a:cubicBezTo>
                  <a:pt x="8140017" y="1984962"/>
                  <a:pt x="8148604" y="1982908"/>
                  <a:pt x="8178165" y="1988820"/>
                </a:cubicBezTo>
                <a:cubicBezTo>
                  <a:pt x="8247246" y="2023360"/>
                  <a:pt x="8161625" y="1979369"/>
                  <a:pt x="8218170" y="2011680"/>
                </a:cubicBezTo>
                <a:cubicBezTo>
                  <a:pt x="8225567" y="2015907"/>
                  <a:pt x="8233583" y="2018973"/>
                  <a:pt x="8241030" y="2023110"/>
                </a:cubicBezTo>
                <a:cubicBezTo>
                  <a:pt x="8281519" y="2045604"/>
                  <a:pt x="8255407" y="2035522"/>
                  <a:pt x="8286750" y="2045970"/>
                </a:cubicBezTo>
                <a:cubicBezTo>
                  <a:pt x="8290393" y="2048885"/>
                  <a:pt x="8322235" y="2075711"/>
                  <a:pt x="8332470" y="2080260"/>
                </a:cubicBezTo>
                <a:cubicBezTo>
                  <a:pt x="8343480" y="2085153"/>
                  <a:pt x="8356735" y="2085007"/>
                  <a:pt x="8366760" y="2091690"/>
                </a:cubicBezTo>
                <a:cubicBezTo>
                  <a:pt x="8372475" y="2095500"/>
                  <a:pt x="8377592" y="2100414"/>
                  <a:pt x="8383905" y="2103120"/>
                </a:cubicBezTo>
                <a:cubicBezTo>
                  <a:pt x="8391124" y="2106214"/>
                  <a:pt x="8399098" y="2107131"/>
                  <a:pt x="8406765" y="2108835"/>
                </a:cubicBezTo>
                <a:cubicBezTo>
                  <a:pt x="8448144" y="2118030"/>
                  <a:pt x="8421848" y="2110053"/>
                  <a:pt x="8452485" y="2120265"/>
                </a:cubicBezTo>
                <a:cubicBezTo>
                  <a:pt x="8458200" y="2133600"/>
                  <a:pt x="8464242" y="2146800"/>
                  <a:pt x="8469630" y="2160270"/>
                </a:cubicBezTo>
                <a:cubicBezTo>
                  <a:pt x="8471867" y="2165863"/>
                  <a:pt x="8472972" y="2171878"/>
                  <a:pt x="8475345" y="2177415"/>
                </a:cubicBezTo>
                <a:cubicBezTo>
                  <a:pt x="8478701" y="2185246"/>
                  <a:pt x="8480751" y="2194251"/>
                  <a:pt x="8486775" y="2200275"/>
                </a:cubicBezTo>
                <a:cubicBezTo>
                  <a:pt x="8491035" y="2204535"/>
                  <a:pt x="8498205" y="2204085"/>
                  <a:pt x="8503920" y="2205990"/>
                </a:cubicBezTo>
                <a:cubicBezTo>
                  <a:pt x="8505825" y="2215515"/>
                  <a:pt x="8503313" y="2227190"/>
                  <a:pt x="8509635" y="2234565"/>
                </a:cubicBezTo>
                <a:cubicBezTo>
                  <a:pt x="8516311" y="2242354"/>
                  <a:pt x="8536938" y="2235815"/>
                  <a:pt x="8538210" y="2245995"/>
                </a:cubicBezTo>
                <a:cubicBezTo>
                  <a:pt x="8539914" y="2259626"/>
                  <a:pt x="8520281" y="2267463"/>
                  <a:pt x="8515350" y="2280285"/>
                </a:cubicBezTo>
                <a:cubicBezTo>
                  <a:pt x="8470527" y="2396825"/>
                  <a:pt x="8505559" y="2318483"/>
                  <a:pt x="8469630" y="2383155"/>
                </a:cubicBezTo>
                <a:cubicBezTo>
                  <a:pt x="8465493" y="2390602"/>
                  <a:pt x="8464224" y="2399991"/>
                  <a:pt x="8458200" y="2406015"/>
                </a:cubicBezTo>
                <a:cubicBezTo>
                  <a:pt x="8453940" y="2410275"/>
                  <a:pt x="8446899" y="2410269"/>
                  <a:pt x="8441055" y="2411730"/>
                </a:cubicBezTo>
                <a:cubicBezTo>
                  <a:pt x="8425080" y="2415724"/>
                  <a:pt x="8393476" y="2420612"/>
                  <a:pt x="8378190" y="2423160"/>
                </a:cubicBezTo>
                <a:cubicBezTo>
                  <a:pt x="8271177" y="2536118"/>
                  <a:pt x="8322620" y="2515978"/>
                  <a:pt x="8258175" y="2537460"/>
                </a:cubicBezTo>
                <a:cubicBezTo>
                  <a:pt x="8239125" y="2567940"/>
                  <a:pt x="8221637" y="2599454"/>
                  <a:pt x="8201025" y="2628900"/>
                </a:cubicBezTo>
                <a:cubicBezTo>
                  <a:pt x="8181575" y="2656686"/>
                  <a:pt x="8138160" y="2708910"/>
                  <a:pt x="8138160" y="2708910"/>
                </a:cubicBezTo>
                <a:cubicBezTo>
                  <a:pt x="8136255" y="2714625"/>
                  <a:pt x="8135139" y="2720667"/>
                  <a:pt x="8132445" y="2726055"/>
                </a:cubicBezTo>
                <a:cubicBezTo>
                  <a:pt x="8129373" y="2732198"/>
                  <a:pt x="8124423" y="2737236"/>
                  <a:pt x="8121015" y="2743200"/>
                </a:cubicBezTo>
                <a:cubicBezTo>
                  <a:pt x="8116788" y="2750597"/>
                  <a:pt x="8113155" y="2758325"/>
                  <a:pt x="8109585" y="2766060"/>
                </a:cubicBezTo>
                <a:cubicBezTo>
                  <a:pt x="8086126" y="2816888"/>
                  <a:pt x="8085140" y="2840451"/>
                  <a:pt x="8029575" y="2874645"/>
                </a:cubicBezTo>
                <a:cubicBezTo>
                  <a:pt x="8004810" y="2889885"/>
                  <a:pt x="7981012" y="2906822"/>
                  <a:pt x="7955280" y="2920365"/>
                </a:cubicBezTo>
                <a:cubicBezTo>
                  <a:pt x="7944618" y="2925976"/>
                  <a:pt x="7920990" y="2931795"/>
                  <a:pt x="7920990" y="2931795"/>
                </a:cubicBezTo>
                <a:cubicBezTo>
                  <a:pt x="7905750" y="2948940"/>
                  <a:pt x="7891490" y="2967010"/>
                  <a:pt x="7875270" y="2983230"/>
                </a:cubicBezTo>
                <a:cubicBezTo>
                  <a:pt x="7843823" y="3014677"/>
                  <a:pt x="7820305" y="3060607"/>
                  <a:pt x="7778115" y="3074670"/>
                </a:cubicBezTo>
                <a:cubicBezTo>
                  <a:pt x="7700270" y="3100618"/>
                  <a:pt x="7757165" y="3079620"/>
                  <a:pt x="7623810" y="3148965"/>
                </a:cubicBezTo>
                <a:cubicBezTo>
                  <a:pt x="7616251" y="3152895"/>
                  <a:pt x="7609467" y="3160210"/>
                  <a:pt x="7600950" y="3160395"/>
                </a:cubicBezTo>
                <a:lnTo>
                  <a:pt x="7338060" y="3166110"/>
                </a:lnTo>
                <a:cubicBezTo>
                  <a:pt x="7307748" y="3211578"/>
                  <a:pt x="7342119" y="3169875"/>
                  <a:pt x="7235190" y="3188970"/>
                </a:cubicBezTo>
                <a:cubicBezTo>
                  <a:pt x="7211469" y="3193206"/>
                  <a:pt x="7189727" y="3205031"/>
                  <a:pt x="7166610" y="3211830"/>
                </a:cubicBezTo>
                <a:cubicBezTo>
                  <a:pt x="7157291" y="3214571"/>
                  <a:pt x="7147560" y="3215640"/>
                  <a:pt x="7138035" y="3217545"/>
                </a:cubicBezTo>
                <a:cubicBezTo>
                  <a:pt x="7102821" y="3241021"/>
                  <a:pt x="7141749" y="3218212"/>
                  <a:pt x="7092315" y="3234690"/>
                </a:cubicBezTo>
                <a:cubicBezTo>
                  <a:pt x="6876960" y="3306475"/>
                  <a:pt x="7096424" y="3259113"/>
                  <a:pt x="6772275" y="3286125"/>
                </a:cubicBezTo>
                <a:cubicBezTo>
                  <a:pt x="6682546" y="3293602"/>
                  <a:pt x="6503670" y="3314700"/>
                  <a:pt x="6503670" y="3314700"/>
                </a:cubicBezTo>
                <a:cubicBezTo>
                  <a:pt x="6096525" y="3300159"/>
                  <a:pt x="6605200" y="3314700"/>
                  <a:pt x="6166485" y="3314700"/>
                </a:cubicBezTo>
                <a:cubicBezTo>
                  <a:pt x="6016784" y="3314700"/>
                  <a:pt x="6113637" y="3307878"/>
                  <a:pt x="6000750" y="3303270"/>
                </a:cubicBezTo>
                <a:cubicBezTo>
                  <a:pt x="5928395" y="3300317"/>
                  <a:pt x="5855970" y="3299460"/>
                  <a:pt x="5783580" y="3297555"/>
                </a:cubicBezTo>
                <a:cubicBezTo>
                  <a:pt x="5341563" y="3307834"/>
                  <a:pt x="5687520" y="3297146"/>
                  <a:pt x="5434965" y="3308985"/>
                </a:cubicBezTo>
                <a:lnTo>
                  <a:pt x="5172075" y="3320415"/>
                </a:lnTo>
                <a:cubicBezTo>
                  <a:pt x="5115672" y="3323332"/>
                  <a:pt x="5068961" y="3330447"/>
                  <a:pt x="5012055" y="3337560"/>
                </a:cubicBezTo>
                <a:lnTo>
                  <a:pt x="4852035" y="3331845"/>
                </a:lnTo>
                <a:cubicBezTo>
                  <a:pt x="4832916" y="3330839"/>
                  <a:pt x="4814030" y="3326130"/>
                  <a:pt x="4794885" y="3326130"/>
                </a:cubicBezTo>
                <a:cubicBezTo>
                  <a:pt x="4733895" y="3326130"/>
                  <a:pt x="4672965" y="3329940"/>
                  <a:pt x="4612005" y="3331845"/>
                </a:cubicBezTo>
                <a:cubicBezTo>
                  <a:pt x="4559983" y="3349186"/>
                  <a:pt x="4637420" y="3317860"/>
                  <a:pt x="4589145" y="3366135"/>
                </a:cubicBezTo>
                <a:cubicBezTo>
                  <a:pt x="4582276" y="3373004"/>
                  <a:pt x="4570095" y="3369945"/>
                  <a:pt x="4560570" y="3371850"/>
                </a:cubicBezTo>
                <a:cubicBezTo>
                  <a:pt x="4562475" y="3385185"/>
                  <a:pt x="4563643" y="3398646"/>
                  <a:pt x="4566285" y="3411855"/>
                </a:cubicBezTo>
                <a:cubicBezTo>
                  <a:pt x="4569636" y="3428608"/>
                  <a:pt x="4576460" y="3435596"/>
                  <a:pt x="4583430" y="3451860"/>
                </a:cubicBezTo>
                <a:cubicBezTo>
                  <a:pt x="4585803" y="3457397"/>
                  <a:pt x="4587240" y="3463290"/>
                  <a:pt x="4589145" y="3469005"/>
                </a:cubicBezTo>
                <a:cubicBezTo>
                  <a:pt x="4591050" y="3484245"/>
                  <a:pt x="4592113" y="3499614"/>
                  <a:pt x="4594860" y="3514725"/>
                </a:cubicBezTo>
                <a:cubicBezTo>
                  <a:pt x="4595938" y="3520652"/>
                  <a:pt x="4599114" y="3526026"/>
                  <a:pt x="4600575" y="3531870"/>
                </a:cubicBezTo>
                <a:cubicBezTo>
                  <a:pt x="4604835" y="3548909"/>
                  <a:pt x="4608195" y="3566160"/>
                  <a:pt x="4612005" y="3583305"/>
                </a:cubicBezTo>
                <a:cubicBezTo>
                  <a:pt x="4613910" y="4240530"/>
                  <a:pt x="4614007" y="4897763"/>
                  <a:pt x="4617720" y="5554980"/>
                </a:cubicBezTo>
                <a:cubicBezTo>
                  <a:pt x="4617817" y="5572230"/>
                  <a:pt x="4618696" y="5589828"/>
                  <a:pt x="4623435" y="5606415"/>
                </a:cubicBezTo>
                <a:cubicBezTo>
                  <a:pt x="4627586" y="5620944"/>
                  <a:pt x="4649260" y="5645152"/>
                  <a:pt x="4657725" y="5657850"/>
                </a:cubicBezTo>
                <a:cubicBezTo>
                  <a:pt x="4663887" y="5667092"/>
                  <a:pt x="4667015" y="5678570"/>
                  <a:pt x="4674870" y="5686425"/>
                </a:cubicBezTo>
                <a:cubicBezTo>
                  <a:pt x="4686458" y="5698013"/>
                  <a:pt x="4701540" y="5705475"/>
                  <a:pt x="4714875" y="5715000"/>
                </a:cubicBezTo>
                <a:cubicBezTo>
                  <a:pt x="4729249" y="5758122"/>
                  <a:pt x="4710149" y="5697087"/>
                  <a:pt x="4726305" y="5777865"/>
                </a:cubicBezTo>
                <a:cubicBezTo>
                  <a:pt x="4729025" y="5791464"/>
                  <a:pt x="4733925" y="5804535"/>
                  <a:pt x="4737735" y="5817870"/>
                </a:cubicBezTo>
                <a:cubicBezTo>
                  <a:pt x="4739640" y="5840730"/>
                  <a:pt x="4740418" y="5863712"/>
                  <a:pt x="4743450" y="5886450"/>
                </a:cubicBezTo>
                <a:cubicBezTo>
                  <a:pt x="4744246" y="5892421"/>
                  <a:pt x="4749220" y="5897571"/>
                  <a:pt x="4749165" y="5903595"/>
                </a:cubicBezTo>
                <a:cubicBezTo>
                  <a:pt x="4747312" y="6105552"/>
                  <a:pt x="4744943" y="6307548"/>
                  <a:pt x="4737735" y="6509385"/>
                </a:cubicBezTo>
                <a:cubicBezTo>
                  <a:pt x="4737163" y="6525395"/>
                  <a:pt x="4719255" y="6559912"/>
                  <a:pt x="4709160" y="6572250"/>
                </a:cubicBezTo>
                <a:cubicBezTo>
                  <a:pt x="4698924" y="6584761"/>
                  <a:pt x="4685218" y="6594122"/>
                  <a:pt x="4674870" y="6606540"/>
                </a:cubicBezTo>
                <a:cubicBezTo>
                  <a:pt x="4666651" y="6616403"/>
                  <a:pt x="4645549" y="6657313"/>
                  <a:pt x="4629150" y="6663690"/>
                </a:cubicBezTo>
                <a:cubicBezTo>
                  <a:pt x="4603729" y="6673576"/>
                  <a:pt x="4575810" y="6675120"/>
                  <a:pt x="4549140" y="6680835"/>
                </a:cubicBezTo>
                <a:cubicBezTo>
                  <a:pt x="4545330" y="6692265"/>
                  <a:pt x="4546229" y="6706606"/>
                  <a:pt x="4537710" y="6715125"/>
                </a:cubicBezTo>
                <a:cubicBezTo>
                  <a:pt x="4533450" y="6719385"/>
                  <a:pt x="4525795" y="6712399"/>
                  <a:pt x="4520565" y="6709410"/>
                </a:cubicBezTo>
                <a:cubicBezTo>
                  <a:pt x="4512295" y="6704684"/>
                  <a:pt x="4506224" y="6696525"/>
                  <a:pt x="4497705" y="6692265"/>
                </a:cubicBezTo>
                <a:cubicBezTo>
                  <a:pt x="4460619" y="6673722"/>
                  <a:pt x="4425346" y="6678715"/>
                  <a:pt x="4383405" y="6675120"/>
                </a:cubicBezTo>
                <a:lnTo>
                  <a:pt x="4263390" y="6663690"/>
                </a:lnTo>
                <a:cubicBezTo>
                  <a:pt x="4251960" y="6657975"/>
                  <a:pt x="4241673" y="6648831"/>
                  <a:pt x="4229100" y="6646545"/>
                </a:cubicBezTo>
                <a:cubicBezTo>
                  <a:pt x="4164702" y="6634836"/>
                  <a:pt x="4143013" y="6640235"/>
                  <a:pt x="4086225" y="6646545"/>
                </a:cubicBezTo>
                <a:cubicBezTo>
                  <a:pt x="4050030" y="6665595"/>
                  <a:pt x="4016443" y="6690761"/>
                  <a:pt x="3977640" y="6703695"/>
                </a:cubicBezTo>
                <a:lnTo>
                  <a:pt x="3943350" y="6715125"/>
                </a:lnTo>
                <a:cubicBezTo>
                  <a:pt x="3941153" y="6739294"/>
                  <a:pt x="3932190" y="6859857"/>
                  <a:pt x="3920490" y="6869430"/>
                </a:cubicBezTo>
                <a:cubicBezTo>
                  <a:pt x="3899535" y="6886575"/>
                  <a:pt x="3880051" y="6905695"/>
                  <a:pt x="3857625" y="6920865"/>
                </a:cubicBezTo>
                <a:cubicBezTo>
                  <a:pt x="3815139" y="6949605"/>
                  <a:pt x="3769995" y="6974205"/>
                  <a:pt x="3726180" y="7000875"/>
                </a:cubicBezTo>
                <a:cubicBezTo>
                  <a:pt x="3720465" y="7010400"/>
                  <a:pt x="3715197" y="7020208"/>
                  <a:pt x="3709035" y="7029450"/>
                </a:cubicBezTo>
                <a:cubicBezTo>
                  <a:pt x="3703751" y="7037375"/>
                  <a:pt x="3695758" y="7043606"/>
                  <a:pt x="3691890" y="7052310"/>
                </a:cubicBezTo>
                <a:cubicBezTo>
                  <a:pt x="3687945" y="7061186"/>
                  <a:pt x="3688731" y="7071514"/>
                  <a:pt x="3686175" y="7080885"/>
                </a:cubicBezTo>
                <a:cubicBezTo>
                  <a:pt x="3683005" y="7092509"/>
                  <a:pt x="3677667" y="7103486"/>
                  <a:pt x="3674745" y="7115175"/>
                </a:cubicBezTo>
                <a:cubicBezTo>
                  <a:pt x="3671935" y="7126417"/>
                  <a:pt x="3671544" y="7138153"/>
                  <a:pt x="3669030" y="7149465"/>
                </a:cubicBezTo>
                <a:cubicBezTo>
                  <a:pt x="3667723" y="7155346"/>
                  <a:pt x="3668852" y="7164237"/>
                  <a:pt x="3663315" y="7166610"/>
                </a:cubicBezTo>
                <a:cubicBezTo>
                  <a:pt x="3600183" y="7193667"/>
                  <a:pt x="3533775" y="7212330"/>
                  <a:pt x="3469005" y="7235190"/>
                </a:cubicBezTo>
                <a:cubicBezTo>
                  <a:pt x="3467100" y="7242810"/>
                  <a:pt x="3464695" y="7250322"/>
                  <a:pt x="3463290" y="7258050"/>
                </a:cubicBezTo>
                <a:cubicBezTo>
                  <a:pt x="3460880" y="7271303"/>
                  <a:pt x="3462578" y="7285548"/>
                  <a:pt x="3457575" y="7298055"/>
                </a:cubicBezTo>
                <a:cubicBezTo>
                  <a:pt x="3454573" y="7305559"/>
                  <a:pt x="3446145" y="7309485"/>
                  <a:pt x="3440430" y="7315200"/>
                </a:cubicBezTo>
                <a:cubicBezTo>
                  <a:pt x="3427095" y="7360920"/>
                  <a:pt x="3418394" y="7408255"/>
                  <a:pt x="3400425" y="7452360"/>
                </a:cubicBezTo>
                <a:cubicBezTo>
                  <a:pt x="3396831" y="7461181"/>
                  <a:pt x="3384300" y="7462770"/>
                  <a:pt x="3377565" y="7469505"/>
                </a:cubicBezTo>
                <a:cubicBezTo>
                  <a:pt x="3365146" y="7481924"/>
                  <a:pt x="3353983" y="7495589"/>
                  <a:pt x="3343275" y="7509510"/>
                </a:cubicBezTo>
                <a:cubicBezTo>
                  <a:pt x="3334899" y="7520398"/>
                  <a:pt x="3333095" y="7538516"/>
                  <a:pt x="3320415" y="7543800"/>
                </a:cubicBezTo>
                <a:cubicBezTo>
                  <a:pt x="3284549" y="7558744"/>
                  <a:pt x="3244215" y="7559040"/>
                  <a:pt x="3206115" y="7566660"/>
                </a:cubicBezTo>
                <a:cubicBezTo>
                  <a:pt x="3200400" y="7574280"/>
                  <a:pt x="3197023" y="7584434"/>
                  <a:pt x="3188970" y="7589520"/>
                </a:cubicBezTo>
                <a:cubicBezTo>
                  <a:pt x="3108399" y="7640407"/>
                  <a:pt x="3098069" y="7633453"/>
                  <a:pt x="3011805" y="7658100"/>
                </a:cubicBezTo>
                <a:cubicBezTo>
                  <a:pt x="2960224" y="7672837"/>
                  <a:pt x="2909971" y="7692656"/>
                  <a:pt x="2857500" y="7703820"/>
                </a:cubicBezTo>
                <a:cubicBezTo>
                  <a:pt x="2820048" y="7711788"/>
                  <a:pt x="2781228" y="7710776"/>
                  <a:pt x="2743200" y="7715250"/>
                </a:cubicBezTo>
                <a:cubicBezTo>
                  <a:pt x="2716444" y="7718398"/>
                  <a:pt x="2689860" y="7722870"/>
                  <a:pt x="2663190" y="7726680"/>
                </a:cubicBezTo>
                <a:cubicBezTo>
                  <a:pt x="2644140" y="7719060"/>
                  <a:pt x="2624692" y="7712369"/>
                  <a:pt x="2606040" y="7703820"/>
                </a:cubicBezTo>
                <a:cubicBezTo>
                  <a:pt x="2578934" y="7691396"/>
                  <a:pt x="2552416" y="7677703"/>
                  <a:pt x="2526030" y="7663815"/>
                </a:cubicBezTo>
                <a:cubicBezTo>
                  <a:pt x="2453317" y="7625545"/>
                  <a:pt x="2319497" y="7502593"/>
                  <a:pt x="2308860" y="7492365"/>
                </a:cubicBezTo>
                <a:cubicBezTo>
                  <a:pt x="2267894" y="7452975"/>
                  <a:pt x="2234374" y="7406385"/>
                  <a:pt x="2200275" y="7360920"/>
                </a:cubicBezTo>
                <a:cubicBezTo>
                  <a:pt x="2194560" y="7353300"/>
                  <a:pt x="2190790" y="7343722"/>
                  <a:pt x="2183130" y="7338060"/>
                </a:cubicBezTo>
                <a:cubicBezTo>
                  <a:pt x="2139806" y="7306038"/>
                  <a:pt x="2053760" y="7248512"/>
                  <a:pt x="1994535" y="7229475"/>
                </a:cubicBezTo>
                <a:cubicBezTo>
                  <a:pt x="1966792" y="7220558"/>
                  <a:pt x="1937385" y="7218045"/>
                  <a:pt x="1908810" y="7212330"/>
                </a:cubicBezTo>
                <a:cubicBezTo>
                  <a:pt x="1753346" y="7134598"/>
                  <a:pt x="1919030" y="7219803"/>
                  <a:pt x="1845945" y="7178040"/>
                </a:cubicBezTo>
                <a:cubicBezTo>
                  <a:pt x="1838548" y="7173813"/>
                  <a:pt x="1831577" y="7167299"/>
                  <a:pt x="1823085" y="7166610"/>
                </a:cubicBezTo>
                <a:cubicBezTo>
                  <a:pt x="1760397" y="7161527"/>
                  <a:pt x="1697355" y="7162800"/>
                  <a:pt x="1634490" y="7160895"/>
                </a:cubicBezTo>
                <a:cubicBezTo>
                  <a:pt x="1605915" y="7158990"/>
                  <a:pt x="1576847" y="7160796"/>
                  <a:pt x="1548765" y="7155180"/>
                </a:cubicBezTo>
                <a:cubicBezTo>
                  <a:pt x="1537873" y="7153002"/>
                  <a:pt x="1530847" y="7141169"/>
                  <a:pt x="1520190" y="7138035"/>
                </a:cubicBezTo>
                <a:cubicBezTo>
                  <a:pt x="1497956" y="7131496"/>
                  <a:pt x="1474633" y="7129261"/>
                  <a:pt x="1451610" y="7126605"/>
                </a:cubicBezTo>
                <a:cubicBezTo>
                  <a:pt x="1425048" y="7123540"/>
                  <a:pt x="1398174" y="7123843"/>
                  <a:pt x="1371600" y="7120890"/>
                </a:cubicBezTo>
                <a:cubicBezTo>
                  <a:pt x="1329561" y="7116219"/>
                  <a:pt x="1287885" y="7108630"/>
                  <a:pt x="1245870" y="7103745"/>
                </a:cubicBezTo>
                <a:cubicBezTo>
                  <a:pt x="1134949" y="7090847"/>
                  <a:pt x="1082997" y="7090385"/>
                  <a:pt x="965835" y="7080885"/>
                </a:cubicBezTo>
                <a:cubicBezTo>
                  <a:pt x="948641" y="7079491"/>
                  <a:pt x="931573" y="7076806"/>
                  <a:pt x="914400" y="7075170"/>
                </a:cubicBezTo>
                <a:cubicBezTo>
                  <a:pt x="891564" y="7072995"/>
                  <a:pt x="868680" y="7071360"/>
                  <a:pt x="845820" y="7069455"/>
                </a:cubicBezTo>
                <a:cubicBezTo>
                  <a:pt x="632997" y="7030760"/>
                  <a:pt x="941382" y="7084740"/>
                  <a:pt x="714375" y="7052310"/>
                </a:cubicBezTo>
                <a:cubicBezTo>
                  <a:pt x="552284" y="7029154"/>
                  <a:pt x="815313" y="7051038"/>
                  <a:pt x="577215" y="7035165"/>
                </a:cubicBezTo>
                <a:cubicBezTo>
                  <a:pt x="569595" y="7033260"/>
                  <a:pt x="561380" y="7032963"/>
                  <a:pt x="554355" y="7029450"/>
                </a:cubicBezTo>
                <a:cubicBezTo>
                  <a:pt x="542068" y="7023307"/>
                  <a:pt x="533734" y="7007957"/>
                  <a:pt x="520065" y="7006590"/>
                </a:cubicBezTo>
                <a:cubicBezTo>
                  <a:pt x="434419" y="6998025"/>
                  <a:pt x="482018" y="7002149"/>
                  <a:pt x="377190" y="6995160"/>
                </a:cubicBezTo>
                <a:lnTo>
                  <a:pt x="337185" y="6983730"/>
                </a:lnTo>
                <a:cubicBezTo>
                  <a:pt x="329607" y="6981663"/>
                  <a:pt x="322150" y="6978695"/>
                  <a:pt x="314325" y="6978015"/>
                </a:cubicBezTo>
                <a:cubicBezTo>
                  <a:pt x="278216" y="6974875"/>
                  <a:pt x="241935" y="6974205"/>
                  <a:pt x="205740" y="6972300"/>
                </a:cubicBezTo>
                <a:cubicBezTo>
                  <a:pt x="196215" y="6966585"/>
                  <a:pt x="185384" y="6962627"/>
                  <a:pt x="177165" y="6955155"/>
                </a:cubicBezTo>
                <a:cubicBezTo>
                  <a:pt x="164169" y="6943341"/>
                  <a:pt x="154689" y="6928146"/>
                  <a:pt x="142875" y="6915150"/>
                </a:cubicBezTo>
                <a:cubicBezTo>
                  <a:pt x="135626" y="6907176"/>
                  <a:pt x="126481" y="6900911"/>
                  <a:pt x="120015" y="6892290"/>
                </a:cubicBezTo>
                <a:cubicBezTo>
                  <a:pt x="114903" y="6885474"/>
                  <a:pt x="113697" y="6876246"/>
                  <a:pt x="108585" y="6869430"/>
                </a:cubicBezTo>
                <a:cubicBezTo>
                  <a:pt x="95901" y="6852518"/>
                  <a:pt x="79398" y="6841825"/>
                  <a:pt x="62865" y="6829425"/>
                </a:cubicBezTo>
                <a:cubicBezTo>
                  <a:pt x="51947" y="6763919"/>
                  <a:pt x="45920" y="6723411"/>
                  <a:pt x="22860" y="6646545"/>
                </a:cubicBezTo>
                <a:cubicBezTo>
                  <a:pt x="3458" y="6581872"/>
                  <a:pt x="10539" y="6608690"/>
                  <a:pt x="0" y="6566535"/>
                </a:cubicBezTo>
                <a:cubicBezTo>
                  <a:pt x="36921" y="6138250"/>
                  <a:pt x="26401" y="6345943"/>
                  <a:pt x="34290" y="5943600"/>
                </a:cubicBezTo>
                <a:cubicBezTo>
                  <a:pt x="32385" y="5930265"/>
                  <a:pt x="30623" y="5916909"/>
                  <a:pt x="28575" y="5903595"/>
                </a:cubicBezTo>
                <a:cubicBezTo>
                  <a:pt x="26813" y="5892142"/>
                  <a:pt x="22860" y="5880893"/>
                  <a:pt x="22860" y="5869305"/>
                </a:cubicBezTo>
                <a:cubicBezTo>
                  <a:pt x="22860" y="5855835"/>
                  <a:pt x="27031" y="5842682"/>
                  <a:pt x="28575" y="5829300"/>
                </a:cubicBezTo>
                <a:cubicBezTo>
                  <a:pt x="46347" y="5675279"/>
                  <a:pt x="30232" y="5769579"/>
                  <a:pt x="57150" y="5634990"/>
                </a:cubicBezTo>
                <a:cubicBezTo>
                  <a:pt x="55245" y="5598795"/>
                  <a:pt x="56332" y="5562318"/>
                  <a:pt x="51435" y="5526405"/>
                </a:cubicBezTo>
                <a:cubicBezTo>
                  <a:pt x="50507" y="5519599"/>
                  <a:pt x="43077" y="5515403"/>
                  <a:pt x="40005" y="5509260"/>
                </a:cubicBezTo>
                <a:cubicBezTo>
                  <a:pt x="37311" y="5503872"/>
                  <a:pt x="36195" y="5497830"/>
                  <a:pt x="34290" y="5492115"/>
                </a:cubicBezTo>
                <a:cubicBezTo>
                  <a:pt x="32385" y="5434965"/>
                  <a:pt x="28575" y="5377847"/>
                  <a:pt x="28575" y="5320665"/>
                </a:cubicBezTo>
                <a:cubicBezTo>
                  <a:pt x="28575" y="5261579"/>
                  <a:pt x="35448" y="5202574"/>
                  <a:pt x="34290" y="5143500"/>
                </a:cubicBezTo>
                <a:cubicBezTo>
                  <a:pt x="33539" y="5105217"/>
                  <a:pt x="26670" y="5067300"/>
                  <a:pt x="22860" y="5029200"/>
                </a:cubicBezTo>
                <a:cubicBezTo>
                  <a:pt x="49803" y="4800182"/>
                  <a:pt x="23468" y="5071166"/>
                  <a:pt x="28575" y="4823460"/>
                </a:cubicBezTo>
                <a:cubicBezTo>
                  <a:pt x="31640" y="4674792"/>
                  <a:pt x="39261" y="4526250"/>
                  <a:pt x="45720" y="4377690"/>
                </a:cubicBezTo>
                <a:cubicBezTo>
                  <a:pt x="49233" y="4296893"/>
                  <a:pt x="49615" y="4307691"/>
                  <a:pt x="62865" y="4234815"/>
                </a:cubicBezTo>
                <a:cubicBezTo>
                  <a:pt x="64773" y="4198571"/>
                  <a:pt x="68743" y="4102068"/>
                  <a:pt x="74295" y="4057650"/>
                </a:cubicBezTo>
                <a:cubicBezTo>
                  <a:pt x="82372" y="3993031"/>
                  <a:pt x="86116" y="3987637"/>
                  <a:pt x="102870" y="3926205"/>
                </a:cubicBezTo>
                <a:cubicBezTo>
                  <a:pt x="99060" y="3876675"/>
                  <a:pt x="90229" y="3827277"/>
                  <a:pt x="91440" y="3777615"/>
                </a:cubicBezTo>
                <a:cubicBezTo>
                  <a:pt x="92151" y="3748483"/>
                  <a:pt x="106165" y="3720930"/>
                  <a:pt x="108585" y="3691890"/>
                </a:cubicBezTo>
                <a:cubicBezTo>
                  <a:pt x="110642" y="3667206"/>
                  <a:pt x="103120" y="3641456"/>
                  <a:pt x="97155" y="3617595"/>
                </a:cubicBezTo>
                <a:cubicBezTo>
                  <a:pt x="95250" y="3592830"/>
                  <a:pt x="90943" y="3568133"/>
                  <a:pt x="91440" y="3543300"/>
                </a:cubicBezTo>
                <a:cubicBezTo>
                  <a:pt x="96879" y="3271366"/>
                  <a:pt x="114135" y="3410698"/>
                  <a:pt x="97155" y="3291840"/>
                </a:cubicBezTo>
                <a:cubicBezTo>
                  <a:pt x="100965" y="3223260"/>
                  <a:pt x="108585" y="3154786"/>
                  <a:pt x="108585" y="3086100"/>
                </a:cubicBezTo>
                <a:cubicBezTo>
                  <a:pt x="108585" y="3075841"/>
                  <a:pt x="97795" y="3067764"/>
                  <a:pt x="97155" y="3057525"/>
                </a:cubicBezTo>
                <a:cubicBezTo>
                  <a:pt x="95842" y="3036525"/>
                  <a:pt x="100965" y="3015615"/>
                  <a:pt x="102870" y="2994660"/>
                </a:cubicBezTo>
                <a:cubicBezTo>
                  <a:pt x="100965" y="2849880"/>
                  <a:pt x="101725" y="2705040"/>
                  <a:pt x="97155" y="2560320"/>
                </a:cubicBezTo>
                <a:cubicBezTo>
                  <a:pt x="96006" y="2523943"/>
                  <a:pt x="88381" y="2488033"/>
                  <a:pt x="85725" y="2451735"/>
                </a:cubicBezTo>
                <a:cubicBezTo>
                  <a:pt x="82663" y="2409894"/>
                  <a:pt x="82337" y="2367894"/>
                  <a:pt x="80010" y="2326005"/>
                </a:cubicBezTo>
                <a:cubicBezTo>
                  <a:pt x="78527" y="2299308"/>
                  <a:pt x="76200" y="2272665"/>
                  <a:pt x="74295" y="2245995"/>
                </a:cubicBezTo>
                <a:cubicBezTo>
                  <a:pt x="76200" y="2213610"/>
                  <a:pt x="77778" y="2181204"/>
                  <a:pt x="80010" y="2148840"/>
                </a:cubicBezTo>
                <a:cubicBezTo>
                  <a:pt x="82170" y="2117515"/>
                  <a:pt x="92729" y="2087078"/>
                  <a:pt x="80010" y="2057400"/>
                </a:cubicBezTo>
                <a:cubicBezTo>
                  <a:pt x="77304" y="2051087"/>
                  <a:pt x="72390" y="2045970"/>
                  <a:pt x="68580" y="2040255"/>
                </a:cubicBezTo>
                <a:cubicBezTo>
                  <a:pt x="64770" y="2017395"/>
                  <a:pt x="56403" y="1994838"/>
                  <a:pt x="57150" y="1971675"/>
                </a:cubicBezTo>
                <a:cubicBezTo>
                  <a:pt x="62499" y="1805862"/>
                  <a:pt x="52729" y="1744096"/>
                  <a:pt x="114300" y="1577340"/>
                </a:cubicBezTo>
                <a:cubicBezTo>
                  <a:pt x="134680" y="1522143"/>
                  <a:pt x="171450" y="1474470"/>
                  <a:pt x="200025" y="1423035"/>
                </a:cubicBezTo>
                <a:cubicBezTo>
                  <a:pt x="204714" y="1366764"/>
                  <a:pt x="210576" y="1342146"/>
                  <a:pt x="200025" y="1285875"/>
                </a:cubicBezTo>
                <a:cubicBezTo>
                  <a:pt x="197410" y="1271929"/>
                  <a:pt x="179089" y="1250340"/>
                  <a:pt x="171450" y="1240155"/>
                </a:cubicBezTo>
                <a:cubicBezTo>
                  <a:pt x="169545" y="1203960"/>
                  <a:pt x="170053" y="1167557"/>
                  <a:pt x="165735" y="1131570"/>
                </a:cubicBezTo>
                <a:cubicBezTo>
                  <a:pt x="164300" y="1119608"/>
                  <a:pt x="157475" y="1108904"/>
                  <a:pt x="154305" y="1097280"/>
                </a:cubicBezTo>
                <a:cubicBezTo>
                  <a:pt x="151749" y="1087909"/>
                  <a:pt x="150495" y="1078230"/>
                  <a:pt x="148590" y="1068705"/>
                </a:cubicBezTo>
                <a:cubicBezTo>
                  <a:pt x="146685" y="1038225"/>
                  <a:pt x="146514" y="1007587"/>
                  <a:pt x="142875" y="977265"/>
                </a:cubicBezTo>
                <a:cubicBezTo>
                  <a:pt x="140782" y="959827"/>
                  <a:pt x="134156" y="943183"/>
                  <a:pt x="131445" y="925830"/>
                </a:cubicBezTo>
                <a:cubicBezTo>
                  <a:pt x="124624" y="882174"/>
                  <a:pt x="120015" y="838200"/>
                  <a:pt x="114300" y="794385"/>
                </a:cubicBezTo>
                <a:cubicBezTo>
                  <a:pt x="110490" y="721995"/>
                  <a:pt x="107801" y="649537"/>
                  <a:pt x="102870" y="577215"/>
                </a:cubicBezTo>
                <a:cubicBezTo>
                  <a:pt x="102082" y="565654"/>
                  <a:pt x="100338" y="554067"/>
                  <a:pt x="97155" y="542925"/>
                </a:cubicBezTo>
                <a:cubicBezTo>
                  <a:pt x="92684" y="527275"/>
                  <a:pt x="86831" y="511983"/>
                  <a:pt x="80010" y="497205"/>
                </a:cubicBezTo>
                <a:cubicBezTo>
                  <a:pt x="75355" y="487119"/>
                  <a:pt x="68580" y="478155"/>
                  <a:pt x="62865" y="468630"/>
                </a:cubicBezTo>
                <a:cubicBezTo>
                  <a:pt x="48094" y="335692"/>
                  <a:pt x="53196" y="405583"/>
                  <a:pt x="68580" y="154305"/>
                </a:cubicBezTo>
                <a:cubicBezTo>
                  <a:pt x="68948" y="148292"/>
                  <a:pt x="72988" y="143041"/>
                  <a:pt x="74295" y="137160"/>
                </a:cubicBezTo>
                <a:cubicBezTo>
                  <a:pt x="76809" y="125848"/>
                  <a:pt x="77496" y="114182"/>
                  <a:pt x="80010" y="102870"/>
                </a:cubicBezTo>
                <a:cubicBezTo>
                  <a:pt x="81317" y="96989"/>
                  <a:pt x="85391" y="91740"/>
                  <a:pt x="85725" y="85725"/>
                </a:cubicBezTo>
                <a:cubicBezTo>
                  <a:pt x="87310" y="57194"/>
                  <a:pt x="85725" y="28575"/>
                  <a:pt x="85725" y="0"/>
                </a:cubicBez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090988"/>
      </p:ext>
    </p:extLst>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30723"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30724" name="Picture 6" descr="http://www.schizophrenia.com/sz.images/schizophrenia.risks.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1">
            <a:extLst>
              <a:ext uri="{FF2B5EF4-FFF2-40B4-BE49-F238E27FC236}">
                <a16:creationId xmlns:a16="http://schemas.microsoft.com/office/drawing/2014/main" id="{91322FA7-4024-4161-B822-BBDDD8CFA939}"/>
              </a:ext>
            </a:extLst>
          </p:cNvPr>
          <p:cNvSpPr/>
          <p:nvPr/>
        </p:nvSpPr>
        <p:spPr>
          <a:xfrm>
            <a:off x="5410200" y="762000"/>
            <a:ext cx="3657600" cy="5029200"/>
          </a:xfrm>
          <a:prstGeom prst="rect">
            <a:avLst/>
          </a:prstGeom>
          <a:gradFill flip="none" rotWithShape="1">
            <a:gsLst>
              <a:gs pos="0">
                <a:srgbClr val="002060"/>
              </a:gs>
              <a:gs pos="46000">
                <a:srgbClr val="1F2795"/>
              </a:gs>
              <a:gs pos="100000">
                <a:srgbClr val="00206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090301"/>
      </p:ext>
    </p:extLst>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FB95A7C-65C0-462A-B5B5-6722B464CF3E}"/>
              </a:ext>
            </a:extLst>
          </p:cNvPr>
          <p:cNvGrpSpPr/>
          <p:nvPr/>
        </p:nvGrpSpPr>
        <p:grpSpPr>
          <a:xfrm>
            <a:off x="762000" y="-146887"/>
            <a:ext cx="8991600" cy="6776287"/>
            <a:chOff x="1811810" y="-375484"/>
            <a:chExt cx="6663379" cy="7304166"/>
          </a:xfrm>
          <a:scene3d>
            <a:camera prst="perspectiveHeroicExtremeRightFacing" zoom="82000">
              <a:rot lat="21300000" lon="20400000" rev="180000"/>
            </a:camera>
            <a:lightRig rig="morning" dir="t">
              <a:rot lat="0" lon="0" rev="20400000"/>
            </a:lightRig>
          </a:scene3d>
        </p:grpSpPr>
        <p:sp>
          <p:nvSpPr>
            <p:cNvPr id="4" name="Freeform: Shape 3">
              <a:extLst>
                <a:ext uri="{FF2B5EF4-FFF2-40B4-BE49-F238E27FC236}">
                  <a16:creationId xmlns:a16="http://schemas.microsoft.com/office/drawing/2014/main" id="{08B107A2-D818-4072-A8F7-74EC8F162D9A}"/>
                </a:ext>
              </a:extLst>
            </p:cNvPr>
            <p:cNvSpPr/>
            <p:nvPr/>
          </p:nvSpPr>
          <p:spPr>
            <a:xfrm>
              <a:off x="1811810"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Symptoms </a:t>
              </a:r>
              <a:r>
                <a:rPr lang="en-US" sz="2500" b="1" kern="1200" dirty="0">
                  <a:effectLst>
                    <a:outerShdw blurRad="38100" dist="38100" dir="2700000" algn="tl">
                      <a:srgbClr val="000000">
                        <a:alpha val="43137"/>
                      </a:srgbClr>
                    </a:outerShdw>
                  </a:effectLst>
                  <a:sym typeface="Wingdings" panose="05000000000000000000" pitchFamily="2" charset="2"/>
                </a:rPr>
                <a:t></a:t>
              </a:r>
              <a:r>
                <a:rPr lang="en-US" sz="2500" b="1" kern="1200" dirty="0">
                  <a:effectLst>
                    <a:outerShdw blurRad="38100" dist="38100" dir="2700000" algn="tl">
                      <a:srgbClr val="000000">
                        <a:alpha val="43137"/>
                      </a:srgbClr>
                    </a:outerShdw>
                  </a:effectLst>
                </a:rPr>
                <a:t> Vulnerability</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Biological, Psychosocial and Environmental</a:t>
              </a:r>
              <a:endParaRPr lang="ar-SA" sz="2500" b="1" kern="1200" dirty="0">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id="{B1266C5D-97E5-41DC-9AE3-39CB921AA787}"/>
                </a:ext>
              </a:extLst>
            </p:cNvPr>
            <p:cNvSpPr/>
            <p:nvPr/>
          </p:nvSpPr>
          <p:spPr>
            <a:xfrm>
              <a:off x="1811810"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Stress-Diathesis Model:</a:t>
              </a:r>
              <a:endParaRPr lang="ar-SA" sz="1800" b="1" kern="1200">
                <a:effectLst>
                  <a:outerShdw blurRad="38100" dist="38100" dir="2700000" algn="tl">
                    <a:srgbClr val="000000">
                      <a:alpha val="43137"/>
                    </a:srgbClr>
                  </a:outerShdw>
                </a:effectLst>
              </a:endParaRPr>
            </a:p>
          </p:txBody>
        </p:sp>
        <p:sp>
          <p:nvSpPr>
            <p:cNvPr id="7" name="Oval 6" descr="What’s Your Level of &lt;strong&gt;Stress&lt;/strong&gt;? | Haas Health Online">
              <a:extLst>
                <a:ext uri="{FF2B5EF4-FFF2-40B4-BE49-F238E27FC236}">
                  <a16:creationId xmlns:a16="http://schemas.microsoft.com/office/drawing/2014/main" id="{0BB6B715-06A4-49F8-A0F8-70477D455DB3}"/>
                </a:ext>
              </a:extLst>
            </p:cNvPr>
            <p:cNvSpPr/>
            <p:nvPr/>
          </p:nvSpPr>
          <p:spPr>
            <a:xfrm>
              <a:off x="3979476" y="1984385"/>
              <a:ext cx="1035725" cy="1035725"/>
            </a:xfrm>
            <a:prstGeom prst="ellipse">
              <a:avLst/>
            </a:prstGeom>
            <a:blipFill>
              <a:blip r:embed="rId2">
                <a:extLst>
                  <a:ext uri="{28A0092B-C50C-407E-A947-70E740481C1C}">
                    <a14:useLocalDpi xmlns:a14="http://schemas.microsoft.com/office/drawing/2010/main" val="0"/>
                  </a:ext>
                </a:extLst>
              </a:blip>
              <a:srcRect/>
              <a:stretch>
                <a:fillRect l="-38000" r="-38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8A04A255-9388-4870-B0E2-0311D263DE6A}"/>
                </a:ext>
              </a:extLst>
            </p:cNvPr>
            <p:cNvSpPr/>
            <p:nvPr/>
          </p:nvSpPr>
          <p:spPr>
            <a:xfrm>
              <a:off x="5271797"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Areas of the brain</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Dopamine </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Other </a:t>
              </a:r>
              <a:endParaRPr lang="ar-SA" sz="2500" b="1" kern="1200" dirty="0">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id="{829FB67B-F744-4B41-884A-C219C1C7E2D1}"/>
                </a:ext>
              </a:extLst>
            </p:cNvPr>
            <p:cNvSpPr/>
            <p:nvPr/>
          </p:nvSpPr>
          <p:spPr>
            <a:xfrm>
              <a:off x="5271797"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Neurobiology</a:t>
              </a:r>
              <a:endParaRPr lang="ar-SA" sz="1800" b="1" kern="1200">
                <a:effectLst>
                  <a:outerShdw blurRad="38100" dist="38100" dir="2700000" algn="tl">
                    <a:srgbClr val="000000">
                      <a:alpha val="43137"/>
                    </a:srgbClr>
                  </a:outerShdw>
                </a:effectLst>
              </a:endParaRPr>
            </a:p>
          </p:txBody>
        </p:sp>
        <p:sp>
          <p:nvSpPr>
            <p:cNvPr id="10" name="Oval 9" descr="10 Ways to Increase the &lt;strong&gt;Dopamine&lt;/strong&gt; In Your Brain">
              <a:extLst>
                <a:ext uri="{FF2B5EF4-FFF2-40B4-BE49-F238E27FC236}">
                  <a16:creationId xmlns:a16="http://schemas.microsoft.com/office/drawing/2014/main" id="{11E5D53D-264E-40D4-9099-BD28C333F99E}"/>
                </a:ext>
              </a:extLst>
            </p:cNvPr>
            <p:cNvSpPr/>
            <p:nvPr/>
          </p:nvSpPr>
          <p:spPr>
            <a:xfrm>
              <a:off x="7439464" y="1984385"/>
              <a:ext cx="1035725" cy="1035725"/>
            </a:xfrm>
            <a:prstGeom prst="ellipse">
              <a:avLst/>
            </a:prstGeom>
            <a:blipFill>
              <a:blip r:embed="rId3" cstate="print">
                <a:extLst>
                  <a:ext uri="{28A0092B-C50C-407E-A947-70E740481C1C}">
                    <a14:useLocalDpi xmlns:a14="http://schemas.microsoft.com/office/drawing/2010/main" val="0"/>
                  </a:ext>
                </a:extLst>
              </a:blip>
              <a:srcRect/>
              <a:stretch>
                <a:fillRect l="-13000" r="-13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590FF5F2-D719-4E79-BA20-1817882870B1}"/>
                </a:ext>
              </a:extLst>
            </p:cNvPr>
            <p:cNvSpPr/>
            <p:nvPr/>
          </p:nvSpPr>
          <p:spPr>
            <a:xfrm>
              <a:off x="1811810" y="3533083"/>
              <a:ext cx="2959216"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structures or connections</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Limbic system</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Basal ganglia</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Cerebellum</a:t>
              </a:r>
              <a:endParaRPr lang="ar-SA" sz="2500" b="1" kern="1200" dirty="0">
                <a:effectLst>
                  <a:outerShdw blurRad="38100" dist="38100" dir="2700000" algn="tl">
                    <a:srgbClr val="000000">
                      <a:alpha val="43137"/>
                    </a:srgbClr>
                  </a:outerShdw>
                </a:effectLst>
              </a:endParaRPr>
            </a:p>
          </p:txBody>
        </p:sp>
        <p:sp>
          <p:nvSpPr>
            <p:cNvPr id="12" name="Freeform: Shape 11">
              <a:extLst>
                <a:ext uri="{FF2B5EF4-FFF2-40B4-BE49-F238E27FC236}">
                  <a16:creationId xmlns:a16="http://schemas.microsoft.com/office/drawing/2014/main" id="{86964AE0-3D4F-4276-9E6C-04252AFD75D1}"/>
                </a:ext>
              </a:extLst>
            </p:cNvPr>
            <p:cNvSpPr/>
            <p:nvPr/>
          </p:nvSpPr>
          <p:spPr>
            <a:xfrm>
              <a:off x="1811810" y="5742075"/>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Neuropathology</a:t>
              </a:r>
              <a:endParaRPr lang="ar-SA" sz="1800" b="1" kern="1200">
                <a:effectLst>
                  <a:outerShdw blurRad="38100" dist="38100" dir="2700000" algn="tl">
                    <a:srgbClr val="000000">
                      <a:alpha val="43137"/>
                    </a:srgbClr>
                  </a:outerShdw>
                </a:effectLst>
              </a:endParaRPr>
            </a:p>
          </p:txBody>
        </p:sp>
        <p:sp>
          <p:nvSpPr>
            <p:cNvPr id="13" name="Oval 12" descr="Ataxia Examination Related Keywords &amp; Suggestions - Ataxia Examination ...">
              <a:extLst>
                <a:ext uri="{FF2B5EF4-FFF2-40B4-BE49-F238E27FC236}">
                  <a16:creationId xmlns:a16="http://schemas.microsoft.com/office/drawing/2014/main" id="{F2440A06-0539-4719-BA51-6C4CE5EDB0A5}"/>
                </a:ext>
              </a:extLst>
            </p:cNvPr>
            <p:cNvSpPr/>
            <p:nvPr/>
          </p:nvSpPr>
          <p:spPr>
            <a:xfrm>
              <a:off x="3979477" y="5892953"/>
              <a:ext cx="1035725" cy="1035725"/>
            </a:xfrm>
            <a:prstGeom prst="ellipse">
              <a:avLst/>
            </a:prstGeom>
            <a:blipFill>
              <a:blip r:embed="rId4" cstate="print">
                <a:extLst>
                  <a:ext uri="{28A0092B-C50C-407E-A947-70E740481C1C}">
                    <a14:useLocalDpi xmlns:a14="http://schemas.microsoft.com/office/drawing/2010/main" val="0"/>
                  </a:ext>
                </a:extLst>
              </a:blip>
              <a:srcRect/>
              <a:stretch>
                <a:fillRect l="-9000" r="-9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5A7BB490-4088-4133-A1FA-4F6140C51C74}"/>
                </a:ext>
              </a:extLst>
            </p:cNvPr>
            <p:cNvSpPr/>
            <p:nvPr/>
          </p:nvSpPr>
          <p:spPr>
            <a:xfrm>
              <a:off x="5271798" y="3533083"/>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Family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Twin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Chromosome.</a:t>
              </a:r>
              <a:endParaRPr lang="ar-SA" sz="2500" b="1" kern="1200" dirty="0">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id="{0B7BFF67-E410-4269-AFB0-E3799AC510E8}"/>
                </a:ext>
              </a:extLst>
            </p:cNvPr>
            <p:cNvSpPr/>
            <p:nvPr/>
          </p:nvSpPr>
          <p:spPr>
            <a:xfrm>
              <a:off x="5271797" y="574207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Genetic Factors</a:t>
              </a:r>
              <a:endParaRPr lang="ar-SA" sz="1800" b="1" kern="1200">
                <a:effectLst>
                  <a:outerShdw blurRad="38100" dist="38100" dir="2700000" algn="tl">
                    <a:srgbClr val="000000">
                      <a:alpha val="43137"/>
                    </a:srgbClr>
                  </a:outerShdw>
                </a:effectLst>
              </a:endParaRPr>
            </a:p>
          </p:txBody>
        </p:sp>
        <p:sp>
          <p:nvSpPr>
            <p:cNvPr id="16" name="Oval 15" descr="&lt;strong&gt;Genetic&lt;/strong&gt; Disorders UK - About &lt;strong&gt;genetic&lt;/strong&gt; disorders">
              <a:extLst>
                <a:ext uri="{FF2B5EF4-FFF2-40B4-BE49-F238E27FC236}">
                  <a16:creationId xmlns:a16="http://schemas.microsoft.com/office/drawing/2014/main" id="{4A0BC70D-E75D-4092-8681-EE3390FA0E12}"/>
                </a:ext>
              </a:extLst>
            </p:cNvPr>
            <p:cNvSpPr/>
            <p:nvPr/>
          </p:nvSpPr>
          <p:spPr>
            <a:xfrm>
              <a:off x="7439463" y="5892957"/>
              <a:ext cx="1035725" cy="1035725"/>
            </a:xfrm>
            <a:prstGeom prst="ellipse">
              <a:avLst/>
            </a:prstGeom>
            <a:blipFill>
              <a:blip r:embed="rId5" cstate="print">
                <a:extLst>
                  <a:ext uri="{28A0092B-C50C-407E-A947-70E740481C1C}">
                    <a14:useLocalDpi xmlns:a14="http://schemas.microsoft.com/office/drawing/2010/main" val="0"/>
                  </a:ext>
                </a:extLst>
              </a:blip>
              <a:srcRect/>
              <a:stretch>
                <a:fillRect/>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2" name="Freeform: Shape 1">
            <a:extLst>
              <a:ext uri="{FF2B5EF4-FFF2-40B4-BE49-F238E27FC236}">
                <a16:creationId xmlns:a16="http://schemas.microsoft.com/office/drawing/2014/main" id="{C469AD5E-53A1-4CAA-984E-BE43A762BEB6}"/>
              </a:ext>
            </a:extLst>
          </p:cNvPr>
          <p:cNvSpPr/>
          <p:nvPr/>
        </p:nvSpPr>
        <p:spPr>
          <a:xfrm>
            <a:off x="308610" y="-542925"/>
            <a:ext cx="8127654" cy="8023860"/>
          </a:xfrm>
          <a:custGeom>
            <a:avLst/>
            <a:gdLst>
              <a:gd name="connsiteX0" fmla="*/ 4554855 w 8127654"/>
              <a:gd name="connsiteY0" fmla="*/ 828675 h 8023860"/>
              <a:gd name="connsiteX1" fmla="*/ 4566285 w 8127654"/>
              <a:gd name="connsiteY1" fmla="*/ 868680 h 8023860"/>
              <a:gd name="connsiteX2" fmla="*/ 4572000 w 8127654"/>
              <a:gd name="connsiteY2" fmla="*/ 948690 h 8023860"/>
              <a:gd name="connsiteX3" fmla="*/ 4594860 w 8127654"/>
              <a:gd name="connsiteY3" fmla="*/ 1011555 h 8023860"/>
              <a:gd name="connsiteX4" fmla="*/ 4623435 w 8127654"/>
              <a:gd name="connsiteY4" fmla="*/ 1228725 h 8023860"/>
              <a:gd name="connsiteX5" fmla="*/ 4657725 w 8127654"/>
              <a:gd name="connsiteY5" fmla="*/ 1343025 h 8023860"/>
              <a:gd name="connsiteX6" fmla="*/ 4669155 w 8127654"/>
              <a:gd name="connsiteY6" fmla="*/ 1383030 h 8023860"/>
              <a:gd name="connsiteX7" fmla="*/ 4674870 w 8127654"/>
              <a:gd name="connsiteY7" fmla="*/ 1400175 h 8023860"/>
              <a:gd name="connsiteX8" fmla="*/ 4686300 w 8127654"/>
              <a:gd name="connsiteY8" fmla="*/ 1474470 h 8023860"/>
              <a:gd name="connsiteX9" fmla="*/ 4703445 w 8127654"/>
              <a:gd name="connsiteY9" fmla="*/ 1508760 h 8023860"/>
              <a:gd name="connsiteX10" fmla="*/ 4714875 w 8127654"/>
              <a:gd name="connsiteY10" fmla="*/ 1560195 h 8023860"/>
              <a:gd name="connsiteX11" fmla="*/ 4720590 w 8127654"/>
              <a:gd name="connsiteY11" fmla="*/ 1600200 h 8023860"/>
              <a:gd name="connsiteX12" fmla="*/ 4732020 w 8127654"/>
              <a:gd name="connsiteY12" fmla="*/ 2028825 h 8023860"/>
              <a:gd name="connsiteX13" fmla="*/ 4737735 w 8127654"/>
              <a:gd name="connsiteY13" fmla="*/ 2068830 h 8023860"/>
              <a:gd name="connsiteX14" fmla="*/ 4749165 w 8127654"/>
              <a:gd name="connsiteY14" fmla="*/ 2114550 h 8023860"/>
              <a:gd name="connsiteX15" fmla="*/ 4766310 w 8127654"/>
              <a:gd name="connsiteY15" fmla="*/ 2154555 h 8023860"/>
              <a:gd name="connsiteX16" fmla="*/ 4772025 w 8127654"/>
              <a:gd name="connsiteY16" fmla="*/ 2183130 h 8023860"/>
              <a:gd name="connsiteX17" fmla="*/ 4777740 w 8127654"/>
              <a:gd name="connsiteY17" fmla="*/ 2205990 h 8023860"/>
              <a:gd name="connsiteX18" fmla="*/ 4794885 w 8127654"/>
              <a:gd name="connsiteY18" fmla="*/ 2257425 h 8023860"/>
              <a:gd name="connsiteX19" fmla="*/ 4794885 w 8127654"/>
              <a:gd name="connsiteY19" fmla="*/ 2583180 h 8023860"/>
              <a:gd name="connsiteX20" fmla="*/ 4777740 w 8127654"/>
              <a:gd name="connsiteY20" fmla="*/ 2623185 h 8023860"/>
              <a:gd name="connsiteX21" fmla="*/ 4772025 w 8127654"/>
              <a:gd name="connsiteY21" fmla="*/ 2640330 h 8023860"/>
              <a:gd name="connsiteX22" fmla="*/ 4766310 w 8127654"/>
              <a:gd name="connsiteY22" fmla="*/ 2680335 h 8023860"/>
              <a:gd name="connsiteX23" fmla="*/ 4760595 w 8127654"/>
              <a:gd name="connsiteY23" fmla="*/ 2697480 h 8023860"/>
              <a:gd name="connsiteX24" fmla="*/ 4772025 w 8127654"/>
              <a:gd name="connsiteY24" fmla="*/ 2823210 h 8023860"/>
              <a:gd name="connsiteX25" fmla="*/ 4783455 w 8127654"/>
              <a:gd name="connsiteY25" fmla="*/ 2851785 h 8023860"/>
              <a:gd name="connsiteX26" fmla="*/ 4789170 w 8127654"/>
              <a:gd name="connsiteY26" fmla="*/ 2868930 h 8023860"/>
              <a:gd name="connsiteX27" fmla="*/ 4794885 w 8127654"/>
              <a:gd name="connsiteY27" fmla="*/ 2908935 h 8023860"/>
              <a:gd name="connsiteX28" fmla="*/ 4800600 w 8127654"/>
              <a:gd name="connsiteY28" fmla="*/ 3006090 h 8023860"/>
              <a:gd name="connsiteX29" fmla="*/ 4806315 w 8127654"/>
              <a:gd name="connsiteY29" fmla="*/ 3023235 h 8023860"/>
              <a:gd name="connsiteX30" fmla="*/ 4823460 w 8127654"/>
              <a:gd name="connsiteY30" fmla="*/ 3034665 h 8023860"/>
              <a:gd name="connsiteX31" fmla="*/ 4834890 w 8127654"/>
              <a:gd name="connsiteY31" fmla="*/ 3051810 h 8023860"/>
              <a:gd name="connsiteX32" fmla="*/ 4846320 w 8127654"/>
              <a:gd name="connsiteY32" fmla="*/ 3086100 h 8023860"/>
              <a:gd name="connsiteX33" fmla="*/ 4863465 w 8127654"/>
              <a:gd name="connsiteY33" fmla="*/ 3103245 h 8023860"/>
              <a:gd name="connsiteX34" fmla="*/ 4869180 w 8127654"/>
              <a:gd name="connsiteY34" fmla="*/ 3143250 h 8023860"/>
              <a:gd name="connsiteX35" fmla="*/ 4874895 w 8127654"/>
              <a:gd name="connsiteY35" fmla="*/ 3166110 h 8023860"/>
              <a:gd name="connsiteX36" fmla="*/ 4880610 w 8127654"/>
              <a:gd name="connsiteY36" fmla="*/ 3251835 h 8023860"/>
              <a:gd name="connsiteX37" fmla="*/ 4897755 w 8127654"/>
              <a:gd name="connsiteY37" fmla="*/ 3480435 h 8023860"/>
              <a:gd name="connsiteX38" fmla="*/ 4903470 w 8127654"/>
              <a:gd name="connsiteY38" fmla="*/ 3503295 h 8023860"/>
              <a:gd name="connsiteX39" fmla="*/ 4926330 w 8127654"/>
              <a:gd name="connsiteY39" fmla="*/ 3674745 h 8023860"/>
              <a:gd name="connsiteX40" fmla="*/ 4943475 w 8127654"/>
              <a:gd name="connsiteY40" fmla="*/ 3663315 h 8023860"/>
              <a:gd name="connsiteX41" fmla="*/ 4949190 w 8127654"/>
              <a:gd name="connsiteY41" fmla="*/ 3646170 h 8023860"/>
              <a:gd name="connsiteX42" fmla="*/ 5029200 w 8127654"/>
              <a:gd name="connsiteY42" fmla="*/ 3640455 h 8023860"/>
              <a:gd name="connsiteX43" fmla="*/ 5052060 w 8127654"/>
              <a:gd name="connsiteY43" fmla="*/ 3646170 h 8023860"/>
              <a:gd name="connsiteX44" fmla="*/ 5086350 w 8127654"/>
              <a:gd name="connsiteY44" fmla="*/ 3657600 h 8023860"/>
              <a:gd name="connsiteX45" fmla="*/ 5194935 w 8127654"/>
              <a:gd name="connsiteY45" fmla="*/ 3669030 h 8023860"/>
              <a:gd name="connsiteX46" fmla="*/ 5252085 w 8127654"/>
              <a:gd name="connsiteY46" fmla="*/ 3680460 h 8023860"/>
              <a:gd name="connsiteX47" fmla="*/ 5274945 w 8127654"/>
              <a:gd name="connsiteY47" fmla="*/ 3691890 h 8023860"/>
              <a:gd name="connsiteX48" fmla="*/ 5680710 w 8127654"/>
              <a:gd name="connsiteY48" fmla="*/ 3697605 h 8023860"/>
              <a:gd name="connsiteX49" fmla="*/ 6092190 w 8127654"/>
              <a:gd name="connsiteY49" fmla="*/ 3686175 h 8023860"/>
              <a:gd name="connsiteX50" fmla="*/ 6297930 w 8127654"/>
              <a:gd name="connsiteY50" fmla="*/ 3663315 h 8023860"/>
              <a:gd name="connsiteX51" fmla="*/ 6406515 w 8127654"/>
              <a:gd name="connsiteY51" fmla="*/ 3657600 h 8023860"/>
              <a:gd name="connsiteX52" fmla="*/ 6566535 w 8127654"/>
              <a:gd name="connsiteY52" fmla="*/ 3640455 h 8023860"/>
              <a:gd name="connsiteX53" fmla="*/ 6669405 w 8127654"/>
              <a:gd name="connsiteY53" fmla="*/ 3634740 h 8023860"/>
              <a:gd name="connsiteX54" fmla="*/ 6755130 w 8127654"/>
              <a:gd name="connsiteY54" fmla="*/ 3640455 h 8023860"/>
              <a:gd name="connsiteX55" fmla="*/ 6823710 w 8127654"/>
              <a:gd name="connsiteY55" fmla="*/ 3651885 h 8023860"/>
              <a:gd name="connsiteX56" fmla="*/ 6978015 w 8127654"/>
              <a:gd name="connsiteY56" fmla="*/ 3657600 h 8023860"/>
              <a:gd name="connsiteX57" fmla="*/ 7360920 w 8127654"/>
              <a:gd name="connsiteY57" fmla="*/ 3669030 h 8023860"/>
              <a:gd name="connsiteX58" fmla="*/ 7446645 w 8127654"/>
              <a:gd name="connsiteY58" fmla="*/ 3674745 h 8023860"/>
              <a:gd name="connsiteX59" fmla="*/ 7486650 w 8127654"/>
              <a:gd name="connsiteY59" fmla="*/ 3680460 h 8023860"/>
              <a:gd name="connsiteX60" fmla="*/ 7503795 w 8127654"/>
              <a:gd name="connsiteY60" fmla="*/ 3691890 h 8023860"/>
              <a:gd name="connsiteX61" fmla="*/ 7543800 w 8127654"/>
              <a:gd name="connsiteY61" fmla="*/ 3697605 h 8023860"/>
              <a:gd name="connsiteX62" fmla="*/ 7618095 w 8127654"/>
              <a:gd name="connsiteY62" fmla="*/ 3714750 h 8023860"/>
              <a:gd name="connsiteX63" fmla="*/ 7663815 w 8127654"/>
              <a:gd name="connsiteY63" fmla="*/ 3743325 h 8023860"/>
              <a:gd name="connsiteX64" fmla="*/ 7686675 w 8127654"/>
              <a:gd name="connsiteY64" fmla="*/ 3749040 h 8023860"/>
              <a:gd name="connsiteX65" fmla="*/ 7703820 w 8127654"/>
              <a:gd name="connsiteY65" fmla="*/ 3754755 h 8023860"/>
              <a:gd name="connsiteX66" fmla="*/ 7778115 w 8127654"/>
              <a:gd name="connsiteY66" fmla="*/ 3771900 h 8023860"/>
              <a:gd name="connsiteX67" fmla="*/ 7806690 w 8127654"/>
              <a:gd name="connsiteY67" fmla="*/ 3783330 h 8023860"/>
              <a:gd name="connsiteX68" fmla="*/ 7806690 w 8127654"/>
              <a:gd name="connsiteY68" fmla="*/ 3823335 h 8023860"/>
              <a:gd name="connsiteX69" fmla="*/ 7823835 w 8127654"/>
              <a:gd name="connsiteY69" fmla="*/ 3983355 h 8023860"/>
              <a:gd name="connsiteX70" fmla="*/ 7818120 w 8127654"/>
              <a:gd name="connsiteY70" fmla="*/ 4257675 h 8023860"/>
              <a:gd name="connsiteX71" fmla="*/ 7812405 w 8127654"/>
              <a:gd name="connsiteY71" fmla="*/ 4286250 h 8023860"/>
              <a:gd name="connsiteX72" fmla="*/ 7818120 w 8127654"/>
              <a:gd name="connsiteY72" fmla="*/ 4469130 h 8023860"/>
              <a:gd name="connsiteX73" fmla="*/ 7835265 w 8127654"/>
              <a:gd name="connsiteY73" fmla="*/ 4480560 h 8023860"/>
              <a:gd name="connsiteX74" fmla="*/ 7846695 w 8127654"/>
              <a:gd name="connsiteY74" fmla="*/ 4509135 h 8023860"/>
              <a:gd name="connsiteX75" fmla="*/ 7863840 w 8127654"/>
              <a:gd name="connsiteY75" fmla="*/ 4520565 h 8023860"/>
              <a:gd name="connsiteX76" fmla="*/ 7869555 w 8127654"/>
              <a:gd name="connsiteY76" fmla="*/ 4543425 h 8023860"/>
              <a:gd name="connsiteX77" fmla="*/ 7880985 w 8127654"/>
              <a:gd name="connsiteY77" fmla="*/ 4560570 h 8023860"/>
              <a:gd name="connsiteX78" fmla="*/ 7909560 w 8127654"/>
              <a:gd name="connsiteY78" fmla="*/ 4600575 h 8023860"/>
              <a:gd name="connsiteX79" fmla="*/ 7920990 w 8127654"/>
              <a:gd name="connsiteY79" fmla="*/ 4652010 h 8023860"/>
              <a:gd name="connsiteX80" fmla="*/ 7938135 w 8127654"/>
              <a:gd name="connsiteY80" fmla="*/ 4669155 h 8023860"/>
              <a:gd name="connsiteX81" fmla="*/ 7955280 w 8127654"/>
              <a:gd name="connsiteY81" fmla="*/ 4737735 h 8023860"/>
              <a:gd name="connsiteX82" fmla="*/ 7960995 w 8127654"/>
              <a:gd name="connsiteY82" fmla="*/ 4766310 h 8023860"/>
              <a:gd name="connsiteX83" fmla="*/ 7972425 w 8127654"/>
              <a:gd name="connsiteY83" fmla="*/ 4789170 h 8023860"/>
              <a:gd name="connsiteX84" fmla="*/ 7989570 w 8127654"/>
              <a:gd name="connsiteY84" fmla="*/ 4852035 h 8023860"/>
              <a:gd name="connsiteX85" fmla="*/ 7995285 w 8127654"/>
              <a:gd name="connsiteY85" fmla="*/ 4869180 h 8023860"/>
              <a:gd name="connsiteX86" fmla="*/ 8001000 w 8127654"/>
              <a:gd name="connsiteY86" fmla="*/ 4892040 h 8023860"/>
              <a:gd name="connsiteX87" fmla="*/ 8012430 w 8127654"/>
              <a:gd name="connsiteY87" fmla="*/ 4914900 h 8023860"/>
              <a:gd name="connsiteX88" fmla="*/ 8018145 w 8127654"/>
              <a:gd name="connsiteY88" fmla="*/ 4932045 h 8023860"/>
              <a:gd name="connsiteX89" fmla="*/ 8029575 w 8127654"/>
              <a:gd name="connsiteY89" fmla="*/ 5034915 h 8023860"/>
              <a:gd name="connsiteX90" fmla="*/ 8035290 w 8127654"/>
              <a:gd name="connsiteY90" fmla="*/ 5063490 h 8023860"/>
              <a:gd name="connsiteX91" fmla="*/ 8052435 w 8127654"/>
              <a:gd name="connsiteY91" fmla="*/ 5109210 h 8023860"/>
              <a:gd name="connsiteX92" fmla="*/ 8063865 w 8127654"/>
              <a:gd name="connsiteY92" fmla="*/ 5126355 h 8023860"/>
              <a:gd name="connsiteX93" fmla="*/ 8075295 w 8127654"/>
              <a:gd name="connsiteY93" fmla="*/ 5160645 h 8023860"/>
              <a:gd name="connsiteX94" fmla="*/ 8092440 w 8127654"/>
              <a:gd name="connsiteY94" fmla="*/ 5343525 h 8023860"/>
              <a:gd name="connsiteX95" fmla="*/ 8103870 w 8127654"/>
              <a:gd name="connsiteY95" fmla="*/ 5383530 h 8023860"/>
              <a:gd name="connsiteX96" fmla="*/ 8103870 w 8127654"/>
              <a:gd name="connsiteY96" fmla="*/ 6526530 h 8023860"/>
              <a:gd name="connsiteX97" fmla="*/ 8069580 w 8127654"/>
              <a:gd name="connsiteY97" fmla="*/ 6560820 h 8023860"/>
              <a:gd name="connsiteX98" fmla="*/ 8023860 w 8127654"/>
              <a:gd name="connsiteY98" fmla="*/ 6572250 h 8023860"/>
              <a:gd name="connsiteX99" fmla="*/ 7995285 w 8127654"/>
              <a:gd name="connsiteY99" fmla="*/ 6583680 h 8023860"/>
              <a:gd name="connsiteX100" fmla="*/ 7978140 w 8127654"/>
              <a:gd name="connsiteY100" fmla="*/ 6589395 h 8023860"/>
              <a:gd name="connsiteX101" fmla="*/ 7943850 w 8127654"/>
              <a:gd name="connsiteY101" fmla="*/ 6635115 h 8023860"/>
              <a:gd name="connsiteX102" fmla="*/ 7932420 w 8127654"/>
              <a:gd name="connsiteY102" fmla="*/ 6675120 h 8023860"/>
              <a:gd name="connsiteX103" fmla="*/ 7915275 w 8127654"/>
              <a:gd name="connsiteY103" fmla="*/ 6709410 h 8023860"/>
              <a:gd name="connsiteX104" fmla="*/ 7909560 w 8127654"/>
              <a:gd name="connsiteY104" fmla="*/ 6869430 h 8023860"/>
              <a:gd name="connsiteX105" fmla="*/ 7898130 w 8127654"/>
              <a:gd name="connsiteY105" fmla="*/ 6926580 h 8023860"/>
              <a:gd name="connsiteX106" fmla="*/ 7892415 w 8127654"/>
              <a:gd name="connsiteY106" fmla="*/ 7006590 h 8023860"/>
              <a:gd name="connsiteX107" fmla="*/ 7875270 w 8127654"/>
              <a:gd name="connsiteY107" fmla="*/ 7040880 h 8023860"/>
              <a:gd name="connsiteX108" fmla="*/ 7869555 w 8127654"/>
              <a:gd name="connsiteY108" fmla="*/ 7058025 h 8023860"/>
              <a:gd name="connsiteX109" fmla="*/ 7863840 w 8127654"/>
              <a:gd name="connsiteY109" fmla="*/ 7086600 h 8023860"/>
              <a:gd name="connsiteX110" fmla="*/ 7858125 w 8127654"/>
              <a:gd name="connsiteY110" fmla="*/ 7103745 h 8023860"/>
              <a:gd name="connsiteX111" fmla="*/ 7852410 w 8127654"/>
              <a:gd name="connsiteY111" fmla="*/ 7126605 h 8023860"/>
              <a:gd name="connsiteX112" fmla="*/ 7835265 w 8127654"/>
              <a:gd name="connsiteY112" fmla="*/ 7149465 h 8023860"/>
              <a:gd name="connsiteX113" fmla="*/ 7778115 w 8127654"/>
              <a:gd name="connsiteY113" fmla="*/ 7155180 h 8023860"/>
              <a:gd name="connsiteX114" fmla="*/ 7732395 w 8127654"/>
              <a:gd name="connsiteY114" fmla="*/ 7178040 h 8023860"/>
              <a:gd name="connsiteX115" fmla="*/ 7720965 w 8127654"/>
              <a:gd name="connsiteY115" fmla="*/ 7218045 h 8023860"/>
              <a:gd name="connsiteX116" fmla="*/ 7703820 w 8127654"/>
              <a:gd name="connsiteY116" fmla="*/ 7223760 h 8023860"/>
              <a:gd name="connsiteX117" fmla="*/ 7646670 w 8127654"/>
              <a:gd name="connsiteY117" fmla="*/ 7218045 h 8023860"/>
              <a:gd name="connsiteX118" fmla="*/ 7629525 w 8127654"/>
              <a:gd name="connsiteY118" fmla="*/ 7212330 h 8023860"/>
              <a:gd name="connsiteX119" fmla="*/ 7400925 w 8127654"/>
              <a:gd name="connsiteY119" fmla="*/ 7172325 h 8023860"/>
              <a:gd name="connsiteX120" fmla="*/ 7252335 w 8127654"/>
              <a:gd name="connsiteY120" fmla="*/ 7160895 h 8023860"/>
              <a:gd name="connsiteX121" fmla="*/ 6760845 w 8127654"/>
              <a:gd name="connsiteY121" fmla="*/ 7115175 h 8023860"/>
              <a:gd name="connsiteX122" fmla="*/ 5983605 w 8127654"/>
              <a:gd name="connsiteY122" fmla="*/ 7132320 h 8023860"/>
              <a:gd name="connsiteX123" fmla="*/ 5920740 w 8127654"/>
              <a:gd name="connsiteY123" fmla="*/ 7143750 h 8023860"/>
              <a:gd name="connsiteX124" fmla="*/ 5903595 w 8127654"/>
              <a:gd name="connsiteY124" fmla="*/ 7149465 h 8023860"/>
              <a:gd name="connsiteX125" fmla="*/ 5663565 w 8127654"/>
              <a:gd name="connsiteY125" fmla="*/ 7172325 h 8023860"/>
              <a:gd name="connsiteX126" fmla="*/ 5554980 w 8127654"/>
              <a:gd name="connsiteY126" fmla="*/ 7195185 h 8023860"/>
              <a:gd name="connsiteX127" fmla="*/ 5314950 w 8127654"/>
              <a:gd name="connsiteY127" fmla="*/ 7206615 h 8023860"/>
              <a:gd name="connsiteX128" fmla="*/ 5080635 w 8127654"/>
              <a:gd name="connsiteY128" fmla="*/ 7275195 h 8023860"/>
              <a:gd name="connsiteX129" fmla="*/ 5034915 w 8127654"/>
              <a:gd name="connsiteY129" fmla="*/ 7309485 h 8023860"/>
              <a:gd name="connsiteX130" fmla="*/ 5023485 w 8127654"/>
              <a:gd name="connsiteY130" fmla="*/ 7360920 h 8023860"/>
              <a:gd name="connsiteX131" fmla="*/ 5012055 w 8127654"/>
              <a:gd name="connsiteY131" fmla="*/ 7383780 h 8023860"/>
              <a:gd name="connsiteX132" fmla="*/ 4857750 w 8127654"/>
              <a:gd name="connsiteY132" fmla="*/ 7429500 h 8023860"/>
              <a:gd name="connsiteX133" fmla="*/ 4829175 w 8127654"/>
              <a:gd name="connsiteY133" fmla="*/ 7492365 h 8023860"/>
              <a:gd name="connsiteX134" fmla="*/ 4794885 w 8127654"/>
              <a:gd name="connsiteY134" fmla="*/ 7538085 h 8023860"/>
              <a:gd name="connsiteX135" fmla="*/ 4754880 w 8127654"/>
              <a:gd name="connsiteY135" fmla="*/ 7555230 h 8023860"/>
              <a:gd name="connsiteX136" fmla="*/ 4743450 w 8127654"/>
              <a:gd name="connsiteY136" fmla="*/ 7572375 h 8023860"/>
              <a:gd name="connsiteX137" fmla="*/ 4726305 w 8127654"/>
              <a:gd name="connsiteY137" fmla="*/ 7595235 h 8023860"/>
              <a:gd name="connsiteX138" fmla="*/ 4714875 w 8127654"/>
              <a:gd name="connsiteY138" fmla="*/ 7623810 h 8023860"/>
              <a:gd name="connsiteX139" fmla="*/ 4709160 w 8127654"/>
              <a:gd name="connsiteY139" fmla="*/ 7640955 h 8023860"/>
              <a:gd name="connsiteX140" fmla="*/ 4554855 w 8127654"/>
              <a:gd name="connsiteY140" fmla="*/ 7675245 h 8023860"/>
              <a:gd name="connsiteX141" fmla="*/ 4514850 w 8127654"/>
              <a:gd name="connsiteY141" fmla="*/ 7726680 h 8023860"/>
              <a:gd name="connsiteX142" fmla="*/ 4509135 w 8127654"/>
              <a:gd name="connsiteY142" fmla="*/ 7755255 h 8023860"/>
              <a:gd name="connsiteX143" fmla="*/ 4491990 w 8127654"/>
              <a:gd name="connsiteY143" fmla="*/ 7772400 h 8023860"/>
              <a:gd name="connsiteX144" fmla="*/ 4383405 w 8127654"/>
              <a:gd name="connsiteY144" fmla="*/ 7783830 h 8023860"/>
              <a:gd name="connsiteX145" fmla="*/ 4337685 w 8127654"/>
              <a:gd name="connsiteY145" fmla="*/ 7823835 h 8023860"/>
              <a:gd name="connsiteX146" fmla="*/ 4303395 w 8127654"/>
              <a:gd name="connsiteY146" fmla="*/ 7863840 h 8023860"/>
              <a:gd name="connsiteX147" fmla="*/ 4206240 w 8127654"/>
              <a:gd name="connsiteY147" fmla="*/ 7892415 h 8023860"/>
              <a:gd name="connsiteX148" fmla="*/ 4149090 w 8127654"/>
              <a:gd name="connsiteY148" fmla="*/ 7920990 h 8023860"/>
              <a:gd name="connsiteX149" fmla="*/ 4126230 w 8127654"/>
              <a:gd name="connsiteY149" fmla="*/ 7972425 h 8023860"/>
              <a:gd name="connsiteX150" fmla="*/ 4109085 w 8127654"/>
              <a:gd name="connsiteY150" fmla="*/ 7995285 h 8023860"/>
              <a:gd name="connsiteX151" fmla="*/ 3931920 w 8127654"/>
              <a:gd name="connsiteY151" fmla="*/ 8023860 h 8023860"/>
              <a:gd name="connsiteX152" fmla="*/ 3834765 w 8127654"/>
              <a:gd name="connsiteY152" fmla="*/ 8018145 h 8023860"/>
              <a:gd name="connsiteX153" fmla="*/ 3811905 w 8127654"/>
              <a:gd name="connsiteY153" fmla="*/ 8012430 h 8023860"/>
              <a:gd name="connsiteX154" fmla="*/ 3754755 w 8127654"/>
              <a:gd name="connsiteY154" fmla="*/ 8006715 h 8023860"/>
              <a:gd name="connsiteX155" fmla="*/ 3686175 w 8127654"/>
              <a:gd name="connsiteY155" fmla="*/ 7978140 h 8023860"/>
              <a:gd name="connsiteX156" fmla="*/ 3549015 w 8127654"/>
              <a:gd name="connsiteY156" fmla="*/ 7915275 h 8023860"/>
              <a:gd name="connsiteX157" fmla="*/ 3480435 w 8127654"/>
              <a:gd name="connsiteY157" fmla="*/ 7898130 h 8023860"/>
              <a:gd name="connsiteX158" fmla="*/ 3360420 w 8127654"/>
              <a:gd name="connsiteY158" fmla="*/ 7852410 h 8023860"/>
              <a:gd name="connsiteX159" fmla="*/ 3337560 w 8127654"/>
              <a:gd name="connsiteY159" fmla="*/ 7846695 h 8023860"/>
              <a:gd name="connsiteX160" fmla="*/ 3314700 w 8127654"/>
              <a:gd name="connsiteY160" fmla="*/ 7835265 h 8023860"/>
              <a:gd name="connsiteX161" fmla="*/ 3137535 w 8127654"/>
              <a:gd name="connsiteY161" fmla="*/ 7772400 h 8023860"/>
              <a:gd name="connsiteX162" fmla="*/ 3046095 w 8127654"/>
              <a:gd name="connsiteY162" fmla="*/ 7760970 h 8023860"/>
              <a:gd name="connsiteX163" fmla="*/ 2971800 w 8127654"/>
              <a:gd name="connsiteY163" fmla="*/ 7720965 h 8023860"/>
              <a:gd name="connsiteX164" fmla="*/ 2880360 w 8127654"/>
              <a:gd name="connsiteY164" fmla="*/ 7709535 h 8023860"/>
              <a:gd name="connsiteX165" fmla="*/ 2720340 w 8127654"/>
              <a:gd name="connsiteY165" fmla="*/ 7686675 h 8023860"/>
              <a:gd name="connsiteX166" fmla="*/ 2697480 w 8127654"/>
              <a:gd name="connsiteY166" fmla="*/ 7680960 h 8023860"/>
              <a:gd name="connsiteX167" fmla="*/ 2314575 w 8127654"/>
              <a:gd name="connsiteY167" fmla="*/ 7663815 h 8023860"/>
              <a:gd name="connsiteX168" fmla="*/ 2217420 w 8127654"/>
              <a:gd name="connsiteY168" fmla="*/ 7658100 h 8023860"/>
              <a:gd name="connsiteX169" fmla="*/ 2108835 w 8127654"/>
              <a:gd name="connsiteY169" fmla="*/ 7646670 h 8023860"/>
              <a:gd name="connsiteX170" fmla="*/ 1771650 w 8127654"/>
              <a:gd name="connsiteY170" fmla="*/ 7629525 h 8023860"/>
              <a:gd name="connsiteX171" fmla="*/ 1725930 w 8127654"/>
              <a:gd name="connsiteY171" fmla="*/ 7623810 h 8023860"/>
              <a:gd name="connsiteX172" fmla="*/ 1703070 w 8127654"/>
              <a:gd name="connsiteY172" fmla="*/ 7612380 h 8023860"/>
              <a:gd name="connsiteX173" fmla="*/ 1514475 w 8127654"/>
              <a:gd name="connsiteY173" fmla="*/ 7589520 h 8023860"/>
              <a:gd name="connsiteX174" fmla="*/ 1428750 w 8127654"/>
              <a:gd name="connsiteY174" fmla="*/ 7578090 h 8023860"/>
              <a:gd name="connsiteX175" fmla="*/ 1377315 w 8127654"/>
              <a:gd name="connsiteY175" fmla="*/ 7572375 h 8023860"/>
              <a:gd name="connsiteX176" fmla="*/ 1245870 w 8127654"/>
              <a:gd name="connsiteY176" fmla="*/ 7538085 h 8023860"/>
              <a:gd name="connsiteX177" fmla="*/ 920115 w 8127654"/>
              <a:gd name="connsiteY177" fmla="*/ 7486650 h 8023860"/>
              <a:gd name="connsiteX178" fmla="*/ 834390 w 8127654"/>
              <a:gd name="connsiteY178" fmla="*/ 7463790 h 8023860"/>
              <a:gd name="connsiteX179" fmla="*/ 788670 w 8127654"/>
              <a:gd name="connsiteY179" fmla="*/ 7446645 h 8023860"/>
              <a:gd name="connsiteX180" fmla="*/ 605790 w 8127654"/>
              <a:gd name="connsiteY180" fmla="*/ 7418070 h 8023860"/>
              <a:gd name="connsiteX181" fmla="*/ 514350 w 8127654"/>
              <a:gd name="connsiteY181" fmla="*/ 7406640 h 8023860"/>
              <a:gd name="connsiteX182" fmla="*/ 485775 w 8127654"/>
              <a:gd name="connsiteY182" fmla="*/ 7400925 h 8023860"/>
              <a:gd name="connsiteX183" fmla="*/ 400050 w 8127654"/>
              <a:gd name="connsiteY183" fmla="*/ 7372350 h 8023860"/>
              <a:gd name="connsiteX184" fmla="*/ 348615 w 8127654"/>
              <a:gd name="connsiteY184" fmla="*/ 7355205 h 8023860"/>
              <a:gd name="connsiteX185" fmla="*/ 297180 w 8127654"/>
              <a:gd name="connsiteY185" fmla="*/ 7326630 h 8023860"/>
              <a:gd name="connsiteX186" fmla="*/ 234315 w 8127654"/>
              <a:gd name="connsiteY186" fmla="*/ 7320915 h 8023860"/>
              <a:gd name="connsiteX187" fmla="*/ 171450 w 8127654"/>
              <a:gd name="connsiteY187" fmla="*/ 7292340 h 8023860"/>
              <a:gd name="connsiteX188" fmla="*/ 74295 w 8127654"/>
              <a:gd name="connsiteY188" fmla="*/ 7223760 h 8023860"/>
              <a:gd name="connsiteX189" fmla="*/ 51435 w 8127654"/>
              <a:gd name="connsiteY189" fmla="*/ 7183755 h 8023860"/>
              <a:gd name="connsiteX190" fmla="*/ 45720 w 8127654"/>
              <a:gd name="connsiteY190" fmla="*/ 7138035 h 8023860"/>
              <a:gd name="connsiteX191" fmla="*/ 22860 w 8127654"/>
              <a:gd name="connsiteY191" fmla="*/ 7086600 h 8023860"/>
              <a:gd name="connsiteX192" fmla="*/ 0 w 8127654"/>
              <a:gd name="connsiteY192" fmla="*/ 7029450 h 8023860"/>
              <a:gd name="connsiteX193" fmla="*/ 5715 w 8127654"/>
              <a:gd name="connsiteY193" fmla="*/ 6995160 h 8023860"/>
              <a:gd name="connsiteX194" fmla="*/ 22860 w 8127654"/>
              <a:gd name="connsiteY194" fmla="*/ 6875145 h 8023860"/>
              <a:gd name="connsiteX195" fmla="*/ 40005 w 8127654"/>
              <a:gd name="connsiteY195" fmla="*/ 6789420 h 8023860"/>
              <a:gd name="connsiteX196" fmla="*/ 57150 w 8127654"/>
              <a:gd name="connsiteY196" fmla="*/ 6743700 h 8023860"/>
              <a:gd name="connsiteX197" fmla="*/ 62865 w 8127654"/>
              <a:gd name="connsiteY197" fmla="*/ 6715125 h 8023860"/>
              <a:gd name="connsiteX198" fmla="*/ 85725 w 8127654"/>
              <a:gd name="connsiteY198" fmla="*/ 6697980 h 8023860"/>
              <a:gd name="connsiteX199" fmla="*/ 74295 w 8127654"/>
              <a:gd name="connsiteY199" fmla="*/ 6629400 h 8023860"/>
              <a:gd name="connsiteX200" fmla="*/ 91440 w 8127654"/>
              <a:gd name="connsiteY200" fmla="*/ 6480810 h 8023860"/>
              <a:gd name="connsiteX201" fmla="*/ 131445 w 8127654"/>
              <a:gd name="connsiteY201" fmla="*/ 6275070 h 8023860"/>
              <a:gd name="connsiteX202" fmla="*/ 148590 w 8127654"/>
              <a:gd name="connsiteY202" fmla="*/ 5955030 h 8023860"/>
              <a:gd name="connsiteX203" fmla="*/ 217170 w 8127654"/>
              <a:gd name="connsiteY203" fmla="*/ 5766435 h 8023860"/>
              <a:gd name="connsiteX204" fmla="*/ 280035 w 8127654"/>
              <a:gd name="connsiteY204" fmla="*/ 5520690 h 8023860"/>
              <a:gd name="connsiteX205" fmla="*/ 297180 w 8127654"/>
              <a:gd name="connsiteY205" fmla="*/ 5469255 h 8023860"/>
              <a:gd name="connsiteX206" fmla="*/ 291465 w 8127654"/>
              <a:gd name="connsiteY206" fmla="*/ 5423535 h 8023860"/>
              <a:gd name="connsiteX207" fmla="*/ 297180 w 8127654"/>
              <a:gd name="connsiteY207" fmla="*/ 5360670 h 8023860"/>
              <a:gd name="connsiteX208" fmla="*/ 331470 w 8127654"/>
              <a:gd name="connsiteY208" fmla="*/ 5223510 h 8023860"/>
              <a:gd name="connsiteX209" fmla="*/ 314325 w 8127654"/>
              <a:gd name="connsiteY209" fmla="*/ 5189220 h 8023860"/>
              <a:gd name="connsiteX210" fmla="*/ 302895 w 8127654"/>
              <a:gd name="connsiteY210" fmla="*/ 5172075 h 8023860"/>
              <a:gd name="connsiteX211" fmla="*/ 297180 w 8127654"/>
              <a:gd name="connsiteY211" fmla="*/ 5120640 h 8023860"/>
              <a:gd name="connsiteX212" fmla="*/ 285750 w 8127654"/>
              <a:gd name="connsiteY212" fmla="*/ 5092065 h 8023860"/>
              <a:gd name="connsiteX213" fmla="*/ 280035 w 8127654"/>
              <a:gd name="connsiteY213" fmla="*/ 5074920 h 8023860"/>
              <a:gd name="connsiteX214" fmla="*/ 262890 w 8127654"/>
              <a:gd name="connsiteY214" fmla="*/ 5040630 h 8023860"/>
              <a:gd name="connsiteX215" fmla="*/ 240030 w 8127654"/>
              <a:gd name="connsiteY215" fmla="*/ 4983480 h 8023860"/>
              <a:gd name="connsiteX216" fmla="*/ 228600 w 8127654"/>
              <a:gd name="connsiteY216" fmla="*/ 4874895 h 8023860"/>
              <a:gd name="connsiteX217" fmla="*/ 217170 w 8127654"/>
              <a:gd name="connsiteY217" fmla="*/ 4794885 h 8023860"/>
              <a:gd name="connsiteX218" fmla="*/ 211455 w 8127654"/>
              <a:gd name="connsiteY218" fmla="*/ 4777740 h 8023860"/>
              <a:gd name="connsiteX219" fmla="*/ 200025 w 8127654"/>
              <a:gd name="connsiteY219" fmla="*/ 4720590 h 8023860"/>
              <a:gd name="connsiteX220" fmla="*/ 188595 w 8127654"/>
              <a:gd name="connsiteY220" fmla="*/ 4303395 h 8023860"/>
              <a:gd name="connsiteX221" fmla="*/ 177165 w 8127654"/>
              <a:gd name="connsiteY221" fmla="*/ 4263390 h 8023860"/>
              <a:gd name="connsiteX222" fmla="*/ 160020 w 8127654"/>
              <a:gd name="connsiteY222" fmla="*/ 4240530 h 8023860"/>
              <a:gd name="connsiteX223" fmla="*/ 148590 w 8127654"/>
              <a:gd name="connsiteY223" fmla="*/ 4189095 h 8023860"/>
              <a:gd name="connsiteX224" fmla="*/ 125730 w 8127654"/>
              <a:gd name="connsiteY224" fmla="*/ 4097655 h 8023860"/>
              <a:gd name="connsiteX225" fmla="*/ 131445 w 8127654"/>
              <a:gd name="connsiteY225" fmla="*/ 3714750 h 8023860"/>
              <a:gd name="connsiteX226" fmla="*/ 114300 w 8127654"/>
              <a:gd name="connsiteY226" fmla="*/ 3291840 h 8023860"/>
              <a:gd name="connsiteX227" fmla="*/ 108585 w 8127654"/>
              <a:gd name="connsiteY227" fmla="*/ 3194685 h 8023860"/>
              <a:gd name="connsiteX228" fmla="*/ 102870 w 8127654"/>
              <a:gd name="connsiteY228" fmla="*/ 3171825 h 8023860"/>
              <a:gd name="connsiteX229" fmla="*/ 91440 w 8127654"/>
              <a:gd name="connsiteY229" fmla="*/ 3114675 h 8023860"/>
              <a:gd name="connsiteX230" fmla="*/ 102870 w 8127654"/>
              <a:gd name="connsiteY230" fmla="*/ 2994660 h 8023860"/>
              <a:gd name="connsiteX231" fmla="*/ 114300 w 8127654"/>
              <a:gd name="connsiteY231" fmla="*/ 2897505 h 8023860"/>
              <a:gd name="connsiteX232" fmla="*/ 125730 w 8127654"/>
              <a:gd name="connsiteY232" fmla="*/ 2640330 h 8023860"/>
              <a:gd name="connsiteX233" fmla="*/ 142875 w 8127654"/>
              <a:gd name="connsiteY233" fmla="*/ 2406015 h 8023860"/>
              <a:gd name="connsiteX234" fmla="*/ 154305 w 8127654"/>
              <a:gd name="connsiteY234" fmla="*/ 2303145 h 8023860"/>
              <a:gd name="connsiteX235" fmla="*/ 160020 w 8127654"/>
              <a:gd name="connsiteY235" fmla="*/ 2240280 h 8023860"/>
              <a:gd name="connsiteX236" fmla="*/ 154305 w 8127654"/>
              <a:gd name="connsiteY236" fmla="*/ 2188845 h 8023860"/>
              <a:gd name="connsiteX237" fmla="*/ 165735 w 8127654"/>
              <a:gd name="connsiteY237" fmla="*/ 2057400 h 8023860"/>
              <a:gd name="connsiteX238" fmla="*/ 165735 w 8127654"/>
              <a:gd name="connsiteY238" fmla="*/ 1565910 h 8023860"/>
              <a:gd name="connsiteX239" fmla="*/ 160020 w 8127654"/>
              <a:gd name="connsiteY239" fmla="*/ 1468755 h 8023860"/>
              <a:gd name="connsiteX240" fmla="*/ 165735 w 8127654"/>
              <a:gd name="connsiteY240" fmla="*/ 817245 h 8023860"/>
              <a:gd name="connsiteX241" fmla="*/ 177165 w 8127654"/>
              <a:gd name="connsiteY241" fmla="*/ 800100 h 8023860"/>
              <a:gd name="connsiteX242" fmla="*/ 182880 w 8127654"/>
              <a:gd name="connsiteY242" fmla="*/ 765810 h 8023860"/>
              <a:gd name="connsiteX243" fmla="*/ 188595 w 8127654"/>
              <a:gd name="connsiteY243" fmla="*/ 742950 h 8023860"/>
              <a:gd name="connsiteX244" fmla="*/ 205740 w 8127654"/>
              <a:gd name="connsiteY244" fmla="*/ 748665 h 8023860"/>
              <a:gd name="connsiteX245" fmla="*/ 502920 w 8127654"/>
              <a:gd name="connsiteY245" fmla="*/ 760095 h 8023860"/>
              <a:gd name="connsiteX246" fmla="*/ 514350 w 8127654"/>
              <a:gd name="connsiteY246" fmla="*/ 777240 h 8023860"/>
              <a:gd name="connsiteX247" fmla="*/ 577215 w 8127654"/>
              <a:gd name="connsiteY247" fmla="*/ 811530 h 8023860"/>
              <a:gd name="connsiteX248" fmla="*/ 611505 w 8127654"/>
              <a:gd name="connsiteY248" fmla="*/ 822960 h 8023860"/>
              <a:gd name="connsiteX249" fmla="*/ 640080 w 8127654"/>
              <a:gd name="connsiteY249" fmla="*/ 765810 h 8023860"/>
              <a:gd name="connsiteX250" fmla="*/ 634365 w 8127654"/>
              <a:gd name="connsiteY250" fmla="*/ 748665 h 8023860"/>
              <a:gd name="connsiteX251" fmla="*/ 640080 w 8127654"/>
              <a:gd name="connsiteY251" fmla="*/ 165735 h 8023860"/>
              <a:gd name="connsiteX252" fmla="*/ 645795 w 8127654"/>
              <a:gd name="connsiteY252" fmla="*/ 51435 h 8023860"/>
              <a:gd name="connsiteX253" fmla="*/ 651510 w 8127654"/>
              <a:gd name="connsiteY253" fmla="*/ 28575 h 8023860"/>
              <a:gd name="connsiteX254" fmla="*/ 668655 w 8127654"/>
              <a:gd name="connsiteY254" fmla="*/ 0 h 8023860"/>
              <a:gd name="connsiteX255" fmla="*/ 685800 w 8127654"/>
              <a:gd name="connsiteY255" fmla="*/ 22860 h 8023860"/>
              <a:gd name="connsiteX256" fmla="*/ 1028700 w 8127654"/>
              <a:gd name="connsiteY256" fmla="*/ 51435 h 8023860"/>
              <a:gd name="connsiteX257" fmla="*/ 1177290 w 8127654"/>
              <a:gd name="connsiteY257" fmla="*/ 240030 h 8023860"/>
              <a:gd name="connsiteX258" fmla="*/ 1211580 w 8127654"/>
              <a:gd name="connsiteY258" fmla="*/ 291465 h 8023860"/>
              <a:gd name="connsiteX259" fmla="*/ 1228725 w 8127654"/>
              <a:gd name="connsiteY259" fmla="*/ 325755 h 8023860"/>
              <a:gd name="connsiteX260" fmla="*/ 1240155 w 8127654"/>
              <a:gd name="connsiteY260" fmla="*/ 382905 h 8023860"/>
              <a:gd name="connsiteX261" fmla="*/ 1234440 w 8127654"/>
              <a:gd name="connsiteY261" fmla="*/ 405765 h 8023860"/>
              <a:gd name="connsiteX262" fmla="*/ 1308735 w 8127654"/>
              <a:gd name="connsiteY262" fmla="*/ 422910 h 8023860"/>
              <a:gd name="connsiteX263" fmla="*/ 1354455 w 8127654"/>
              <a:gd name="connsiteY263" fmla="*/ 440055 h 8023860"/>
              <a:gd name="connsiteX264" fmla="*/ 1417320 w 8127654"/>
              <a:gd name="connsiteY264" fmla="*/ 451485 h 8023860"/>
              <a:gd name="connsiteX265" fmla="*/ 1520190 w 8127654"/>
              <a:gd name="connsiteY265" fmla="*/ 497205 h 8023860"/>
              <a:gd name="connsiteX266" fmla="*/ 1571625 w 8127654"/>
              <a:gd name="connsiteY266" fmla="*/ 508635 h 8023860"/>
              <a:gd name="connsiteX267" fmla="*/ 1600200 w 8127654"/>
              <a:gd name="connsiteY267" fmla="*/ 525780 h 8023860"/>
              <a:gd name="connsiteX268" fmla="*/ 1651635 w 8127654"/>
              <a:gd name="connsiteY268" fmla="*/ 542925 h 8023860"/>
              <a:gd name="connsiteX269" fmla="*/ 1731645 w 8127654"/>
              <a:gd name="connsiteY269" fmla="*/ 571500 h 8023860"/>
              <a:gd name="connsiteX270" fmla="*/ 1817370 w 8127654"/>
              <a:gd name="connsiteY270" fmla="*/ 588645 h 8023860"/>
              <a:gd name="connsiteX271" fmla="*/ 1954530 w 8127654"/>
              <a:gd name="connsiteY271" fmla="*/ 605790 h 8023860"/>
              <a:gd name="connsiteX272" fmla="*/ 2257425 w 8127654"/>
              <a:gd name="connsiteY272" fmla="*/ 634365 h 8023860"/>
              <a:gd name="connsiteX273" fmla="*/ 2503170 w 8127654"/>
              <a:gd name="connsiteY273" fmla="*/ 651510 h 8023860"/>
              <a:gd name="connsiteX274" fmla="*/ 2571750 w 8127654"/>
              <a:gd name="connsiteY274" fmla="*/ 657225 h 8023860"/>
              <a:gd name="connsiteX275" fmla="*/ 2920365 w 8127654"/>
              <a:gd name="connsiteY275" fmla="*/ 674370 h 8023860"/>
              <a:gd name="connsiteX276" fmla="*/ 2971800 w 8127654"/>
              <a:gd name="connsiteY276" fmla="*/ 685800 h 8023860"/>
              <a:gd name="connsiteX277" fmla="*/ 3166110 w 8127654"/>
              <a:gd name="connsiteY277" fmla="*/ 702945 h 8023860"/>
              <a:gd name="connsiteX278" fmla="*/ 3531870 w 8127654"/>
              <a:gd name="connsiteY278" fmla="*/ 720090 h 8023860"/>
              <a:gd name="connsiteX279" fmla="*/ 3617595 w 8127654"/>
              <a:gd name="connsiteY279" fmla="*/ 737235 h 8023860"/>
              <a:gd name="connsiteX280" fmla="*/ 3714750 w 8127654"/>
              <a:gd name="connsiteY280" fmla="*/ 754380 h 8023860"/>
              <a:gd name="connsiteX281" fmla="*/ 4029075 w 8127654"/>
              <a:gd name="connsiteY281" fmla="*/ 765810 h 8023860"/>
              <a:gd name="connsiteX282" fmla="*/ 4080510 w 8127654"/>
              <a:gd name="connsiteY282" fmla="*/ 771525 h 8023860"/>
              <a:gd name="connsiteX283" fmla="*/ 4097655 w 8127654"/>
              <a:gd name="connsiteY283" fmla="*/ 777240 h 8023860"/>
              <a:gd name="connsiteX284" fmla="*/ 4143375 w 8127654"/>
              <a:gd name="connsiteY284" fmla="*/ 788670 h 8023860"/>
              <a:gd name="connsiteX285" fmla="*/ 4171950 w 8127654"/>
              <a:gd name="connsiteY285" fmla="*/ 794385 h 8023860"/>
              <a:gd name="connsiteX286" fmla="*/ 4240530 w 8127654"/>
              <a:gd name="connsiteY286" fmla="*/ 811530 h 8023860"/>
              <a:gd name="connsiteX287" fmla="*/ 4314825 w 8127654"/>
              <a:gd name="connsiteY287" fmla="*/ 822960 h 8023860"/>
              <a:gd name="connsiteX288" fmla="*/ 4343400 w 8127654"/>
              <a:gd name="connsiteY288" fmla="*/ 828675 h 8023860"/>
              <a:gd name="connsiteX289" fmla="*/ 4417695 w 8127654"/>
              <a:gd name="connsiteY289" fmla="*/ 851535 h 8023860"/>
              <a:gd name="connsiteX290" fmla="*/ 4457700 w 8127654"/>
              <a:gd name="connsiteY290" fmla="*/ 862965 h 8023860"/>
              <a:gd name="connsiteX291" fmla="*/ 4503420 w 8127654"/>
              <a:gd name="connsiteY291" fmla="*/ 868680 h 8023860"/>
              <a:gd name="connsiteX292" fmla="*/ 4549140 w 8127654"/>
              <a:gd name="connsiteY292" fmla="*/ 880110 h 8023860"/>
              <a:gd name="connsiteX293" fmla="*/ 4572000 w 8127654"/>
              <a:gd name="connsiteY293" fmla="*/ 891540 h 80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8127654" h="8023860">
                <a:moveTo>
                  <a:pt x="4554855" y="828675"/>
                </a:moveTo>
                <a:cubicBezTo>
                  <a:pt x="4558665" y="842010"/>
                  <a:pt x="4564324" y="854951"/>
                  <a:pt x="4566285" y="868680"/>
                </a:cubicBezTo>
                <a:cubicBezTo>
                  <a:pt x="4570066" y="895149"/>
                  <a:pt x="4566756" y="922471"/>
                  <a:pt x="4572000" y="948690"/>
                </a:cubicBezTo>
                <a:cubicBezTo>
                  <a:pt x="4576373" y="970554"/>
                  <a:pt x="4587240" y="990600"/>
                  <a:pt x="4594860" y="1011555"/>
                </a:cubicBezTo>
                <a:cubicBezTo>
                  <a:pt x="4604385" y="1083945"/>
                  <a:pt x="4612679" y="1156508"/>
                  <a:pt x="4623435" y="1228725"/>
                </a:cubicBezTo>
                <a:cubicBezTo>
                  <a:pt x="4631535" y="1283108"/>
                  <a:pt x="4639232" y="1287546"/>
                  <a:pt x="4657725" y="1343025"/>
                </a:cubicBezTo>
                <a:cubicBezTo>
                  <a:pt x="4662111" y="1356182"/>
                  <a:pt x="4665170" y="1369746"/>
                  <a:pt x="4669155" y="1383030"/>
                </a:cubicBezTo>
                <a:cubicBezTo>
                  <a:pt x="4670886" y="1388800"/>
                  <a:pt x="4672965" y="1394460"/>
                  <a:pt x="4674870" y="1400175"/>
                </a:cubicBezTo>
                <a:cubicBezTo>
                  <a:pt x="4675876" y="1408224"/>
                  <a:pt x="4681313" y="1460756"/>
                  <a:pt x="4686300" y="1474470"/>
                </a:cubicBezTo>
                <a:cubicBezTo>
                  <a:pt x="4690667" y="1486480"/>
                  <a:pt x="4697730" y="1497330"/>
                  <a:pt x="4703445" y="1508760"/>
                </a:cubicBezTo>
                <a:cubicBezTo>
                  <a:pt x="4707255" y="1525905"/>
                  <a:pt x="4711638" y="1542933"/>
                  <a:pt x="4714875" y="1560195"/>
                </a:cubicBezTo>
                <a:cubicBezTo>
                  <a:pt x="4717357" y="1573435"/>
                  <a:pt x="4720098" y="1586739"/>
                  <a:pt x="4720590" y="1600200"/>
                </a:cubicBezTo>
                <a:cubicBezTo>
                  <a:pt x="4725815" y="1743030"/>
                  <a:pt x="4726795" y="1885995"/>
                  <a:pt x="4732020" y="2028825"/>
                </a:cubicBezTo>
                <a:cubicBezTo>
                  <a:pt x="4732512" y="2042286"/>
                  <a:pt x="4735520" y="2055543"/>
                  <a:pt x="4737735" y="2068830"/>
                </a:cubicBezTo>
                <a:cubicBezTo>
                  <a:pt x="4740175" y="2083467"/>
                  <a:pt x="4743142" y="2100497"/>
                  <a:pt x="4749165" y="2114550"/>
                </a:cubicBezTo>
                <a:cubicBezTo>
                  <a:pt x="4758979" y="2137448"/>
                  <a:pt x="4760949" y="2133111"/>
                  <a:pt x="4766310" y="2154555"/>
                </a:cubicBezTo>
                <a:cubicBezTo>
                  <a:pt x="4768666" y="2163979"/>
                  <a:pt x="4769918" y="2173648"/>
                  <a:pt x="4772025" y="2183130"/>
                </a:cubicBezTo>
                <a:cubicBezTo>
                  <a:pt x="4773729" y="2190797"/>
                  <a:pt x="4775430" y="2198483"/>
                  <a:pt x="4777740" y="2205990"/>
                </a:cubicBezTo>
                <a:cubicBezTo>
                  <a:pt x="4783055" y="2223263"/>
                  <a:pt x="4794885" y="2257425"/>
                  <a:pt x="4794885" y="2257425"/>
                </a:cubicBezTo>
                <a:cubicBezTo>
                  <a:pt x="4801932" y="2412458"/>
                  <a:pt x="4804496" y="2400571"/>
                  <a:pt x="4794885" y="2583180"/>
                </a:cubicBezTo>
                <a:cubicBezTo>
                  <a:pt x="4794349" y="2593366"/>
                  <a:pt x="4780730" y="2616208"/>
                  <a:pt x="4777740" y="2623185"/>
                </a:cubicBezTo>
                <a:cubicBezTo>
                  <a:pt x="4775367" y="2628722"/>
                  <a:pt x="4773930" y="2634615"/>
                  <a:pt x="4772025" y="2640330"/>
                </a:cubicBezTo>
                <a:cubicBezTo>
                  <a:pt x="4770120" y="2653665"/>
                  <a:pt x="4768952" y="2667126"/>
                  <a:pt x="4766310" y="2680335"/>
                </a:cubicBezTo>
                <a:cubicBezTo>
                  <a:pt x="4765129" y="2686242"/>
                  <a:pt x="4760595" y="2691456"/>
                  <a:pt x="4760595" y="2697480"/>
                </a:cubicBezTo>
                <a:cubicBezTo>
                  <a:pt x="4760595" y="2716156"/>
                  <a:pt x="4761830" y="2789226"/>
                  <a:pt x="4772025" y="2823210"/>
                </a:cubicBezTo>
                <a:cubicBezTo>
                  <a:pt x="4774973" y="2833036"/>
                  <a:pt x="4779853" y="2842179"/>
                  <a:pt x="4783455" y="2851785"/>
                </a:cubicBezTo>
                <a:cubicBezTo>
                  <a:pt x="4785570" y="2857426"/>
                  <a:pt x="4787265" y="2863215"/>
                  <a:pt x="4789170" y="2868930"/>
                </a:cubicBezTo>
                <a:cubicBezTo>
                  <a:pt x="4791075" y="2882265"/>
                  <a:pt x="4793766" y="2895511"/>
                  <a:pt x="4794885" y="2908935"/>
                </a:cubicBezTo>
                <a:cubicBezTo>
                  <a:pt x="4797579" y="2941264"/>
                  <a:pt x="4797372" y="2973810"/>
                  <a:pt x="4800600" y="3006090"/>
                </a:cubicBezTo>
                <a:cubicBezTo>
                  <a:pt x="4801199" y="3012084"/>
                  <a:pt x="4802552" y="3018531"/>
                  <a:pt x="4806315" y="3023235"/>
                </a:cubicBezTo>
                <a:cubicBezTo>
                  <a:pt x="4810606" y="3028598"/>
                  <a:pt x="4817745" y="3030855"/>
                  <a:pt x="4823460" y="3034665"/>
                </a:cubicBezTo>
                <a:cubicBezTo>
                  <a:pt x="4827270" y="3040380"/>
                  <a:pt x="4832100" y="3045533"/>
                  <a:pt x="4834890" y="3051810"/>
                </a:cubicBezTo>
                <a:cubicBezTo>
                  <a:pt x="4839783" y="3062820"/>
                  <a:pt x="4837801" y="3077581"/>
                  <a:pt x="4846320" y="3086100"/>
                </a:cubicBezTo>
                <a:lnTo>
                  <a:pt x="4863465" y="3103245"/>
                </a:lnTo>
                <a:cubicBezTo>
                  <a:pt x="4865370" y="3116580"/>
                  <a:pt x="4866770" y="3129997"/>
                  <a:pt x="4869180" y="3143250"/>
                </a:cubicBezTo>
                <a:cubicBezTo>
                  <a:pt x="4870585" y="3150978"/>
                  <a:pt x="4874073" y="3158299"/>
                  <a:pt x="4874895" y="3166110"/>
                </a:cubicBezTo>
                <a:cubicBezTo>
                  <a:pt x="4877893" y="3194591"/>
                  <a:pt x="4879105" y="3223236"/>
                  <a:pt x="4880610" y="3251835"/>
                </a:cubicBezTo>
                <a:cubicBezTo>
                  <a:pt x="4887335" y="3379619"/>
                  <a:pt x="4881503" y="3366668"/>
                  <a:pt x="4897755" y="3480435"/>
                </a:cubicBezTo>
                <a:cubicBezTo>
                  <a:pt x="4898866" y="3488211"/>
                  <a:pt x="4901565" y="3495675"/>
                  <a:pt x="4903470" y="3503295"/>
                </a:cubicBezTo>
                <a:cubicBezTo>
                  <a:pt x="4905581" y="3568723"/>
                  <a:pt x="4853519" y="3711151"/>
                  <a:pt x="4926330" y="3674745"/>
                </a:cubicBezTo>
                <a:cubicBezTo>
                  <a:pt x="4932473" y="3671673"/>
                  <a:pt x="4937760" y="3667125"/>
                  <a:pt x="4943475" y="3663315"/>
                </a:cubicBezTo>
                <a:cubicBezTo>
                  <a:pt x="4945380" y="3657600"/>
                  <a:pt x="4945427" y="3650874"/>
                  <a:pt x="4949190" y="3646170"/>
                </a:cubicBezTo>
                <a:cubicBezTo>
                  <a:pt x="4968768" y="3621698"/>
                  <a:pt x="5005675" y="3638316"/>
                  <a:pt x="5029200" y="3640455"/>
                </a:cubicBezTo>
                <a:cubicBezTo>
                  <a:pt x="5036820" y="3642360"/>
                  <a:pt x="5044537" y="3643913"/>
                  <a:pt x="5052060" y="3646170"/>
                </a:cubicBezTo>
                <a:cubicBezTo>
                  <a:pt x="5063600" y="3649632"/>
                  <a:pt x="5074610" y="3654891"/>
                  <a:pt x="5086350" y="3657600"/>
                </a:cubicBezTo>
                <a:cubicBezTo>
                  <a:pt x="5111669" y="3663443"/>
                  <a:pt x="5176612" y="3667503"/>
                  <a:pt x="5194935" y="3669030"/>
                </a:cubicBezTo>
                <a:cubicBezTo>
                  <a:pt x="5268912" y="3693689"/>
                  <a:pt x="5107612" y="3641058"/>
                  <a:pt x="5252085" y="3680460"/>
                </a:cubicBezTo>
                <a:cubicBezTo>
                  <a:pt x="5260304" y="3682702"/>
                  <a:pt x="5266432" y="3691549"/>
                  <a:pt x="5274945" y="3691890"/>
                </a:cubicBezTo>
                <a:cubicBezTo>
                  <a:pt x="5410105" y="3697296"/>
                  <a:pt x="5545455" y="3695700"/>
                  <a:pt x="5680710" y="3697605"/>
                </a:cubicBezTo>
                <a:lnTo>
                  <a:pt x="6092190" y="3686175"/>
                </a:lnTo>
                <a:cubicBezTo>
                  <a:pt x="6143305" y="3683928"/>
                  <a:pt x="6245175" y="3667711"/>
                  <a:pt x="6297930" y="3663315"/>
                </a:cubicBezTo>
                <a:cubicBezTo>
                  <a:pt x="6334050" y="3660305"/>
                  <a:pt x="6370356" y="3660094"/>
                  <a:pt x="6406515" y="3657600"/>
                </a:cubicBezTo>
                <a:cubicBezTo>
                  <a:pt x="6431174" y="3655899"/>
                  <a:pt x="6565054" y="3640578"/>
                  <a:pt x="6566535" y="3640455"/>
                </a:cubicBezTo>
                <a:cubicBezTo>
                  <a:pt x="6600759" y="3637603"/>
                  <a:pt x="6635115" y="3636645"/>
                  <a:pt x="6669405" y="3634740"/>
                </a:cubicBezTo>
                <a:cubicBezTo>
                  <a:pt x="6697980" y="3636645"/>
                  <a:pt x="6726667" y="3637292"/>
                  <a:pt x="6755130" y="3640455"/>
                </a:cubicBezTo>
                <a:cubicBezTo>
                  <a:pt x="6778164" y="3643014"/>
                  <a:pt x="6800603" y="3650108"/>
                  <a:pt x="6823710" y="3651885"/>
                </a:cubicBezTo>
                <a:cubicBezTo>
                  <a:pt x="6875029" y="3655833"/>
                  <a:pt x="6926580" y="3655695"/>
                  <a:pt x="6978015" y="3657600"/>
                </a:cubicBezTo>
                <a:cubicBezTo>
                  <a:pt x="7158194" y="3673980"/>
                  <a:pt x="6963783" y="3657843"/>
                  <a:pt x="7360920" y="3669030"/>
                </a:cubicBezTo>
                <a:cubicBezTo>
                  <a:pt x="7389547" y="3669836"/>
                  <a:pt x="7418070" y="3672840"/>
                  <a:pt x="7446645" y="3674745"/>
                </a:cubicBezTo>
                <a:cubicBezTo>
                  <a:pt x="7459980" y="3676650"/>
                  <a:pt x="7473748" y="3676589"/>
                  <a:pt x="7486650" y="3680460"/>
                </a:cubicBezTo>
                <a:cubicBezTo>
                  <a:pt x="7493229" y="3682434"/>
                  <a:pt x="7497216" y="3689916"/>
                  <a:pt x="7503795" y="3691890"/>
                </a:cubicBezTo>
                <a:cubicBezTo>
                  <a:pt x="7516697" y="3695761"/>
                  <a:pt x="7530560" y="3695123"/>
                  <a:pt x="7543800" y="3697605"/>
                </a:cubicBezTo>
                <a:cubicBezTo>
                  <a:pt x="7570068" y="3702530"/>
                  <a:pt x="7592880" y="3708446"/>
                  <a:pt x="7618095" y="3714750"/>
                </a:cubicBezTo>
                <a:cubicBezTo>
                  <a:pt x="7633335" y="3724275"/>
                  <a:pt x="7646380" y="3738966"/>
                  <a:pt x="7663815" y="3743325"/>
                </a:cubicBezTo>
                <a:cubicBezTo>
                  <a:pt x="7671435" y="3745230"/>
                  <a:pt x="7679123" y="3746882"/>
                  <a:pt x="7686675" y="3749040"/>
                </a:cubicBezTo>
                <a:cubicBezTo>
                  <a:pt x="7692467" y="3750695"/>
                  <a:pt x="7697976" y="3753294"/>
                  <a:pt x="7703820" y="3754755"/>
                </a:cubicBezTo>
                <a:cubicBezTo>
                  <a:pt x="7751816" y="3766754"/>
                  <a:pt x="7716475" y="3752934"/>
                  <a:pt x="7778115" y="3771900"/>
                </a:cubicBezTo>
                <a:cubicBezTo>
                  <a:pt x="7787920" y="3774917"/>
                  <a:pt x="7797165" y="3779520"/>
                  <a:pt x="7806690" y="3783330"/>
                </a:cubicBezTo>
                <a:cubicBezTo>
                  <a:pt x="7822227" y="3829942"/>
                  <a:pt x="7804298" y="3765926"/>
                  <a:pt x="7806690" y="3823335"/>
                </a:cubicBezTo>
                <a:cubicBezTo>
                  <a:pt x="7808310" y="3862210"/>
                  <a:pt x="7817919" y="3936025"/>
                  <a:pt x="7823835" y="3983355"/>
                </a:cubicBezTo>
                <a:cubicBezTo>
                  <a:pt x="7821930" y="4074795"/>
                  <a:pt x="7821569" y="4166280"/>
                  <a:pt x="7818120" y="4257675"/>
                </a:cubicBezTo>
                <a:cubicBezTo>
                  <a:pt x="7817754" y="4267382"/>
                  <a:pt x="7812405" y="4276536"/>
                  <a:pt x="7812405" y="4286250"/>
                </a:cubicBezTo>
                <a:cubicBezTo>
                  <a:pt x="7812405" y="4347240"/>
                  <a:pt x="7810994" y="4408558"/>
                  <a:pt x="7818120" y="4469130"/>
                </a:cubicBezTo>
                <a:cubicBezTo>
                  <a:pt x="7818923" y="4475952"/>
                  <a:pt x="7829550" y="4476750"/>
                  <a:pt x="7835265" y="4480560"/>
                </a:cubicBezTo>
                <a:cubicBezTo>
                  <a:pt x="7839075" y="4490085"/>
                  <a:pt x="7840732" y="4500787"/>
                  <a:pt x="7846695" y="4509135"/>
                </a:cubicBezTo>
                <a:cubicBezTo>
                  <a:pt x="7850687" y="4514724"/>
                  <a:pt x="7860030" y="4514850"/>
                  <a:pt x="7863840" y="4520565"/>
                </a:cubicBezTo>
                <a:cubicBezTo>
                  <a:pt x="7868197" y="4527100"/>
                  <a:pt x="7866461" y="4536206"/>
                  <a:pt x="7869555" y="4543425"/>
                </a:cubicBezTo>
                <a:cubicBezTo>
                  <a:pt x="7872261" y="4549738"/>
                  <a:pt x="7877913" y="4554427"/>
                  <a:pt x="7880985" y="4560570"/>
                </a:cubicBezTo>
                <a:cubicBezTo>
                  <a:pt x="7899231" y="4597061"/>
                  <a:pt x="7866121" y="4557136"/>
                  <a:pt x="7909560" y="4600575"/>
                </a:cubicBezTo>
                <a:cubicBezTo>
                  <a:pt x="7910252" y="4604724"/>
                  <a:pt x="7914737" y="4642631"/>
                  <a:pt x="7920990" y="4652010"/>
                </a:cubicBezTo>
                <a:cubicBezTo>
                  <a:pt x="7925473" y="4658735"/>
                  <a:pt x="7932420" y="4663440"/>
                  <a:pt x="7938135" y="4669155"/>
                </a:cubicBezTo>
                <a:cubicBezTo>
                  <a:pt x="7943850" y="4692015"/>
                  <a:pt x="7950659" y="4714629"/>
                  <a:pt x="7955280" y="4737735"/>
                </a:cubicBezTo>
                <a:cubicBezTo>
                  <a:pt x="7957185" y="4747260"/>
                  <a:pt x="7957923" y="4757095"/>
                  <a:pt x="7960995" y="4766310"/>
                </a:cubicBezTo>
                <a:cubicBezTo>
                  <a:pt x="7963689" y="4774392"/>
                  <a:pt x="7969261" y="4781260"/>
                  <a:pt x="7972425" y="4789170"/>
                </a:cubicBezTo>
                <a:cubicBezTo>
                  <a:pt x="7988772" y="4830038"/>
                  <a:pt x="7980004" y="4813771"/>
                  <a:pt x="7989570" y="4852035"/>
                </a:cubicBezTo>
                <a:cubicBezTo>
                  <a:pt x="7991031" y="4857879"/>
                  <a:pt x="7993630" y="4863388"/>
                  <a:pt x="7995285" y="4869180"/>
                </a:cubicBezTo>
                <a:cubicBezTo>
                  <a:pt x="7997443" y="4876732"/>
                  <a:pt x="7998242" y="4884686"/>
                  <a:pt x="8001000" y="4892040"/>
                </a:cubicBezTo>
                <a:cubicBezTo>
                  <a:pt x="8003991" y="4900017"/>
                  <a:pt x="8009074" y="4907069"/>
                  <a:pt x="8012430" y="4914900"/>
                </a:cubicBezTo>
                <a:cubicBezTo>
                  <a:pt x="8014803" y="4920437"/>
                  <a:pt x="8016240" y="4926330"/>
                  <a:pt x="8018145" y="4932045"/>
                </a:cubicBezTo>
                <a:cubicBezTo>
                  <a:pt x="8021955" y="4966335"/>
                  <a:pt x="8025113" y="5000704"/>
                  <a:pt x="8029575" y="5034915"/>
                </a:cubicBezTo>
                <a:cubicBezTo>
                  <a:pt x="8030831" y="5044547"/>
                  <a:pt x="8032433" y="5054206"/>
                  <a:pt x="8035290" y="5063490"/>
                </a:cubicBezTo>
                <a:cubicBezTo>
                  <a:pt x="8040077" y="5079047"/>
                  <a:pt x="8045700" y="5094393"/>
                  <a:pt x="8052435" y="5109210"/>
                </a:cubicBezTo>
                <a:cubicBezTo>
                  <a:pt x="8055277" y="5115463"/>
                  <a:pt x="8061075" y="5120078"/>
                  <a:pt x="8063865" y="5126355"/>
                </a:cubicBezTo>
                <a:cubicBezTo>
                  <a:pt x="8068758" y="5137365"/>
                  <a:pt x="8075295" y="5160645"/>
                  <a:pt x="8075295" y="5160645"/>
                </a:cubicBezTo>
                <a:cubicBezTo>
                  <a:pt x="8076169" y="5172011"/>
                  <a:pt x="8081228" y="5294939"/>
                  <a:pt x="8092440" y="5343525"/>
                </a:cubicBezTo>
                <a:cubicBezTo>
                  <a:pt x="8095558" y="5357038"/>
                  <a:pt x="8100060" y="5370195"/>
                  <a:pt x="8103870" y="5383530"/>
                </a:cubicBezTo>
                <a:cubicBezTo>
                  <a:pt x="8137818" y="5790911"/>
                  <a:pt x="8133265" y="5711867"/>
                  <a:pt x="8103870" y="6526530"/>
                </a:cubicBezTo>
                <a:cubicBezTo>
                  <a:pt x="8103287" y="6542684"/>
                  <a:pt x="8085262" y="6556900"/>
                  <a:pt x="8069580" y="6560820"/>
                </a:cubicBezTo>
                <a:cubicBezTo>
                  <a:pt x="8054340" y="6564630"/>
                  <a:pt x="8038874" y="6567630"/>
                  <a:pt x="8023860" y="6572250"/>
                </a:cubicBezTo>
                <a:cubicBezTo>
                  <a:pt x="8014055" y="6575267"/>
                  <a:pt x="8004891" y="6580078"/>
                  <a:pt x="7995285" y="6583680"/>
                </a:cubicBezTo>
                <a:cubicBezTo>
                  <a:pt x="7989644" y="6585795"/>
                  <a:pt x="7983855" y="6587490"/>
                  <a:pt x="7978140" y="6589395"/>
                </a:cubicBezTo>
                <a:cubicBezTo>
                  <a:pt x="7961260" y="6606275"/>
                  <a:pt x="7953994" y="6610768"/>
                  <a:pt x="7943850" y="6635115"/>
                </a:cubicBezTo>
                <a:cubicBezTo>
                  <a:pt x="7938516" y="6647917"/>
                  <a:pt x="7937399" y="6662176"/>
                  <a:pt x="7932420" y="6675120"/>
                </a:cubicBezTo>
                <a:cubicBezTo>
                  <a:pt x="7927833" y="6687047"/>
                  <a:pt x="7920990" y="6697980"/>
                  <a:pt x="7915275" y="6709410"/>
                </a:cubicBezTo>
                <a:cubicBezTo>
                  <a:pt x="7913370" y="6762750"/>
                  <a:pt x="7913761" y="6816222"/>
                  <a:pt x="7909560" y="6869430"/>
                </a:cubicBezTo>
                <a:cubicBezTo>
                  <a:pt x="7908031" y="6888797"/>
                  <a:pt x="7900540" y="6907303"/>
                  <a:pt x="7898130" y="6926580"/>
                </a:cubicBezTo>
                <a:cubicBezTo>
                  <a:pt x="7894814" y="6953111"/>
                  <a:pt x="7897659" y="6980371"/>
                  <a:pt x="7892415" y="7006590"/>
                </a:cubicBezTo>
                <a:cubicBezTo>
                  <a:pt x="7889909" y="7019121"/>
                  <a:pt x="7880460" y="7029202"/>
                  <a:pt x="7875270" y="7040880"/>
                </a:cubicBezTo>
                <a:cubicBezTo>
                  <a:pt x="7872823" y="7046385"/>
                  <a:pt x="7871016" y="7052181"/>
                  <a:pt x="7869555" y="7058025"/>
                </a:cubicBezTo>
                <a:cubicBezTo>
                  <a:pt x="7867199" y="7067449"/>
                  <a:pt x="7866196" y="7077176"/>
                  <a:pt x="7863840" y="7086600"/>
                </a:cubicBezTo>
                <a:cubicBezTo>
                  <a:pt x="7862379" y="7092444"/>
                  <a:pt x="7859780" y="7097953"/>
                  <a:pt x="7858125" y="7103745"/>
                </a:cubicBezTo>
                <a:cubicBezTo>
                  <a:pt x="7855967" y="7111297"/>
                  <a:pt x="7855923" y="7119580"/>
                  <a:pt x="7852410" y="7126605"/>
                </a:cubicBezTo>
                <a:cubicBezTo>
                  <a:pt x="7848150" y="7135124"/>
                  <a:pt x="7844155" y="7146046"/>
                  <a:pt x="7835265" y="7149465"/>
                </a:cubicBezTo>
                <a:cubicBezTo>
                  <a:pt x="7817396" y="7156338"/>
                  <a:pt x="7797165" y="7153275"/>
                  <a:pt x="7778115" y="7155180"/>
                </a:cubicBezTo>
                <a:cubicBezTo>
                  <a:pt x="7762875" y="7162800"/>
                  <a:pt x="7736528" y="7161510"/>
                  <a:pt x="7732395" y="7178040"/>
                </a:cubicBezTo>
                <a:cubicBezTo>
                  <a:pt x="7732346" y="7178238"/>
                  <a:pt x="7723698" y="7215312"/>
                  <a:pt x="7720965" y="7218045"/>
                </a:cubicBezTo>
                <a:cubicBezTo>
                  <a:pt x="7716705" y="7222305"/>
                  <a:pt x="7709535" y="7221855"/>
                  <a:pt x="7703820" y="7223760"/>
                </a:cubicBezTo>
                <a:cubicBezTo>
                  <a:pt x="7684770" y="7221855"/>
                  <a:pt x="7665592" y="7220956"/>
                  <a:pt x="7646670" y="7218045"/>
                </a:cubicBezTo>
                <a:cubicBezTo>
                  <a:pt x="7640716" y="7217129"/>
                  <a:pt x="7635448" y="7213432"/>
                  <a:pt x="7629525" y="7212330"/>
                </a:cubicBezTo>
                <a:cubicBezTo>
                  <a:pt x="7553472" y="7198181"/>
                  <a:pt x="7477574" y="7182777"/>
                  <a:pt x="7400925" y="7172325"/>
                </a:cubicBezTo>
                <a:cubicBezTo>
                  <a:pt x="7351704" y="7165613"/>
                  <a:pt x="7301782" y="7165661"/>
                  <a:pt x="7252335" y="7160895"/>
                </a:cubicBezTo>
                <a:cubicBezTo>
                  <a:pt x="6748210" y="7112305"/>
                  <a:pt x="7098040" y="7138430"/>
                  <a:pt x="6760845" y="7115175"/>
                </a:cubicBezTo>
                <a:cubicBezTo>
                  <a:pt x="6546921" y="7117427"/>
                  <a:pt x="6222754" y="7113924"/>
                  <a:pt x="5983605" y="7132320"/>
                </a:cubicBezTo>
                <a:cubicBezTo>
                  <a:pt x="5962369" y="7133954"/>
                  <a:pt x="5941566" y="7139287"/>
                  <a:pt x="5920740" y="7143750"/>
                </a:cubicBezTo>
                <a:cubicBezTo>
                  <a:pt x="5914850" y="7145012"/>
                  <a:pt x="5909582" y="7148800"/>
                  <a:pt x="5903595" y="7149465"/>
                </a:cubicBezTo>
                <a:cubicBezTo>
                  <a:pt x="5823715" y="7158341"/>
                  <a:pt x="5743575" y="7164705"/>
                  <a:pt x="5663565" y="7172325"/>
                </a:cubicBezTo>
                <a:cubicBezTo>
                  <a:pt x="5627370" y="7179945"/>
                  <a:pt x="5591791" y="7191564"/>
                  <a:pt x="5554980" y="7195185"/>
                </a:cubicBezTo>
                <a:cubicBezTo>
                  <a:pt x="5475264" y="7203026"/>
                  <a:pt x="5393935" y="7193292"/>
                  <a:pt x="5314950" y="7206615"/>
                </a:cubicBezTo>
                <a:cubicBezTo>
                  <a:pt x="5234702" y="7220151"/>
                  <a:pt x="5080635" y="7275195"/>
                  <a:pt x="5080635" y="7275195"/>
                </a:cubicBezTo>
                <a:cubicBezTo>
                  <a:pt x="5067537" y="7283054"/>
                  <a:pt x="5043610" y="7294268"/>
                  <a:pt x="5034915" y="7309485"/>
                </a:cubicBezTo>
                <a:cubicBezTo>
                  <a:pt x="5031985" y="7314613"/>
                  <a:pt x="5024383" y="7358227"/>
                  <a:pt x="5023485" y="7360920"/>
                </a:cubicBezTo>
                <a:cubicBezTo>
                  <a:pt x="5020791" y="7369002"/>
                  <a:pt x="5019144" y="7379054"/>
                  <a:pt x="5012055" y="7383780"/>
                </a:cubicBezTo>
                <a:cubicBezTo>
                  <a:pt x="4951973" y="7423835"/>
                  <a:pt x="4926562" y="7419670"/>
                  <a:pt x="4857750" y="7429500"/>
                </a:cubicBezTo>
                <a:cubicBezTo>
                  <a:pt x="4849784" y="7449415"/>
                  <a:pt x="4840681" y="7474467"/>
                  <a:pt x="4829175" y="7492365"/>
                </a:cubicBezTo>
                <a:cubicBezTo>
                  <a:pt x="4818874" y="7508389"/>
                  <a:pt x="4809428" y="7525780"/>
                  <a:pt x="4794885" y="7538085"/>
                </a:cubicBezTo>
                <a:cubicBezTo>
                  <a:pt x="4783810" y="7547456"/>
                  <a:pt x="4768215" y="7549515"/>
                  <a:pt x="4754880" y="7555230"/>
                </a:cubicBezTo>
                <a:cubicBezTo>
                  <a:pt x="4751070" y="7560945"/>
                  <a:pt x="4747442" y="7566786"/>
                  <a:pt x="4743450" y="7572375"/>
                </a:cubicBezTo>
                <a:cubicBezTo>
                  <a:pt x="4737914" y="7580126"/>
                  <a:pt x="4730931" y="7586909"/>
                  <a:pt x="4726305" y="7595235"/>
                </a:cubicBezTo>
                <a:cubicBezTo>
                  <a:pt x="4721323" y="7604203"/>
                  <a:pt x="4718477" y="7614204"/>
                  <a:pt x="4714875" y="7623810"/>
                </a:cubicBezTo>
                <a:cubicBezTo>
                  <a:pt x="4712760" y="7629451"/>
                  <a:pt x="4714895" y="7639112"/>
                  <a:pt x="4709160" y="7640955"/>
                </a:cubicBezTo>
                <a:cubicBezTo>
                  <a:pt x="4658998" y="7657079"/>
                  <a:pt x="4606290" y="7663815"/>
                  <a:pt x="4554855" y="7675245"/>
                </a:cubicBezTo>
                <a:cubicBezTo>
                  <a:pt x="4525989" y="7704111"/>
                  <a:pt x="4522068" y="7697809"/>
                  <a:pt x="4514850" y="7726680"/>
                </a:cubicBezTo>
                <a:cubicBezTo>
                  <a:pt x="4512494" y="7736104"/>
                  <a:pt x="4513479" y="7746567"/>
                  <a:pt x="4509135" y="7755255"/>
                </a:cubicBezTo>
                <a:cubicBezTo>
                  <a:pt x="4505521" y="7762484"/>
                  <a:pt x="4499871" y="7770609"/>
                  <a:pt x="4491990" y="7772400"/>
                </a:cubicBezTo>
                <a:cubicBezTo>
                  <a:pt x="4456500" y="7780466"/>
                  <a:pt x="4419600" y="7780020"/>
                  <a:pt x="4383405" y="7783830"/>
                </a:cubicBezTo>
                <a:cubicBezTo>
                  <a:pt x="4359398" y="7801835"/>
                  <a:pt x="4358824" y="7800582"/>
                  <a:pt x="4337685" y="7823835"/>
                </a:cubicBezTo>
                <a:cubicBezTo>
                  <a:pt x="4325871" y="7836831"/>
                  <a:pt x="4318966" y="7855716"/>
                  <a:pt x="4303395" y="7863840"/>
                </a:cubicBezTo>
                <a:cubicBezTo>
                  <a:pt x="4273467" y="7879455"/>
                  <a:pt x="4237895" y="7880691"/>
                  <a:pt x="4206240" y="7892415"/>
                </a:cubicBezTo>
                <a:cubicBezTo>
                  <a:pt x="4186267" y="7899812"/>
                  <a:pt x="4168140" y="7911465"/>
                  <a:pt x="4149090" y="7920990"/>
                </a:cubicBezTo>
                <a:cubicBezTo>
                  <a:pt x="4143068" y="7936044"/>
                  <a:pt x="4135129" y="7958187"/>
                  <a:pt x="4126230" y="7972425"/>
                </a:cubicBezTo>
                <a:cubicBezTo>
                  <a:pt x="4121182" y="7980502"/>
                  <a:pt x="4118293" y="7992848"/>
                  <a:pt x="4109085" y="7995285"/>
                </a:cubicBezTo>
                <a:cubicBezTo>
                  <a:pt x="4051258" y="8010592"/>
                  <a:pt x="3990975" y="8014335"/>
                  <a:pt x="3931920" y="8023860"/>
                </a:cubicBezTo>
                <a:cubicBezTo>
                  <a:pt x="3899535" y="8021955"/>
                  <a:pt x="3867060" y="8021221"/>
                  <a:pt x="3834765" y="8018145"/>
                </a:cubicBezTo>
                <a:cubicBezTo>
                  <a:pt x="3826946" y="8017400"/>
                  <a:pt x="3819681" y="8013541"/>
                  <a:pt x="3811905" y="8012430"/>
                </a:cubicBezTo>
                <a:cubicBezTo>
                  <a:pt x="3792952" y="8009722"/>
                  <a:pt x="3773805" y="8008620"/>
                  <a:pt x="3754755" y="8006715"/>
                </a:cubicBezTo>
                <a:cubicBezTo>
                  <a:pt x="3714314" y="7979754"/>
                  <a:pt x="3765858" y="8011945"/>
                  <a:pt x="3686175" y="7978140"/>
                </a:cubicBezTo>
                <a:cubicBezTo>
                  <a:pt x="3639876" y="7958498"/>
                  <a:pt x="3597807" y="7927473"/>
                  <a:pt x="3549015" y="7915275"/>
                </a:cubicBezTo>
                <a:cubicBezTo>
                  <a:pt x="3526155" y="7909560"/>
                  <a:pt x="3502789" y="7905581"/>
                  <a:pt x="3480435" y="7898130"/>
                </a:cubicBezTo>
                <a:cubicBezTo>
                  <a:pt x="3439822" y="7884592"/>
                  <a:pt x="3400699" y="7866910"/>
                  <a:pt x="3360420" y="7852410"/>
                </a:cubicBezTo>
                <a:cubicBezTo>
                  <a:pt x="3353030" y="7849750"/>
                  <a:pt x="3344914" y="7849453"/>
                  <a:pt x="3337560" y="7846695"/>
                </a:cubicBezTo>
                <a:cubicBezTo>
                  <a:pt x="3329583" y="7843704"/>
                  <a:pt x="3322686" y="7838231"/>
                  <a:pt x="3314700" y="7835265"/>
                </a:cubicBezTo>
                <a:cubicBezTo>
                  <a:pt x="3255958" y="7813447"/>
                  <a:pt x="3199714" y="7780172"/>
                  <a:pt x="3137535" y="7772400"/>
                </a:cubicBezTo>
                <a:lnTo>
                  <a:pt x="3046095" y="7760970"/>
                </a:lnTo>
                <a:cubicBezTo>
                  <a:pt x="3021330" y="7747635"/>
                  <a:pt x="2997250" y="7732941"/>
                  <a:pt x="2971800" y="7720965"/>
                </a:cubicBezTo>
                <a:cubicBezTo>
                  <a:pt x="2952328" y="7711802"/>
                  <a:pt x="2881879" y="7709725"/>
                  <a:pt x="2880360" y="7709535"/>
                </a:cubicBezTo>
                <a:cubicBezTo>
                  <a:pt x="2826895" y="7702852"/>
                  <a:pt x="2773576" y="7694993"/>
                  <a:pt x="2720340" y="7686675"/>
                </a:cubicBezTo>
                <a:cubicBezTo>
                  <a:pt x="2712580" y="7685462"/>
                  <a:pt x="2705322" y="7681402"/>
                  <a:pt x="2697480" y="7680960"/>
                </a:cubicBezTo>
                <a:cubicBezTo>
                  <a:pt x="2569919" y="7673773"/>
                  <a:pt x="2442193" y="7669892"/>
                  <a:pt x="2314575" y="7663815"/>
                </a:cubicBezTo>
                <a:cubicBezTo>
                  <a:pt x="2282171" y="7662272"/>
                  <a:pt x="2249749" y="7660794"/>
                  <a:pt x="2217420" y="7658100"/>
                </a:cubicBezTo>
                <a:cubicBezTo>
                  <a:pt x="2181151" y="7655078"/>
                  <a:pt x="2145155" y="7648998"/>
                  <a:pt x="2108835" y="7646670"/>
                </a:cubicBezTo>
                <a:cubicBezTo>
                  <a:pt x="1996525" y="7639471"/>
                  <a:pt x="1771650" y="7629525"/>
                  <a:pt x="1771650" y="7629525"/>
                </a:cubicBezTo>
                <a:cubicBezTo>
                  <a:pt x="1756410" y="7627620"/>
                  <a:pt x="1740830" y="7627535"/>
                  <a:pt x="1725930" y="7623810"/>
                </a:cubicBezTo>
                <a:cubicBezTo>
                  <a:pt x="1717665" y="7621744"/>
                  <a:pt x="1711387" y="7614228"/>
                  <a:pt x="1703070" y="7612380"/>
                </a:cubicBezTo>
                <a:cubicBezTo>
                  <a:pt x="1663229" y="7603526"/>
                  <a:pt x="1546914" y="7593336"/>
                  <a:pt x="1514475" y="7589520"/>
                </a:cubicBezTo>
                <a:cubicBezTo>
                  <a:pt x="1485845" y="7586152"/>
                  <a:pt x="1457355" y="7581666"/>
                  <a:pt x="1428750" y="7578090"/>
                </a:cubicBezTo>
                <a:cubicBezTo>
                  <a:pt x="1411633" y="7575950"/>
                  <a:pt x="1394460" y="7574280"/>
                  <a:pt x="1377315" y="7572375"/>
                </a:cubicBezTo>
                <a:cubicBezTo>
                  <a:pt x="1316048" y="7541742"/>
                  <a:pt x="1349339" y="7554315"/>
                  <a:pt x="1245870" y="7538085"/>
                </a:cubicBezTo>
                <a:cubicBezTo>
                  <a:pt x="1160819" y="7524744"/>
                  <a:pt x="1011947" y="7505983"/>
                  <a:pt x="920115" y="7486650"/>
                </a:cubicBezTo>
                <a:cubicBezTo>
                  <a:pt x="891176" y="7480558"/>
                  <a:pt x="862081" y="7474174"/>
                  <a:pt x="834390" y="7463790"/>
                </a:cubicBezTo>
                <a:cubicBezTo>
                  <a:pt x="819150" y="7458075"/>
                  <a:pt x="804630" y="7449837"/>
                  <a:pt x="788670" y="7446645"/>
                </a:cubicBezTo>
                <a:cubicBezTo>
                  <a:pt x="728169" y="7434545"/>
                  <a:pt x="666844" y="7426974"/>
                  <a:pt x="605790" y="7418070"/>
                </a:cubicBezTo>
                <a:cubicBezTo>
                  <a:pt x="575394" y="7413637"/>
                  <a:pt x="544758" y="7410984"/>
                  <a:pt x="514350" y="7406640"/>
                </a:cubicBezTo>
                <a:cubicBezTo>
                  <a:pt x="504734" y="7405266"/>
                  <a:pt x="495079" y="7403716"/>
                  <a:pt x="485775" y="7400925"/>
                </a:cubicBezTo>
                <a:cubicBezTo>
                  <a:pt x="456925" y="7392270"/>
                  <a:pt x="428625" y="7381875"/>
                  <a:pt x="400050" y="7372350"/>
                </a:cubicBezTo>
                <a:cubicBezTo>
                  <a:pt x="382905" y="7366635"/>
                  <a:pt x="364413" y="7363982"/>
                  <a:pt x="348615" y="7355205"/>
                </a:cubicBezTo>
                <a:cubicBezTo>
                  <a:pt x="331470" y="7345680"/>
                  <a:pt x="315966" y="7332266"/>
                  <a:pt x="297180" y="7326630"/>
                </a:cubicBezTo>
                <a:cubicBezTo>
                  <a:pt x="277026" y="7320584"/>
                  <a:pt x="255270" y="7322820"/>
                  <a:pt x="234315" y="7320915"/>
                </a:cubicBezTo>
                <a:cubicBezTo>
                  <a:pt x="171418" y="7273742"/>
                  <a:pt x="262754" y="7337992"/>
                  <a:pt x="171450" y="7292340"/>
                </a:cubicBezTo>
                <a:cubicBezTo>
                  <a:pt x="157432" y="7285331"/>
                  <a:pt x="87254" y="7235423"/>
                  <a:pt x="74295" y="7223760"/>
                </a:cubicBezTo>
                <a:cubicBezTo>
                  <a:pt x="66951" y="7217151"/>
                  <a:pt x="55007" y="7190898"/>
                  <a:pt x="51435" y="7183755"/>
                </a:cubicBezTo>
                <a:cubicBezTo>
                  <a:pt x="49530" y="7168515"/>
                  <a:pt x="50054" y="7152770"/>
                  <a:pt x="45720" y="7138035"/>
                </a:cubicBezTo>
                <a:cubicBezTo>
                  <a:pt x="40426" y="7120035"/>
                  <a:pt x="30141" y="7103892"/>
                  <a:pt x="22860" y="7086600"/>
                </a:cubicBezTo>
                <a:cubicBezTo>
                  <a:pt x="14898" y="7067690"/>
                  <a:pt x="7620" y="7048500"/>
                  <a:pt x="0" y="7029450"/>
                </a:cubicBezTo>
                <a:cubicBezTo>
                  <a:pt x="1905" y="7018020"/>
                  <a:pt x="4017" y="7006623"/>
                  <a:pt x="5715" y="6995160"/>
                </a:cubicBezTo>
                <a:cubicBezTo>
                  <a:pt x="11637" y="6955185"/>
                  <a:pt x="16216" y="6915006"/>
                  <a:pt x="22860" y="6875145"/>
                </a:cubicBezTo>
                <a:cubicBezTo>
                  <a:pt x="27651" y="6846401"/>
                  <a:pt x="32649" y="6817617"/>
                  <a:pt x="40005" y="6789420"/>
                </a:cubicBezTo>
                <a:cubicBezTo>
                  <a:pt x="44114" y="6773671"/>
                  <a:pt x="52363" y="6759257"/>
                  <a:pt x="57150" y="6743700"/>
                </a:cubicBezTo>
                <a:cubicBezTo>
                  <a:pt x="60007" y="6734416"/>
                  <a:pt x="57717" y="6723362"/>
                  <a:pt x="62865" y="6715125"/>
                </a:cubicBezTo>
                <a:cubicBezTo>
                  <a:pt x="67913" y="6707048"/>
                  <a:pt x="78105" y="6703695"/>
                  <a:pt x="85725" y="6697980"/>
                </a:cubicBezTo>
                <a:cubicBezTo>
                  <a:pt x="81915" y="6675120"/>
                  <a:pt x="73685" y="6652567"/>
                  <a:pt x="74295" y="6629400"/>
                </a:cubicBezTo>
                <a:cubicBezTo>
                  <a:pt x="75607" y="6579559"/>
                  <a:pt x="83998" y="6530110"/>
                  <a:pt x="91440" y="6480810"/>
                </a:cubicBezTo>
                <a:cubicBezTo>
                  <a:pt x="104897" y="6391658"/>
                  <a:pt x="114817" y="6349895"/>
                  <a:pt x="131445" y="6275070"/>
                </a:cubicBezTo>
                <a:cubicBezTo>
                  <a:pt x="157086" y="6012252"/>
                  <a:pt x="159525" y="6119057"/>
                  <a:pt x="148590" y="5955030"/>
                </a:cubicBezTo>
                <a:cubicBezTo>
                  <a:pt x="171450" y="5892165"/>
                  <a:pt x="196930" y="5830192"/>
                  <a:pt x="217170" y="5766435"/>
                </a:cubicBezTo>
                <a:cubicBezTo>
                  <a:pt x="300159" y="5505019"/>
                  <a:pt x="236389" y="5680724"/>
                  <a:pt x="280035" y="5520690"/>
                </a:cubicBezTo>
                <a:cubicBezTo>
                  <a:pt x="284790" y="5503254"/>
                  <a:pt x="291465" y="5486400"/>
                  <a:pt x="297180" y="5469255"/>
                </a:cubicBezTo>
                <a:cubicBezTo>
                  <a:pt x="295275" y="5454015"/>
                  <a:pt x="291465" y="5438894"/>
                  <a:pt x="291465" y="5423535"/>
                </a:cubicBezTo>
                <a:cubicBezTo>
                  <a:pt x="291465" y="5402494"/>
                  <a:pt x="293605" y="5381405"/>
                  <a:pt x="297180" y="5360670"/>
                </a:cubicBezTo>
                <a:cubicBezTo>
                  <a:pt x="310827" y="5281520"/>
                  <a:pt x="312989" y="5278954"/>
                  <a:pt x="331470" y="5223510"/>
                </a:cubicBezTo>
                <a:cubicBezTo>
                  <a:pt x="325755" y="5212080"/>
                  <a:pt x="320531" y="5200391"/>
                  <a:pt x="314325" y="5189220"/>
                </a:cubicBezTo>
                <a:cubicBezTo>
                  <a:pt x="310989" y="5183216"/>
                  <a:pt x="304561" y="5178738"/>
                  <a:pt x="302895" y="5172075"/>
                </a:cubicBezTo>
                <a:cubicBezTo>
                  <a:pt x="298711" y="5155340"/>
                  <a:pt x="300794" y="5137508"/>
                  <a:pt x="297180" y="5120640"/>
                </a:cubicBezTo>
                <a:cubicBezTo>
                  <a:pt x="295030" y="5110609"/>
                  <a:pt x="289352" y="5101671"/>
                  <a:pt x="285750" y="5092065"/>
                </a:cubicBezTo>
                <a:cubicBezTo>
                  <a:pt x="283635" y="5086424"/>
                  <a:pt x="282482" y="5080425"/>
                  <a:pt x="280035" y="5074920"/>
                </a:cubicBezTo>
                <a:cubicBezTo>
                  <a:pt x="274845" y="5063242"/>
                  <a:pt x="268012" y="5052338"/>
                  <a:pt x="262890" y="5040630"/>
                </a:cubicBezTo>
                <a:cubicBezTo>
                  <a:pt x="254666" y="5021833"/>
                  <a:pt x="247650" y="5002530"/>
                  <a:pt x="240030" y="4983480"/>
                </a:cubicBezTo>
                <a:cubicBezTo>
                  <a:pt x="236220" y="4947285"/>
                  <a:pt x="232619" y="4911067"/>
                  <a:pt x="228600" y="4874895"/>
                </a:cubicBezTo>
                <a:cubicBezTo>
                  <a:pt x="226678" y="4857593"/>
                  <a:pt x="221464" y="4814209"/>
                  <a:pt x="217170" y="4794885"/>
                </a:cubicBezTo>
                <a:cubicBezTo>
                  <a:pt x="215863" y="4789004"/>
                  <a:pt x="212810" y="4783610"/>
                  <a:pt x="211455" y="4777740"/>
                </a:cubicBezTo>
                <a:cubicBezTo>
                  <a:pt x="207087" y="4758810"/>
                  <a:pt x="203835" y="4739640"/>
                  <a:pt x="200025" y="4720590"/>
                </a:cubicBezTo>
                <a:cubicBezTo>
                  <a:pt x="196215" y="4581525"/>
                  <a:pt x="226813" y="4437160"/>
                  <a:pt x="188595" y="4303395"/>
                </a:cubicBezTo>
                <a:cubicBezTo>
                  <a:pt x="184785" y="4290060"/>
                  <a:pt x="182904" y="4276016"/>
                  <a:pt x="177165" y="4263390"/>
                </a:cubicBezTo>
                <a:cubicBezTo>
                  <a:pt x="173224" y="4254719"/>
                  <a:pt x="165735" y="4248150"/>
                  <a:pt x="160020" y="4240530"/>
                </a:cubicBezTo>
                <a:cubicBezTo>
                  <a:pt x="156210" y="4223385"/>
                  <a:pt x="152850" y="4206134"/>
                  <a:pt x="148590" y="4189095"/>
                </a:cubicBezTo>
                <a:cubicBezTo>
                  <a:pt x="122322" y="4084024"/>
                  <a:pt x="138642" y="4162213"/>
                  <a:pt x="125730" y="4097655"/>
                </a:cubicBezTo>
                <a:cubicBezTo>
                  <a:pt x="100367" y="3831343"/>
                  <a:pt x="123938" y="4146401"/>
                  <a:pt x="131445" y="3714750"/>
                </a:cubicBezTo>
                <a:cubicBezTo>
                  <a:pt x="137944" y="3341064"/>
                  <a:pt x="173588" y="3440060"/>
                  <a:pt x="114300" y="3291840"/>
                </a:cubicBezTo>
                <a:cubicBezTo>
                  <a:pt x="112395" y="3259455"/>
                  <a:pt x="111661" y="3226980"/>
                  <a:pt x="108585" y="3194685"/>
                </a:cubicBezTo>
                <a:cubicBezTo>
                  <a:pt x="107840" y="3186866"/>
                  <a:pt x="104516" y="3179505"/>
                  <a:pt x="102870" y="3171825"/>
                </a:cubicBezTo>
                <a:cubicBezTo>
                  <a:pt x="98799" y="3152829"/>
                  <a:pt x="95250" y="3133725"/>
                  <a:pt x="91440" y="3114675"/>
                </a:cubicBezTo>
                <a:cubicBezTo>
                  <a:pt x="95250" y="3074670"/>
                  <a:pt x="98663" y="3034625"/>
                  <a:pt x="102870" y="2994660"/>
                </a:cubicBezTo>
                <a:cubicBezTo>
                  <a:pt x="106284" y="2962231"/>
                  <a:pt x="112201" y="2930046"/>
                  <a:pt x="114300" y="2897505"/>
                </a:cubicBezTo>
                <a:cubicBezTo>
                  <a:pt x="119825" y="2811873"/>
                  <a:pt x="121599" y="2726040"/>
                  <a:pt x="125730" y="2640330"/>
                </a:cubicBezTo>
                <a:cubicBezTo>
                  <a:pt x="136319" y="2420619"/>
                  <a:pt x="114333" y="2491642"/>
                  <a:pt x="142875" y="2406015"/>
                </a:cubicBezTo>
                <a:cubicBezTo>
                  <a:pt x="146685" y="2371725"/>
                  <a:pt x="150755" y="2337463"/>
                  <a:pt x="154305" y="2303145"/>
                </a:cubicBezTo>
                <a:cubicBezTo>
                  <a:pt x="156470" y="2282215"/>
                  <a:pt x="160020" y="2261321"/>
                  <a:pt x="160020" y="2240280"/>
                </a:cubicBezTo>
                <a:cubicBezTo>
                  <a:pt x="160020" y="2223029"/>
                  <a:pt x="156210" y="2205990"/>
                  <a:pt x="154305" y="2188845"/>
                </a:cubicBezTo>
                <a:cubicBezTo>
                  <a:pt x="158115" y="2145030"/>
                  <a:pt x="163152" y="2101304"/>
                  <a:pt x="165735" y="2057400"/>
                </a:cubicBezTo>
                <a:cubicBezTo>
                  <a:pt x="176138" y="1880545"/>
                  <a:pt x="170829" y="1756954"/>
                  <a:pt x="165735" y="1565910"/>
                </a:cubicBezTo>
                <a:cubicBezTo>
                  <a:pt x="164870" y="1533481"/>
                  <a:pt x="161925" y="1501140"/>
                  <a:pt x="160020" y="1468755"/>
                </a:cubicBezTo>
                <a:cubicBezTo>
                  <a:pt x="161925" y="1251585"/>
                  <a:pt x="160168" y="1034352"/>
                  <a:pt x="165735" y="817245"/>
                </a:cubicBezTo>
                <a:cubicBezTo>
                  <a:pt x="165911" y="810379"/>
                  <a:pt x="174993" y="806616"/>
                  <a:pt x="177165" y="800100"/>
                </a:cubicBezTo>
                <a:cubicBezTo>
                  <a:pt x="180829" y="789107"/>
                  <a:pt x="180607" y="777173"/>
                  <a:pt x="182880" y="765810"/>
                </a:cubicBezTo>
                <a:cubicBezTo>
                  <a:pt x="184420" y="758108"/>
                  <a:pt x="186690" y="750570"/>
                  <a:pt x="188595" y="742950"/>
                </a:cubicBezTo>
                <a:cubicBezTo>
                  <a:pt x="194310" y="744855"/>
                  <a:pt x="199720" y="748433"/>
                  <a:pt x="205740" y="748665"/>
                </a:cubicBezTo>
                <a:cubicBezTo>
                  <a:pt x="509312" y="760341"/>
                  <a:pt x="396072" y="724479"/>
                  <a:pt x="502920" y="760095"/>
                </a:cubicBezTo>
                <a:cubicBezTo>
                  <a:pt x="506730" y="765810"/>
                  <a:pt x="509493" y="772383"/>
                  <a:pt x="514350" y="777240"/>
                </a:cubicBezTo>
                <a:cubicBezTo>
                  <a:pt x="524784" y="787674"/>
                  <a:pt x="577168" y="811514"/>
                  <a:pt x="577215" y="811530"/>
                </a:cubicBezTo>
                <a:lnTo>
                  <a:pt x="611505" y="822960"/>
                </a:lnTo>
                <a:cubicBezTo>
                  <a:pt x="661237" y="787437"/>
                  <a:pt x="656733" y="810217"/>
                  <a:pt x="640080" y="765810"/>
                </a:cubicBezTo>
                <a:cubicBezTo>
                  <a:pt x="637965" y="760169"/>
                  <a:pt x="636270" y="754380"/>
                  <a:pt x="634365" y="748665"/>
                </a:cubicBezTo>
                <a:cubicBezTo>
                  <a:pt x="613207" y="515926"/>
                  <a:pt x="626082" y="683671"/>
                  <a:pt x="640080" y="165735"/>
                </a:cubicBezTo>
                <a:cubicBezTo>
                  <a:pt x="641111" y="127601"/>
                  <a:pt x="642627" y="89451"/>
                  <a:pt x="645795" y="51435"/>
                </a:cubicBezTo>
                <a:cubicBezTo>
                  <a:pt x="646447" y="43608"/>
                  <a:pt x="648320" y="35753"/>
                  <a:pt x="651510" y="28575"/>
                </a:cubicBezTo>
                <a:cubicBezTo>
                  <a:pt x="656021" y="18424"/>
                  <a:pt x="662940" y="9525"/>
                  <a:pt x="668655" y="0"/>
                </a:cubicBezTo>
                <a:cubicBezTo>
                  <a:pt x="674370" y="7620"/>
                  <a:pt x="676541" y="20625"/>
                  <a:pt x="685800" y="22860"/>
                </a:cubicBezTo>
                <a:cubicBezTo>
                  <a:pt x="751807" y="38793"/>
                  <a:pt x="975959" y="48333"/>
                  <a:pt x="1028700" y="51435"/>
                </a:cubicBezTo>
                <a:cubicBezTo>
                  <a:pt x="1161711" y="244905"/>
                  <a:pt x="1013757" y="37561"/>
                  <a:pt x="1177290" y="240030"/>
                </a:cubicBezTo>
                <a:cubicBezTo>
                  <a:pt x="1190237" y="256060"/>
                  <a:pt x="1201197" y="273666"/>
                  <a:pt x="1211580" y="291465"/>
                </a:cubicBezTo>
                <a:cubicBezTo>
                  <a:pt x="1266789" y="386109"/>
                  <a:pt x="1159998" y="222664"/>
                  <a:pt x="1228725" y="325755"/>
                </a:cubicBezTo>
                <a:cubicBezTo>
                  <a:pt x="1232535" y="344805"/>
                  <a:pt x="1238771" y="363527"/>
                  <a:pt x="1240155" y="382905"/>
                </a:cubicBezTo>
                <a:cubicBezTo>
                  <a:pt x="1240715" y="390740"/>
                  <a:pt x="1227655" y="401807"/>
                  <a:pt x="1234440" y="405765"/>
                </a:cubicBezTo>
                <a:cubicBezTo>
                  <a:pt x="1256394" y="418571"/>
                  <a:pt x="1284297" y="415928"/>
                  <a:pt x="1308735" y="422910"/>
                </a:cubicBezTo>
                <a:cubicBezTo>
                  <a:pt x="1324385" y="427381"/>
                  <a:pt x="1338898" y="435268"/>
                  <a:pt x="1354455" y="440055"/>
                </a:cubicBezTo>
                <a:cubicBezTo>
                  <a:pt x="1363895" y="442960"/>
                  <a:pt x="1409830" y="450237"/>
                  <a:pt x="1417320" y="451485"/>
                </a:cubicBezTo>
                <a:cubicBezTo>
                  <a:pt x="1453689" y="469670"/>
                  <a:pt x="1480578" y="484696"/>
                  <a:pt x="1520190" y="497205"/>
                </a:cubicBezTo>
                <a:cubicBezTo>
                  <a:pt x="1536938" y="502494"/>
                  <a:pt x="1554480" y="504825"/>
                  <a:pt x="1571625" y="508635"/>
                </a:cubicBezTo>
                <a:cubicBezTo>
                  <a:pt x="1581150" y="514350"/>
                  <a:pt x="1589990" y="521404"/>
                  <a:pt x="1600200" y="525780"/>
                </a:cubicBezTo>
                <a:cubicBezTo>
                  <a:pt x="1616811" y="532899"/>
                  <a:pt x="1635471" y="534843"/>
                  <a:pt x="1651635" y="542925"/>
                </a:cubicBezTo>
                <a:cubicBezTo>
                  <a:pt x="1685828" y="560022"/>
                  <a:pt x="1681406" y="559443"/>
                  <a:pt x="1731645" y="571500"/>
                </a:cubicBezTo>
                <a:cubicBezTo>
                  <a:pt x="1759981" y="578301"/>
                  <a:pt x="1789350" y="580639"/>
                  <a:pt x="1817370" y="588645"/>
                </a:cubicBezTo>
                <a:cubicBezTo>
                  <a:pt x="1888568" y="608987"/>
                  <a:pt x="1843530" y="599261"/>
                  <a:pt x="1954530" y="605790"/>
                </a:cubicBezTo>
                <a:cubicBezTo>
                  <a:pt x="2169452" y="634446"/>
                  <a:pt x="2068379" y="626146"/>
                  <a:pt x="2257425" y="634365"/>
                </a:cubicBezTo>
                <a:cubicBezTo>
                  <a:pt x="2353417" y="658363"/>
                  <a:pt x="2263339" y="637402"/>
                  <a:pt x="2503170" y="651510"/>
                </a:cubicBezTo>
                <a:cubicBezTo>
                  <a:pt x="2526070" y="652857"/>
                  <a:pt x="2548854" y="655823"/>
                  <a:pt x="2571750" y="657225"/>
                </a:cubicBezTo>
                <a:cubicBezTo>
                  <a:pt x="2734620" y="667197"/>
                  <a:pt x="2773795" y="668263"/>
                  <a:pt x="2920365" y="674370"/>
                </a:cubicBezTo>
                <a:cubicBezTo>
                  <a:pt x="2937510" y="678180"/>
                  <a:pt x="2954457" y="683025"/>
                  <a:pt x="2971800" y="685800"/>
                </a:cubicBezTo>
                <a:cubicBezTo>
                  <a:pt x="3048017" y="697995"/>
                  <a:pt x="3087690" y="699434"/>
                  <a:pt x="3166110" y="702945"/>
                </a:cubicBezTo>
                <a:cubicBezTo>
                  <a:pt x="3530591" y="719265"/>
                  <a:pt x="3335814" y="707020"/>
                  <a:pt x="3531870" y="720090"/>
                </a:cubicBezTo>
                <a:cubicBezTo>
                  <a:pt x="3609169" y="739415"/>
                  <a:pt x="3546166" y="725330"/>
                  <a:pt x="3617595" y="737235"/>
                </a:cubicBezTo>
                <a:cubicBezTo>
                  <a:pt x="3650033" y="742641"/>
                  <a:pt x="3682055" y="750845"/>
                  <a:pt x="3714750" y="754380"/>
                </a:cubicBezTo>
                <a:cubicBezTo>
                  <a:pt x="3763493" y="759649"/>
                  <a:pt x="4022032" y="765609"/>
                  <a:pt x="4029075" y="765810"/>
                </a:cubicBezTo>
                <a:cubicBezTo>
                  <a:pt x="4046220" y="767715"/>
                  <a:pt x="4063494" y="768689"/>
                  <a:pt x="4080510" y="771525"/>
                </a:cubicBezTo>
                <a:cubicBezTo>
                  <a:pt x="4086452" y="772515"/>
                  <a:pt x="4091843" y="775655"/>
                  <a:pt x="4097655" y="777240"/>
                </a:cubicBezTo>
                <a:cubicBezTo>
                  <a:pt x="4112811" y="781373"/>
                  <a:pt x="4128068" y="785138"/>
                  <a:pt x="4143375" y="788670"/>
                </a:cubicBezTo>
                <a:cubicBezTo>
                  <a:pt x="4152840" y="790854"/>
                  <a:pt x="4162495" y="792160"/>
                  <a:pt x="4171950" y="794385"/>
                </a:cubicBezTo>
                <a:cubicBezTo>
                  <a:pt x="4194887" y="799782"/>
                  <a:pt x="4217528" y="806418"/>
                  <a:pt x="4240530" y="811530"/>
                </a:cubicBezTo>
                <a:cubicBezTo>
                  <a:pt x="4259508" y="815747"/>
                  <a:pt x="4296595" y="819922"/>
                  <a:pt x="4314825" y="822960"/>
                </a:cubicBezTo>
                <a:cubicBezTo>
                  <a:pt x="4324406" y="824557"/>
                  <a:pt x="4333875" y="826770"/>
                  <a:pt x="4343400" y="828675"/>
                </a:cubicBezTo>
                <a:cubicBezTo>
                  <a:pt x="4385189" y="849570"/>
                  <a:pt x="4351304" y="834937"/>
                  <a:pt x="4417695" y="851535"/>
                </a:cubicBezTo>
                <a:cubicBezTo>
                  <a:pt x="4444873" y="858329"/>
                  <a:pt x="4425630" y="857620"/>
                  <a:pt x="4457700" y="862965"/>
                </a:cubicBezTo>
                <a:cubicBezTo>
                  <a:pt x="4472850" y="865490"/>
                  <a:pt x="4488240" y="866345"/>
                  <a:pt x="4503420" y="868680"/>
                </a:cubicBezTo>
                <a:cubicBezTo>
                  <a:pt x="4517374" y="870827"/>
                  <a:pt x="4535511" y="874269"/>
                  <a:pt x="4549140" y="880110"/>
                </a:cubicBezTo>
                <a:cubicBezTo>
                  <a:pt x="4556971" y="883466"/>
                  <a:pt x="4572000" y="891540"/>
                  <a:pt x="4572000" y="891540"/>
                </a:cubicBez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437159"/>
      </p:ext>
    </p:extLst>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quarter" idx="1"/>
          </p:nvPr>
        </p:nvSpPr>
        <p:spPr>
          <a:xfrm>
            <a:off x="301625" y="1527175"/>
            <a:ext cx="8504238" cy="4572000"/>
          </a:xfrm>
        </p:spPr>
        <p:txBody>
          <a:bodyPr/>
          <a:lstStyle/>
          <a:p>
            <a:endParaRPr lang="en-US">
              <a:latin typeface="Arial" charset="0"/>
              <a:cs typeface="Arial" charset="0"/>
            </a:endParaRPr>
          </a:p>
        </p:txBody>
      </p:sp>
      <p:sp>
        <p:nvSpPr>
          <p:cNvPr id="22531" name="Title 2"/>
          <p:cNvSpPr>
            <a:spLocks noGrp="1"/>
          </p:cNvSpPr>
          <p:nvPr>
            <p:ph type="title"/>
          </p:nvPr>
        </p:nvSpPr>
        <p:spPr/>
        <p:txBody>
          <a:bodyPr/>
          <a:lstStyle/>
          <a:p>
            <a:endParaRPr lang="en-US">
              <a:cs typeface="Arial" charset="0"/>
            </a:endParaRPr>
          </a:p>
        </p:txBody>
      </p:sp>
      <p:pic>
        <p:nvPicPr>
          <p:cNvPr id="22532" name="Picture 2" descr="http://img.medscape.com/fullsize/migrated/editorial/cmecircle/2008/17883/flash/alva/images/slide24.png"/>
          <p:cNvPicPr>
            <a:picLocks noChangeAspect="1" noChangeArrowheads="1"/>
          </p:cNvPicPr>
          <p:nvPr/>
        </p:nvPicPr>
        <p:blipFill>
          <a:blip r:embed="rId2"/>
          <a:srcRect/>
          <a:stretch>
            <a:fillRect/>
          </a:stretch>
        </p:blipFill>
        <p:spPr bwMode="auto">
          <a:xfrm>
            <a:off x="0" y="0"/>
            <a:ext cx="9144000" cy="6477000"/>
          </a:xfrm>
          <a:prstGeom prst="rect">
            <a:avLst/>
          </a:prstGeom>
          <a:noFill/>
          <a:ln w="9525">
            <a:noFill/>
            <a:miter lim="800000"/>
            <a:headEnd/>
            <a:tailEnd/>
          </a:ln>
        </p:spPr>
      </p:pic>
      <p:sp>
        <p:nvSpPr>
          <p:cNvPr id="22533" name="TextBox 4"/>
          <p:cNvSpPr txBox="1">
            <a:spLocks noChangeArrowheads="1"/>
          </p:cNvSpPr>
          <p:nvPr/>
        </p:nvSpPr>
        <p:spPr bwMode="auto">
          <a:xfrm>
            <a:off x="0" y="6550025"/>
            <a:ext cx="3727450" cy="307975"/>
          </a:xfrm>
          <a:prstGeom prst="rect">
            <a:avLst/>
          </a:prstGeom>
          <a:noFill/>
          <a:ln w="9525">
            <a:noFill/>
            <a:miter lim="800000"/>
            <a:headEnd/>
            <a:tailEnd/>
          </a:ln>
        </p:spPr>
        <p:txBody>
          <a:bodyPr wrap="none">
            <a:spAutoFit/>
          </a:bodyPr>
          <a:lstStyle/>
          <a:p>
            <a:r>
              <a:rPr lang="en-US" sz="1400">
                <a:solidFill>
                  <a:schemeClr val="bg1"/>
                </a:solidFill>
              </a:rPr>
              <a:t>http://www.medscape.org/viewarticle/585155</a:t>
            </a:r>
          </a:p>
        </p:txBody>
      </p:sp>
      <p:sp>
        <p:nvSpPr>
          <p:cNvPr id="2" name="Freeform: Shape 1">
            <a:extLst>
              <a:ext uri="{FF2B5EF4-FFF2-40B4-BE49-F238E27FC236}">
                <a16:creationId xmlns:a16="http://schemas.microsoft.com/office/drawing/2014/main" id="{7D183CAB-D919-4323-8110-44B70847ECC9}"/>
              </a:ext>
            </a:extLst>
          </p:cNvPr>
          <p:cNvSpPr/>
          <p:nvPr/>
        </p:nvSpPr>
        <p:spPr>
          <a:xfrm>
            <a:off x="3206115" y="1209999"/>
            <a:ext cx="1937385" cy="915981"/>
          </a:xfrm>
          <a:custGeom>
            <a:avLst/>
            <a:gdLst>
              <a:gd name="connsiteX0" fmla="*/ 0 w 1937385"/>
              <a:gd name="connsiteY0" fmla="*/ 338766 h 915981"/>
              <a:gd name="connsiteX1" fmla="*/ 34290 w 1937385"/>
              <a:gd name="connsiteY1" fmla="*/ 321621 h 915981"/>
              <a:gd name="connsiteX2" fmla="*/ 97155 w 1937385"/>
              <a:gd name="connsiteY2" fmla="*/ 253041 h 915981"/>
              <a:gd name="connsiteX3" fmla="*/ 142875 w 1937385"/>
              <a:gd name="connsiteY3" fmla="*/ 235896 h 915981"/>
              <a:gd name="connsiteX4" fmla="*/ 188595 w 1937385"/>
              <a:gd name="connsiteY4" fmla="*/ 213036 h 915981"/>
              <a:gd name="connsiteX5" fmla="*/ 217170 w 1937385"/>
              <a:gd name="connsiteY5" fmla="*/ 207321 h 915981"/>
              <a:gd name="connsiteX6" fmla="*/ 222885 w 1937385"/>
              <a:gd name="connsiteY6" fmla="*/ 190176 h 915981"/>
              <a:gd name="connsiteX7" fmla="*/ 240030 w 1937385"/>
              <a:gd name="connsiteY7" fmla="*/ 184461 h 915981"/>
              <a:gd name="connsiteX8" fmla="*/ 291465 w 1937385"/>
              <a:gd name="connsiteY8" fmla="*/ 167316 h 915981"/>
              <a:gd name="connsiteX9" fmla="*/ 308610 w 1937385"/>
              <a:gd name="connsiteY9" fmla="*/ 155886 h 915981"/>
              <a:gd name="connsiteX10" fmla="*/ 325755 w 1937385"/>
              <a:gd name="connsiteY10" fmla="*/ 150171 h 915981"/>
              <a:gd name="connsiteX11" fmla="*/ 365760 w 1937385"/>
              <a:gd name="connsiteY11" fmla="*/ 121596 h 915981"/>
              <a:gd name="connsiteX12" fmla="*/ 382905 w 1937385"/>
              <a:gd name="connsiteY12" fmla="*/ 115881 h 915981"/>
              <a:gd name="connsiteX13" fmla="*/ 434340 w 1937385"/>
              <a:gd name="connsiteY13" fmla="*/ 93021 h 915981"/>
              <a:gd name="connsiteX14" fmla="*/ 474345 w 1937385"/>
              <a:gd name="connsiteY14" fmla="*/ 87306 h 915981"/>
              <a:gd name="connsiteX15" fmla="*/ 525780 w 1937385"/>
              <a:gd name="connsiteY15" fmla="*/ 70161 h 915981"/>
              <a:gd name="connsiteX16" fmla="*/ 582930 w 1937385"/>
              <a:gd name="connsiteY16" fmla="*/ 53016 h 915981"/>
              <a:gd name="connsiteX17" fmla="*/ 600075 w 1937385"/>
              <a:gd name="connsiteY17" fmla="*/ 41586 h 915981"/>
              <a:gd name="connsiteX18" fmla="*/ 622935 w 1937385"/>
              <a:gd name="connsiteY18" fmla="*/ 35871 h 915981"/>
              <a:gd name="connsiteX19" fmla="*/ 685800 w 1937385"/>
              <a:gd name="connsiteY19" fmla="*/ 24441 h 915981"/>
              <a:gd name="connsiteX20" fmla="*/ 1125855 w 1937385"/>
              <a:gd name="connsiteY20" fmla="*/ 24441 h 915981"/>
              <a:gd name="connsiteX21" fmla="*/ 1371600 w 1937385"/>
              <a:gd name="connsiteY21" fmla="*/ 35871 h 915981"/>
              <a:gd name="connsiteX22" fmla="*/ 1605915 w 1937385"/>
              <a:gd name="connsiteY22" fmla="*/ 53016 h 915981"/>
              <a:gd name="connsiteX23" fmla="*/ 1697355 w 1937385"/>
              <a:gd name="connsiteY23" fmla="*/ 64446 h 915981"/>
              <a:gd name="connsiteX24" fmla="*/ 1725930 w 1937385"/>
              <a:gd name="connsiteY24" fmla="*/ 70161 h 915981"/>
              <a:gd name="connsiteX25" fmla="*/ 1771650 w 1937385"/>
              <a:gd name="connsiteY25" fmla="*/ 75876 h 915981"/>
              <a:gd name="connsiteX26" fmla="*/ 1788795 w 1937385"/>
              <a:gd name="connsiteY26" fmla="*/ 93021 h 915981"/>
              <a:gd name="connsiteX27" fmla="*/ 1811655 w 1937385"/>
              <a:gd name="connsiteY27" fmla="*/ 98736 h 915981"/>
              <a:gd name="connsiteX28" fmla="*/ 1840230 w 1937385"/>
              <a:gd name="connsiteY28" fmla="*/ 110166 h 915981"/>
              <a:gd name="connsiteX29" fmla="*/ 1868805 w 1937385"/>
              <a:gd name="connsiteY29" fmla="*/ 144456 h 915981"/>
              <a:gd name="connsiteX30" fmla="*/ 1903095 w 1937385"/>
              <a:gd name="connsiteY30" fmla="*/ 173031 h 915981"/>
              <a:gd name="connsiteX31" fmla="*/ 1908810 w 1937385"/>
              <a:gd name="connsiteY31" fmla="*/ 195891 h 915981"/>
              <a:gd name="connsiteX32" fmla="*/ 1937385 w 1937385"/>
              <a:gd name="connsiteY32" fmla="*/ 235896 h 915981"/>
              <a:gd name="connsiteX33" fmla="*/ 1925955 w 1937385"/>
              <a:gd name="connsiteY33" fmla="*/ 413061 h 915981"/>
              <a:gd name="connsiteX34" fmla="*/ 1920240 w 1937385"/>
              <a:gd name="connsiteY34" fmla="*/ 435921 h 915981"/>
              <a:gd name="connsiteX35" fmla="*/ 1908810 w 1937385"/>
              <a:gd name="connsiteY35" fmla="*/ 487356 h 915981"/>
              <a:gd name="connsiteX36" fmla="*/ 1897380 w 1937385"/>
              <a:gd name="connsiteY36" fmla="*/ 504501 h 915981"/>
              <a:gd name="connsiteX37" fmla="*/ 1891665 w 1937385"/>
              <a:gd name="connsiteY37" fmla="*/ 567366 h 915981"/>
              <a:gd name="connsiteX38" fmla="*/ 1885950 w 1937385"/>
              <a:gd name="connsiteY38" fmla="*/ 584511 h 915981"/>
              <a:gd name="connsiteX39" fmla="*/ 1868805 w 1937385"/>
              <a:gd name="connsiteY39" fmla="*/ 601656 h 915981"/>
              <a:gd name="connsiteX40" fmla="*/ 1851660 w 1937385"/>
              <a:gd name="connsiteY40" fmla="*/ 635946 h 915981"/>
              <a:gd name="connsiteX41" fmla="*/ 1828800 w 1937385"/>
              <a:gd name="connsiteY41" fmla="*/ 664521 h 915981"/>
              <a:gd name="connsiteX42" fmla="*/ 1817370 w 1937385"/>
              <a:gd name="connsiteY42" fmla="*/ 681666 h 915981"/>
              <a:gd name="connsiteX43" fmla="*/ 1811655 w 1937385"/>
              <a:gd name="connsiteY43" fmla="*/ 698811 h 915981"/>
              <a:gd name="connsiteX44" fmla="*/ 1771650 w 1937385"/>
              <a:gd name="connsiteY44" fmla="*/ 727386 h 915981"/>
              <a:gd name="connsiteX45" fmla="*/ 1703070 w 1937385"/>
              <a:gd name="connsiteY45" fmla="*/ 744531 h 915981"/>
              <a:gd name="connsiteX46" fmla="*/ 1634490 w 1937385"/>
              <a:gd name="connsiteY46" fmla="*/ 773106 h 915981"/>
              <a:gd name="connsiteX47" fmla="*/ 1617345 w 1937385"/>
              <a:gd name="connsiteY47" fmla="*/ 778821 h 915981"/>
              <a:gd name="connsiteX48" fmla="*/ 1548765 w 1937385"/>
              <a:gd name="connsiteY48" fmla="*/ 795966 h 915981"/>
              <a:gd name="connsiteX49" fmla="*/ 1525905 w 1937385"/>
              <a:gd name="connsiteY49" fmla="*/ 813111 h 915981"/>
              <a:gd name="connsiteX50" fmla="*/ 1503045 w 1937385"/>
              <a:gd name="connsiteY50" fmla="*/ 818826 h 915981"/>
              <a:gd name="connsiteX51" fmla="*/ 1480185 w 1937385"/>
              <a:gd name="connsiteY51" fmla="*/ 830256 h 915981"/>
              <a:gd name="connsiteX52" fmla="*/ 1428750 w 1937385"/>
              <a:gd name="connsiteY52" fmla="*/ 847401 h 915981"/>
              <a:gd name="connsiteX53" fmla="*/ 1303020 w 1937385"/>
              <a:gd name="connsiteY53" fmla="*/ 893121 h 915981"/>
              <a:gd name="connsiteX54" fmla="*/ 1251585 w 1937385"/>
              <a:gd name="connsiteY54" fmla="*/ 898836 h 915981"/>
              <a:gd name="connsiteX55" fmla="*/ 1051560 w 1937385"/>
              <a:gd name="connsiteY55" fmla="*/ 915981 h 915981"/>
              <a:gd name="connsiteX56" fmla="*/ 920115 w 1937385"/>
              <a:gd name="connsiteY56" fmla="*/ 904551 h 915981"/>
              <a:gd name="connsiteX57" fmla="*/ 862965 w 1937385"/>
              <a:gd name="connsiteY57" fmla="*/ 893121 h 915981"/>
              <a:gd name="connsiteX58" fmla="*/ 788670 w 1937385"/>
              <a:gd name="connsiteY58" fmla="*/ 887406 h 915981"/>
              <a:gd name="connsiteX59" fmla="*/ 742950 w 1937385"/>
              <a:gd name="connsiteY59" fmla="*/ 875976 h 915981"/>
              <a:gd name="connsiteX60" fmla="*/ 651510 w 1937385"/>
              <a:gd name="connsiteY60" fmla="*/ 864546 h 915981"/>
              <a:gd name="connsiteX61" fmla="*/ 588645 w 1937385"/>
              <a:gd name="connsiteY61" fmla="*/ 841686 h 915981"/>
              <a:gd name="connsiteX62" fmla="*/ 571500 w 1937385"/>
              <a:gd name="connsiteY62" fmla="*/ 830256 h 915981"/>
              <a:gd name="connsiteX63" fmla="*/ 491490 w 1937385"/>
              <a:gd name="connsiteY63" fmla="*/ 818826 h 915981"/>
              <a:gd name="connsiteX64" fmla="*/ 474345 w 1937385"/>
              <a:gd name="connsiteY64" fmla="*/ 807396 h 915981"/>
              <a:gd name="connsiteX65" fmla="*/ 417195 w 1937385"/>
              <a:gd name="connsiteY65" fmla="*/ 795966 h 915981"/>
              <a:gd name="connsiteX66" fmla="*/ 394335 w 1937385"/>
              <a:gd name="connsiteY66" fmla="*/ 784536 h 915981"/>
              <a:gd name="connsiteX67" fmla="*/ 377190 w 1937385"/>
              <a:gd name="connsiteY67" fmla="*/ 778821 h 915981"/>
              <a:gd name="connsiteX68" fmla="*/ 331470 w 1937385"/>
              <a:gd name="connsiteY68" fmla="*/ 750246 h 915981"/>
              <a:gd name="connsiteX69" fmla="*/ 291465 w 1937385"/>
              <a:gd name="connsiteY69" fmla="*/ 733101 h 915981"/>
              <a:gd name="connsiteX70" fmla="*/ 268605 w 1937385"/>
              <a:gd name="connsiteY70" fmla="*/ 721671 h 915981"/>
              <a:gd name="connsiteX71" fmla="*/ 251460 w 1937385"/>
              <a:gd name="connsiteY71" fmla="*/ 698811 h 915981"/>
              <a:gd name="connsiteX72" fmla="*/ 234315 w 1937385"/>
              <a:gd name="connsiteY72" fmla="*/ 687381 h 915981"/>
              <a:gd name="connsiteX73" fmla="*/ 228600 w 1937385"/>
              <a:gd name="connsiteY73" fmla="*/ 670236 h 915981"/>
              <a:gd name="connsiteX74" fmla="*/ 211455 w 1937385"/>
              <a:gd name="connsiteY74" fmla="*/ 641661 h 915981"/>
              <a:gd name="connsiteX75" fmla="*/ 188595 w 1937385"/>
              <a:gd name="connsiteY75" fmla="*/ 630231 h 915981"/>
              <a:gd name="connsiteX76" fmla="*/ 171450 w 1937385"/>
              <a:gd name="connsiteY76" fmla="*/ 613086 h 915981"/>
              <a:gd name="connsiteX77" fmla="*/ 148590 w 1937385"/>
              <a:gd name="connsiteY77" fmla="*/ 584511 h 915981"/>
              <a:gd name="connsiteX78" fmla="*/ 142875 w 1937385"/>
              <a:gd name="connsiteY78" fmla="*/ 567366 h 915981"/>
              <a:gd name="connsiteX79" fmla="*/ 120015 w 1937385"/>
              <a:gd name="connsiteY79" fmla="*/ 550221 h 915981"/>
              <a:gd name="connsiteX80" fmla="*/ 102870 w 1937385"/>
              <a:gd name="connsiteY80" fmla="*/ 521646 h 915981"/>
              <a:gd name="connsiteX81" fmla="*/ 97155 w 1937385"/>
              <a:gd name="connsiteY81" fmla="*/ 504501 h 915981"/>
              <a:gd name="connsiteX82" fmla="*/ 80010 w 1937385"/>
              <a:gd name="connsiteY82" fmla="*/ 481641 h 915981"/>
              <a:gd name="connsiteX83" fmla="*/ 62865 w 1937385"/>
              <a:gd name="connsiteY83" fmla="*/ 447351 h 915981"/>
              <a:gd name="connsiteX84" fmla="*/ 45720 w 1937385"/>
              <a:gd name="connsiteY84" fmla="*/ 435921 h 915981"/>
              <a:gd name="connsiteX85" fmla="*/ 40005 w 1937385"/>
              <a:gd name="connsiteY85" fmla="*/ 355911 h 915981"/>
              <a:gd name="connsiteX86" fmla="*/ 57150 w 1937385"/>
              <a:gd name="connsiteY86" fmla="*/ 344481 h 915981"/>
              <a:gd name="connsiteX87" fmla="*/ 102870 w 1937385"/>
              <a:gd name="connsiteY87" fmla="*/ 333051 h 915981"/>
              <a:gd name="connsiteX88" fmla="*/ 114300 w 1937385"/>
              <a:gd name="connsiteY88" fmla="*/ 310191 h 915981"/>
              <a:gd name="connsiteX89" fmla="*/ 120015 w 1937385"/>
              <a:gd name="connsiteY89" fmla="*/ 287331 h 9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37385" h="915981">
                <a:moveTo>
                  <a:pt x="0" y="338766"/>
                </a:moveTo>
                <a:cubicBezTo>
                  <a:pt x="11430" y="333051"/>
                  <a:pt x="24311" y="329604"/>
                  <a:pt x="34290" y="321621"/>
                </a:cubicBezTo>
                <a:cubicBezTo>
                  <a:pt x="57399" y="303134"/>
                  <a:pt x="66353" y="263308"/>
                  <a:pt x="97155" y="253041"/>
                </a:cubicBezTo>
                <a:cubicBezTo>
                  <a:pt x="114401" y="247292"/>
                  <a:pt x="125107" y="244096"/>
                  <a:pt x="142875" y="235896"/>
                </a:cubicBezTo>
                <a:cubicBezTo>
                  <a:pt x="158346" y="228756"/>
                  <a:pt x="172692" y="219153"/>
                  <a:pt x="188595" y="213036"/>
                </a:cubicBezTo>
                <a:cubicBezTo>
                  <a:pt x="197661" y="209549"/>
                  <a:pt x="207645" y="209226"/>
                  <a:pt x="217170" y="207321"/>
                </a:cubicBezTo>
                <a:cubicBezTo>
                  <a:pt x="219075" y="201606"/>
                  <a:pt x="218625" y="194436"/>
                  <a:pt x="222885" y="190176"/>
                </a:cubicBezTo>
                <a:cubicBezTo>
                  <a:pt x="227145" y="185916"/>
                  <a:pt x="234642" y="187155"/>
                  <a:pt x="240030" y="184461"/>
                </a:cubicBezTo>
                <a:cubicBezTo>
                  <a:pt x="280210" y="164371"/>
                  <a:pt x="227805" y="177926"/>
                  <a:pt x="291465" y="167316"/>
                </a:cubicBezTo>
                <a:cubicBezTo>
                  <a:pt x="297180" y="163506"/>
                  <a:pt x="302467" y="158958"/>
                  <a:pt x="308610" y="155886"/>
                </a:cubicBezTo>
                <a:cubicBezTo>
                  <a:pt x="313998" y="153192"/>
                  <a:pt x="320525" y="153160"/>
                  <a:pt x="325755" y="150171"/>
                </a:cubicBezTo>
                <a:cubicBezTo>
                  <a:pt x="343876" y="139816"/>
                  <a:pt x="348070" y="130441"/>
                  <a:pt x="365760" y="121596"/>
                </a:cubicBezTo>
                <a:cubicBezTo>
                  <a:pt x="371148" y="118902"/>
                  <a:pt x="377368" y="118254"/>
                  <a:pt x="382905" y="115881"/>
                </a:cubicBezTo>
                <a:cubicBezTo>
                  <a:pt x="402304" y="107567"/>
                  <a:pt x="413072" y="98338"/>
                  <a:pt x="434340" y="93021"/>
                </a:cubicBezTo>
                <a:cubicBezTo>
                  <a:pt x="447408" y="89754"/>
                  <a:pt x="461010" y="89211"/>
                  <a:pt x="474345" y="87306"/>
                </a:cubicBezTo>
                <a:cubicBezTo>
                  <a:pt x="563783" y="51531"/>
                  <a:pt x="451952" y="94770"/>
                  <a:pt x="525780" y="70161"/>
                </a:cubicBezTo>
                <a:cubicBezTo>
                  <a:pt x="582171" y="51364"/>
                  <a:pt x="526497" y="64303"/>
                  <a:pt x="582930" y="53016"/>
                </a:cubicBezTo>
                <a:cubicBezTo>
                  <a:pt x="588645" y="49206"/>
                  <a:pt x="593762" y="44292"/>
                  <a:pt x="600075" y="41586"/>
                </a:cubicBezTo>
                <a:cubicBezTo>
                  <a:pt x="607294" y="38492"/>
                  <a:pt x="615383" y="38029"/>
                  <a:pt x="622935" y="35871"/>
                </a:cubicBezTo>
                <a:cubicBezTo>
                  <a:pt x="664048" y="24125"/>
                  <a:pt x="610144" y="33898"/>
                  <a:pt x="685800" y="24441"/>
                </a:cubicBezTo>
                <a:cubicBezTo>
                  <a:pt x="853756" y="-23547"/>
                  <a:pt x="715022" y="11735"/>
                  <a:pt x="1125855" y="24441"/>
                </a:cubicBezTo>
                <a:cubicBezTo>
                  <a:pt x="1204726" y="26880"/>
                  <a:pt x="1291656" y="29560"/>
                  <a:pt x="1371600" y="35871"/>
                </a:cubicBezTo>
                <a:cubicBezTo>
                  <a:pt x="1606984" y="54454"/>
                  <a:pt x="1391952" y="41755"/>
                  <a:pt x="1605915" y="53016"/>
                </a:cubicBezTo>
                <a:lnTo>
                  <a:pt x="1697355" y="64446"/>
                </a:lnTo>
                <a:cubicBezTo>
                  <a:pt x="1706971" y="65820"/>
                  <a:pt x="1716329" y="68684"/>
                  <a:pt x="1725930" y="70161"/>
                </a:cubicBezTo>
                <a:cubicBezTo>
                  <a:pt x="1741110" y="72496"/>
                  <a:pt x="1756410" y="73971"/>
                  <a:pt x="1771650" y="75876"/>
                </a:cubicBezTo>
                <a:cubicBezTo>
                  <a:pt x="1777365" y="81591"/>
                  <a:pt x="1781778" y="89011"/>
                  <a:pt x="1788795" y="93021"/>
                </a:cubicBezTo>
                <a:cubicBezTo>
                  <a:pt x="1795615" y="96918"/>
                  <a:pt x="1804204" y="96252"/>
                  <a:pt x="1811655" y="98736"/>
                </a:cubicBezTo>
                <a:cubicBezTo>
                  <a:pt x="1821387" y="101980"/>
                  <a:pt x="1830705" y="106356"/>
                  <a:pt x="1840230" y="110166"/>
                </a:cubicBezTo>
                <a:cubicBezTo>
                  <a:pt x="1849832" y="138973"/>
                  <a:pt x="1839742" y="119545"/>
                  <a:pt x="1868805" y="144456"/>
                </a:cubicBezTo>
                <a:cubicBezTo>
                  <a:pt x="1907308" y="177459"/>
                  <a:pt x="1865202" y="147769"/>
                  <a:pt x="1903095" y="173031"/>
                </a:cubicBezTo>
                <a:cubicBezTo>
                  <a:pt x="1905000" y="180651"/>
                  <a:pt x="1905716" y="188672"/>
                  <a:pt x="1908810" y="195891"/>
                </a:cubicBezTo>
                <a:cubicBezTo>
                  <a:pt x="1911596" y="202391"/>
                  <a:pt x="1935433" y="233294"/>
                  <a:pt x="1937385" y="235896"/>
                </a:cubicBezTo>
                <a:cubicBezTo>
                  <a:pt x="1933575" y="294951"/>
                  <a:pt x="1931009" y="354099"/>
                  <a:pt x="1925955" y="413061"/>
                </a:cubicBezTo>
                <a:cubicBezTo>
                  <a:pt x="1925284" y="420887"/>
                  <a:pt x="1921944" y="428254"/>
                  <a:pt x="1920240" y="435921"/>
                </a:cubicBezTo>
                <a:cubicBezTo>
                  <a:pt x="1918988" y="441554"/>
                  <a:pt x="1912026" y="479851"/>
                  <a:pt x="1908810" y="487356"/>
                </a:cubicBezTo>
                <a:cubicBezTo>
                  <a:pt x="1906104" y="493669"/>
                  <a:pt x="1901190" y="498786"/>
                  <a:pt x="1897380" y="504501"/>
                </a:cubicBezTo>
                <a:cubicBezTo>
                  <a:pt x="1895475" y="525456"/>
                  <a:pt x="1894641" y="546536"/>
                  <a:pt x="1891665" y="567366"/>
                </a:cubicBezTo>
                <a:cubicBezTo>
                  <a:pt x="1890813" y="573330"/>
                  <a:pt x="1889292" y="579499"/>
                  <a:pt x="1885950" y="584511"/>
                </a:cubicBezTo>
                <a:cubicBezTo>
                  <a:pt x="1881467" y="591236"/>
                  <a:pt x="1873979" y="595447"/>
                  <a:pt x="1868805" y="601656"/>
                </a:cubicBezTo>
                <a:cubicBezTo>
                  <a:pt x="1833638" y="643856"/>
                  <a:pt x="1877435" y="594706"/>
                  <a:pt x="1851660" y="635946"/>
                </a:cubicBezTo>
                <a:cubicBezTo>
                  <a:pt x="1845195" y="646290"/>
                  <a:pt x="1836119" y="654763"/>
                  <a:pt x="1828800" y="664521"/>
                </a:cubicBezTo>
                <a:cubicBezTo>
                  <a:pt x="1824679" y="670016"/>
                  <a:pt x="1820442" y="675523"/>
                  <a:pt x="1817370" y="681666"/>
                </a:cubicBezTo>
                <a:cubicBezTo>
                  <a:pt x="1814676" y="687054"/>
                  <a:pt x="1815512" y="694183"/>
                  <a:pt x="1811655" y="698811"/>
                </a:cubicBezTo>
                <a:cubicBezTo>
                  <a:pt x="1810838" y="699791"/>
                  <a:pt x="1776862" y="725301"/>
                  <a:pt x="1771650" y="727386"/>
                </a:cubicBezTo>
                <a:cubicBezTo>
                  <a:pt x="1713149" y="750786"/>
                  <a:pt x="1751657" y="729581"/>
                  <a:pt x="1703070" y="744531"/>
                </a:cubicBezTo>
                <a:cubicBezTo>
                  <a:pt x="1637030" y="764851"/>
                  <a:pt x="1678369" y="754301"/>
                  <a:pt x="1634490" y="773106"/>
                </a:cubicBezTo>
                <a:cubicBezTo>
                  <a:pt x="1628953" y="775479"/>
                  <a:pt x="1623166" y="777269"/>
                  <a:pt x="1617345" y="778821"/>
                </a:cubicBezTo>
                <a:cubicBezTo>
                  <a:pt x="1594577" y="784892"/>
                  <a:pt x="1571625" y="790251"/>
                  <a:pt x="1548765" y="795966"/>
                </a:cubicBezTo>
                <a:cubicBezTo>
                  <a:pt x="1541145" y="801681"/>
                  <a:pt x="1534424" y="808851"/>
                  <a:pt x="1525905" y="813111"/>
                </a:cubicBezTo>
                <a:cubicBezTo>
                  <a:pt x="1518880" y="816624"/>
                  <a:pt x="1510399" y="816068"/>
                  <a:pt x="1503045" y="818826"/>
                </a:cubicBezTo>
                <a:cubicBezTo>
                  <a:pt x="1495068" y="821817"/>
                  <a:pt x="1488137" y="827198"/>
                  <a:pt x="1480185" y="830256"/>
                </a:cubicBezTo>
                <a:cubicBezTo>
                  <a:pt x="1463317" y="836744"/>
                  <a:pt x="1445618" y="840913"/>
                  <a:pt x="1428750" y="847401"/>
                </a:cubicBezTo>
                <a:cubicBezTo>
                  <a:pt x="1364314" y="872184"/>
                  <a:pt x="1354372" y="885785"/>
                  <a:pt x="1303020" y="893121"/>
                </a:cubicBezTo>
                <a:cubicBezTo>
                  <a:pt x="1285943" y="895561"/>
                  <a:pt x="1268765" y="897274"/>
                  <a:pt x="1251585" y="898836"/>
                </a:cubicBezTo>
                <a:lnTo>
                  <a:pt x="1051560" y="915981"/>
                </a:lnTo>
                <a:cubicBezTo>
                  <a:pt x="1007745" y="912171"/>
                  <a:pt x="963776" y="909843"/>
                  <a:pt x="920115" y="904551"/>
                </a:cubicBezTo>
                <a:cubicBezTo>
                  <a:pt x="900829" y="902213"/>
                  <a:pt x="882229" y="895634"/>
                  <a:pt x="862965" y="893121"/>
                </a:cubicBezTo>
                <a:cubicBezTo>
                  <a:pt x="838335" y="889908"/>
                  <a:pt x="813435" y="889311"/>
                  <a:pt x="788670" y="887406"/>
                </a:cubicBezTo>
                <a:cubicBezTo>
                  <a:pt x="773430" y="883596"/>
                  <a:pt x="758485" y="878306"/>
                  <a:pt x="742950" y="875976"/>
                </a:cubicBezTo>
                <a:cubicBezTo>
                  <a:pt x="615604" y="856874"/>
                  <a:pt x="714066" y="880185"/>
                  <a:pt x="651510" y="864546"/>
                </a:cubicBezTo>
                <a:cubicBezTo>
                  <a:pt x="617761" y="830797"/>
                  <a:pt x="653301" y="859319"/>
                  <a:pt x="588645" y="841686"/>
                </a:cubicBezTo>
                <a:cubicBezTo>
                  <a:pt x="582018" y="839879"/>
                  <a:pt x="577813" y="832962"/>
                  <a:pt x="571500" y="830256"/>
                </a:cubicBezTo>
                <a:cubicBezTo>
                  <a:pt x="552585" y="822149"/>
                  <a:pt x="501569" y="819834"/>
                  <a:pt x="491490" y="818826"/>
                </a:cubicBezTo>
                <a:cubicBezTo>
                  <a:pt x="485775" y="815016"/>
                  <a:pt x="480861" y="809568"/>
                  <a:pt x="474345" y="807396"/>
                </a:cubicBezTo>
                <a:cubicBezTo>
                  <a:pt x="415086" y="787643"/>
                  <a:pt x="462970" y="813132"/>
                  <a:pt x="417195" y="795966"/>
                </a:cubicBezTo>
                <a:cubicBezTo>
                  <a:pt x="409218" y="792975"/>
                  <a:pt x="402166" y="787892"/>
                  <a:pt x="394335" y="784536"/>
                </a:cubicBezTo>
                <a:cubicBezTo>
                  <a:pt x="388798" y="782163"/>
                  <a:pt x="382578" y="781515"/>
                  <a:pt x="377190" y="778821"/>
                </a:cubicBezTo>
                <a:cubicBezTo>
                  <a:pt x="334077" y="757265"/>
                  <a:pt x="363205" y="768380"/>
                  <a:pt x="331470" y="750246"/>
                </a:cubicBezTo>
                <a:cubicBezTo>
                  <a:pt x="293561" y="728584"/>
                  <a:pt x="323523" y="746840"/>
                  <a:pt x="291465" y="733101"/>
                </a:cubicBezTo>
                <a:cubicBezTo>
                  <a:pt x="283634" y="729745"/>
                  <a:pt x="276225" y="725481"/>
                  <a:pt x="268605" y="721671"/>
                </a:cubicBezTo>
                <a:cubicBezTo>
                  <a:pt x="262890" y="714051"/>
                  <a:pt x="258195" y="705546"/>
                  <a:pt x="251460" y="698811"/>
                </a:cubicBezTo>
                <a:cubicBezTo>
                  <a:pt x="246603" y="693954"/>
                  <a:pt x="238606" y="692744"/>
                  <a:pt x="234315" y="687381"/>
                </a:cubicBezTo>
                <a:cubicBezTo>
                  <a:pt x="230552" y="682677"/>
                  <a:pt x="231294" y="675624"/>
                  <a:pt x="228600" y="670236"/>
                </a:cubicBezTo>
                <a:cubicBezTo>
                  <a:pt x="223632" y="660301"/>
                  <a:pt x="219310" y="649516"/>
                  <a:pt x="211455" y="641661"/>
                </a:cubicBezTo>
                <a:cubicBezTo>
                  <a:pt x="205431" y="635637"/>
                  <a:pt x="195528" y="635183"/>
                  <a:pt x="188595" y="630231"/>
                </a:cubicBezTo>
                <a:cubicBezTo>
                  <a:pt x="182018" y="625533"/>
                  <a:pt x="177165" y="618801"/>
                  <a:pt x="171450" y="613086"/>
                </a:cubicBezTo>
                <a:cubicBezTo>
                  <a:pt x="157085" y="569992"/>
                  <a:pt x="178133" y="621440"/>
                  <a:pt x="148590" y="584511"/>
                </a:cubicBezTo>
                <a:cubicBezTo>
                  <a:pt x="144827" y="579807"/>
                  <a:pt x="146732" y="571994"/>
                  <a:pt x="142875" y="567366"/>
                </a:cubicBezTo>
                <a:cubicBezTo>
                  <a:pt x="136777" y="560049"/>
                  <a:pt x="127635" y="555936"/>
                  <a:pt x="120015" y="550221"/>
                </a:cubicBezTo>
                <a:cubicBezTo>
                  <a:pt x="114300" y="540696"/>
                  <a:pt x="107838" y="531581"/>
                  <a:pt x="102870" y="521646"/>
                </a:cubicBezTo>
                <a:cubicBezTo>
                  <a:pt x="100176" y="516258"/>
                  <a:pt x="100144" y="509731"/>
                  <a:pt x="97155" y="504501"/>
                </a:cubicBezTo>
                <a:cubicBezTo>
                  <a:pt x="92429" y="496231"/>
                  <a:pt x="85725" y="489261"/>
                  <a:pt x="80010" y="481641"/>
                </a:cubicBezTo>
                <a:cubicBezTo>
                  <a:pt x="75362" y="467697"/>
                  <a:pt x="73944" y="458430"/>
                  <a:pt x="62865" y="447351"/>
                </a:cubicBezTo>
                <a:cubicBezTo>
                  <a:pt x="58008" y="442494"/>
                  <a:pt x="51435" y="439731"/>
                  <a:pt x="45720" y="435921"/>
                </a:cubicBezTo>
                <a:cubicBezTo>
                  <a:pt x="35089" y="404027"/>
                  <a:pt x="25586" y="391958"/>
                  <a:pt x="40005" y="355911"/>
                </a:cubicBezTo>
                <a:cubicBezTo>
                  <a:pt x="42556" y="349534"/>
                  <a:pt x="50695" y="346828"/>
                  <a:pt x="57150" y="344481"/>
                </a:cubicBezTo>
                <a:cubicBezTo>
                  <a:pt x="71913" y="339113"/>
                  <a:pt x="102870" y="333051"/>
                  <a:pt x="102870" y="333051"/>
                </a:cubicBezTo>
                <a:cubicBezTo>
                  <a:pt x="106680" y="325431"/>
                  <a:pt x="111309" y="318168"/>
                  <a:pt x="114300" y="310191"/>
                </a:cubicBezTo>
                <a:cubicBezTo>
                  <a:pt x="117058" y="302837"/>
                  <a:pt x="120015" y="287331"/>
                  <a:pt x="120015" y="287331"/>
                </a:cubicBezTo>
              </a:path>
            </a:pathLst>
          </a:custGeom>
          <a:ln w="7620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arn(inVertic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27651"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27652" name="Picture 4" descr="http://www.schizophrenia.com/images/COS_map.jpg"/>
          <p:cNvPicPr>
            <a:picLocks noChangeAspect="1" noChangeArrowheads="1"/>
          </p:cNvPicPr>
          <p:nvPr/>
        </p:nvPicPr>
        <p:blipFill>
          <a:blip r:embed="rId3"/>
          <a:srcRect/>
          <a:stretch>
            <a:fillRect/>
          </a:stretch>
        </p:blipFill>
        <p:spPr bwMode="auto">
          <a:xfrm>
            <a:off x="0" y="0"/>
            <a:ext cx="9144000" cy="6629400"/>
          </a:xfrm>
          <a:prstGeom prst="rect">
            <a:avLst/>
          </a:prstGeom>
          <a:noFill/>
          <a:ln w="9525">
            <a:noFill/>
            <a:miter lim="800000"/>
            <a:headEnd/>
            <a:tailEnd/>
          </a:ln>
        </p:spPr>
      </p:pic>
      <p:sp>
        <p:nvSpPr>
          <p:cNvPr id="27653" name="TextBox 4"/>
          <p:cNvSpPr txBox="1">
            <a:spLocks noChangeArrowheads="1"/>
          </p:cNvSpPr>
          <p:nvPr/>
        </p:nvSpPr>
        <p:spPr bwMode="auto">
          <a:xfrm>
            <a:off x="0" y="6581775"/>
            <a:ext cx="3086100" cy="276225"/>
          </a:xfrm>
          <a:prstGeom prst="rect">
            <a:avLst/>
          </a:prstGeom>
          <a:noFill/>
          <a:ln w="9525">
            <a:noFill/>
            <a:miter lim="800000"/>
            <a:headEnd/>
            <a:tailEnd/>
          </a:ln>
        </p:spPr>
        <p:txBody>
          <a:bodyPr wrap="none">
            <a:spAutoFit/>
          </a:bodyPr>
          <a:lstStyle/>
          <a:p>
            <a:r>
              <a:rPr lang="en-US" sz="1200">
                <a:solidFill>
                  <a:schemeClr val="bg1"/>
                </a:solidFill>
              </a:rPr>
              <a:t>http://www.schizophrenia.com/disease.htm</a:t>
            </a:r>
          </a:p>
        </p:txBody>
      </p:sp>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b="1" dirty="0">
                <a:latin typeface="Arial" charset="0"/>
                <a:cs typeface="Arial" charset="0"/>
              </a:rPr>
              <a:t>Diagnosis</a:t>
            </a:r>
            <a:r>
              <a:rPr lang="en-US" dirty="0">
                <a:latin typeface="Arial" charset="0"/>
                <a:cs typeface="Arial" charset="0"/>
              </a:rPr>
              <a:t> </a:t>
            </a:r>
          </a:p>
        </p:txBody>
      </p:sp>
      <p:sp>
        <p:nvSpPr>
          <p:cNvPr id="33795" name="Rectangle 3"/>
          <p:cNvSpPr>
            <a:spLocks noGrp="1" noChangeArrowheads="1"/>
          </p:cNvSpPr>
          <p:nvPr>
            <p:ph sz="quarter" idx="1"/>
          </p:nvPr>
        </p:nvSpPr>
        <p:spPr>
          <a:xfrm>
            <a:off x="301625" y="1527175"/>
            <a:ext cx="8504238" cy="4572000"/>
          </a:xfrm>
        </p:spPr>
        <p:txBody>
          <a:bodyPr/>
          <a:lstStyle/>
          <a:p>
            <a:pPr eaLnBrk="1" hangingPunct="1">
              <a:lnSpc>
                <a:spcPct val="90000"/>
              </a:lnSpc>
              <a:buFontTx/>
              <a:buNone/>
            </a:pPr>
            <a:r>
              <a:rPr lang="en-US" b="1" dirty="0">
                <a:solidFill>
                  <a:srgbClr val="FFFF00"/>
                </a:solidFill>
                <a:latin typeface="Arial" charset="0"/>
                <a:cs typeface="Arial" charset="0"/>
              </a:rPr>
              <a:t># DSM-5 Diagnostic Criteria for Schizophrenia:</a:t>
            </a:r>
          </a:p>
          <a:p>
            <a:pPr eaLnBrk="1" hangingPunct="1">
              <a:lnSpc>
                <a:spcPct val="90000"/>
              </a:lnSpc>
              <a:buFontTx/>
              <a:buNone/>
            </a:pPr>
            <a:r>
              <a:rPr lang="en-US" b="1" dirty="0">
                <a:solidFill>
                  <a:srgbClr val="FFFF00"/>
                </a:solidFill>
                <a:latin typeface="Arial" charset="0"/>
                <a:cs typeface="Arial" charset="0"/>
              </a:rPr>
              <a:t> A- ≥ two characteristic symptoms for one month, at least one of them is (1),(2) or (3)</a:t>
            </a:r>
          </a:p>
          <a:p>
            <a:pPr eaLnBrk="1" hangingPunct="1">
              <a:lnSpc>
                <a:spcPct val="90000"/>
              </a:lnSpc>
              <a:buFontTx/>
              <a:buNone/>
            </a:pPr>
            <a:r>
              <a:rPr lang="en-US" b="1" dirty="0">
                <a:solidFill>
                  <a:srgbClr val="FFFF00"/>
                </a:solidFill>
                <a:latin typeface="Arial" charset="0"/>
                <a:cs typeface="Arial" charset="0"/>
              </a:rPr>
              <a:t>       1- Delusions  </a:t>
            </a:r>
          </a:p>
          <a:p>
            <a:pPr eaLnBrk="1" hangingPunct="1">
              <a:lnSpc>
                <a:spcPct val="90000"/>
              </a:lnSpc>
              <a:buFontTx/>
              <a:buNone/>
            </a:pPr>
            <a:r>
              <a:rPr lang="en-US" b="1" dirty="0">
                <a:solidFill>
                  <a:srgbClr val="FFFF00"/>
                </a:solidFill>
                <a:latin typeface="Arial" charset="0"/>
                <a:cs typeface="Arial" charset="0"/>
              </a:rPr>
              <a:t>       2- </a:t>
            </a:r>
            <a:r>
              <a:rPr lang="en-US" b="1" dirty="0">
                <a:solidFill>
                  <a:srgbClr val="FFFF00"/>
                </a:solidFill>
                <a:latin typeface="Arial" charset="0"/>
                <a:cs typeface="Arial" charset="0"/>
                <a:hlinkClick r:id="rId3" action="ppaction://hlinkfile"/>
              </a:rPr>
              <a:t>Hallucinations</a:t>
            </a:r>
            <a:r>
              <a:rPr lang="en-US" b="1" dirty="0">
                <a:solidFill>
                  <a:srgbClr val="FFFF00"/>
                </a:solidFill>
                <a:latin typeface="Arial" charset="0"/>
                <a:cs typeface="Arial" charset="0"/>
              </a:rPr>
              <a:t> </a:t>
            </a:r>
          </a:p>
          <a:p>
            <a:pPr eaLnBrk="1" hangingPunct="1">
              <a:lnSpc>
                <a:spcPct val="90000"/>
              </a:lnSpc>
              <a:buFontTx/>
              <a:buNone/>
            </a:pPr>
            <a:r>
              <a:rPr lang="en-US" b="1" dirty="0">
                <a:solidFill>
                  <a:srgbClr val="FFFF00"/>
                </a:solidFill>
                <a:latin typeface="Arial" charset="0"/>
                <a:cs typeface="Arial" charset="0"/>
              </a:rPr>
              <a:t>       3- Disorganized speech (frequent derailment or incoherence)</a:t>
            </a:r>
          </a:p>
          <a:p>
            <a:pPr eaLnBrk="1" hangingPunct="1">
              <a:lnSpc>
                <a:spcPct val="90000"/>
              </a:lnSpc>
              <a:buFontTx/>
              <a:buNone/>
            </a:pPr>
            <a:r>
              <a:rPr lang="en-US" b="1" dirty="0">
                <a:solidFill>
                  <a:srgbClr val="FFFF00"/>
                </a:solidFill>
                <a:latin typeface="Arial" charset="0"/>
                <a:cs typeface="Arial" charset="0"/>
              </a:rPr>
              <a:t>       4- Grossly disorganized or catatonic behavior</a:t>
            </a:r>
          </a:p>
          <a:p>
            <a:pPr eaLnBrk="1" hangingPunct="1">
              <a:lnSpc>
                <a:spcPct val="90000"/>
              </a:lnSpc>
              <a:buFontTx/>
              <a:buNone/>
            </a:pPr>
            <a:r>
              <a:rPr lang="en-US" b="1" dirty="0">
                <a:solidFill>
                  <a:srgbClr val="FFFF00"/>
                </a:solidFill>
                <a:latin typeface="Arial" charset="0"/>
                <a:cs typeface="Arial" charset="0"/>
              </a:rPr>
              <a:t>       5- Negative symptoms ( diminished emotional expression or lack of drive (</a:t>
            </a:r>
            <a:r>
              <a:rPr lang="en-US" b="1" dirty="0" err="1">
                <a:solidFill>
                  <a:srgbClr val="FFFF00"/>
                </a:solidFill>
                <a:latin typeface="Arial" charset="0"/>
                <a:cs typeface="Arial" charset="0"/>
              </a:rPr>
              <a:t>avolition</a:t>
            </a:r>
            <a:r>
              <a:rPr lang="en-US" b="1" dirty="0">
                <a:solidFill>
                  <a:srgbClr val="FFFF00"/>
                </a:solidFill>
                <a:latin typeface="Arial" charset="0"/>
                <a:cs typeface="Arial" charset="0"/>
              </a:rPr>
              <a:t>))</a:t>
            </a:r>
          </a:p>
        </p:txBody>
      </p:sp>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inVertic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arn(inVertical)">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arn(inVertical)">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arn(inVertical)">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barn(inVertical)">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barn(inVertical)">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barn(inVertical)">
                                      <p:cBhvr>
                                        <p:cTn id="3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3"/>
          <p:cNvSpPr>
            <a:spLocks noGrp="1" noChangeArrowheads="1"/>
          </p:cNvSpPr>
          <p:nvPr>
            <p:ph sz="quarter" idx="1"/>
          </p:nvPr>
        </p:nvSpPr>
        <p:spPr>
          <a:xfrm>
            <a:off x="152400" y="381000"/>
            <a:ext cx="8839200" cy="5718175"/>
          </a:xfrm>
        </p:spPr>
        <p:txBody>
          <a:bodyPr/>
          <a:lstStyle/>
          <a:p>
            <a:pPr eaLnBrk="1" hangingPunct="1">
              <a:buFontTx/>
              <a:buNone/>
            </a:pPr>
            <a:r>
              <a:rPr lang="en-US" b="1" dirty="0">
                <a:solidFill>
                  <a:srgbClr val="FFFF00"/>
                </a:solidFill>
                <a:latin typeface="Arial" charset="0"/>
                <a:cs typeface="Arial" charset="0"/>
              </a:rPr>
              <a:t>B- Social, Occupation or self-care </a:t>
            </a:r>
            <a:r>
              <a:rPr lang="en-US" b="1" i="1" u="sng" dirty="0">
                <a:solidFill>
                  <a:srgbClr val="FFFF00"/>
                </a:solidFill>
                <a:effectLst>
                  <a:outerShdw blurRad="38100" dist="38100" dir="2700000" algn="tl">
                    <a:srgbClr val="000000">
                      <a:alpha val="43137"/>
                    </a:srgbClr>
                  </a:outerShdw>
                </a:effectLst>
                <a:latin typeface="Arial" charset="0"/>
                <a:cs typeface="Arial" charset="0"/>
              </a:rPr>
              <a:t>dysfunction</a:t>
            </a:r>
          </a:p>
          <a:p>
            <a:pPr eaLnBrk="1" hangingPunct="1">
              <a:buFontTx/>
              <a:buNone/>
            </a:pPr>
            <a:r>
              <a:rPr lang="en-US" b="1" dirty="0">
                <a:solidFill>
                  <a:srgbClr val="FFFF00"/>
                </a:solidFill>
                <a:latin typeface="Arial" charset="0"/>
                <a:cs typeface="Arial" charset="0"/>
              </a:rPr>
              <a:t>C- Duration of at least </a:t>
            </a:r>
            <a:r>
              <a:rPr lang="en-US" b="1" i="1" u="sng" dirty="0">
                <a:solidFill>
                  <a:srgbClr val="FFFF00"/>
                </a:solidFill>
                <a:effectLst>
                  <a:outerShdw blurRad="38100" dist="38100" dir="2700000" algn="tl">
                    <a:srgbClr val="000000">
                      <a:alpha val="43137"/>
                    </a:srgbClr>
                  </a:outerShdw>
                </a:effectLst>
                <a:latin typeface="Arial" charset="0"/>
                <a:cs typeface="Arial" charset="0"/>
              </a:rPr>
              <a:t>6 months </a:t>
            </a:r>
            <a:r>
              <a:rPr lang="en-US" b="1" dirty="0">
                <a:solidFill>
                  <a:srgbClr val="FFFF00"/>
                </a:solidFill>
                <a:latin typeface="Arial" charset="0"/>
                <a:cs typeface="Arial" charset="0"/>
              </a:rPr>
              <a:t>of disturbance (include at least one month of active symptoms that meet Criterion A; in addition of periods of prodromal and residual symptoms).</a:t>
            </a:r>
          </a:p>
          <a:p>
            <a:pPr eaLnBrk="1" hangingPunct="1">
              <a:buFontTx/>
              <a:buNone/>
            </a:pPr>
            <a:r>
              <a:rPr lang="en-US" b="1" dirty="0">
                <a:solidFill>
                  <a:srgbClr val="FFFF00"/>
                </a:solidFill>
                <a:latin typeface="Arial" charset="0"/>
                <a:cs typeface="Arial" charset="0"/>
              </a:rPr>
              <a:t>D- Schizoaffective &amp; mood disorder </a:t>
            </a:r>
            <a:r>
              <a:rPr lang="en-US" b="1" i="1" u="sng" dirty="0">
                <a:solidFill>
                  <a:srgbClr val="FFFF00"/>
                </a:solidFill>
                <a:effectLst>
                  <a:outerShdw blurRad="38100" dist="38100" dir="2700000" algn="tl">
                    <a:srgbClr val="000000">
                      <a:alpha val="43137"/>
                    </a:srgbClr>
                  </a:outerShdw>
                </a:effectLst>
                <a:latin typeface="Arial" charset="0"/>
                <a:cs typeface="Arial" charset="0"/>
              </a:rPr>
              <a:t>exclusion</a:t>
            </a:r>
          </a:p>
          <a:p>
            <a:pPr eaLnBrk="1" hangingPunct="1">
              <a:buFontTx/>
              <a:buNone/>
            </a:pPr>
            <a:r>
              <a:rPr lang="en-US" b="1" dirty="0">
                <a:solidFill>
                  <a:srgbClr val="FFFF00"/>
                </a:solidFill>
                <a:latin typeface="Arial" charset="0"/>
                <a:cs typeface="Arial" charset="0"/>
              </a:rPr>
              <a:t>E- The disturbance is not due to Substance or another medical condition.</a:t>
            </a:r>
          </a:p>
          <a:p>
            <a:pPr eaLnBrk="1" hangingPunct="1">
              <a:buFontTx/>
              <a:buNone/>
            </a:pPr>
            <a:r>
              <a:rPr lang="en-US" b="1" dirty="0">
                <a:solidFill>
                  <a:srgbClr val="FFFF00"/>
                </a:solidFill>
                <a:latin typeface="Arial" charset="0"/>
                <a:cs typeface="Arial" charset="0"/>
              </a:rPr>
              <a:t>F- If there is history of autism spectrum disorder or a communication disorder of childhood onset, schizophrenia diagnosis is made only if delusion or hallucinations plus other criteria are present.</a:t>
            </a:r>
          </a:p>
        </p:txBody>
      </p:sp>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arn(inVertic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arn(inVertical)">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arn(inVertical)">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arn(inVertical)">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arn(inVertical)">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b="1" dirty="0">
                <a:latin typeface="Arial" charset="0"/>
                <a:cs typeface="Arial" charset="0"/>
              </a:rPr>
              <a:t>Clinical Features</a:t>
            </a:r>
          </a:p>
        </p:txBody>
      </p:sp>
      <p:sp>
        <p:nvSpPr>
          <p:cNvPr id="35843" name="Rectangle 3"/>
          <p:cNvSpPr>
            <a:spLocks noGrp="1" noChangeArrowheads="1"/>
          </p:cNvSpPr>
          <p:nvPr>
            <p:ph sz="quarter" idx="1"/>
          </p:nvPr>
        </p:nvSpPr>
        <p:spPr>
          <a:xfrm>
            <a:off x="228600" y="1527175"/>
            <a:ext cx="8577263" cy="4572000"/>
          </a:xfrm>
        </p:spPr>
        <p:txBody>
          <a:bodyPr/>
          <a:lstStyle/>
          <a:p>
            <a:pPr eaLnBrk="1" hangingPunct="1">
              <a:buFont typeface="Wingdings" pitchFamily="2" charset="2"/>
              <a:buChar char="q"/>
            </a:pPr>
            <a:r>
              <a:rPr lang="en-US" sz="2800" dirty="0">
                <a:solidFill>
                  <a:srgbClr val="FFFF00"/>
                </a:solidFill>
                <a:latin typeface="Arial" charset="0"/>
                <a:cs typeface="Arial" charset="0"/>
              </a:rPr>
              <a:t>No single clinical sign or symptom is </a:t>
            </a:r>
            <a:r>
              <a:rPr lang="en-US" sz="2800" b="1" u="sng" dirty="0">
                <a:solidFill>
                  <a:srgbClr val="FFFF00"/>
                </a:solidFill>
                <a:latin typeface="Arial" charset="0"/>
                <a:cs typeface="Arial" charset="0"/>
              </a:rPr>
              <a:t>pathognomonic</a:t>
            </a:r>
            <a:r>
              <a:rPr lang="en-US" sz="2800" dirty="0">
                <a:solidFill>
                  <a:srgbClr val="FFFF00"/>
                </a:solidFill>
                <a:latin typeface="Arial" charset="0"/>
                <a:cs typeface="Arial" charset="0"/>
              </a:rPr>
              <a:t> for schizophrenia                                                </a:t>
            </a:r>
          </a:p>
          <a:p>
            <a:pPr eaLnBrk="1" hangingPunct="1">
              <a:buFont typeface="Wingdings" pitchFamily="2" charset="2"/>
              <a:buChar char="q"/>
            </a:pPr>
            <a:r>
              <a:rPr lang="en-US" sz="2800" dirty="0">
                <a:solidFill>
                  <a:srgbClr val="FFFF00"/>
                </a:solidFill>
                <a:latin typeface="Arial" charset="0"/>
                <a:cs typeface="Arial" charset="0"/>
              </a:rPr>
              <a:t>Patient's history &amp; mental status examination are essential for diagnosis.</a:t>
            </a:r>
          </a:p>
          <a:p>
            <a:pPr eaLnBrk="1" hangingPunct="1">
              <a:buFont typeface="Wingdings" pitchFamily="2" charset="2"/>
              <a:buChar char="q"/>
            </a:pPr>
            <a:r>
              <a:rPr lang="en-US" sz="2800" dirty="0">
                <a:solidFill>
                  <a:srgbClr val="FFFF00"/>
                </a:solidFill>
                <a:latin typeface="Arial" charset="0"/>
                <a:cs typeface="Arial" charset="0"/>
              </a:rPr>
              <a:t>  Premorbid history includes schizoid or schizotypal personalities, few friends &amp; exclusion of social activities. </a:t>
            </a:r>
          </a:p>
          <a:p>
            <a:pPr eaLnBrk="1" hangingPunct="1">
              <a:buFont typeface="Wingdings" pitchFamily="2" charset="2"/>
              <a:buChar char="q"/>
            </a:pPr>
            <a:r>
              <a:rPr lang="en-US" sz="2800" dirty="0">
                <a:solidFill>
                  <a:srgbClr val="FFFF00"/>
                </a:solidFill>
                <a:latin typeface="Arial" charset="0"/>
                <a:cs typeface="Arial" charset="0"/>
              </a:rPr>
              <a:t>  </a:t>
            </a:r>
            <a:r>
              <a:rPr lang="en-US" sz="2800" b="1" u="sng" dirty="0">
                <a:solidFill>
                  <a:srgbClr val="FFFF00"/>
                </a:solidFill>
                <a:effectLst>
                  <a:outerShdw blurRad="38100" dist="38100" dir="2700000" algn="tl">
                    <a:srgbClr val="000000">
                      <a:alpha val="43137"/>
                    </a:srgbClr>
                  </a:outerShdw>
                </a:effectLst>
                <a:latin typeface="Arial" charset="0"/>
                <a:cs typeface="Arial" charset="0"/>
              </a:rPr>
              <a:t>Prodromal features </a:t>
            </a:r>
            <a:r>
              <a:rPr lang="en-US" sz="2800" dirty="0">
                <a:solidFill>
                  <a:srgbClr val="FFFF00"/>
                </a:solidFill>
                <a:latin typeface="Arial" charset="0"/>
                <a:cs typeface="Arial" charset="0"/>
              </a:rPr>
              <a:t>include obsessive compulsive behaviors , attenuated positive psychotic features.</a:t>
            </a:r>
          </a:p>
        </p:txBody>
      </p:sp>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inVertic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barn(inVertical)">
                                      <p:cBhvr>
                                        <p:cTn id="12" dur="5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barn(inVertical)">
                                      <p:cBhvr>
                                        <p:cTn id="17" dur="500"/>
                                        <p:tgtEl>
                                          <p:spTgt spid="358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barn(inVertical)">
                                      <p:cBhvr>
                                        <p:cTn id="22" dur="500"/>
                                        <p:tgtEl>
                                          <p:spTgt spid="358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barn(inVertical)">
                                      <p:cBhvr>
                                        <p:cTn id="27"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b="1" u="sng" dirty="0">
                <a:latin typeface="Arial" charset="0"/>
                <a:cs typeface="Arial" charset="0"/>
              </a:rPr>
              <a:t>Mental Status Examination</a:t>
            </a:r>
            <a:endParaRPr lang="en-US" b="1" u="sng" dirty="0">
              <a:solidFill>
                <a:srgbClr val="838383"/>
              </a:solidFill>
              <a:latin typeface="Arial" charset="0"/>
              <a:cs typeface="Arial" charset="0"/>
            </a:endParaRPr>
          </a:p>
        </p:txBody>
      </p:sp>
      <p:sp>
        <p:nvSpPr>
          <p:cNvPr id="38915" name="Rectangle 3"/>
          <p:cNvSpPr>
            <a:spLocks noGrp="1" noChangeArrowheads="1"/>
          </p:cNvSpPr>
          <p:nvPr>
            <p:ph sz="quarter" idx="1"/>
          </p:nvPr>
        </p:nvSpPr>
        <p:spPr>
          <a:xfrm>
            <a:off x="301625" y="1527175"/>
            <a:ext cx="8504238" cy="4572000"/>
          </a:xfrm>
        </p:spPr>
        <p:txBody>
          <a:bodyPr/>
          <a:lstStyle/>
          <a:p>
            <a:pPr eaLnBrk="1" hangingPunct="1">
              <a:lnSpc>
                <a:spcPct val="80000"/>
              </a:lnSpc>
              <a:buFontTx/>
              <a:buNone/>
            </a:pPr>
            <a:endParaRPr lang="en-US" sz="2400" b="1" dirty="0">
              <a:solidFill>
                <a:srgbClr val="FFFF00"/>
              </a:solidFill>
              <a:latin typeface="Arial" charset="0"/>
              <a:cs typeface="Arial" charset="0"/>
            </a:endParaRPr>
          </a:p>
          <a:p>
            <a:pPr eaLnBrk="1" hangingPunct="1">
              <a:lnSpc>
                <a:spcPct val="80000"/>
              </a:lnSpc>
              <a:buFontTx/>
              <a:buNone/>
            </a:pPr>
            <a:r>
              <a:rPr lang="en-US" sz="2400" b="1" dirty="0">
                <a:solidFill>
                  <a:srgbClr val="FFFF00"/>
                </a:solidFill>
                <a:latin typeface="Arial" charset="0"/>
                <a:cs typeface="Arial" charset="0"/>
              </a:rPr>
              <a:t>     - Appearance &amp; behavior</a:t>
            </a:r>
          </a:p>
          <a:p>
            <a:pPr eaLnBrk="1" hangingPunct="1">
              <a:lnSpc>
                <a:spcPct val="80000"/>
              </a:lnSpc>
              <a:buFontTx/>
              <a:buNone/>
            </a:pPr>
            <a:r>
              <a:rPr lang="en-US" sz="2400" b="1" dirty="0">
                <a:solidFill>
                  <a:srgbClr val="FFFF00"/>
                </a:solidFill>
                <a:latin typeface="Arial" charset="0"/>
                <a:cs typeface="Arial" charset="0"/>
              </a:rPr>
              <a:t>     - Mood, feelings &amp; affect</a:t>
            </a:r>
          </a:p>
          <a:p>
            <a:pPr eaLnBrk="1" hangingPunct="1">
              <a:lnSpc>
                <a:spcPct val="80000"/>
              </a:lnSpc>
              <a:buFontTx/>
              <a:buNone/>
            </a:pPr>
            <a:r>
              <a:rPr lang="en-US" sz="2400" b="1" dirty="0">
                <a:solidFill>
                  <a:srgbClr val="FFFF00"/>
                </a:solidFill>
                <a:latin typeface="Arial" charset="0"/>
                <a:cs typeface="Arial" charset="0"/>
              </a:rPr>
              <a:t>     - Perceptual disturbances</a:t>
            </a:r>
          </a:p>
          <a:p>
            <a:pPr eaLnBrk="1" hangingPunct="1">
              <a:lnSpc>
                <a:spcPct val="80000"/>
              </a:lnSpc>
              <a:buFontTx/>
              <a:buNone/>
            </a:pPr>
            <a:r>
              <a:rPr lang="en-US" sz="2400" b="1" dirty="0">
                <a:solidFill>
                  <a:srgbClr val="FFFF00"/>
                </a:solidFill>
                <a:latin typeface="Arial" charset="0"/>
                <a:cs typeface="Arial" charset="0"/>
              </a:rPr>
              <a:t>     - Thought:    Thought content</a:t>
            </a:r>
          </a:p>
          <a:p>
            <a:pPr eaLnBrk="1" hangingPunct="1">
              <a:lnSpc>
                <a:spcPct val="80000"/>
              </a:lnSpc>
              <a:buFontTx/>
              <a:buNone/>
            </a:pPr>
            <a:r>
              <a:rPr lang="en-US" sz="2400" b="1" dirty="0">
                <a:solidFill>
                  <a:srgbClr val="FFFF00"/>
                </a:solidFill>
                <a:latin typeface="Arial" charset="0"/>
                <a:cs typeface="Arial" charset="0"/>
              </a:rPr>
              <a:t>                           Form of thought</a:t>
            </a:r>
          </a:p>
          <a:p>
            <a:pPr eaLnBrk="1" hangingPunct="1">
              <a:lnSpc>
                <a:spcPct val="80000"/>
              </a:lnSpc>
              <a:buFontTx/>
              <a:buNone/>
            </a:pPr>
            <a:r>
              <a:rPr lang="en-US" sz="2400" b="1" dirty="0">
                <a:solidFill>
                  <a:srgbClr val="FFFF00"/>
                </a:solidFill>
                <a:latin typeface="Arial" charset="0"/>
                <a:cs typeface="Arial" charset="0"/>
              </a:rPr>
              <a:t>                           Thought process ( thought blocking, poverty of thought content, poor abstraction, perseveration )</a:t>
            </a:r>
          </a:p>
          <a:p>
            <a:pPr eaLnBrk="1" hangingPunct="1">
              <a:lnSpc>
                <a:spcPct val="80000"/>
              </a:lnSpc>
              <a:buFontTx/>
              <a:buNone/>
            </a:pPr>
            <a:r>
              <a:rPr lang="en-US" sz="2400" b="1" dirty="0">
                <a:solidFill>
                  <a:srgbClr val="FFFF00"/>
                </a:solidFill>
                <a:latin typeface="Arial" charset="0"/>
                <a:cs typeface="Arial" charset="0"/>
              </a:rPr>
              <a:t>     - Impulsiveness, violence, suicide &amp; homicide</a:t>
            </a:r>
          </a:p>
          <a:p>
            <a:pPr eaLnBrk="1" hangingPunct="1">
              <a:lnSpc>
                <a:spcPct val="80000"/>
              </a:lnSpc>
              <a:buFontTx/>
              <a:buNone/>
            </a:pPr>
            <a:r>
              <a:rPr lang="en-US" sz="2400" b="1" dirty="0">
                <a:solidFill>
                  <a:srgbClr val="FFFF00"/>
                </a:solidFill>
                <a:latin typeface="Arial" charset="0"/>
                <a:cs typeface="Arial" charset="0"/>
              </a:rPr>
              <a:t>     - Cognitive functioning</a:t>
            </a:r>
          </a:p>
          <a:p>
            <a:pPr eaLnBrk="1" hangingPunct="1">
              <a:lnSpc>
                <a:spcPct val="80000"/>
              </a:lnSpc>
              <a:buFontTx/>
              <a:buNone/>
            </a:pPr>
            <a:r>
              <a:rPr lang="en-US" sz="2400" b="1" dirty="0">
                <a:solidFill>
                  <a:srgbClr val="FFFF00"/>
                </a:solidFill>
                <a:latin typeface="Arial" charset="0"/>
                <a:cs typeface="Arial" charset="0"/>
              </a:rPr>
              <a:t>     - Poor insight and judgment</a:t>
            </a:r>
          </a:p>
          <a:p>
            <a:pPr eaLnBrk="1" hangingPunct="1">
              <a:lnSpc>
                <a:spcPct val="80000"/>
              </a:lnSpc>
              <a:buFontTx/>
              <a:buNone/>
            </a:pPr>
            <a:r>
              <a:rPr lang="en-US" sz="2400" b="1" dirty="0">
                <a:solidFill>
                  <a:srgbClr val="FFFF00"/>
                </a:solidFill>
                <a:latin typeface="Arial" charset="0"/>
                <a:cs typeface="Arial" charset="0"/>
              </a:rPr>
              <a:t> </a:t>
            </a:r>
          </a:p>
          <a:p>
            <a:pPr eaLnBrk="1" hangingPunct="1">
              <a:lnSpc>
                <a:spcPct val="80000"/>
              </a:lnSpc>
              <a:buFontTx/>
              <a:buNone/>
            </a:pPr>
            <a:endParaRPr lang="en-US" sz="2400" b="1" dirty="0">
              <a:solidFill>
                <a:srgbClr val="FFFF00"/>
              </a:solidFill>
              <a:latin typeface="Arial"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Vertic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 calcmode="lin" valueType="num">
                                      <p:cBhvr additive="base">
                                        <p:cTn id="1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5">
                                            <p:txEl>
                                              <p:pRg st="2" end="2"/>
                                            </p:txEl>
                                          </p:spTgt>
                                        </p:tgtEl>
                                        <p:attrNameLst>
                                          <p:attrName>style.visibility</p:attrName>
                                        </p:attrNameLst>
                                      </p:cBhvr>
                                      <p:to>
                                        <p:strVal val="visible"/>
                                      </p:to>
                                    </p:set>
                                    <p:anim calcmode="lin" valueType="num">
                                      <p:cBhvr additive="base">
                                        <p:cTn id="18"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915">
                                            <p:txEl>
                                              <p:pRg st="3" end="3"/>
                                            </p:txEl>
                                          </p:spTgt>
                                        </p:tgtEl>
                                        <p:attrNameLst>
                                          <p:attrName>style.visibility</p:attrName>
                                        </p:attrNameLst>
                                      </p:cBhvr>
                                      <p:to>
                                        <p:strVal val="visible"/>
                                      </p:to>
                                    </p:set>
                                    <p:anim calcmode="lin" valueType="num">
                                      <p:cBhvr additive="base">
                                        <p:cTn id="24"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915">
                                            <p:txEl>
                                              <p:pRg st="4" end="4"/>
                                            </p:txEl>
                                          </p:spTgt>
                                        </p:tgtEl>
                                        <p:attrNameLst>
                                          <p:attrName>style.visibility</p:attrName>
                                        </p:attrNameLst>
                                      </p:cBhvr>
                                      <p:to>
                                        <p:strVal val="visible"/>
                                      </p:to>
                                    </p:set>
                                    <p:anim calcmode="lin" valueType="num">
                                      <p:cBhvr additive="base">
                                        <p:cTn id="30"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915">
                                            <p:txEl>
                                              <p:pRg st="5" end="5"/>
                                            </p:txEl>
                                          </p:spTgt>
                                        </p:tgtEl>
                                        <p:attrNameLst>
                                          <p:attrName>style.visibility</p:attrName>
                                        </p:attrNameLst>
                                      </p:cBhvr>
                                      <p:to>
                                        <p:strVal val="visible"/>
                                      </p:to>
                                    </p:set>
                                    <p:anim calcmode="lin" valueType="num">
                                      <p:cBhvr additive="base">
                                        <p:cTn id="36"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8915">
                                            <p:txEl>
                                              <p:pRg st="6" end="6"/>
                                            </p:txEl>
                                          </p:spTgt>
                                        </p:tgtEl>
                                        <p:attrNameLst>
                                          <p:attrName>style.visibility</p:attrName>
                                        </p:attrNameLst>
                                      </p:cBhvr>
                                      <p:to>
                                        <p:strVal val="visible"/>
                                      </p:to>
                                    </p:set>
                                    <p:anim calcmode="lin" valueType="num">
                                      <p:cBhvr additive="base">
                                        <p:cTn id="42"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8915">
                                            <p:txEl>
                                              <p:pRg st="7" end="7"/>
                                            </p:txEl>
                                          </p:spTgt>
                                        </p:tgtEl>
                                        <p:attrNameLst>
                                          <p:attrName>style.visibility</p:attrName>
                                        </p:attrNameLst>
                                      </p:cBhvr>
                                      <p:to>
                                        <p:strVal val="visible"/>
                                      </p:to>
                                    </p:set>
                                    <p:anim calcmode="lin" valueType="num">
                                      <p:cBhvr additive="base">
                                        <p:cTn id="48"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8915">
                                            <p:txEl>
                                              <p:pRg st="8" end="8"/>
                                            </p:txEl>
                                          </p:spTgt>
                                        </p:tgtEl>
                                        <p:attrNameLst>
                                          <p:attrName>style.visibility</p:attrName>
                                        </p:attrNameLst>
                                      </p:cBhvr>
                                      <p:to>
                                        <p:strVal val="visible"/>
                                      </p:to>
                                    </p:set>
                                    <p:anim calcmode="lin" valueType="num">
                                      <p:cBhvr additive="base">
                                        <p:cTn id="54"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8915">
                                            <p:txEl>
                                              <p:pRg st="9" end="9"/>
                                            </p:txEl>
                                          </p:spTgt>
                                        </p:tgtEl>
                                        <p:attrNameLst>
                                          <p:attrName>style.visibility</p:attrName>
                                        </p:attrNameLst>
                                      </p:cBhvr>
                                      <p:to>
                                        <p:strVal val="visible"/>
                                      </p:to>
                                    </p:set>
                                    <p:anim calcmode="lin" valueType="num">
                                      <p:cBhvr additive="base">
                                        <p:cTn id="60"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8915">
                                            <p:txEl>
                                              <p:pRg st="10" end="10"/>
                                            </p:txEl>
                                          </p:spTgt>
                                        </p:tgtEl>
                                        <p:attrNameLst>
                                          <p:attrName>style.visibility</p:attrName>
                                        </p:attrNameLst>
                                      </p:cBhvr>
                                      <p:to>
                                        <p:strVal val="visible"/>
                                      </p:to>
                                    </p:set>
                                    <p:anim calcmode="lin" valueType="num">
                                      <p:cBhvr additive="base">
                                        <p:cTn id="66" dur="500" fill="hold"/>
                                        <p:tgtEl>
                                          <p:spTgt spid="38915">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89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5400" b="1" u="sng" dirty="0">
                <a:latin typeface="Arial" charset="0"/>
                <a:cs typeface="Arial" charset="0"/>
              </a:rPr>
              <a:t>Prognosis</a:t>
            </a:r>
            <a:endParaRPr lang="en-CA" sz="5400" b="1" u="sng" dirty="0">
              <a:cs typeface="Arial"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49502328"/>
              </p:ext>
            </p:extLst>
          </p:nvPr>
        </p:nvGraphicFramePr>
        <p:xfrm>
          <a:off x="-3" y="987426"/>
          <a:ext cx="9144002" cy="5946774"/>
        </p:xfrm>
        <a:graphic>
          <a:graphicData uri="http://schemas.openxmlformats.org/drawingml/2006/table">
            <a:tbl>
              <a:tblPr firstRow="1" bandRow="1">
                <a:tableStyleId>{5C22544A-7EE6-4342-B048-85BDC9FD1C3A}</a:tableStyleId>
              </a:tblPr>
              <a:tblGrid>
                <a:gridCol w="4572001">
                  <a:extLst>
                    <a:ext uri="{9D8B030D-6E8A-4147-A177-3AD203B41FA5}">
                      <a16:colId xmlns:a16="http://schemas.microsoft.com/office/drawing/2014/main" val="20000"/>
                    </a:ext>
                  </a:extLst>
                </a:gridCol>
                <a:gridCol w="4572001">
                  <a:extLst>
                    <a:ext uri="{9D8B030D-6E8A-4147-A177-3AD203B41FA5}">
                      <a16:colId xmlns:a16="http://schemas.microsoft.com/office/drawing/2014/main" val="20001"/>
                    </a:ext>
                  </a:extLst>
                </a:gridCol>
              </a:tblGrid>
              <a:tr h="725031">
                <a:tc>
                  <a:txBody>
                    <a:bodyPr/>
                    <a:lstStyle/>
                    <a:p>
                      <a:pPr algn="ctr"/>
                      <a:r>
                        <a:rPr lang="en-US" sz="2800" dirty="0">
                          <a:solidFill>
                            <a:schemeClr val="tx1"/>
                          </a:solidFill>
                          <a:latin typeface="Arial" pitchFamily="34" charset="0"/>
                          <a:cs typeface="Arial" pitchFamily="34" charset="0"/>
                        </a:rPr>
                        <a:t>Good P.F</a:t>
                      </a:r>
                      <a:endParaRPr lang="en-CA" sz="2800" dirty="0">
                        <a:solidFill>
                          <a:schemeClr val="tx1"/>
                        </a:solidFill>
                        <a:latin typeface="Arial" pitchFamily="34" charset="0"/>
                        <a:cs typeface="Arial" pitchFamily="34" charset="0"/>
                      </a:endParaRPr>
                    </a:p>
                  </a:txBody>
                  <a:tcPr/>
                </a:tc>
                <a:tc>
                  <a:txBody>
                    <a:bodyPr/>
                    <a:lstStyle/>
                    <a:p>
                      <a:pPr algn="ctr"/>
                      <a:r>
                        <a:rPr lang="en-US" sz="2800" dirty="0">
                          <a:solidFill>
                            <a:schemeClr val="tx1"/>
                          </a:solidFill>
                          <a:latin typeface="Arial" pitchFamily="34" charset="0"/>
                          <a:cs typeface="Arial" pitchFamily="34" charset="0"/>
                        </a:rPr>
                        <a:t>Poor P.F</a:t>
                      </a:r>
                      <a:endParaRPr lang="en-CA" sz="28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0"/>
                  </a:ext>
                </a:extLst>
              </a:tr>
              <a:tr h="5221743">
                <a:tc>
                  <a:txBody>
                    <a:bodyPr/>
                    <a:lstStyle/>
                    <a:p>
                      <a:pPr marL="914400" lvl="1" indent="-457200">
                        <a:buFont typeface="Wingdings" pitchFamily="2" charset="2"/>
                        <a:buAutoNum type="arabicPeriod"/>
                      </a:pPr>
                      <a:r>
                        <a:rPr lang="en-US" sz="2800" dirty="0">
                          <a:latin typeface="Arial" pitchFamily="34" charset="0"/>
                          <a:cs typeface="Arial" pitchFamily="34" charset="0"/>
                        </a:rPr>
                        <a:t>Late age of onset</a:t>
                      </a:r>
                    </a:p>
                    <a:p>
                      <a:pPr marL="914400" lvl="1" indent="-457200">
                        <a:buFont typeface="Wingdings" pitchFamily="2" charset="2"/>
                        <a:buAutoNum type="arabicPeriod"/>
                      </a:pPr>
                      <a:r>
                        <a:rPr lang="en-US" sz="2800" dirty="0">
                          <a:latin typeface="Arial" pitchFamily="34" charset="0"/>
                          <a:cs typeface="Arial" pitchFamily="34" charset="0"/>
                        </a:rPr>
                        <a:t>Acute onset</a:t>
                      </a:r>
                    </a:p>
                    <a:p>
                      <a:pPr marL="914400" lvl="1" indent="-457200">
                        <a:buFont typeface="Wingdings" pitchFamily="2" charset="2"/>
                        <a:buAutoNum type="arabicPeriod"/>
                      </a:pPr>
                      <a:r>
                        <a:rPr lang="en-US" sz="2800" dirty="0">
                          <a:latin typeface="Arial" pitchFamily="34" charset="0"/>
                          <a:cs typeface="Arial" pitchFamily="34" charset="0"/>
                        </a:rPr>
                        <a:t>Obvious precipitating factors</a:t>
                      </a:r>
                    </a:p>
                    <a:p>
                      <a:pPr marL="914400" lvl="1" indent="-457200">
                        <a:buFont typeface="Wingdings" pitchFamily="2" charset="2"/>
                        <a:buAutoNum type="arabicPeriod"/>
                      </a:pPr>
                      <a:r>
                        <a:rPr lang="en-US" sz="2800" dirty="0">
                          <a:latin typeface="Arial" pitchFamily="34" charset="0"/>
                          <a:cs typeface="Arial" pitchFamily="34" charset="0"/>
                        </a:rPr>
                        <a:t>Presence of mood component</a:t>
                      </a:r>
                    </a:p>
                    <a:p>
                      <a:pPr marL="914400" lvl="1" indent="-457200">
                        <a:buFont typeface="Wingdings" pitchFamily="2" charset="2"/>
                        <a:buAutoNum type="arabicPeriod"/>
                      </a:pPr>
                      <a:r>
                        <a:rPr lang="en-US" sz="2800" dirty="0">
                          <a:latin typeface="Arial" pitchFamily="34" charset="0"/>
                          <a:cs typeface="Arial" pitchFamily="34" charset="0"/>
                        </a:rPr>
                        <a:t>Good response to </a:t>
                      </a:r>
                      <a:r>
                        <a:rPr lang="en-US" sz="2800" dirty="0" err="1">
                          <a:latin typeface="Arial" pitchFamily="34" charset="0"/>
                          <a:cs typeface="Arial" pitchFamily="34" charset="0"/>
                        </a:rPr>
                        <a:t>Tx</a:t>
                      </a:r>
                      <a:endParaRPr lang="en-US" sz="2800" dirty="0">
                        <a:latin typeface="Arial" pitchFamily="34" charset="0"/>
                        <a:cs typeface="Arial" pitchFamily="34" charset="0"/>
                      </a:endParaRPr>
                    </a:p>
                    <a:p>
                      <a:pPr marL="914400" lvl="1" indent="-457200">
                        <a:buFont typeface="Wingdings" pitchFamily="2" charset="2"/>
                        <a:buAutoNum type="arabicPeriod"/>
                      </a:pPr>
                      <a:r>
                        <a:rPr lang="en-US" sz="2800" dirty="0">
                          <a:latin typeface="Arial" pitchFamily="34" charset="0"/>
                          <a:cs typeface="Arial" pitchFamily="34" charset="0"/>
                        </a:rPr>
                        <a:t>Good supportive system</a:t>
                      </a:r>
                      <a:endParaRPr lang="en-CA" sz="2800" dirty="0">
                        <a:latin typeface="Arial" pitchFamily="34" charset="0"/>
                        <a:cs typeface="Arial" pitchFamily="34" charset="0"/>
                      </a:endParaRPr>
                    </a:p>
                  </a:txBody>
                  <a:tcPr/>
                </a:tc>
                <a:tc>
                  <a:txBody>
                    <a:bodyPr/>
                    <a:lstStyle/>
                    <a:p>
                      <a:pPr marL="914400" lvl="1" indent="-457200">
                        <a:lnSpc>
                          <a:spcPct val="90000"/>
                        </a:lnSpc>
                        <a:buFontTx/>
                        <a:buAutoNum type="arabicPeriod"/>
                      </a:pPr>
                      <a:r>
                        <a:rPr lang="en-US" sz="2800" dirty="0">
                          <a:latin typeface="Arial" pitchFamily="34" charset="0"/>
                          <a:cs typeface="Arial" pitchFamily="34" charset="0"/>
                        </a:rPr>
                        <a:t>Young age of onset</a:t>
                      </a:r>
                    </a:p>
                    <a:p>
                      <a:pPr marL="914400" lvl="1" indent="-457200">
                        <a:lnSpc>
                          <a:spcPct val="90000"/>
                        </a:lnSpc>
                        <a:buFontTx/>
                        <a:buAutoNum type="arabicPeriod"/>
                      </a:pPr>
                      <a:r>
                        <a:rPr lang="en-US" sz="2800" dirty="0">
                          <a:latin typeface="Arial" pitchFamily="34" charset="0"/>
                          <a:cs typeface="Arial" pitchFamily="34" charset="0"/>
                        </a:rPr>
                        <a:t>Insidious onset</a:t>
                      </a:r>
                    </a:p>
                    <a:p>
                      <a:pPr marL="914400" lvl="1" indent="-457200">
                        <a:lnSpc>
                          <a:spcPct val="90000"/>
                        </a:lnSpc>
                        <a:buFontTx/>
                        <a:buAutoNum type="arabicPeriod"/>
                      </a:pPr>
                      <a:r>
                        <a:rPr lang="en-US" sz="2800" dirty="0">
                          <a:latin typeface="Arial" pitchFamily="34" charset="0"/>
                          <a:cs typeface="Arial" pitchFamily="34" charset="0"/>
                        </a:rPr>
                        <a:t>Lack of P.F.</a:t>
                      </a:r>
                    </a:p>
                    <a:p>
                      <a:pPr marL="914400" lvl="1" indent="-457200">
                        <a:lnSpc>
                          <a:spcPct val="90000"/>
                        </a:lnSpc>
                        <a:buFontTx/>
                        <a:buAutoNum type="arabicPeriod"/>
                      </a:pPr>
                      <a:r>
                        <a:rPr lang="en-US" sz="2800" dirty="0">
                          <a:latin typeface="Arial" pitchFamily="34" charset="0"/>
                          <a:cs typeface="Arial" pitchFamily="34" charset="0"/>
                        </a:rPr>
                        <a:t>Multiple relapses</a:t>
                      </a:r>
                    </a:p>
                    <a:p>
                      <a:pPr marL="914400" lvl="1" indent="-457200">
                        <a:lnSpc>
                          <a:spcPct val="90000"/>
                        </a:lnSpc>
                        <a:buFontTx/>
                        <a:buAutoNum type="arabicPeriod"/>
                      </a:pPr>
                      <a:r>
                        <a:rPr lang="en-US" sz="2800" dirty="0">
                          <a:latin typeface="Arial" pitchFamily="34" charset="0"/>
                          <a:cs typeface="Arial" pitchFamily="34" charset="0"/>
                        </a:rPr>
                        <a:t>Low IQ</a:t>
                      </a:r>
                    </a:p>
                    <a:p>
                      <a:pPr marL="914400" lvl="1" indent="-457200">
                        <a:lnSpc>
                          <a:spcPct val="90000"/>
                        </a:lnSpc>
                        <a:buFontTx/>
                        <a:buAutoNum type="arabicPeriod"/>
                      </a:pPr>
                      <a:r>
                        <a:rPr lang="en-US" sz="2800" dirty="0">
                          <a:latin typeface="Arial" pitchFamily="34" charset="0"/>
                          <a:cs typeface="Arial" pitchFamily="34" charset="0"/>
                        </a:rPr>
                        <a:t>Poor</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p</a:t>
                      </a:r>
                      <a:r>
                        <a:rPr lang="en-US" sz="2800" dirty="0" err="1">
                          <a:latin typeface="Arial" pitchFamily="34" charset="0"/>
                          <a:cs typeface="Arial" pitchFamily="34" charset="0"/>
                        </a:rPr>
                        <a:t>remorbid</a:t>
                      </a:r>
                      <a:r>
                        <a:rPr lang="en-US" sz="2800" dirty="0">
                          <a:latin typeface="Arial" pitchFamily="34" charset="0"/>
                          <a:cs typeface="Arial" pitchFamily="34" charset="0"/>
                        </a:rPr>
                        <a:t> personality</a:t>
                      </a:r>
                    </a:p>
                    <a:p>
                      <a:pPr marL="914400" lvl="1" indent="-457200">
                        <a:lnSpc>
                          <a:spcPct val="90000"/>
                        </a:lnSpc>
                        <a:buFontTx/>
                        <a:buAutoNum type="arabicPeriod"/>
                      </a:pPr>
                      <a:r>
                        <a:rPr lang="en-US" sz="2800" dirty="0">
                          <a:latin typeface="Arial" pitchFamily="34" charset="0"/>
                          <a:cs typeface="Arial" pitchFamily="34" charset="0"/>
                        </a:rPr>
                        <a:t>Negative symptom</a:t>
                      </a:r>
                    </a:p>
                    <a:p>
                      <a:pPr marL="914400" lvl="1" indent="-457200">
                        <a:lnSpc>
                          <a:spcPct val="90000"/>
                        </a:lnSpc>
                        <a:buFontTx/>
                        <a:buAutoNum type="arabicPeriod"/>
                      </a:pPr>
                      <a:r>
                        <a:rPr lang="en-US" sz="2800" dirty="0">
                          <a:latin typeface="Arial" pitchFamily="34" charset="0"/>
                          <a:cs typeface="Arial" pitchFamily="34" charset="0"/>
                        </a:rPr>
                        <a:t>Positive family history</a:t>
                      </a:r>
                    </a:p>
                    <a:p>
                      <a:endParaRPr lang="en-CA" sz="2800"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76200" y="1676400"/>
            <a:ext cx="4495800" cy="5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3518" y="1676400"/>
            <a:ext cx="4636684" cy="5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arn(inVertic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6" presetClass="entr" presetSubtype="21"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0"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2" grpId="0" animBg="1"/>
      <p:bldP spid="2" grpId="1"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p:cNvSpPr/>
          <p:nvPr/>
        </p:nvSpPr>
        <p:spPr>
          <a:xfrm>
            <a:off x="2438400" y="1535584"/>
            <a:ext cx="4511735" cy="113141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514" tIns="393781" rIns="350515" bIns="39378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F0000"/>
                </a:solidFill>
                <a:latin typeface="Arial" charset="0"/>
                <a:cs typeface="Arial" charset="0"/>
              </a:rPr>
              <a:t>Emergency room by his family </a:t>
            </a:r>
            <a:endParaRPr lang="en-US" sz="2000" kern="1200" dirty="0">
              <a:solidFill>
                <a:srgbClr val="FF0000"/>
              </a:solidFill>
            </a:endParaRPr>
          </a:p>
        </p:txBody>
      </p:sp>
      <p:sp>
        <p:nvSpPr>
          <p:cNvPr id="9" name="Freeform: Shape 8"/>
          <p:cNvSpPr/>
          <p:nvPr/>
        </p:nvSpPr>
        <p:spPr>
          <a:xfrm>
            <a:off x="542329" y="2590800"/>
            <a:ext cx="4007819"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5754" tIns="409021" rIns="365755" bIns="409020" numCol="1" spcCol="1270" anchor="ctr" anchorCtr="0">
            <a:noAutofit/>
          </a:bodyPr>
          <a:lstStyle/>
          <a:p>
            <a:pPr marL="0" lvl="0" indent="0" algn="ctr" defTabSz="889000">
              <a:lnSpc>
                <a:spcPct val="90000"/>
              </a:lnSpc>
              <a:spcBef>
                <a:spcPct val="0"/>
              </a:spcBef>
              <a:spcAft>
                <a:spcPct val="35000"/>
              </a:spcAft>
              <a:buNone/>
            </a:pPr>
            <a:r>
              <a:rPr lang="en-US" sz="2400" b="1" kern="1200" dirty="0">
                <a:solidFill>
                  <a:srgbClr val="FF0000"/>
                </a:solidFill>
                <a:latin typeface="Arial" charset="0"/>
                <a:cs typeface="Arial" charset="0"/>
              </a:rPr>
              <a:t>gradual changes in his behavior 9 months</a:t>
            </a:r>
            <a:endParaRPr lang="en-US" sz="2400" b="1" kern="1200" dirty="0">
              <a:solidFill>
                <a:srgbClr val="FF0000"/>
              </a:solidFill>
            </a:endParaRPr>
          </a:p>
        </p:txBody>
      </p:sp>
      <p:sp>
        <p:nvSpPr>
          <p:cNvPr id="10" name="Freeform: Shape 9"/>
          <p:cNvSpPr/>
          <p:nvPr/>
        </p:nvSpPr>
        <p:spPr>
          <a:xfrm>
            <a:off x="838200" y="3294113"/>
            <a:ext cx="2306605" cy="1281447"/>
          </a:xfrm>
          <a:custGeom>
            <a:avLst/>
            <a:gdLst>
              <a:gd name="connsiteX0" fmla="*/ 0 w 2306605"/>
              <a:gd name="connsiteY0" fmla="*/ 0 h 1281447"/>
              <a:gd name="connsiteX1" fmla="*/ 2306605 w 2306605"/>
              <a:gd name="connsiteY1" fmla="*/ 0 h 1281447"/>
              <a:gd name="connsiteX2" fmla="*/ 2306605 w 2306605"/>
              <a:gd name="connsiteY2" fmla="*/ 1281447 h 1281447"/>
              <a:gd name="connsiteX3" fmla="*/ 0 w 2306605"/>
              <a:gd name="connsiteY3" fmla="*/ 1281447 h 1281447"/>
              <a:gd name="connsiteX4" fmla="*/ 0 w 2306605"/>
              <a:gd name="connsiteY4" fmla="*/ 0 h 128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605" h="1281447">
                <a:moveTo>
                  <a:pt x="0" y="0"/>
                </a:moveTo>
                <a:lnTo>
                  <a:pt x="2306605" y="0"/>
                </a:lnTo>
                <a:lnTo>
                  <a:pt x="2306605" y="1281447"/>
                </a:lnTo>
                <a:lnTo>
                  <a:pt x="0" y="1281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endParaRPr lang="en-US" sz="1700" kern="1200"/>
          </a:p>
        </p:txBody>
      </p:sp>
      <p:sp>
        <p:nvSpPr>
          <p:cNvPr id="11" name="Freeform: Shape 10"/>
          <p:cNvSpPr/>
          <p:nvPr/>
        </p:nvSpPr>
        <p:spPr>
          <a:xfrm>
            <a:off x="4648200" y="2590800"/>
            <a:ext cx="4171583"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54" tIns="332821" rIns="289555" bIns="332820" numCol="1" spcCol="1270" anchor="ctr" anchorCtr="0">
            <a:noAutofit/>
          </a:bodyPr>
          <a:lstStyle/>
          <a:p>
            <a:pPr lvl="0" algn="ctr" defTabSz="1600200">
              <a:lnSpc>
                <a:spcPct val="90000"/>
              </a:lnSpc>
              <a:spcAft>
                <a:spcPct val="35000"/>
              </a:spcAft>
            </a:pPr>
            <a:r>
              <a:rPr lang="en-US" sz="2000" b="1" dirty="0">
                <a:solidFill>
                  <a:srgbClr val="FF0000"/>
                </a:solidFill>
                <a:latin typeface="Arial" charset="0"/>
                <a:cs typeface="Arial" charset="0"/>
              </a:rPr>
              <a:t>Eat only canned food but not cooked food made by his family</a:t>
            </a:r>
            <a:endParaRPr lang="en-US" sz="2000" kern="1200" dirty="0">
              <a:solidFill>
                <a:srgbClr val="FF0000"/>
              </a:solidFill>
            </a:endParaRPr>
          </a:p>
        </p:txBody>
      </p:sp>
      <p:sp>
        <p:nvSpPr>
          <p:cNvPr id="12" name="Freeform: Shape 11"/>
          <p:cNvSpPr/>
          <p:nvPr/>
        </p:nvSpPr>
        <p:spPr>
          <a:xfrm>
            <a:off x="808901" y="4950854"/>
            <a:ext cx="1858099" cy="1754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5754" tIns="409021" rIns="365755" bIns="40902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latin typeface="Arial" charset="0"/>
                <a:cs typeface="Arial" charset="0"/>
              </a:rPr>
              <a:t>agitated</a:t>
            </a:r>
            <a:endParaRPr lang="en-US" sz="1700" kern="1200" dirty="0">
              <a:solidFill>
                <a:srgbClr val="FF0000"/>
              </a:solidFill>
            </a:endParaRPr>
          </a:p>
        </p:txBody>
      </p:sp>
      <p:sp>
        <p:nvSpPr>
          <p:cNvPr id="14" name="Freeform: Shape 13"/>
          <p:cNvSpPr/>
          <p:nvPr/>
        </p:nvSpPr>
        <p:spPr>
          <a:xfrm>
            <a:off x="2782675" y="4685150"/>
            <a:ext cx="4007819"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54" tIns="332821" rIns="289555" bIns="332820" numCol="1" spcCol="1270" anchor="ctr" anchorCtr="0">
            <a:noAutofit/>
          </a:bodyPr>
          <a:lstStyle/>
          <a:p>
            <a:pPr algn="ctr" defTabSz="1600200">
              <a:lnSpc>
                <a:spcPct val="90000"/>
              </a:lnSpc>
              <a:spcAft>
                <a:spcPct val="35000"/>
              </a:spcAft>
            </a:pPr>
            <a:r>
              <a:rPr lang="en-US" sz="2400" b="1" dirty="0">
                <a:solidFill>
                  <a:srgbClr val="FF0000"/>
                </a:solidFill>
                <a:latin typeface="Arial" charset="0"/>
                <a:cs typeface="Arial" charset="0"/>
              </a:rPr>
              <a:t>He talks to himself and stares occasionally on the roof of his room. </a:t>
            </a:r>
            <a:endParaRPr lang="en-US" sz="2400" dirty="0">
              <a:solidFill>
                <a:srgbClr val="FF0000"/>
              </a:solidFill>
            </a:endParaRPr>
          </a:p>
          <a:p>
            <a:pPr marL="0" lvl="0" indent="0" algn="ctr" defTabSz="1600200">
              <a:lnSpc>
                <a:spcPct val="90000"/>
              </a:lnSpc>
              <a:spcBef>
                <a:spcPct val="0"/>
              </a:spcBef>
              <a:spcAft>
                <a:spcPct val="35000"/>
              </a:spcAft>
              <a:buNone/>
            </a:pPr>
            <a:endParaRPr lang="en-US" sz="2000" kern="1200" dirty="0"/>
          </a:p>
        </p:txBody>
      </p:sp>
      <p:sp>
        <p:nvSpPr>
          <p:cNvPr id="15" name="Ribbon: Curved and Tilted Down 14"/>
          <p:cNvSpPr/>
          <p:nvPr/>
        </p:nvSpPr>
        <p:spPr>
          <a:xfrm>
            <a:off x="1752600" y="152400"/>
            <a:ext cx="6019800" cy="1281447"/>
          </a:xfrm>
          <a:prstGeom prst="ellipseRibb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rgbClr val="FF0000"/>
                </a:solidFill>
                <a:latin typeface="Arial" charset="0"/>
                <a:cs typeface="Arial" charset="0"/>
              </a:rPr>
              <a:t>Nasser is a 28 year-old single male</a:t>
            </a:r>
            <a:endParaRPr lang="en-US" sz="2000" dirty="0">
              <a:solidFill>
                <a:srgbClr val="FF0000"/>
              </a:solidFill>
            </a:endParaRPr>
          </a:p>
        </p:txBody>
      </p:sp>
      <p:sp>
        <p:nvSpPr>
          <p:cNvPr id="13" name="Freeform: Shape 12">
            <a:extLst>
              <a:ext uri="{FF2B5EF4-FFF2-40B4-BE49-F238E27FC236}">
                <a16:creationId xmlns:a16="http://schemas.microsoft.com/office/drawing/2014/main" id="{32C67C60-6C1F-402E-8DDD-AFC4351794A4}"/>
              </a:ext>
            </a:extLst>
          </p:cNvPr>
          <p:cNvSpPr/>
          <p:nvPr/>
        </p:nvSpPr>
        <p:spPr>
          <a:xfrm>
            <a:off x="6876870" y="4876800"/>
            <a:ext cx="1942913" cy="1789550"/>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5754" tIns="409021" rIns="365755" bIns="409020" numCol="1" spcCol="1270" anchor="ctr" anchorCtr="0">
            <a:noAutofit/>
          </a:bodyPr>
          <a:lstStyle/>
          <a:p>
            <a:pPr lvl="0" algn="ctr" defTabSz="889000">
              <a:lnSpc>
                <a:spcPct val="90000"/>
              </a:lnSpc>
              <a:spcAft>
                <a:spcPct val="35000"/>
              </a:spcAft>
            </a:pPr>
            <a:r>
              <a:rPr lang="en-US" sz="2000" b="1" dirty="0">
                <a:solidFill>
                  <a:srgbClr val="FF0000"/>
                </a:solidFill>
                <a:latin typeface="Arial" charset="0"/>
                <a:cs typeface="Arial" charset="0"/>
              </a:rPr>
              <a:t>Afraid of being poisoned</a:t>
            </a:r>
            <a:endParaRPr lang="en-US" sz="1700" kern="1200" dirty="0">
              <a:solidFill>
                <a:srgbClr val="FF0000"/>
              </a:solidFill>
            </a:endParaRPr>
          </a:p>
        </p:txBody>
      </p:sp>
    </p:spTree>
    <p:extLst>
      <p:ext uri="{BB962C8B-B14F-4D97-AF65-F5344CB8AC3E}">
        <p14:creationId xmlns:p14="http://schemas.microsoft.com/office/powerpoint/2010/main" val="33541577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animBg="1"/>
      <p:bldP spid="12" grpId="0" animBg="1"/>
      <p:bldP spid="14" grpId="0" animBg="1"/>
      <p:bldP spid="15"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301625" y="228600"/>
            <a:ext cx="8534400" cy="758825"/>
          </a:xfrm>
        </p:spPr>
        <p:txBody>
          <a:bodyPr/>
          <a:lstStyle/>
          <a:p>
            <a:pPr eaLnBrk="1" hangingPunct="1"/>
            <a:r>
              <a:rPr lang="en-US" sz="4400" b="1" u="sng" dirty="0">
                <a:solidFill>
                  <a:schemeClr val="bg1"/>
                </a:solidFill>
                <a:latin typeface="Arial" charset="0"/>
                <a:cs typeface="Arial" charset="0"/>
              </a:rPr>
              <a:t>Differential Diagnosis</a:t>
            </a:r>
          </a:p>
        </p:txBody>
      </p:sp>
      <p:sp>
        <p:nvSpPr>
          <p:cNvPr id="43011" name="Rectangle 5"/>
          <p:cNvSpPr>
            <a:spLocks noGrp="1" noChangeArrowheads="1"/>
          </p:cNvSpPr>
          <p:nvPr>
            <p:ph sz="half" idx="1"/>
          </p:nvPr>
        </p:nvSpPr>
        <p:spPr>
          <a:xfrm>
            <a:off x="301625" y="1371600"/>
            <a:ext cx="4038600" cy="4681538"/>
          </a:xfrm>
        </p:spPr>
        <p:txBody>
          <a:bodyPr/>
          <a:lstStyle/>
          <a:p>
            <a:pPr eaLnBrk="1" hangingPunct="1">
              <a:lnSpc>
                <a:spcPct val="90000"/>
              </a:lnSpc>
              <a:buFontTx/>
              <a:buNone/>
            </a:pPr>
            <a:r>
              <a:rPr lang="en-US" sz="2400" b="1" u="sng" dirty="0">
                <a:solidFill>
                  <a:schemeClr val="bg1"/>
                </a:solidFill>
                <a:latin typeface="Arial" charset="0"/>
                <a:cs typeface="Arial" charset="0"/>
              </a:rPr>
              <a:t>Secondary psychiatric disorders:</a:t>
            </a:r>
          </a:p>
          <a:p>
            <a:pPr eaLnBrk="1" hangingPunct="1">
              <a:lnSpc>
                <a:spcPct val="90000"/>
              </a:lnSpc>
              <a:buFontTx/>
              <a:buNone/>
            </a:pPr>
            <a:r>
              <a:rPr lang="en-US" sz="2400" dirty="0">
                <a:solidFill>
                  <a:schemeClr val="bg1"/>
                </a:solidFill>
                <a:latin typeface="Arial" charset="0"/>
                <a:cs typeface="Arial" charset="0"/>
              </a:rPr>
              <a:t>-</a:t>
            </a:r>
            <a:r>
              <a:rPr lang="en-US" sz="2400" dirty="0">
                <a:solidFill>
                  <a:srgbClr val="FFFF00"/>
                </a:solidFill>
                <a:latin typeface="Arial" charset="0"/>
                <a:cs typeface="Arial" charset="0"/>
              </a:rPr>
              <a:t>Substance-induced disorders</a:t>
            </a:r>
          </a:p>
          <a:p>
            <a:pPr eaLnBrk="1" hangingPunct="1">
              <a:lnSpc>
                <a:spcPct val="90000"/>
              </a:lnSpc>
              <a:buFontTx/>
              <a:buNone/>
            </a:pPr>
            <a:r>
              <a:rPr lang="en-US" sz="2400" dirty="0">
                <a:solidFill>
                  <a:srgbClr val="FFFF00"/>
                </a:solidFill>
                <a:latin typeface="Arial" charset="0"/>
                <a:cs typeface="Arial" charset="0"/>
              </a:rPr>
              <a:t>-Psychotic disorders due to another medical disorder :</a:t>
            </a:r>
          </a:p>
          <a:p>
            <a:pPr eaLnBrk="1" hangingPunct="1">
              <a:lnSpc>
                <a:spcPct val="90000"/>
              </a:lnSpc>
              <a:buFontTx/>
              <a:buNone/>
            </a:pPr>
            <a:r>
              <a:rPr lang="en-US" sz="2400" dirty="0">
                <a:solidFill>
                  <a:srgbClr val="FFFF00"/>
                </a:solidFill>
                <a:latin typeface="Arial" charset="0"/>
                <a:cs typeface="Arial" charset="0"/>
              </a:rPr>
              <a:t>   Epilepsy ( complex partial)</a:t>
            </a:r>
          </a:p>
          <a:p>
            <a:pPr eaLnBrk="1" hangingPunct="1">
              <a:lnSpc>
                <a:spcPct val="90000"/>
              </a:lnSpc>
              <a:buFontTx/>
              <a:buNone/>
            </a:pPr>
            <a:r>
              <a:rPr lang="en-US" sz="2400" dirty="0">
                <a:solidFill>
                  <a:srgbClr val="FFFF00"/>
                </a:solidFill>
                <a:latin typeface="Arial" charset="0"/>
                <a:cs typeface="Arial" charset="0"/>
              </a:rPr>
              <a:t>   CNS diseases</a:t>
            </a:r>
          </a:p>
          <a:p>
            <a:pPr eaLnBrk="1" hangingPunct="1">
              <a:lnSpc>
                <a:spcPct val="90000"/>
              </a:lnSpc>
              <a:buFontTx/>
              <a:buNone/>
            </a:pPr>
            <a:r>
              <a:rPr lang="en-US" sz="2400" dirty="0">
                <a:solidFill>
                  <a:srgbClr val="FFFF00"/>
                </a:solidFill>
                <a:latin typeface="Arial" charset="0"/>
                <a:cs typeface="Arial" charset="0"/>
              </a:rPr>
              <a:t>   Trauma</a:t>
            </a:r>
          </a:p>
          <a:p>
            <a:pPr eaLnBrk="1" hangingPunct="1">
              <a:lnSpc>
                <a:spcPct val="90000"/>
              </a:lnSpc>
              <a:buFontTx/>
              <a:buNone/>
            </a:pPr>
            <a:r>
              <a:rPr lang="en-US" sz="2400" dirty="0">
                <a:solidFill>
                  <a:srgbClr val="FFFF00"/>
                </a:solidFill>
                <a:latin typeface="Arial" charset="0"/>
                <a:cs typeface="Arial" charset="0"/>
              </a:rPr>
              <a:t>   Others </a:t>
            </a:r>
          </a:p>
        </p:txBody>
      </p:sp>
      <p:sp>
        <p:nvSpPr>
          <p:cNvPr id="43012" name="Rectangle 6"/>
          <p:cNvSpPr>
            <a:spLocks noGrp="1" noChangeArrowheads="1"/>
          </p:cNvSpPr>
          <p:nvPr>
            <p:ph sz="half" idx="2"/>
          </p:nvPr>
        </p:nvSpPr>
        <p:spPr>
          <a:xfrm>
            <a:off x="4800600" y="1371600"/>
            <a:ext cx="4038600" cy="4681538"/>
          </a:xfrm>
        </p:spPr>
        <p:txBody>
          <a:bodyPr/>
          <a:lstStyle/>
          <a:p>
            <a:pPr eaLnBrk="1" hangingPunct="1">
              <a:lnSpc>
                <a:spcPct val="90000"/>
              </a:lnSpc>
              <a:buFontTx/>
              <a:buNone/>
            </a:pPr>
            <a:r>
              <a:rPr lang="en-US" sz="2400" b="1" u="sng" dirty="0">
                <a:solidFill>
                  <a:schemeClr val="bg1"/>
                </a:solidFill>
                <a:latin typeface="Arial" charset="0"/>
                <a:cs typeface="Arial" charset="0"/>
              </a:rPr>
              <a:t>Primary Psychiatric disorders:</a:t>
            </a:r>
          </a:p>
          <a:p>
            <a:pPr eaLnBrk="1" hangingPunct="1">
              <a:lnSpc>
                <a:spcPct val="90000"/>
              </a:lnSpc>
              <a:buFontTx/>
              <a:buNone/>
            </a:pPr>
            <a:r>
              <a:rPr lang="en-US" sz="2400" dirty="0">
                <a:solidFill>
                  <a:srgbClr val="FFFF00"/>
                </a:solidFill>
                <a:latin typeface="Arial" charset="0"/>
                <a:cs typeface="Arial" charset="0"/>
              </a:rPr>
              <a:t>Schizophreniform disorder</a:t>
            </a:r>
          </a:p>
          <a:p>
            <a:pPr eaLnBrk="1" hangingPunct="1">
              <a:lnSpc>
                <a:spcPct val="90000"/>
              </a:lnSpc>
              <a:buFontTx/>
              <a:buNone/>
            </a:pPr>
            <a:r>
              <a:rPr lang="en-US" sz="2400" dirty="0">
                <a:solidFill>
                  <a:srgbClr val="FFFF00"/>
                </a:solidFill>
                <a:latin typeface="Arial" charset="0"/>
                <a:cs typeface="Arial" charset="0"/>
              </a:rPr>
              <a:t>Brief psychotic disorder</a:t>
            </a:r>
          </a:p>
          <a:p>
            <a:pPr eaLnBrk="1" hangingPunct="1">
              <a:lnSpc>
                <a:spcPct val="90000"/>
              </a:lnSpc>
              <a:buFontTx/>
              <a:buNone/>
            </a:pPr>
            <a:r>
              <a:rPr lang="en-US" sz="2400" dirty="0">
                <a:solidFill>
                  <a:srgbClr val="FFFF00"/>
                </a:solidFill>
                <a:latin typeface="Arial" charset="0"/>
                <a:cs typeface="Arial" charset="0"/>
              </a:rPr>
              <a:t>Delusional disorder</a:t>
            </a:r>
          </a:p>
          <a:p>
            <a:pPr eaLnBrk="1" hangingPunct="1">
              <a:lnSpc>
                <a:spcPct val="90000"/>
              </a:lnSpc>
              <a:buFontTx/>
              <a:buNone/>
            </a:pPr>
            <a:r>
              <a:rPr lang="en-US" sz="2400" dirty="0">
                <a:solidFill>
                  <a:srgbClr val="FFFF00"/>
                </a:solidFill>
                <a:latin typeface="Arial" charset="0"/>
                <a:cs typeface="Arial" charset="0"/>
              </a:rPr>
              <a:t>Schizoaffective disorder</a:t>
            </a:r>
          </a:p>
          <a:p>
            <a:pPr eaLnBrk="1" hangingPunct="1">
              <a:lnSpc>
                <a:spcPct val="90000"/>
              </a:lnSpc>
              <a:buFont typeface="Wingdings 2" pitchFamily="18" charset="2"/>
              <a:buNone/>
            </a:pPr>
            <a:r>
              <a:rPr lang="en-US" sz="2400" dirty="0">
                <a:solidFill>
                  <a:srgbClr val="FFFF00"/>
                </a:solidFill>
                <a:latin typeface="Arial" charset="0"/>
                <a:cs typeface="Arial" charset="0"/>
              </a:rPr>
              <a:t>Mood disorders</a:t>
            </a:r>
          </a:p>
          <a:p>
            <a:pPr eaLnBrk="1" hangingPunct="1">
              <a:lnSpc>
                <a:spcPct val="90000"/>
              </a:lnSpc>
              <a:buFontTx/>
              <a:buNone/>
            </a:pPr>
            <a:r>
              <a:rPr lang="en-US" sz="2400" dirty="0">
                <a:solidFill>
                  <a:srgbClr val="FFFF00"/>
                </a:solidFill>
                <a:latin typeface="Arial" charset="0"/>
                <a:cs typeface="Arial" charset="0"/>
              </a:rPr>
              <a:t>Personality disorders</a:t>
            </a:r>
          </a:p>
          <a:p>
            <a:pPr eaLnBrk="1" hangingPunct="1">
              <a:lnSpc>
                <a:spcPct val="90000"/>
              </a:lnSpc>
              <a:buFontTx/>
              <a:buNone/>
            </a:pPr>
            <a:r>
              <a:rPr lang="en-US" sz="2400" dirty="0">
                <a:solidFill>
                  <a:srgbClr val="FFFF00"/>
                </a:solidFill>
                <a:latin typeface="Arial" charset="0"/>
                <a:cs typeface="Arial" charset="0"/>
              </a:rPr>
              <a:t>   (schizoid, schizotypal &amp; borderline personality)</a:t>
            </a:r>
          </a:p>
          <a:p>
            <a:pPr eaLnBrk="1" hangingPunct="1">
              <a:lnSpc>
                <a:spcPct val="90000"/>
              </a:lnSpc>
              <a:buFontTx/>
              <a:buNone/>
            </a:pPr>
            <a:r>
              <a:rPr lang="en-US" sz="2400" dirty="0">
                <a:solidFill>
                  <a:srgbClr val="FFFF00"/>
                </a:solidFill>
                <a:latin typeface="Arial" charset="0"/>
                <a:cs typeface="Arial" charset="0"/>
              </a:rPr>
              <a:t>Factitious disorder</a:t>
            </a:r>
          </a:p>
          <a:p>
            <a:pPr eaLnBrk="1" hangingPunct="1">
              <a:lnSpc>
                <a:spcPct val="90000"/>
              </a:lnSpc>
              <a:buFontTx/>
              <a:buNone/>
            </a:pPr>
            <a:r>
              <a:rPr lang="en-US" sz="2400" dirty="0">
                <a:solidFill>
                  <a:srgbClr val="FFFF00"/>
                </a:solidFill>
                <a:latin typeface="Arial" charset="0"/>
                <a:cs typeface="Arial" charset="0"/>
              </a:rPr>
              <a:t>Malingering  </a:t>
            </a:r>
          </a:p>
        </p:txBody>
      </p:sp>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Vertic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012">
                                            <p:txEl>
                                              <p:pRg st="0" end="0"/>
                                            </p:txEl>
                                          </p:spTgt>
                                        </p:tgtEl>
                                        <p:attrNameLst>
                                          <p:attrName>style.visibility</p:attrName>
                                        </p:attrNameLst>
                                      </p:cBhvr>
                                      <p:to>
                                        <p:strVal val="visible"/>
                                      </p:to>
                                    </p:set>
                                    <p:animEffect transition="in" filter="circle(in)">
                                      <p:cBhvr>
                                        <p:cTn id="12" dur="2000"/>
                                        <p:tgtEl>
                                          <p:spTgt spid="430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3012">
                                            <p:txEl>
                                              <p:pRg st="1" end="1"/>
                                            </p:txEl>
                                          </p:spTgt>
                                        </p:tgtEl>
                                        <p:attrNameLst>
                                          <p:attrName>style.visibility</p:attrName>
                                        </p:attrNameLst>
                                      </p:cBhvr>
                                      <p:to>
                                        <p:strVal val="visible"/>
                                      </p:to>
                                    </p:set>
                                    <p:animEffect transition="in" filter="circle(in)">
                                      <p:cBhvr>
                                        <p:cTn id="17" dur="2000"/>
                                        <p:tgtEl>
                                          <p:spTgt spid="430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3012">
                                            <p:txEl>
                                              <p:pRg st="2" end="2"/>
                                            </p:txEl>
                                          </p:spTgt>
                                        </p:tgtEl>
                                        <p:attrNameLst>
                                          <p:attrName>style.visibility</p:attrName>
                                        </p:attrNameLst>
                                      </p:cBhvr>
                                      <p:to>
                                        <p:strVal val="visible"/>
                                      </p:to>
                                    </p:set>
                                    <p:animEffect transition="in" filter="circle(in)">
                                      <p:cBhvr>
                                        <p:cTn id="22" dur="2000"/>
                                        <p:tgtEl>
                                          <p:spTgt spid="430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3012">
                                            <p:txEl>
                                              <p:pRg st="3" end="3"/>
                                            </p:txEl>
                                          </p:spTgt>
                                        </p:tgtEl>
                                        <p:attrNameLst>
                                          <p:attrName>style.visibility</p:attrName>
                                        </p:attrNameLst>
                                      </p:cBhvr>
                                      <p:to>
                                        <p:strVal val="visible"/>
                                      </p:to>
                                    </p:set>
                                    <p:animEffect transition="in" filter="circle(in)">
                                      <p:cBhvr>
                                        <p:cTn id="27" dur="2000"/>
                                        <p:tgtEl>
                                          <p:spTgt spid="430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3012">
                                            <p:txEl>
                                              <p:pRg st="4" end="4"/>
                                            </p:txEl>
                                          </p:spTgt>
                                        </p:tgtEl>
                                        <p:attrNameLst>
                                          <p:attrName>style.visibility</p:attrName>
                                        </p:attrNameLst>
                                      </p:cBhvr>
                                      <p:to>
                                        <p:strVal val="visible"/>
                                      </p:to>
                                    </p:set>
                                    <p:animEffect transition="in" filter="circle(in)">
                                      <p:cBhvr>
                                        <p:cTn id="32" dur="2000"/>
                                        <p:tgtEl>
                                          <p:spTgt spid="430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3012">
                                            <p:txEl>
                                              <p:pRg st="5" end="5"/>
                                            </p:txEl>
                                          </p:spTgt>
                                        </p:tgtEl>
                                        <p:attrNameLst>
                                          <p:attrName>style.visibility</p:attrName>
                                        </p:attrNameLst>
                                      </p:cBhvr>
                                      <p:to>
                                        <p:strVal val="visible"/>
                                      </p:to>
                                    </p:set>
                                    <p:animEffect transition="in" filter="circle(in)">
                                      <p:cBhvr>
                                        <p:cTn id="37" dur="2000"/>
                                        <p:tgtEl>
                                          <p:spTgt spid="430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3012">
                                            <p:txEl>
                                              <p:pRg st="6" end="6"/>
                                            </p:txEl>
                                          </p:spTgt>
                                        </p:tgtEl>
                                        <p:attrNameLst>
                                          <p:attrName>style.visibility</p:attrName>
                                        </p:attrNameLst>
                                      </p:cBhvr>
                                      <p:to>
                                        <p:strVal val="visible"/>
                                      </p:to>
                                    </p:set>
                                    <p:animEffect transition="in" filter="circle(in)">
                                      <p:cBhvr>
                                        <p:cTn id="42" dur="2000"/>
                                        <p:tgtEl>
                                          <p:spTgt spid="430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3012">
                                            <p:txEl>
                                              <p:pRg st="7" end="7"/>
                                            </p:txEl>
                                          </p:spTgt>
                                        </p:tgtEl>
                                        <p:attrNameLst>
                                          <p:attrName>style.visibility</p:attrName>
                                        </p:attrNameLst>
                                      </p:cBhvr>
                                      <p:to>
                                        <p:strVal val="visible"/>
                                      </p:to>
                                    </p:set>
                                    <p:animEffect transition="in" filter="circle(in)">
                                      <p:cBhvr>
                                        <p:cTn id="47" dur="2000"/>
                                        <p:tgtEl>
                                          <p:spTgt spid="430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3012">
                                            <p:txEl>
                                              <p:pRg st="8" end="8"/>
                                            </p:txEl>
                                          </p:spTgt>
                                        </p:tgtEl>
                                        <p:attrNameLst>
                                          <p:attrName>style.visibility</p:attrName>
                                        </p:attrNameLst>
                                      </p:cBhvr>
                                      <p:to>
                                        <p:strVal val="visible"/>
                                      </p:to>
                                    </p:set>
                                    <p:animEffect transition="in" filter="circle(in)">
                                      <p:cBhvr>
                                        <p:cTn id="52" dur="2000"/>
                                        <p:tgtEl>
                                          <p:spTgt spid="4301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3012">
                                            <p:txEl>
                                              <p:pRg st="9" end="9"/>
                                            </p:txEl>
                                          </p:spTgt>
                                        </p:tgtEl>
                                        <p:attrNameLst>
                                          <p:attrName>style.visibility</p:attrName>
                                        </p:attrNameLst>
                                      </p:cBhvr>
                                      <p:to>
                                        <p:strVal val="visible"/>
                                      </p:to>
                                    </p:set>
                                    <p:animEffect transition="in" filter="circle(in)">
                                      <p:cBhvr>
                                        <p:cTn id="57" dur="2000"/>
                                        <p:tgtEl>
                                          <p:spTgt spid="4301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3011">
                                            <p:txEl>
                                              <p:pRg st="0" end="0"/>
                                            </p:txEl>
                                          </p:spTgt>
                                        </p:tgtEl>
                                        <p:attrNameLst>
                                          <p:attrName>style.visibility</p:attrName>
                                        </p:attrNameLst>
                                      </p:cBhvr>
                                      <p:to>
                                        <p:strVal val="visible"/>
                                      </p:to>
                                    </p:set>
                                    <p:animEffect transition="in" filter="randombar(horizontal)">
                                      <p:cBhvr>
                                        <p:cTn id="62" dur="500"/>
                                        <p:tgtEl>
                                          <p:spTgt spid="430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3011">
                                            <p:txEl>
                                              <p:pRg st="1" end="1"/>
                                            </p:txEl>
                                          </p:spTgt>
                                        </p:tgtEl>
                                        <p:attrNameLst>
                                          <p:attrName>style.visibility</p:attrName>
                                        </p:attrNameLst>
                                      </p:cBhvr>
                                      <p:to>
                                        <p:strVal val="visible"/>
                                      </p:to>
                                    </p:set>
                                    <p:animEffect transition="in" filter="randombar(horizontal)">
                                      <p:cBhvr>
                                        <p:cTn id="67" dur="500"/>
                                        <p:tgtEl>
                                          <p:spTgt spid="430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3011">
                                            <p:txEl>
                                              <p:pRg st="2" end="2"/>
                                            </p:txEl>
                                          </p:spTgt>
                                        </p:tgtEl>
                                        <p:attrNameLst>
                                          <p:attrName>style.visibility</p:attrName>
                                        </p:attrNameLst>
                                      </p:cBhvr>
                                      <p:to>
                                        <p:strVal val="visible"/>
                                      </p:to>
                                    </p:set>
                                    <p:animEffect transition="in" filter="randombar(horizontal)">
                                      <p:cBhvr>
                                        <p:cTn id="72" dur="500"/>
                                        <p:tgtEl>
                                          <p:spTgt spid="4301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3011">
                                            <p:txEl>
                                              <p:pRg st="3" end="3"/>
                                            </p:txEl>
                                          </p:spTgt>
                                        </p:tgtEl>
                                        <p:attrNameLst>
                                          <p:attrName>style.visibility</p:attrName>
                                        </p:attrNameLst>
                                      </p:cBhvr>
                                      <p:to>
                                        <p:strVal val="visible"/>
                                      </p:to>
                                    </p:set>
                                    <p:animEffect transition="in" filter="randombar(horizontal)">
                                      <p:cBhvr>
                                        <p:cTn id="77" dur="500"/>
                                        <p:tgtEl>
                                          <p:spTgt spid="4301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43011">
                                            <p:txEl>
                                              <p:pRg st="4" end="4"/>
                                            </p:txEl>
                                          </p:spTgt>
                                        </p:tgtEl>
                                        <p:attrNameLst>
                                          <p:attrName>style.visibility</p:attrName>
                                        </p:attrNameLst>
                                      </p:cBhvr>
                                      <p:to>
                                        <p:strVal val="visible"/>
                                      </p:to>
                                    </p:set>
                                    <p:animEffect transition="in" filter="randombar(horizontal)">
                                      <p:cBhvr>
                                        <p:cTn id="82" dur="500"/>
                                        <p:tgtEl>
                                          <p:spTgt spid="43011">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3011">
                                            <p:txEl>
                                              <p:pRg st="5" end="5"/>
                                            </p:txEl>
                                          </p:spTgt>
                                        </p:tgtEl>
                                        <p:attrNameLst>
                                          <p:attrName>style.visibility</p:attrName>
                                        </p:attrNameLst>
                                      </p:cBhvr>
                                      <p:to>
                                        <p:strVal val="visible"/>
                                      </p:to>
                                    </p:set>
                                    <p:animEffect transition="in" filter="randombar(horizontal)">
                                      <p:cBhvr>
                                        <p:cTn id="87" dur="500"/>
                                        <p:tgtEl>
                                          <p:spTgt spid="43011">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3011">
                                            <p:txEl>
                                              <p:pRg st="6" end="6"/>
                                            </p:txEl>
                                          </p:spTgt>
                                        </p:tgtEl>
                                        <p:attrNameLst>
                                          <p:attrName>style.visibility</p:attrName>
                                        </p:attrNameLst>
                                      </p:cBhvr>
                                      <p:to>
                                        <p:strVal val="visible"/>
                                      </p:to>
                                    </p:set>
                                    <p:animEffect transition="in" filter="randombar(horizontal)">
                                      <p:cBhvr>
                                        <p:cTn id="92"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4301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60736086"/>
              </p:ext>
            </p:extLst>
          </p:nvPr>
        </p:nvGraphicFramePr>
        <p:xfrm>
          <a:off x="-304800" y="152400"/>
          <a:ext cx="9144000" cy="6373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3766824951"/>
              </p:ext>
            </p:extLst>
          </p:nvPr>
        </p:nvGraphicFramePr>
        <p:xfrm>
          <a:off x="76200" y="1295400"/>
          <a:ext cx="8534400" cy="342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A25D0E57-3232-462B-B739-A66D862B2360}"/>
                                            </p:graphicEl>
                                          </p:spTgt>
                                        </p:tgtEl>
                                        <p:attrNameLst>
                                          <p:attrName>style.visibility</p:attrName>
                                        </p:attrNameLst>
                                      </p:cBhvr>
                                      <p:to>
                                        <p:strVal val="visible"/>
                                      </p:to>
                                    </p:set>
                                    <p:animEffect transition="in" filter="wheel(1)">
                                      <p:cBhvr>
                                        <p:cTn id="12" dur="2000"/>
                                        <p:tgtEl>
                                          <p:spTgt spid="4">
                                            <p:graphicEl>
                                              <a:dgm id="{A25D0E57-3232-462B-B739-A66D862B236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BF35070A-4B3F-4B12-B494-61147BF2BAED}"/>
                                            </p:graphicEl>
                                          </p:spTgt>
                                        </p:tgtEl>
                                        <p:attrNameLst>
                                          <p:attrName>style.visibility</p:attrName>
                                        </p:attrNameLst>
                                      </p:cBhvr>
                                      <p:to>
                                        <p:strVal val="visible"/>
                                      </p:to>
                                    </p:set>
                                    <p:animEffect transition="in" filter="wheel(1)">
                                      <p:cBhvr>
                                        <p:cTn id="17" dur="2000"/>
                                        <p:tgtEl>
                                          <p:spTgt spid="4">
                                            <p:graphicEl>
                                              <a:dgm id="{BF35070A-4B3F-4B12-B494-61147BF2BAED}"/>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graphicEl>
                                              <a:dgm id="{27091BF4-B6FF-41AB-8ECB-1D92CA70B9EB}"/>
                                            </p:graphicEl>
                                          </p:spTgt>
                                        </p:tgtEl>
                                        <p:attrNameLst>
                                          <p:attrName>style.visibility</p:attrName>
                                        </p:attrNameLst>
                                      </p:cBhvr>
                                      <p:to>
                                        <p:strVal val="visible"/>
                                      </p:to>
                                    </p:set>
                                    <p:animEffect transition="in" filter="wheel(1)">
                                      <p:cBhvr>
                                        <p:cTn id="20" dur="2000"/>
                                        <p:tgtEl>
                                          <p:spTgt spid="4">
                                            <p:graphicEl>
                                              <a:dgm id="{27091BF4-B6FF-41AB-8ECB-1D92CA70B9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graphicEl>
                                              <a:dgm id="{FC061E11-A2A7-41C0-9272-CE8471DDE1A8}"/>
                                            </p:graphicEl>
                                          </p:spTgt>
                                        </p:tgtEl>
                                        <p:attrNameLst>
                                          <p:attrName>style.visibility</p:attrName>
                                        </p:attrNameLst>
                                      </p:cBhvr>
                                      <p:to>
                                        <p:strVal val="visible"/>
                                      </p:to>
                                    </p:set>
                                    <p:animEffect transition="in" filter="wheel(1)">
                                      <p:cBhvr>
                                        <p:cTn id="25" dur="2000"/>
                                        <p:tgtEl>
                                          <p:spTgt spid="4">
                                            <p:graphicEl>
                                              <a:dgm id="{FC061E11-A2A7-41C0-9272-CE8471DDE1A8}"/>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graphicEl>
                                              <a:dgm id="{61A42016-C644-4254-BBE6-C7619A85B9F1}"/>
                                            </p:graphicEl>
                                          </p:spTgt>
                                        </p:tgtEl>
                                        <p:attrNameLst>
                                          <p:attrName>style.visibility</p:attrName>
                                        </p:attrNameLst>
                                      </p:cBhvr>
                                      <p:to>
                                        <p:strVal val="visible"/>
                                      </p:to>
                                    </p:set>
                                    <p:animEffect transition="in" filter="wheel(1)">
                                      <p:cBhvr>
                                        <p:cTn id="28" dur="2000"/>
                                        <p:tgtEl>
                                          <p:spTgt spid="4">
                                            <p:graphicEl>
                                              <a:dgm id="{61A42016-C644-4254-BBE6-C7619A85B9F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graphicEl>
                                              <a:dgm id="{C5213294-BF7D-4679-B342-093C7C292B00}"/>
                                            </p:graphicEl>
                                          </p:spTgt>
                                        </p:tgtEl>
                                        <p:attrNameLst>
                                          <p:attrName>style.visibility</p:attrName>
                                        </p:attrNameLst>
                                      </p:cBhvr>
                                      <p:to>
                                        <p:strVal val="visible"/>
                                      </p:to>
                                    </p:set>
                                    <p:animEffect transition="in" filter="wheel(1)">
                                      <p:cBhvr>
                                        <p:cTn id="33" dur="2000"/>
                                        <p:tgtEl>
                                          <p:spTgt spid="4">
                                            <p:graphicEl>
                                              <a:dgm id="{C5213294-BF7D-4679-B342-093C7C292B00}"/>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4">
                                            <p:graphicEl>
                                              <a:dgm id="{28CF3DDB-B781-468D-965C-D32A3C97DEC3}"/>
                                            </p:graphicEl>
                                          </p:spTgt>
                                        </p:tgtEl>
                                        <p:attrNameLst>
                                          <p:attrName>style.visibility</p:attrName>
                                        </p:attrNameLst>
                                      </p:cBhvr>
                                      <p:to>
                                        <p:strVal val="visible"/>
                                      </p:to>
                                    </p:set>
                                    <p:animEffect transition="in" filter="wheel(1)">
                                      <p:cBhvr>
                                        <p:cTn id="36" dur="2000"/>
                                        <p:tgtEl>
                                          <p:spTgt spid="4">
                                            <p:graphicEl>
                                              <a:dgm id="{28CF3DDB-B781-468D-965C-D32A3C97DEC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graphicEl>
                                              <a:dgm id="{1C944D2B-B9C2-42E2-B499-F6BFBE4164FB}"/>
                                            </p:graphicEl>
                                          </p:spTgt>
                                        </p:tgtEl>
                                        <p:attrNameLst>
                                          <p:attrName>style.visibility</p:attrName>
                                        </p:attrNameLst>
                                      </p:cBhvr>
                                      <p:to>
                                        <p:strVal val="visible"/>
                                      </p:to>
                                    </p:set>
                                    <p:animEffect transition="in" filter="wheel(1)">
                                      <p:cBhvr>
                                        <p:cTn id="41" dur="2000"/>
                                        <p:tgtEl>
                                          <p:spTgt spid="4">
                                            <p:graphicEl>
                                              <a:dgm id="{1C944D2B-B9C2-42E2-B499-F6BFBE4164FB}"/>
                                            </p:graphicEl>
                                          </p:spTgt>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4">
                                            <p:graphicEl>
                                              <a:dgm id="{FEADFAFE-CCC4-4CBA-9C16-707043EAF185}"/>
                                            </p:graphicEl>
                                          </p:spTgt>
                                        </p:tgtEl>
                                        <p:attrNameLst>
                                          <p:attrName>style.visibility</p:attrName>
                                        </p:attrNameLst>
                                      </p:cBhvr>
                                      <p:to>
                                        <p:strVal val="visible"/>
                                      </p:to>
                                    </p:set>
                                    <p:animEffect transition="in" filter="wheel(1)">
                                      <p:cBhvr>
                                        <p:cTn id="44" dur="2000"/>
                                        <p:tgtEl>
                                          <p:spTgt spid="4">
                                            <p:graphicEl>
                                              <a:dgm id="{FEADFAFE-CCC4-4CBA-9C16-707043EAF18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
                                            <p:graphicEl>
                                              <a:dgm id="{E219DA1C-E7F9-4086-BE60-667ABFBDA8AB}"/>
                                            </p:graphicEl>
                                          </p:spTgt>
                                        </p:tgtEl>
                                        <p:attrNameLst>
                                          <p:attrName>style.visibility</p:attrName>
                                        </p:attrNameLst>
                                      </p:cBhvr>
                                      <p:to>
                                        <p:strVal val="visible"/>
                                      </p:to>
                                    </p:set>
                                    <p:animEffect transition="in" filter="wheel(1)">
                                      <p:cBhvr>
                                        <p:cTn id="49" dur="2000"/>
                                        <p:tgtEl>
                                          <p:spTgt spid="4">
                                            <p:graphicEl>
                                              <a:dgm id="{E219DA1C-E7F9-4086-BE60-667ABFBDA8AB}"/>
                                            </p:graphic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4">
                                            <p:graphicEl>
                                              <a:dgm id="{15C097C1-07A1-4145-A517-33488CF87DCB}"/>
                                            </p:graphicEl>
                                          </p:spTgt>
                                        </p:tgtEl>
                                        <p:attrNameLst>
                                          <p:attrName>style.visibility</p:attrName>
                                        </p:attrNameLst>
                                      </p:cBhvr>
                                      <p:to>
                                        <p:strVal val="visible"/>
                                      </p:to>
                                    </p:set>
                                    <p:animEffect transition="in" filter="wheel(1)">
                                      <p:cBhvr>
                                        <p:cTn id="52" dur="2000"/>
                                        <p:tgtEl>
                                          <p:spTgt spid="4">
                                            <p:graphicEl>
                                              <a:dgm id="{15C097C1-07A1-4145-A517-33488CF87DC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
                                            <p:graphicEl>
                                              <a:dgm id="{18560856-B0F7-4351-A74A-677F3E93B6EC}"/>
                                            </p:graphicEl>
                                          </p:spTgt>
                                        </p:tgtEl>
                                        <p:attrNameLst>
                                          <p:attrName>style.visibility</p:attrName>
                                        </p:attrNameLst>
                                      </p:cBhvr>
                                      <p:to>
                                        <p:strVal val="visible"/>
                                      </p:to>
                                    </p:set>
                                    <p:animEffect transition="in" filter="wheel(1)">
                                      <p:cBhvr>
                                        <p:cTn id="57" dur="2000"/>
                                        <p:tgtEl>
                                          <p:spTgt spid="4">
                                            <p:graphicEl>
                                              <a:dgm id="{18560856-B0F7-4351-A74A-677F3E93B6EC}"/>
                                            </p:graphicEl>
                                          </p:spTgt>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4">
                                            <p:graphicEl>
                                              <a:dgm id="{38D70680-7652-4EBD-80EF-70DE29BA04A4}"/>
                                            </p:graphicEl>
                                          </p:spTgt>
                                        </p:tgtEl>
                                        <p:attrNameLst>
                                          <p:attrName>style.visibility</p:attrName>
                                        </p:attrNameLst>
                                      </p:cBhvr>
                                      <p:to>
                                        <p:strVal val="visible"/>
                                      </p:to>
                                    </p:set>
                                    <p:animEffect transition="in" filter="wheel(1)">
                                      <p:cBhvr>
                                        <p:cTn id="60" dur="2000"/>
                                        <p:tgtEl>
                                          <p:spTgt spid="4">
                                            <p:graphicEl>
                                              <a:dgm id="{38D70680-7652-4EBD-80EF-70DE29BA04A4}"/>
                                            </p:graphicEl>
                                          </p:spTgt>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4">
                                            <p:graphicEl>
                                              <a:dgm id="{27A1ED06-2AB9-4236-963C-DF40F9561C8A}"/>
                                            </p:graphicEl>
                                          </p:spTgt>
                                        </p:tgtEl>
                                        <p:attrNameLst>
                                          <p:attrName>style.visibility</p:attrName>
                                        </p:attrNameLst>
                                      </p:cBhvr>
                                      <p:to>
                                        <p:strVal val="visible"/>
                                      </p:to>
                                    </p:set>
                                    <p:animEffect transition="in" filter="wheel(1)">
                                      <p:cBhvr>
                                        <p:cTn id="63" dur="2000"/>
                                        <p:tgtEl>
                                          <p:spTgt spid="4">
                                            <p:graphicEl>
                                              <a:dgm id="{27A1ED06-2AB9-4236-963C-DF40F9561C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3" descr="antipsychotics.jpg"/>
          <p:cNvPicPr>
            <a:picLocks noGrp="1" noChangeAspect="1"/>
          </p:cNvPicPr>
          <p:nvPr>
            <p:ph sz="quarter" idx="1"/>
          </p:nvPr>
        </p:nvPicPr>
        <p:blipFill>
          <a:blip r:embed="rId2"/>
          <a:srcRect/>
          <a:stretch>
            <a:fillRect/>
          </a:stretch>
        </p:blipFill>
        <p:spPr>
          <a:xfrm>
            <a:off x="0" y="0"/>
            <a:ext cx="9144000" cy="6934200"/>
          </a:xfrm>
        </p:spPr>
      </p:pic>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6865723-969B-43AB-B770-A80D950560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79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24482523"/>
              </p:ext>
            </p:extLst>
          </p:nvPr>
        </p:nvGraphicFramePr>
        <p:xfrm>
          <a:off x="0" y="-457200"/>
          <a:ext cx="9982200"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graphicEl>
                                              <a:dgm id="{2F3D13F7-7066-45DE-90DA-A2242B080D9B}"/>
                                            </p:graphicEl>
                                          </p:spTgt>
                                        </p:tgtEl>
                                        <p:attrNameLst>
                                          <p:attrName>style.visibility</p:attrName>
                                        </p:attrNameLst>
                                      </p:cBhvr>
                                      <p:to>
                                        <p:strVal val="visible"/>
                                      </p:to>
                                    </p:set>
                                    <p:animEffect transition="in" filter="wheel(1)">
                                      <p:cBhvr>
                                        <p:cTn id="7" dur="2000"/>
                                        <p:tgtEl>
                                          <p:spTgt spid="7">
                                            <p:graphicEl>
                                              <a:dgm id="{2F3D13F7-7066-45DE-90DA-A2242B080D9B}"/>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graphicEl>
                                              <a:dgm id="{DDA9D65C-BC0F-487E-AEDB-DC6F1229BA4F}"/>
                                            </p:graphicEl>
                                          </p:spTgt>
                                        </p:tgtEl>
                                        <p:attrNameLst>
                                          <p:attrName>style.visibility</p:attrName>
                                        </p:attrNameLst>
                                      </p:cBhvr>
                                      <p:to>
                                        <p:strVal val="visible"/>
                                      </p:to>
                                    </p:set>
                                    <p:animEffect transition="in" filter="wheel(1)">
                                      <p:cBhvr>
                                        <p:cTn id="10" dur="2000"/>
                                        <p:tgtEl>
                                          <p:spTgt spid="7">
                                            <p:graphicEl>
                                              <a:dgm id="{DDA9D65C-BC0F-487E-AEDB-DC6F1229BA4F}"/>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graphicEl>
                                              <a:dgm id="{63984D62-9378-4560-88A4-9E8362A10402}"/>
                                            </p:graphicEl>
                                          </p:spTgt>
                                        </p:tgtEl>
                                        <p:attrNameLst>
                                          <p:attrName>style.visibility</p:attrName>
                                        </p:attrNameLst>
                                      </p:cBhvr>
                                      <p:to>
                                        <p:strVal val="visible"/>
                                      </p:to>
                                    </p:set>
                                    <p:animEffect transition="in" filter="wheel(1)">
                                      <p:cBhvr>
                                        <p:cTn id="13" dur="2000"/>
                                        <p:tgtEl>
                                          <p:spTgt spid="7">
                                            <p:graphicEl>
                                              <a:dgm id="{63984D62-9378-4560-88A4-9E8362A10402}"/>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graphicEl>
                                              <a:dgm id="{7B329767-BB95-4817-97C9-E51D44FC5B3C}"/>
                                            </p:graphicEl>
                                          </p:spTgt>
                                        </p:tgtEl>
                                        <p:attrNameLst>
                                          <p:attrName>style.visibility</p:attrName>
                                        </p:attrNameLst>
                                      </p:cBhvr>
                                      <p:to>
                                        <p:strVal val="visible"/>
                                      </p:to>
                                    </p:set>
                                    <p:animEffect transition="in" filter="wheel(1)">
                                      <p:cBhvr>
                                        <p:cTn id="16" dur="2000"/>
                                        <p:tgtEl>
                                          <p:spTgt spid="7">
                                            <p:graphicEl>
                                              <a:dgm id="{7B329767-BB95-4817-97C9-E51D44FC5B3C}"/>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graphicEl>
                                              <a:dgm id="{2103D692-6A12-45E1-BA68-69FF6DECB50E}"/>
                                            </p:graphicEl>
                                          </p:spTgt>
                                        </p:tgtEl>
                                        <p:attrNameLst>
                                          <p:attrName>style.visibility</p:attrName>
                                        </p:attrNameLst>
                                      </p:cBhvr>
                                      <p:to>
                                        <p:strVal val="visible"/>
                                      </p:to>
                                    </p:set>
                                    <p:animEffect transition="in" filter="wheel(1)">
                                      <p:cBhvr>
                                        <p:cTn id="19" dur="2000"/>
                                        <p:tgtEl>
                                          <p:spTgt spid="7">
                                            <p:graphicEl>
                                              <a:dgm id="{2103D692-6A12-45E1-BA68-69FF6DECB50E}"/>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graphicEl>
                                              <a:dgm id="{BC142C7E-1413-452B-850D-96A4CE49945B}"/>
                                            </p:graphicEl>
                                          </p:spTgt>
                                        </p:tgtEl>
                                        <p:attrNameLst>
                                          <p:attrName>style.visibility</p:attrName>
                                        </p:attrNameLst>
                                      </p:cBhvr>
                                      <p:to>
                                        <p:strVal val="visible"/>
                                      </p:to>
                                    </p:set>
                                    <p:animEffect transition="in" filter="wheel(1)">
                                      <p:cBhvr>
                                        <p:cTn id="22" dur="2000"/>
                                        <p:tgtEl>
                                          <p:spTgt spid="7">
                                            <p:graphicEl>
                                              <a:dgm id="{BC142C7E-1413-452B-850D-96A4CE49945B}"/>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7">
                                            <p:graphicEl>
                                              <a:dgm id="{E2F020F8-E541-4CD3-A7DB-832FB500EA97}"/>
                                            </p:graphicEl>
                                          </p:spTgt>
                                        </p:tgtEl>
                                        <p:attrNameLst>
                                          <p:attrName>style.visibility</p:attrName>
                                        </p:attrNameLst>
                                      </p:cBhvr>
                                      <p:to>
                                        <p:strVal val="visible"/>
                                      </p:to>
                                    </p:set>
                                    <p:animEffect transition="in" filter="wheel(1)">
                                      <p:cBhvr>
                                        <p:cTn id="25" dur="2000"/>
                                        <p:tgtEl>
                                          <p:spTgt spid="7">
                                            <p:graphicEl>
                                              <a:dgm id="{E2F020F8-E541-4CD3-A7DB-832FB500EA97}"/>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graphicEl>
                                              <a:dgm id="{B3789A9F-3FEE-4BF0-9D4C-427D72F26ECE}"/>
                                            </p:graphicEl>
                                          </p:spTgt>
                                        </p:tgtEl>
                                        <p:attrNameLst>
                                          <p:attrName>style.visibility</p:attrName>
                                        </p:attrNameLst>
                                      </p:cBhvr>
                                      <p:to>
                                        <p:strVal val="visible"/>
                                      </p:to>
                                    </p:set>
                                    <p:animEffect transition="in" filter="wheel(1)">
                                      <p:cBhvr>
                                        <p:cTn id="28" dur="2000"/>
                                        <p:tgtEl>
                                          <p:spTgt spid="7">
                                            <p:graphicEl>
                                              <a:dgm id="{B3789A9F-3FEE-4BF0-9D4C-427D72F26EC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7">
                                            <p:graphicEl>
                                              <a:dgm id="{3143E1CE-B2F8-4A58-8B7C-76AF5A8607EE}"/>
                                            </p:graphicEl>
                                          </p:spTgt>
                                        </p:tgtEl>
                                        <p:attrNameLst>
                                          <p:attrName>style.visibility</p:attrName>
                                        </p:attrNameLst>
                                      </p:cBhvr>
                                      <p:to>
                                        <p:strVal val="visible"/>
                                      </p:to>
                                    </p:set>
                                    <p:animEffect transition="in" filter="wheel(1)">
                                      <p:cBhvr>
                                        <p:cTn id="31" dur="2000"/>
                                        <p:tgtEl>
                                          <p:spTgt spid="7">
                                            <p:graphicEl>
                                              <a:dgm id="{3143E1CE-B2F8-4A58-8B7C-76AF5A8607EE}"/>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7">
                                            <p:graphicEl>
                                              <a:dgm id="{A26BA16D-D7B3-4421-8EA6-E10BEFF61B88}"/>
                                            </p:graphicEl>
                                          </p:spTgt>
                                        </p:tgtEl>
                                        <p:attrNameLst>
                                          <p:attrName>style.visibility</p:attrName>
                                        </p:attrNameLst>
                                      </p:cBhvr>
                                      <p:to>
                                        <p:strVal val="visible"/>
                                      </p:to>
                                    </p:set>
                                    <p:animEffect transition="in" filter="wheel(1)">
                                      <p:cBhvr>
                                        <p:cTn id="34" dur="2000"/>
                                        <p:tgtEl>
                                          <p:spTgt spid="7">
                                            <p:graphicEl>
                                              <a:dgm id="{A26BA16D-D7B3-4421-8EA6-E10BEFF61B8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7">
                                            <p:graphicEl>
                                              <a:dgm id="{CAB5593D-1931-4CA9-87F4-E0189CBEA245}"/>
                                            </p:graphicEl>
                                          </p:spTgt>
                                        </p:tgtEl>
                                        <p:attrNameLst>
                                          <p:attrName>style.visibility</p:attrName>
                                        </p:attrNameLst>
                                      </p:cBhvr>
                                      <p:to>
                                        <p:strVal val="visible"/>
                                      </p:to>
                                    </p:set>
                                    <p:animEffect transition="in" filter="wheel(1)">
                                      <p:cBhvr>
                                        <p:cTn id="39" dur="2000"/>
                                        <p:tgtEl>
                                          <p:spTgt spid="7">
                                            <p:graphicEl>
                                              <a:dgm id="{CAB5593D-1931-4CA9-87F4-E0189CBEA245}"/>
                                            </p:graphicEl>
                                          </p:spTgt>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7">
                                            <p:graphicEl>
                                              <a:dgm id="{E24FBA57-0F5D-49C9-ADFD-E8AACA5EDC6C}"/>
                                            </p:graphicEl>
                                          </p:spTgt>
                                        </p:tgtEl>
                                        <p:attrNameLst>
                                          <p:attrName>style.visibility</p:attrName>
                                        </p:attrNameLst>
                                      </p:cBhvr>
                                      <p:to>
                                        <p:strVal val="visible"/>
                                      </p:to>
                                    </p:set>
                                    <p:animEffect transition="in" filter="wheel(1)">
                                      <p:cBhvr>
                                        <p:cTn id="42" dur="2000"/>
                                        <p:tgtEl>
                                          <p:spTgt spid="7">
                                            <p:graphicEl>
                                              <a:dgm id="{E24FBA57-0F5D-49C9-ADFD-E8AACA5EDC6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7">
                                            <p:graphicEl>
                                              <a:dgm id="{69A014B7-B862-46E9-92C0-AB955539F061}"/>
                                            </p:graphicEl>
                                          </p:spTgt>
                                        </p:tgtEl>
                                        <p:attrNameLst>
                                          <p:attrName>style.visibility</p:attrName>
                                        </p:attrNameLst>
                                      </p:cBhvr>
                                      <p:to>
                                        <p:strVal val="visible"/>
                                      </p:to>
                                    </p:set>
                                    <p:animEffect transition="in" filter="wheel(1)">
                                      <p:cBhvr>
                                        <p:cTn id="47" dur="2000"/>
                                        <p:tgtEl>
                                          <p:spTgt spid="7">
                                            <p:graphicEl>
                                              <a:dgm id="{69A014B7-B862-46E9-92C0-AB955539F061}"/>
                                            </p:graphicEl>
                                          </p:spTgt>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7">
                                            <p:graphicEl>
                                              <a:dgm id="{2A1659AA-CFD1-4C17-8214-A34EB4FF3E43}"/>
                                            </p:graphicEl>
                                          </p:spTgt>
                                        </p:tgtEl>
                                        <p:attrNameLst>
                                          <p:attrName>style.visibility</p:attrName>
                                        </p:attrNameLst>
                                      </p:cBhvr>
                                      <p:to>
                                        <p:strVal val="visible"/>
                                      </p:to>
                                    </p:set>
                                    <p:animEffect transition="in" filter="wheel(1)">
                                      <p:cBhvr>
                                        <p:cTn id="50" dur="2000"/>
                                        <p:tgtEl>
                                          <p:spTgt spid="7">
                                            <p:graphicEl>
                                              <a:dgm id="{2A1659AA-CFD1-4C17-8214-A34EB4FF3E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041499984"/>
              </p:ext>
            </p:extLst>
          </p:nvPr>
        </p:nvGraphicFramePr>
        <p:xfrm>
          <a:off x="-1066800" y="-76200"/>
          <a:ext cx="11125200" cy="669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867100"/>
      </p:ext>
    </p:extLst>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6639A027-1EB1-4748-8141-F79C702D320F}"/>
                                            </p:graphicEl>
                                          </p:spTgt>
                                        </p:tgtEl>
                                        <p:attrNameLst>
                                          <p:attrName>style.visibility</p:attrName>
                                        </p:attrNameLst>
                                      </p:cBhvr>
                                      <p:to>
                                        <p:strVal val="visible"/>
                                      </p:to>
                                    </p:set>
                                    <p:anim calcmode="lin" valueType="num">
                                      <p:cBhvr>
                                        <p:cTn id="7" dur="1000" fill="hold"/>
                                        <p:tgtEl>
                                          <p:spTgt spid="4">
                                            <p:graphicEl>
                                              <a:dgm id="{6639A027-1EB1-4748-8141-F79C702D320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6639A027-1EB1-4748-8141-F79C702D320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6639A027-1EB1-4748-8141-F79C702D320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6639A027-1EB1-4748-8141-F79C702D320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4D202AEF-9669-4B5C-BE0C-68FB50114732}"/>
                                            </p:graphicEl>
                                          </p:spTgt>
                                        </p:tgtEl>
                                        <p:attrNameLst>
                                          <p:attrName>style.visibility</p:attrName>
                                        </p:attrNameLst>
                                      </p:cBhvr>
                                      <p:to>
                                        <p:strVal val="visible"/>
                                      </p:to>
                                    </p:set>
                                    <p:anim calcmode="lin" valueType="num">
                                      <p:cBhvr>
                                        <p:cTn id="15" dur="1000" fill="hold"/>
                                        <p:tgtEl>
                                          <p:spTgt spid="4">
                                            <p:graphicEl>
                                              <a:dgm id="{4D202AEF-9669-4B5C-BE0C-68FB50114732}"/>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4D202AEF-9669-4B5C-BE0C-68FB50114732}"/>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4D202AEF-9669-4B5C-BE0C-68FB50114732}"/>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4D202AEF-9669-4B5C-BE0C-68FB50114732}"/>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graphicEl>
                                              <a:dgm id="{66549AAE-A2F4-4ADE-BB2E-74CFD21532EF}"/>
                                            </p:graphicEl>
                                          </p:spTgt>
                                        </p:tgtEl>
                                        <p:attrNameLst>
                                          <p:attrName>style.visibility</p:attrName>
                                        </p:attrNameLst>
                                      </p:cBhvr>
                                      <p:to>
                                        <p:strVal val="visible"/>
                                      </p:to>
                                    </p:set>
                                    <p:anim calcmode="lin" valueType="num">
                                      <p:cBhvr>
                                        <p:cTn id="21" dur="1000" fill="hold"/>
                                        <p:tgtEl>
                                          <p:spTgt spid="4">
                                            <p:graphicEl>
                                              <a:dgm id="{66549AAE-A2F4-4ADE-BB2E-74CFD21532EF}"/>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66549AAE-A2F4-4ADE-BB2E-74CFD21532EF}"/>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66549AAE-A2F4-4ADE-BB2E-74CFD21532EF}"/>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66549AAE-A2F4-4ADE-BB2E-74CFD21532EF}"/>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graphicEl>
                                              <a:dgm id="{E31FDD74-17CC-4CB2-ABF4-06E921B77918}"/>
                                            </p:graphicEl>
                                          </p:spTgt>
                                        </p:tgtEl>
                                        <p:attrNameLst>
                                          <p:attrName>style.visibility</p:attrName>
                                        </p:attrNameLst>
                                      </p:cBhvr>
                                      <p:to>
                                        <p:strVal val="visible"/>
                                      </p:to>
                                    </p:set>
                                    <p:anim calcmode="lin" valueType="num">
                                      <p:cBhvr>
                                        <p:cTn id="29" dur="1000" fill="hold"/>
                                        <p:tgtEl>
                                          <p:spTgt spid="4">
                                            <p:graphicEl>
                                              <a:dgm id="{E31FDD74-17CC-4CB2-ABF4-06E921B77918}"/>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E31FDD74-17CC-4CB2-ABF4-06E921B77918}"/>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E31FDD74-17CC-4CB2-ABF4-06E921B77918}"/>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E31FDD74-17CC-4CB2-ABF4-06E921B77918}"/>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
                                            <p:graphicEl>
                                              <a:dgm id="{DDC74E90-15C3-4636-BAC9-8219B96C030A}"/>
                                            </p:graphicEl>
                                          </p:spTgt>
                                        </p:tgtEl>
                                        <p:attrNameLst>
                                          <p:attrName>style.visibility</p:attrName>
                                        </p:attrNameLst>
                                      </p:cBhvr>
                                      <p:to>
                                        <p:strVal val="visible"/>
                                      </p:to>
                                    </p:set>
                                    <p:anim calcmode="lin" valueType="num">
                                      <p:cBhvr>
                                        <p:cTn id="35" dur="1000" fill="hold"/>
                                        <p:tgtEl>
                                          <p:spTgt spid="4">
                                            <p:graphicEl>
                                              <a:dgm id="{DDC74E90-15C3-4636-BAC9-8219B96C030A}"/>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DDC74E90-15C3-4636-BAC9-8219B96C030A}"/>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DDC74E90-15C3-4636-BAC9-8219B96C030A}"/>
                                            </p:graphicEl>
                                          </p:spTgt>
                                        </p:tgtEl>
                                        <p:attrNameLst>
                                          <p:attrName>style.rotation</p:attrName>
                                        </p:attrNameLst>
                                      </p:cBhvr>
                                      <p:tavLst>
                                        <p:tav tm="0">
                                          <p:val>
                                            <p:fltVal val="90"/>
                                          </p:val>
                                        </p:tav>
                                        <p:tav tm="100000">
                                          <p:val>
                                            <p:fltVal val="0"/>
                                          </p:val>
                                        </p:tav>
                                      </p:tavLst>
                                    </p:anim>
                                    <p:animEffect transition="in" filter="fade">
                                      <p:cBhvr>
                                        <p:cTn id="38" dur="1000"/>
                                        <p:tgtEl>
                                          <p:spTgt spid="4">
                                            <p:graphicEl>
                                              <a:dgm id="{DDC74E90-15C3-4636-BAC9-8219B96C030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graphicEl>
                                              <a:dgm id="{A4AB2318-F677-4E4F-BECA-268E0E4D8F26}"/>
                                            </p:graphicEl>
                                          </p:spTgt>
                                        </p:tgtEl>
                                        <p:attrNameLst>
                                          <p:attrName>style.visibility</p:attrName>
                                        </p:attrNameLst>
                                      </p:cBhvr>
                                      <p:to>
                                        <p:strVal val="visible"/>
                                      </p:to>
                                    </p:set>
                                    <p:anim calcmode="lin" valueType="num">
                                      <p:cBhvr>
                                        <p:cTn id="43" dur="1000" fill="hold"/>
                                        <p:tgtEl>
                                          <p:spTgt spid="4">
                                            <p:graphicEl>
                                              <a:dgm id="{A4AB2318-F677-4E4F-BECA-268E0E4D8F26}"/>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A4AB2318-F677-4E4F-BECA-268E0E4D8F26}"/>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A4AB2318-F677-4E4F-BECA-268E0E4D8F26}"/>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A4AB2318-F677-4E4F-BECA-268E0E4D8F26}"/>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graphicEl>
                                              <a:dgm id="{A9D9D60B-1C34-4E00-8B22-C60418508EC6}"/>
                                            </p:graphicEl>
                                          </p:spTgt>
                                        </p:tgtEl>
                                        <p:attrNameLst>
                                          <p:attrName>style.visibility</p:attrName>
                                        </p:attrNameLst>
                                      </p:cBhvr>
                                      <p:to>
                                        <p:strVal val="visible"/>
                                      </p:to>
                                    </p:set>
                                    <p:anim calcmode="lin" valueType="num">
                                      <p:cBhvr>
                                        <p:cTn id="49" dur="1000" fill="hold"/>
                                        <p:tgtEl>
                                          <p:spTgt spid="4">
                                            <p:graphicEl>
                                              <a:dgm id="{A9D9D60B-1C34-4E00-8B22-C60418508EC6}"/>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A9D9D60B-1C34-4E00-8B22-C60418508EC6}"/>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A9D9D60B-1C34-4E00-8B22-C60418508EC6}"/>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A9D9D60B-1C34-4E00-8B22-C60418508EC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4">
                                            <p:graphicEl>
                                              <a:dgm id="{E217EE59-6A14-45B5-9D26-580D3EE5042E}"/>
                                            </p:graphicEl>
                                          </p:spTgt>
                                        </p:tgtEl>
                                        <p:attrNameLst>
                                          <p:attrName>style.visibility</p:attrName>
                                        </p:attrNameLst>
                                      </p:cBhvr>
                                      <p:to>
                                        <p:strVal val="visible"/>
                                      </p:to>
                                    </p:set>
                                    <p:anim calcmode="lin" valueType="num">
                                      <p:cBhvr>
                                        <p:cTn id="57" dur="1000" fill="hold"/>
                                        <p:tgtEl>
                                          <p:spTgt spid="4">
                                            <p:graphicEl>
                                              <a:dgm id="{E217EE59-6A14-45B5-9D26-580D3EE5042E}"/>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E217EE59-6A14-45B5-9D26-580D3EE5042E}"/>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E217EE59-6A14-45B5-9D26-580D3EE5042E}"/>
                                            </p:graphicEl>
                                          </p:spTgt>
                                        </p:tgtEl>
                                        <p:attrNameLst>
                                          <p:attrName>style.rotation</p:attrName>
                                        </p:attrNameLst>
                                      </p:cBhvr>
                                      <p:tavLst>
                                        <p:tav tm="0">
                                          <p:val>
                                            <p:fltVal val="90"/>
                                          </p:val>
                                        </p:tav>
                                        <p:tav tm="100000">
                                          <p:val>
                                            <p:fltVal val="0"/>
                                          </p:val>
                                        </p:tav>
                                      </p:tavLst>
                                    </p:anim>
                                    <p:animEffect transition="in" filter="fade">
                                      <p:cBhvr>
                                        <p:cTn id="60" dur="1000"/>
                                        <p:tgtEl>
                                          <p:spTgt spid="4">
                                            <p:graphicEl>
                                              <a:dgm id="{E217EE59-6A14-45B5-9D26-580D3EE5042E}"/>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
                                            <p:graphicEl>
                                              <a:dgm id="{E26DF202-1531-456F-AD3E-FA548AC38C2C}"/>
                                            </p:graphicEl>
                                          </p:spTgt>
                                        </p:tgtEl>
                                        <p:attrNameLst>
                                          <p:attrName>style.visibility</p:attrName>
                                        </p:attrNameLst>
                                      </p:cBhvr>
                                      <p:to>
                                        <p:strVal val="visible"/>
                                      </p:to>
                                    </p:set>
                                    <p:anim calcmode="lin" valueType="num">
                                      <p:cBhvr>
                                        <p:cTn id="63" dur="1000" fill="hold"/>
                                        <p:tgtEl>
                                          <p:spTgt spid="4">
                                            <p:graphicEl>
                                              <a:dgm id="{E26DF202-1531-456F-AD3E-FA548AC38C2C}"/>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E26DF202-1531-456F-AD3E-FA548AC38C2C}"/>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E26DF202-1531-456F-AD3E-FA548AC38C2C}"/>
                                            </p:graphicEl>
                                          </p:spTgt>
                                        </p:tgtEl>
                                        <p:attrNameLst>
                                          <p:attrName>style.rotation</p:attrName>
                                        </p:attrNameLst>
                                      </p:cBhvr>
                                      <p:tavLst>
                                        <p:tav tm="0">
                                          <p:val>
                                            <p:fltVal val="90"/>
                                          </p:val>
                                        </p:tav>
                                        <p:tav tm="100000">
                                          <p:val>
                                            <p:fltVal val="0"/>
                                          </p:val>
                                        </p:tav>
                                      </p:tavLst>
                                    </p:anim>
                                    <p:animEffect transition="in" filter="fade">
                                      <p:cBhvr>
                                        <p:cTn id="66" dur="1000"/>
                                        <p:tgtEl>
                                          <p:spTgt spid="4">
                                            <p:graphicEl>
                                              <a:dgm id="{E26DF202-1531-456F-AD3E-FA548AC38C2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graphicEl>
                                              <a:dgm id="{C029A710-3F8E-42EA-8125-151FE00E799F}"/>
                                            </p:graphicEl>
                                          </p:spTgt>
                                        </p:tgtEl>
                                        <p:attrNameLst>
                                          <p:attrName>style.visibility</p:attrName>
                                        </p:attrNameLst>
                                      </p:cBhvr>
                                      <p:to>
                                        <p:strVal val="visible"/>
                                      </p:to>
                                    </p:set>
                                    <p:anim calcmode="lin" valueType="num">
                                      <p:cBhvr>
                                        <p:cTn id="71" dur="1000" fill="hold"/>
                                        <p:tgtEl>
                                          <p:spTgt spid="4">
                                            <p:graphicEl>
                                              <a:dgm id="{C029A710-3F8E-42EA-8125-151FE00E799F}"/>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C029A710-3F8E-42EA-8125-151FE00E799F}"/>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C029A710-3F8E-42EA-8125-151FE00E799F}"/>
                                            </p:graphicEl>
                                          </p:spTgt>
                                        </p:tgtEl>
                                        <p:attrNameLst>
                                          <p:attrName>style.rotation</p:attrName>
                                        </p:attrNameLst>
                                      </p:cBhvr>
                                      <p:tavLst>
                                        <p:tav tm="0">
                                          <p:val>
                                            <p:fltVal val="90"/>
                                          </p:val>
                                        </p:tav>
                                        <p:tav tm="100000">
                                          <p:val>
                                            <p:fltVal val="0"/>
                                          </p:val>
                                        </p:tav>
                                      </p:tavLst>
                                    </p:anim>
                                    <p:animEffect transition="in" filter="fade">
                                      <p:cBhvr>
                                        <p:cTn id="74" dur="1000"/>
                                        <p:tgtEl>
                                          <p:spTgt spid="4">
                                            <p:graphicEl>
                                              <a:dgm id="{C029A710-3F8E-42EA-8125-151FE00E799F}"/>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
                                            <p:graphicEl>
                                              <a:dgm id="{514C5513-A6A9-4E84-A785-D57E9138C3C7}"/>
                                            </p:graphicEl>
                                          </p:spTgt>
                                        </p:tgtEl>
                                        <p:attrNameLst>
                                          <p:attrName>style.visibility</p:attrName>
                                        </p:attrNameLst>
                                      </p:cBhvr>
                                      <p:to>
                                        <p:strVal val="visible"/>
                                      </p:to>
                                    </p:set>
                                    <p:anim calcmode="lin" valueType="num">
                                      <p:cBhvr>
                                        <p:cTn id="77" dur="1000" fill="hold"/>
                                        <p:tgtEl>
                                          <p:spTgt spid="4">
                                            <p:graphicEl>
                                              <a:dgm id="{514C5513-A6A9-4E84-A785-D57E9138C3C7}"/>
                                            </p:graphicEl>
                                          </p:spTgt>
                                        </p:tgtEl>
                                        <p:attrNameLst>
                                          <p:attrName>ppt_w</p:attrName>
                                        </p:attrNameLst>
                                      </p:cBhvr>
                                      <p:tavLst>
                                        <p:tav tm="0">
                                          <p:val>
                                            <p:fltVal val="0"/>
                                          </p:val>
                                        </p:tav>
                                        <p:tav tm="100000">
                                          <p:val>
                                            <p:strVal val="#ppt_w"/>
                                          </p:val>
                                        </p:tav>
                                      </p:tavLst>
                                    </p:anim>
                                    <p:anim calcmode="lin" valueType="num">
                                      <p:cBhvr>
                                        <p:cTn id="78" dur="1000" fill="hold"/>
                                        <p:tgtEl>
                                          <p:spTgt spid="4">
                                            <p:graphicEl>
                                              <a:dgm id="{514C5513-A6A9-4E84-A785-D57E9138C3C7}"/>
                                            </p:graphicEl>
                                          </p:spTgt>
                                        </p:tgtEl>
                                        <p:attrNameLst>
                                          <p:attrName>ppt_h</p:attrName>
                                        </p:attrNameLst>
                                      </p:cBhvr>
                                      <p:tavLst>
                                        <p:tav tm="0">
                                          <p:val>
                                            <p:fltVal val="0"/>
                                          </p:val>
                                        </p:tav>
                                        <p:tav tm="100000">
                                          <p:val>
                                            <p:strVal val="#ppt_h"/>
                                          </p:val>
                                        </p:tav>
                                      </p:tavLst>
                                    </p:anim>
                                    <p:anim calcmode="lin" valueType="num">
                                      <p:cBhvr>
                                        <p:cTn id="79" dur="1000" fill="hold"/>
                                        <p:tgtEl>
                                          <p:spTgt spid="4">
                                            <p:graphicEl>
                                              <a:dgm id="{514C5513-A6A9-4E84-A785-D57E9138C3C7}"/>
                                            </p:graphicEl>
                                          </p:spTgt>
                                        </p:tgtEl>
                                        <p:attrNameLst>
                                          <p:attrName>style.rotation</p:attrName>
                                        </p:attrNameLst>
                                      </p:cBhvr>
                                      <p:tavLst>
                                        <p:tav tm="0">
                                          <p:val>
                                            <p:fltVal val="90"/>
                                          </p:val>
                                        </p:tav>
                                        <p:tav tm="100000">
                                          <p:val>
                                            <p:fltVal val="0"/>
                                          </p:val>
                                        </p:tav>
                                      </p:tavLst>
                                    </p:anim>
                                    <p:animEffect transition="in" filter="fade">
                                      <p:cBhvr>
                                        <p:cTn id="80" dur="1000"/>
                                        <p:tgtEl>
                                          <p:spTgt spid="4">
                                            <p:graphicEl>
                                              <a:dgm id="{514C5513-A6A9-4E84-A785-D57E9138C3C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4">
                                            <p:graphicEl>
                                              <a:dgm id="{00E3E308-2A1C-4A9F-B0E7-E339E432EB91}"/>
                                            </p:graphicEl>
                                          </p:spTgt>
                                        </p:tgtEl>
                                        <p:attrNameLst>
                                          <p:attrName>style.visibility</p:attrName>
                                        </p:attrNameLst>
                                      </p:cBhvr>
                                      <p:to>
                                        <p:strVal val="visible"/>
                                      </p:to>
                                    </p:set>
                                    <p:anim calcmode="lin" valueType="num">
                                      <p:cBhvr>
                                        <p:cTn id="85" dur="1000" fill="hold"/>
                                        <p:tgtEl>
                                          <p:spTgt spid="4">
                                            <p:graphicEl>
                                              <a:dgm id="{00E3E308-2A1C-4A9F-B0E7-E339E432EB91}"/>
                                            </p:graphicEl>
                                          </p:spTgt>
                                        </p:tgtEl>
                                        <p:attrNameLst>
                                          <p:attrName>ppt_w</p:attrName>
                                        </p:attrNameLst>
                                      </p:cBhvr>
                                      <p:tavLst>
                                        <p:tav tm="0">
                                          <p:val>
                                            <p:fltVal val="0"/>
                                          </p:val>
                                        </p:tav>
                                        <p:tav tm="100000">
                                          <p:val>
                                            <p:strVal val="#ppt_w"/>
                                          </p:val>
                                        </p:tav>
                                      </p:tavLst>
                                    </p:anim>
                                    <p:anim calcmode="lin" valueType="num">
                                      <p:cBhvr>
                                        <p:cTn id="86" dur="1000" fill="hold"/>
                                        <p:tgtEl>
                                          <p:spTgt spid="4">
                                            <p:graphicEl>
                                              <a:dgm id="{00E3E308-2A1C-4A9F-B0E7-E339E432EB91}"/>
                                            </p:graphicEl>
                                          </p:spTgt>
                                        </p:tgtEl>
                                        <p:attrNameLst>
                                          <p:attrName>ppt_h</p:attrName>
                                        </p:attrNameLst>
                                      </p:cBhvr>
                                      <p:tavLst>
                                        <p:tav tm="0">
                                          <p:val>
                                            <p:fltVal val="0"/>
                                          </p:val>
                                        </p:tav>
                                        <p:tav tm="100000">
                                          <p:val>
                                            <p:strVal val="#ppt_h"/>
                                          </p:val>
                                        </p:tav>
                                      </p:tavLst>
                                    </p:anim>
                                    <p:anim calcmode="lin" valueType="num">
                                      <p:cBhvr>
                                        <p:cTn id="87" dur="1000" fill="hold"/>
                                        <p:tgtEl>
                                          <p:spTgt spid="4">
                                            <p:graphicEl>
                                              <a:dgm id="{00E3E308-2A1C-4A9F-B0E7-E339E432EB91}"/>
                                            </p:graphicEl>
                                          </p:spTgt>
                                        </p:tgtEl>
                                        <p:attrNameLst>
                                          <p:attrName>style.rotation</p:attrName>
                                        </p:attrNameLst>
                                      </p:cBhvr>
                                      <p:tavLst>
                                        <p:tav tm="0">
                                          <p:val>
                                            <p:fltVal val="90"/>
                                          </p:val>
                                        </p:tav>
                                        <p:tav tm="100000">
                                          <p:val>
                                            <p:fltVal val="0"/>
                                          </p:val>
                                        </p:tav>
                                      </p:tavLst>
                                    </p:anim>
                                    <p:animEffect transition="in" filter="fade">
                                      <p:cBhvr>
                                        <p:cTn id="88" dur="1000"/>
                                        <p:tgtEl>
                                          <p:spTgt spid="4">
                                            <p:graphicEl>
                                              <a:dgm id="{00E3E308-2A1C-4A9F-B0E7-E339E432EB91}"/>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
                                            <p:graphicEl>
                                              <a:dgm id="{16136173-B82F-4E95-851D-DD3405082D4C}"/>
                                            </p:graphicEl>
                                          </p:spTgt>
                                        </p:tgtEl>
                                        <p:attrNameLst>
                                          <p:attrName>style.visibility</p:attrName>
                                        </p:attrNameLst>
                                      </p:cBhvr>
                                      <p:to>
                                        <p:strVal val="visible"/>
                                      </p:to>
                                    </p:set>
                                    <p:anim calcmode="lin" valueType="num">
                                      <p:cBhvr>
                                        <p:cTn id="91" dur="1000" fill="hold"/>
                                        <p:tgtEl>
                                          <p:spTgt spid="4">
                                            <p:graphicEl>
                                              <a:dgm id="{16136173-B82F-4E95-851D-DD3405082D4C}"/>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16136173-B82F-4E95-851D-DD3405082D4C}"/>
                                            </p:graphicEl>
                                          </p:spTgt>
                                        </p:tgtEl>
                                        <p:attrNameLst>
                                          <p:attrName>ppt_h</p:attrName>
                                        </p:attrNameLst>
                                      </p:cBhvr>
                                      <p:tavLst>
                                        <p:tav tm="0">
                                          <p:val>
                                            <p:fltVal val="0"/>
                                          </p:val>
                                        </p:tav>
                                        <p:tav tm="100000">
                                          <p:val>
                                            <p:strVal val="#ppt_h"/>
                                          </p:val>
                                        </p:tav>
                                      </p:tavLst>
                                    </p:anim>
                                    <p:anim calcmode="lin" valueType="num">
                                      <p:cBhvr>
                                        <p:cTn id="93" dur="1000" fill="hold"/>
                                        <p:tgtEl>
                                          <p:spTgt spid="4">
                                            <p:graphicEl>
                                              <a:dgm id="{16136173-B82F-4E95-851D-DD3405082D4C}"/>
                                            </p:graphicEl>
                                          </p:spTgt>
                                        </p:tgtEl>
                                        <p:attrNameLst>
                                          <p:attrName>style.rotation</p:attrName>
                                        </p:attrNameLst>
                                      </p:cBhvr>
                                      <p:tavLst>
                                        <p:tav tm="0">
                                          <p:val>
                                            <p:fltVal val="90"/>
                                          </p:val>
                                        </p:tav>
                                        <p:tav tm="100000">
                                          <p:val>
                                            <p:fltVal val="0"/>
                                          </p:val>
                                        </p:tav>
                                      </p:tavLst>
                                    </p:anim>
                                    <p:animEffect transition="in" filter="fade">
                                      <p:cBhvr>
                                        <p:cTn id="94" dur="1000"/>
                                        <p:tgtEl>
                                          <p:spTgt spid="4">
                                            <p:graphicEl>
                                              <a:dgm id="{16136173-B82F-4E95-851D-DD3405082D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581985708"/>
              </p:ext>
            </p:extLst>
          </p:nvPr>
        </p:nvGraphicFramePr>
        <p:xfrm>
          <a:off x="-762000" y="533400"/>
          <a:ext cx="10744200" cy="6014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2400" y="-76200"/>
            <a:ext cx="8534400" cy="758825"/>
          </a:xfrm>
        </p:spPr>
        <p:txBody>
          <a:bodyPr/>
          <a:lstStyle/>
          <a:p>
            <a:pPr algn="l"/>
            <a:r>
              <a:rPr lang="en-US" b="1" dirty="0">
                <a:ln w="6600">
                  <a:solidFill>
                    <a:schemeClr val="accent2"/>
                  </a:solidFill>
                  <a:prstDash val="solid"/>
                </a:ln>
                <a:solidFill>
                  <a:srgbClr val="FFFFFF"/>
                </a:solidFill>
                <a:effectLst>
                  <a:glow rad="63500">
                    <a:schemeClr val="accent1">
                      <a:satMod val="175000"/>
                      <a:alpha val="40000"/>
                    </a:schemeClr>
                  </a:glow>
                  <a:outerShdw dist="38100" dir="2700000" algn="tl" rotWithShape="0">
                    <a:schemeClr val="accent2"/>
                  </a:outerShdw>
                </a:effectLst>
              </a:rPr>
              <a:t>Features of SCZ</a:t>
            </a:r>
            <a:endParaRPr lang="ar-SA" b="1" dirty="0">
              <a:ln w="6600">
                <a:solidFill>
                  <a:schemeClr val="accent2"/>
                </a:solidFill>
                <a:prstDash val="solid"/>
              </a:ln>
              <a:solidFill>
                <a:srgbClr val="FFFFFF"/>
              </a:solidFill>
              <a:effectLst>
                <a:glow rad="63500">
                  <a:schemeClr val="accent1">
                    <a:satMod val="175000"/>
                    <a:alpha val="40000"/>
                  </a:schemeClr>
                </a:glow>
                <a:outerShdw dist="38100" dir="2700000" algn="tl" rotWithShape="0">
                  <a:schemeClr val="accent2"/>
                </a:outerShdw>
              </a:effectLst>
            </a:endParaRPr>
          </a:p>
        </p:txBody>
      </p:sp>
    </p:spTree>
    <p:extLst>
      <p:ext uri="{BB962C8B-B14F-4D97-AF65-F5344CB8AC3E}">
        <p14:creationId xmlns:p14="http://schemas.microsoft.com/office/powerpoint/2010/main" val="1345647837"/>
      </p:ext>
    </p:extLst>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33B79239-E37B-42D0-AFB2-16575AD68C7C}"/>
                                            </p:graphicEl>
                                          </p:spTgt>
                                        </p:tgtEl>
                                        <p:attrNameLst>
                                          <p:attrName>style.visibility</p:attrName>
                                        </p:attrNameLst>
                                      </p:cBhvr>
                                      <p:to>
                                        <p:strVal val="visible"/>
                                      </p:to>
                                    </p:set>
                                    <p:animEffect transition="in" filter="wheel(1)">
                                      <p:cBhvr>
                                        <p:cTn id="12" dur="2000"/>
                                        <p:tgtEl>
                                          <p:spTgt spid="5">
                                            <p:graphicEl>
                                              <a:dgm id="{33B79239-E37B-42D0-AFB2-16575AD68C7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graphicEl>
                                              <a:dgm id="{247ABDE0-2875-4A13-8824-AFFCAB771920}"/>
                                            </p:graphicEl>
                                          </p:spTgt>
                                        </p:tgtEl>
                                        <p:attrNameLst>
                                          <p:attrName>style.visibility</p:attrName>
                                        </p:attrNameLst>
                                      </p:cBhvr>
                                      <p:to>
                                        <p:strVal val="visible"/>
                                      </p:to>
                                    </p:set>
                                    <p:animEffect transition="in" filter="wheel(1)">
                                      <p:cBhvr>
                                        <p:cTn id="17" dur="2000"/>
                                        <p:tgtEl>
                                          <p:spTgt spid="5">
                                            <p:graphicEl>
                                              <a:dgm id="{247ABDE0-2875-4A13-8824-AFFCAB77192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graphicEl>
                                              <a:dgm id="{6FD610C9-A7CD-4159-B96C-40DFE5963A2D}"/>
                                            </p:graphicEl>
                                          </p:spTgt>
                                        </p:tgtEl>
                                        <p:attrNameLst>
                                          <p:attrName>style.visibility</p:attrName>
                                        </p:attrNameLst>
                                      </p:cBhvr>
                                      <p:to>
                                        <p:strVal val="visible"/>
                                      </p:to>
                                    </p:set>
                                    <p:animEffect transition="in" filter="wheel(1)">
                                      <p:cBhvr>
                                        <p:cTn id="22" dur="2000"/>
                                        <p:tgtEl>
                                          <p:spTgt spid="5">
                                            <p:graphicEl>
                                              <a:dgm id="{6FD610C9-A7CD-4159-B96C-40DFE5963A2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graphicEl>
                                              <a:dgm id="{F4F2E932-7916-494E-981D-D408B3A4AB45}"/>
                                            </p:graphicEl>
                                          </p:spTgt>
                                        </p:tgtEl>
                                        <p:attrNameLst>
                                          <p:attrName>style.visibility</p:attrName>
                                        </p:attrNameLst>
                                      </p:cBhvr>
                                      <p:to>
                                        <p:strVal val="visible"/>
                                      </p:to>
                                    </p:set>
                                    <p:animEffect transition="in" filter="wheel(1)">
                                      <p:cBhvr>
                                        <p:cTn id="27" dur="2000"/>
                                        <p:tgtEl>
                                          <p:spTgt spid="5">
                                            <p:graphicEl>
                                              <a:dgm id="{F4F2E932-7916-494E-981D-D408B3A4AB4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graphicEl>
                                              <a:dgm id="{5A3FDB35-53B0-4548-BB71-5AE83BC86218}"/>
                                            </p:graphicEl>
                                          </p:spTgt>
                                        </p:tgtEl>
                                        <p:attrNameLst>
                                          <p:attrName>style.visibility</p:attrName>
                                        </p:attrNameLst>
                                      </p:cBhvr>
                                      <p:to>
                                        <p:strVal val="visible"/>
                                      </p:to>
                                    </p:set>
                                    <p:animEffect transition="in" filter="wheel(1)">
                                      <p:cBhvr>
                                        <p:cTn id="32" dur="2000"/>
                                        <p:tgtEl>
                                          <p:spTgt spid="5">
                                            <p:graphicEl>
                                              <a:dgm id="{5A3FDB35-53B0-4548-BB71-5AE83BC8621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
                                            <p:graphicEl>
                                              <a:dgm id="{3CFDFBD2-8048-4059-9EFC-A0AB1D1B227B}"/>
                                            </p:graphicEl>
                                          </p:spTgt>
                                        </p:tgtEl>
                                        <p:attrNameLst>
                                          <p:attrName>style.visibility</p:attrName>
                                        </p:attrNameLst>
                                      </p:cBhvr>
                                      <p:to>
                                        <p:strVal val="visible"/>
                                      </p:to>
                                    </p:set>
                                    <p:animEffect transition="in" filter="wheel(1)">
                                      <p:cBhvr>
                                        <p:cTn id="37" dur="2000"/>
                                        <p:tgtEl>
                                          <p:spTgt spid="5">
                                            <p:graphicEl>
                                              <a:dgm id="{3CFDFBD2-8048-4059-9EFC-A0AB1D1B22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1060440492"/>
              </p:ext>
            </p:extLst>
          </p:nvPr>
        </p:nvGraphicFramePr>
        <p:xfrm>
          <a:off x="457201" y="-609600"/>
          <a:ext cx="8839199" cy="754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dgm id="{2756791D-09DE-4BCA-ACD4-3B67E016CF39}"/>
                                            </p:graphicEl>
                                          </p:spTgt>
                                        </p:tgtEl>
                                        <p:attrNameLst>
                                          <p:attrName>style.visibility</p:attrName>
                                        </p:attrNameLst>
                                      </p:cBhvr>
                                      <p:to>
                                        <p:strVal val="visible"/>
                                      </p:to>
                                    </p:set>
                                    <p:animEffect transition="in" filter="circle(in)">
                                      <p:cBhvr>
                                        <p:cTn id="7" dur="2000"/>
                                        <p:tgtEl>
                                          <p:spTgt spid="6">
                                            <p:graphicEl>
                                              <a:dgm id="{2756791D-09DE-4BCA-ACD4-3B67E016CF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graphicEl>
                                              <a:dgm id="{49DA8A7F-529C-45FA-BBCE-D07CF9958594}"/>
                                            </p:graphicEl>
                                          </p:spTgt>
                                        </p:tgtEl>
                                        <p:attrNameLst>
                                          <p:attrName>style.visibility</p:attrName>
                                        </p:attrNameLst>
                                      </p:cBhvr>
                                      <p:to>
                                        <p:strVal val="visible"/>
                                      </p:to>
                                    </p:set>
                                    <p:animEffect transition="in" filter="circle(in)">
                                      <p:cBhvr>
                                        <p:cTn id="12" dur="2000"/>
                                        <p:tgtEl>
                                          <p:spTgt spid="6">
                                            <p:graphicEl>
                                              <a:dgm id="{49DA8A7F-529C-45FA-BBCE-D07CF99585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522181011"/>
              </p:ext>
            </p:extLst>
          </p:nvPr>
        </p:nvGraphicFramePr>
        <p:xfrm>
          <a:off x="1143000" y="-381000"/>
          <a:ext cx="80010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82A05E32-AFA9-4348-989F-F969143BAED1}"/>
                                            </p:graphicEl>
                                          </p:spTgt>
                                        </p:tgtEl>
                                        <p:attrNameLst>
                                          <p:attrName>style.visibility</p:attrName>
                                        </p:attrNameLst>
                                      </p:cBhvr>
                                      <p:to>
                                        <p:strVal val="visible"/>
                                      </p:to>
                                    </p:set>
                                    <p:animEffect transition="in" filter="barn(inVertical)">
                                      <p:cBhvr>
                                        <p:cTn id="7" dur="500"/>
                                        <p:tgtEl>
                                          <p:spTgt spid="6">
                                            <p:graphicEl>
                                              <a:dgm id="{82A05E32-AFA9-4348-989F-F969143BAED1}"/>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graphicEl>
                                              <a:dgm id="{522078F6-10D7-4860-8EA3-016F8BE7E8E5}"/>
                                            </p:graphicEl>
                                          </p:spTgt>
                                        </p:tgtEl>
                                        <p:attrNameLst>
                                          <p:attrName>style.visibility</p:attrName>
                                        </p:attrNameLst>
                                      </p:cBhvr>
                                      <p:to>
                                        <p:strVal val="visible"/>
                                      </p:to>
                                    </p:set>
                                    <p:animEffect transition="in" filter="barn(inVertical)">
                                      <p:cBhvr>
                                        <p:cTn id="10" dur="500"/>
                                        <p:tgtEl>
                                          <p:spTgt spid="6">
                                            <p:graphicEl>
                                              <a:dgm id="{522078F6-10D7-4860-8EA3-016F8BE7E8E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graphicEl>
                                              <a:dgm id="{6669EB70-F649-4496-95F8-671AEEF8AE41}"/>
                                            </p:graphicEl>
                                          </p:spTgt>
                                        </p:tgtEl>
                                        <p:attrNameLst>
                                          <p:attrName>style.visibility</p:attrName>
                                        </p:attrNameLst>
                                      </p:cBhvr>
                                      <p:to>
                                        <p:strVal val="visible"/>
                                      </p:to>
                                    </p:set>
                                    <p:animEffect transition="in" filter="barn(inVertical)">
                                      <p:cBhvr>
                                        <p:cTn id="15" dur="500"/>
                                        <p:tgtEl>
                                          <p:spTgt spid="6">
                                            <p:graphicEl>
                                              <a:dgm id="{6669EB70-F649-4496-95F8-671AEEF8AE41}"/>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graphicEl>
                                              <a:dgm id="{704C9035-DFF7-4859-9B1D-14C9ACDDEDAC}"/>
                                            </p:graphicEl>
                                          </p:spTgt>
                                        </p:tgtEl>
                                        <p:attrNameLst>
                                          <p:attrName>style.visibility</p:attrName>
                                        </p:attrNameLst>
                                      </p:cBhvr>
                                      <p:to>
                                        <p:strVal val="visible"/>
                                      </p:to>
                                    </p:set>
                                    <p:animEffect transition="in" filter="barn(inVertical)">
                                      <p:cBhvr>
                                        <p:cTn id="18" dur="500"/>
                                        <p:tgtEl>
                                          <p:spTgt spid="6">
                                            <p:graphicEl>
                                              <a:dgm id="{704C9035-DFF7-4859-9B1D-14C9ACDDEDA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graphicEl>
                                              <a:dgm id="{21C70938-2B0C-4E12-9C0A-C4F42312CA64}"/>
                                            </p:graphicEl>
                                          </p:spTgt>
                                        </p:tgtEl>
                                        <p:attrNameLst>
                                          <p:attrName>style.visibility</p:attrName>
                                        </p:attrNameLst>
                                      </p:cBhvr>
                                      <p:to>
                                        <p:strVal val="visible"/>
                                      </p:to>
                                    </p:set>
                                    <p:animEffect transition="in" filter="barn(inVertical)">
                                      <p:cBhvr>
                                        <p:cTn id="23" dur="500"/>
                                        <p:tgtEl>
                                          <p:spTgt spid="6">
                                            <p:graphicEl>
                                              <a:dgm id="{21C70938-2B0C-4E12-9C0A-C4F42312CA64}"/>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graphicEl>
                                              <a:dgm id="{32653B8E-C0A2-49C3-834F-53FAA47E910C}"/>
                                            </p:graphicEl>
                                          </p:spTgt>
                                        </p:tgtEl>
                                        <p:attrNameLst>
                                          <p:attrName>style.visibility</p:attrName>
                                        </p:attrNameLst>
                                      </p:cBhvr>
                                      <p:to>
                                        <p:strVal val="visible"/>
                                      </p:to>
                                    </p:set>
                                    <p:animEffect transition="in" filter="barn(inVertical)">
                                      <p:cBhvr>
                                        <p:cTn id="26" dur="500"/>
                                        <p:tgtEl>
                                          <p:spTgt spid="6">
                                            <p:graphicEl>
                                              <a:dgm id="{32653B8E-C0A2-49C3-834F-53FAA47E910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graphicEl>
                                              <a:dgm id="{D4258094-6982-4BA2-920A-101B34CA1222}"/>
                                            </p:graphicEl>
                                          </p:spTgt>
                                        </p:tgtEl>
                                        <p:attrNameLst>
                                          <p:attrName>style.visibility</p:attrName>
                                        </p:attrNameLst>
                                      </p:cBhvr>
                                      <p:to>
                                        <p:strVal val="visible"/>
                                      </p:to>
                                    </p:set>
                                    <p:animEffect transition="in" filter="barn(inVertical)">
                                      <p:cBhvr>
                                        <p:cTn id="31" dur="500"/>
                                        <p:tgtEl>
                                          <p:spTgt spid="6">
                                            <p:graphicEl>
                                              <a:dgm id="{D4258094-6982-4BA2-920A-101B34CA1222}"/>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graphicEl>
                                              <a:dgm id="{42313F1F-DBF2-49B7-9D9D-C903E58E5F4D}"/>
                                            </p:graphicEl>
                                          </p:spTgt>
                                        </p:tgtEl>
                                        <p:attrNameLst>
                                          <p:attrName>style.visibility</p:attrName>
                                        </p:attrNameLst>
                                      </p:cBhvr>
                                      <p:to>
                                        <p:strVal val="visible"/>
                                      </p:to>
                                    </p:set>
                                    <p:animEffect transition="in" filter="barn(inVertical)">
                                      <p:cBhvr>
                                        <p:cTn id="34" dur="500"/>
                                        <p:tgtEl>
                                          <p:spTgt spid="6">
                                            <p:graphicEl>
                                              <a:dgm id="{42313F1F-DBF2-49B7-9D9D-C903E58E5F4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graphicEl>
                                              <a:dgm id="{B0D9B566-3421-47E6-9BE8-DA7D344EC060}"/>
                                            </p:graphicEl>
                                          </p:spTgt>
                                        </p:tgtEl>
                                        <p:attrNameLst>
                                          <p:attrName>style.visibility</p:attrName>
                                        </p:attrNameLst>
                                      </p:cBhvr>
                                      <p:to>
                                        <p:strVal val="visible"/>
                                      </p:to>
                                    </p:set>
                                    <p:animEffect transition="in" filter="barn(inVertical)">
                                      <p:cBhvr>
                                        <p:cTn id="39" dur="500"/>
                                        <p:tgtEl>
                                          <p:spTgt spid="6">
                                            <p:graphicEl>
                                              <a:dgm id="{B0D9B566-3421-47E6-9BE8-DA7D344EC06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graphicEl>
                                              <a:dgm id="{EE41CBEC-ACA9-4BC4-856D-66F89AB2D49E}"/>
                                            </p:graphicEl>
                                          </p:spTgt>
                                        </p:tgtEl>
                                        <p:attrNameLst>
                                          <p:attrName>style.visibility</p:attrName>
                                        </p:attrNameLst>
                                      </p:cBhvr>
                                      <p:to>
                                        <p:strVal val="visible"/>
                                      </p:to>
                                    </p:set>
                                    <p:animEffect transition="in" filter="barn(inVertical)">
                                      <p:cBhvr>
                                        <p:cTn id="44" dur="500"/>
                                        <p:tgtEl>
                                          <p:spTgt spid="6">
                                            <p:graphicEl>
                                              <a:dgm id="{EE41CBEC-ACA9-4BC4-856D-66F89AB2D49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graphicEl>
                                              <a:dgm id="{75302324-B6CC-4A5E-90D1-5344EE3AE81F}"/>
                                            </p:graphicEl>
                                          </p:spTgt>
                                        </p:tgtEl>
                                        <p:attrNameLst>
                                          <p:attrName>style.visibility</p:attrName>
                                        </p:attrNameLst>
                                      </p:cBhvr>
                                      <p:to>
                                        <p:strVal val="visible"/>
                                      </p:to>
                                    </p:set>
                                    <p:animEffect transition="in" filter="barn(inVertical)">
                                      <p:cBhvr>
                                        <p:cTn id="49" dur="500"/>
                                        <p:tgtEl>
                                          <p:spTgt spid="6">
                                            <p:graphicEl>
                                              <a:dgm id="{75302324-B6CC-4A5E-90D1-5344EE3AE81F}"/>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graphicEl>
                                              <a:dgm id="{154F4AC6-16EC-4D84-8024-D64E5ADA95C0}"/>
                                            </p:graphicEl>
                                          </p:spTgt>
                                        </p:tgtEl>
                                        <p:attrNameLst>
                                          <p:attrName>style.visibility</p:attrName>
                                        </p:attrNameLst>
                                      </p:cBhvr>
                                      <p:to>
                                        <p:strVal val="visible"/>
                                      </p:to>
                                    </p:set>
                                    <p:animEffect transition="in" filter="barn(inVertical)">
                                      <p:cBhvr>
                                        <p:cTn id="54" dur="500"/>
                                        <p:tgtEl>
                                          <p:spTgt spid="6">
                                            <p:graphicEl>
                                              <a:dgm id="{154F4AC6-16EC-4D84-8024-D64E5ADA95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FB95A7C-65C0-462A-B5B5-6722B464CF3E}"/>
              </a:ext>
            </a:extLst>
          </p:cNvPr>
          <p:cNvGrpSpPr/>
          <p:nvPr/>
        </p:nvGrpSpPr>
        <p:grpSpPr>
          <a:xfrm>
            <a:off x="762000" y="-146887"/>
            <a:ext cx="8991600" cy="6776287"/>
            <a:chOff x="1811810" y="-375484"/>
            <a:chExt cx="6663379" cy="7304166"/>
          </a:xfrm>
          <a:scene3d>
            <a:camera prst="perspectiveHeroicExtremeRightFacing" zoom="82000">
              <a:rot lat="21300000" lon="20400000" rev="180000"/>
            </a:camera>
            <a:lightRig rig="morning" dir="t">
              <a:rot lat="0" lon="0" rev="20400000"/>
            </a:lightRig>
          </a:scene3d>
        </p:grpSpPr>
        <p:sp>
          <p:nvSpPr>
            <p:cNvPr id="4" name="Freeform: Shape 3">
              <a:extLst>
                <a:ext uri="{FF2B5EF4-FFF2-40B4-BE49-F238E27FC236}">
                  <a16:creationId xmlns:a16="http://schemas.microsoft.com/office/drawing/2014/main" id="{08B107A2-D818-4072-A8F7-74EC8F162D9A}"/>
                </a:ext>
              </a:extLst>
            </p:cNvPr>
            <p:cNvSpPr/>
            <p:nvPr/>
          </p:nvSpPr>
          <p:spPr>
            <a:xfrm>
              <a:off x="1811810"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Symptoms </a:t>
              </a:r>
              <a:r>
                <a:rPr lang="en-US" sz="2500" b="1" kern="1200" dirty="0">
                  <a:effectLst>
                    <a:outerShdw blurRad="38100" dist="38100" dir="2700000" algn="tl">
                      <a:srgbClr val="000000">
                        <a:alpha val="43137"/>
                      </a:srgbClr>
                    </a:outerShdw>
                  </a:effectLst>
                  <a:sym typeface="Wingdings" panose="05000000000000000000" pitchFamily="2" charset="2"/>
                </a:rPr>
                <a:t></a:t>
              </a:r>
              <a:r>
                <a:rPr lang="en-US" sz="2500" b="1" kern="1200" dirty="0">
                  <a:effectLst>
                    <a:outerShdw blurRad="38100" dist="38100" dir="2700000" algn="tl">
                      <a:srgbClr val="000000">
                        <a:alpha val="43137"/>
                      </a:srgbClr>
                    </a:outerShdw>
                  </a:effectLst>
                </a:rPr>
                <a:t> Vulnerability</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Biological, Psychosocial and Environmental</a:t>
              </a:r>
              <a:endParaRPr lang="ar-SA" sz="2500" b="1" kern="1200" dirty="0">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id="{B1266C5D-97E5-41DC-9AE3-39CB921AA787}"/>
                </a:ext>
              </a:extLst>
            </p:cNvPr>
            <p:cNvSpPr/>
            <p:nvPr/>
          </p:nvSpPr>
          <p:spPr>
            <a:xfrm>
              <a:off x="1811810"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Stress-Diathesis Model:</a:t>
              </a:r>
              <a:endParaRPr lang="ar-SA" sz="1800" b="1" kern="1200">
                <a:effectLst>
                  <a:outerShdw blurRad="38100" dist="38100" dir="2700000" algn="tl">
                    <a:srgbClr val="000000">
                      <a:alpha val="43137"/>
                    </a:srgbClr>
                  </a:outerShdw>
                </a:effectLst>
              </a:endParaRPr>
            </a:p>
          </p:txBody>
        </p:sp>
        <p:sp>
          <p:nvSpPr>
            <p:cNvPr id="7" name="Oval 6" descr="What’s Your Level of &lt;strong&gt;Stress&lt;/strong&gt;? | Haas Health Online">
              <a:extLst>
                <a:ext uri="{FF2B5EF4-FFF2-40B4-BE49-F238E27FC236}">
                  <a16:creationId xmlns:a16="http://schemas.microsoft.com/office/drawing/2014/main" id="{0BB6B715-06A4-49F8-A0F8-70477D455DB3}"/>
                </a:ext>
              </a:extLst>
            </p:cNvPr>
            <p:cNvSpPr/>
            <p:nvPr/>
          </p:nvSpPr>
          <p:spPr>
            <a:xfrm>
              <a:off x="3979476" y="1984385"/>
              <a:ext cx="1035725" cy="1035725"/>
            </a:xfrm>
            <a:prstGeom prst="ellipse">
              <a:avLst/>
            </a:prstGeom>
            <a:blipFill>
              <a:blip r:embed="rId2">
                <a:extLst>
                  <a:ext uri="{28A0092B-C50C-407E-A947-70E740481C1C}">
                    <a14:useLocalDpi xmlns:a14="http://schemas.microsoft.com/office/drawing/2010/main" val="0"/>
                  </a:ext>
                </a:extLst>
              </a:blip>
              <a:srcRect/>
              <a:stretch>
                <a:fillRect l="-38000" r="-38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8A04A255-9388-4870-B0E2-0311D263DE6A}"/>
                </a:ext>
              </a:extLst>
            </p:cNvPr>
            <p:cNvSpPr/>
            <p:nvPr/>
          </p:nvSpPr>
          <p:spPr>
            <a:xfrm>
              <a:off x="5271797" y="-375484"/>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Areas of the brain</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Dopamine </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Other </a:t>
              </a:r>
              <a:endParaRPr lang="ar-SA" sz="2500" b="1" kern="1200" dirty="0">
                <a:effectLst>
                  <a:outerShdw blurRad="38100" dist="38100" dir="2700000" algn="tl">
                    <a:srgbClr val="000000">
                      <a:alpha val="43137"/>
                    </a:srgbClr>
                  </a:outerShdw>
                </a:effectLst>
              </a:endParaRPr>
            </a:p>
          </p:txBody>
        </p:sp>
        <p:sp>
          <p:nvSpPr>
            <p:cNvPr id="9" name="Freeform: Shape 8">
              <a:extLst>
                <a:ext uri="{FF2B5EF4-FFF2-40B4-BE49-F238E27FC236}">
                  <a16:creationId xmlns:a16="http://schemas.microsoft.com/office/drawing/2014/main" id="{829FB67B-F744-4B41-884A-C219C1C7E2D1}"/>
                </a:ext>
              </a:extLst>
            </p:cNvPr>
            <p:cNvSpPr/>
            <p:nvPr/>
          </p:nvSpPr>
          <p:spPr>
            <a:xfrm>
              <a:off x="5271797" y="183350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Neurobiology</a:t>
              </a:r>
              <a:endParaRPr lang="ar-SA" sz="1800" b="1" kern="1200">
                <a:effectLst>
                  <a:outerShdw blurRad="38100" dist="38100" dir="2700000" algn="tl">
                    <a:srgbClr val="000000">
                      <a:alpha val="43137"/>
                    </a:srgbClr>
                  </a:outerShdw>
                </a:effectLst>
              </a:endParaRPr>
            </a:p>
          </p:txBody>
        </p:sp>
        <p:sp>
          <p:nvSpPr>
            <p:cNvPr id="10" name="Oval 9" descr="10 Ways to Increase the &lt;strong&gt;Dopamine&lt;/strong&gt; In Your Brain">
              <a:extLst>
                <a:ext uri="{FF2B5EF4-FFF2-40B4-BE49-F238E27FC236}">
                  <a16:creationId xmlns:a16="http://schemas.microsoft.com/office/drawing/2014/main" id="{11E5D53D-264E-40D4-9099-BD28C333F99E}"/>
                </a:ext>
              </a:extLst>
            </p:cNvPr>
            <p:cNvSpPr/>
            <p:nvPr/>
          </p:nvSpPr>
          <p:spPr>
            <a:xfrm>
              <a:off x="7439464" y="1984385"/>
              <a:ext cx="1035725" cy="1035725"/>
            </a:xfrm>
            <a:prstGeom prst="ellipse">
              <a:avLst/>
            </a:prstGeom>
            <a:blipFill>
              <a:blip r:embed="rId3" cstate="print">
                <a:extLst>
                  <a:ext uri="{28A0092B-C50C-407E-A947-70E740481C1C}">
                    <a14:useLocalDpi xmlns:a14="http://schemas.microsoft.com/office/drawing/2010/main" val="0"/>
                  </a:ext>
                </a:extLst>
              </a:blip>
              <a:srcRect/>
              <a:stretch>
                <a:fillRect l="-13000" r="-13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590FF5F2-D719-4E79-BA20-1817882870B1}"/>
                </a:ext>
              </a:extLst>
            </p:cNvPr>
            <p:cNvSpPr/>
            <p:nvPr/>
          </p:nvSpPr>
          <p:spPr>
            <a:xfrm>
              <a:off x="1811810" y="3533083"/>
              <a:ext cx="2959216"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structures or connections</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Limbic system</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Basal ganglia</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Cerebellum</a:t>
              </a:r>
              <a:endParaRPr lang="ar-SA" sz="2500" b="1" kern="1200" dirty="0">
                <a:effectLst>
                  <a:outerShdw blurRad="38100" dist="38100" dir="2700000" algn="tl">
                    <a:srgbClr val="000000">
                      <a:alpha val="43137"/>
                    </a:srgbClr>
                  </a:outerShdw>
                </a:effectLst>
              </a:endParaRPr>
            </a:p>
          </p:txBody>
        </p:sp>
        <p:sp>
          <p:nvSpPr>
            <p:cNvPr id="12" name="Freeform: Shape 11">
              <a:extLst>
                <a:ext uri="{FF2B5EF4-FFF2-40B4-BE49-F238E27FC236}">
                  <a16:creationId xmlns:a16="http://schemas.microsoft.com/office/drawing/2014/main" id="{86964AE0-3D4F-4276-9E6C-04252AFD75D1}"/>
                </a:ext>
              </a:extLst>
            </p:cNvPr>
            <p:cNvSpPr/>
            <p:nvPr/>
          </p:nvSpPr>
          <p:spPr>
            <a:xfrm>
              <a:off x="1811810" y="5742075"/>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Neuropathology</a:t>
              </a:r>
              <a:endParaRPr lang="ar-SA" sz="1800" b="1" kern="1200">
                <a:effectLst>
                  <a:outerShdw blurRad="38100" dist="38100" dir="2700000" algn="tl">
                    <a:srgbClr val="000000">
                      <a:alpha val="43137"/>
                    </a:srgbClr>
                  </a:outerShdw>
                </a:effectLst>
              </a:endParaRPr>
            </a:p>
          </p:txBody>
        </p:sp>
        <p:sp>
          <p:nvSpPr>
            <p:cNvPr id="13" name="Oval 12" descr="Ataxia Examination Related Keywords &amp; Suggestions - Ataxia Examination ...">
              <a:extLst>
                <a:ext uri="{FF2B5EF4-FFF2-40B4-BE49-F238E27FC236}">
                  <a16:creationId xmlns:a16="http://schemas.microsoft.com/office/drawing/2014/main" id="{F2440A06-0539-4719-BA51-6C4CE5EDB0A5}"/>
                </a:ext>
              </a:extLst>
            </p:cNvPr>
            <p:cNvSpPr/>
            <p:nvPr/>
          </p:nvSpPr>
          <p:spPr>
            <a:xfrm>
              <a:off x="3979477" y="5892953"/>
              <a:ext cx="1035725" cy="1035725"/>
            </a:xfrm>
            <a:prstGeom prst="ellipse">
              <a:avLst/>
            </a:prstGeom>
            <a:blipFill>
              <a:blip r:embed="rId4" cstate="print">
                <a:extLst>
                  <a:ext uri="{28A0092B-C50C-407E-A947-70E740481C1C}">
                    <a14:useLocalDpi xmlns:a14="http://schemas.microsoft.com/office/drawing/2010/main" val="0"/>
                  </a:ext>
                </a:extLst>
              </a:blip>
              <a:srcRect/>
              <a:stretch>
                <a:fillRect l="-9000" r="-9000"/>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5A7BB490-4088-4133-A1FA-4F6140C51C74}"/>
                </a:ext>
              </a:extLst>
            </p:cNvPr>
            <p:cNvSpPr/>
            <p:nvPr/>
          </p:nvSpPr>
          <p:spPr>
            <a:xfrm>
              <a:off x="5271798" y="3533083"/>
              <a:ext cx="2959217" cy="2208991"/>
            </a:xfrm>
            <a:custGeom>
              <a:avLst/>
              <a:gdLst>
                <a:gd name="connsiteX0" fmla="*/ 176719 w 2959216"/>
                <a:gd name="connsiteY0" fmla="*/ 0 h 2208992"/>
                <a:gd name="connsiteX1" fmla="*/ 2782497 w 2959216"/>
                <a:gd name="connsiteY1" fmla="*/ 0 h 2208992"/>
                <a:gd name="connsiteX2" fmla="*/ 2959216 w 2959216"/>
                <a:gd name="connsiteY2" fmla="*/ 176719 h 2208992"/>
                <a:gd name="connsiteX3" fmla="*/ 2959216 w 2959216"/>
                <a:gd name="connsiteY3" fmla="*/ 2208992 h 2208992"/>
                <a:gd name="connsiteX4" fmla="*/ 2959216 w 2959216"/>
                <a:gd name="connsiteY4" fmla="*/ 2208992 h 2208992"/>
                <a:gd name="connsiteX5" fmla="*/ 0 w 2959216"/>
                <a:gd name="connsiteY5" fmla="*/ 2208992 h 2208992"/>
                <a:gd name="connsiteX6" fmla="*/ 0 w 2959216"/>
                <a:gd name="connsiteY6" fmla="*/ 2208992 h 2208992"/>
                <a:gd name="connsiteX7" fmla="*/ 0 w 2959216"/>
                <a:gd name="connsiteY7" fmla="*/ 176719 h 2208992"/>
                <a:gd name="connsiteX8" fmla="*/ 176719 w 2959216"/>
                <a:gd name="connsiteY8" fmla="*/ 0 h 220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216" h="2208992">
                  <a:moveTo>
                    <a:pt x="176719" y="0"/>
                  </a:moveTo>
                  <a:lnTo>
                    <a:pt x="2782497" y="0"/>
                  </a:lnTo>
                  <a:cubicBezTo>
                    <a:pt x="2880096" y="0"/>
                    <a:pt x="2959216" y="79120"/>
                    <a:pt x="2959216" y="176719"/>
                  </a:cubicBezTo>
                  <a:lnTo>
                    <a:pt x="2959216" y="2208992"/>
                  </a:lnTo>
                  <a:lnTo>
                    <a:pt x="2959216" y="2208992"/>
                  </a:lnTo>
                  <a:lnTo>
                    <a:pt x="0" y="2208992"/>
                  </a:lnTo>
                  <a:lnTo>
                    <a:pt x="0" y="2208992"/>
                  </a:lnTo>
                  <a:lnTo>
                    <a:pt x="0" y="176719"/>
                  </a:lnTo>
                  <a:cubicBezTo>
                    <a:pt x="0" y="79120"/>
                    <a:pt x="79120" y="0"/>
                    <a:pt x="176719" y="0"/>
                  </a:cubicBezTo>
                  <a:close/>
                </a:path>
              </a:pathLst>
            </a:custGeom>
            <a:sp3d z="-152400" extrusionH="63500" prstMaterial="matte">
              <a:bevelT w="44450" h="6350" prst="relaxedInset"/>
              <a:contourClr>
                <a:schemeClr val="bg1"/>
              </a:contourClr>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509" tIns="147009" rIns="83509"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Family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Twin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Chromosome.</a:t>
              </a:r>
              <a:endParaRPr lang="ar-SA" sz="2500" b="1" kern="1200" dirty="0">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id="{0B7BFF67-E410-4269-AFB0-E3799AC510E8}"/>
                </a:ext>
              </a:extLst>
            </p:cNvPr>
            <p:cNvSpPr/>
            <p:nvPr/>
          </p:nvSpPr>
          <p:spPr>
            <a:xfrm>
              <a:off x="5271797" y="5742077"/>
              <a:ext cx="2959217" cy="949866"/>
            </a:xfrm>
            <a:custGeom>
              <a:avLst/>
              <a:gdLst>
                <a:gd name="connsiteX0" fmla="*/ 0 w 2959216"/>
                <a:gd name="connsiteY0" fmla="*/ 0 h 949866"/>
                <a:gd name="connsiteX1" fmla="*/ 2959216 w 2959216"/>
                <a:gd name="connsiteY1" fmla="*/ 0 h 949866"/>
                <a:gd name="connsiteX2" fmla="*/ 2959216 w 2959216"/>
                <a:gd name="connsiteY2" fmla="*/ 949866 h 949866"/>
                <a:gd name="connsiteX3" fmla="*/ 0 w 2959216"/>
                <a:gd name="connsiteY3" fmla="*/ 949866 h 949866"/>
                <a:gd name="connsiteX4" fmla="*/ 0 w 2959216"/>
                <a:gd name="connsiteY4" fmla="*/ 0 h 9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16" h="949866">
                  <a:moveTo>
                    <a:pt x="0" y="0"/>
                  </a:moveTo>
                  <a:lnTo>
                    <a:pt x="2959216" y="0"/>
                  </a:lnTo>
                  <a:lnTo>
                    <a:pt x="2959216" y="949866"/>
                  </a:lnTo>
                  <a:lnTo>
                    <a:pt x="0" y="949866"/>
                  </a:lnTo>
                  <a:lnTo>
                    <a:pt x="0" y="0"/>
                  </a:lnTo>
                  <a:close/>
                </a:path>
              </a:pathLst>
            </a:custGeom>
            <a:sp3d extrusionH="190500" prstMaterial="matte">
              <a:bevelT w="120650" h="38100" prst="relaxedInset"/>
              <a:bevelB w="120650" h="57150" prst="relaxedInset"/>
              <a:contourClr>
                <a:schemeClr val="bg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0" rIns="898121"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Genetic Factors</a:t>
              </a:r>
              <a:endParaRPr lang="ar-SA" sz="1800" b="1" kern="1200">
                <a:effectLst>
                  <a:outerShdw blurRad="38100" dist="38100" dir="2700000" algn="tl">
                    <a:srgbClr val="000000">
                      <a:alpha val="43137"/>
                    </a:srgbClr>
                  </a:outerShdw>
                </a:effectLst>
              </a:endParaRPr>
            </a:p>
          </p:txBody>
        </p:sp>
        <p:sp>
          <p:nvSpPr>
            <p:cNvPr id="16" name="Oval 15" descr="&lt;strong&gt;Genetic&lt;/strong&gt; Disorders UK - About &lt;strong&gt;genetic&lt;/strong&gt; disorders">
              <a:extLst>
                <a:ext uri="{FF2B5EF4-FFF2-40B4-BE49-F238E27FC236}">
                  <a16:creationId xmlns:a16="http://schemas.microsoft.com/office/drawing/2014/main" id="{4A0BC70D-E75D-4092-8681-EE3390FA0E12}"/>
                </a:ext>
              </a:extLst>
            </p:cNvPr>
            <p:cNvSpPr/>
            <p:nvPr/>
          </p:nvSpPr>
          <p:spPr>
            <a:xfrm>
              <a:off x="7439463" y="5892957"/>
              <a:ext cx="1035725" cy="1035725"/>
            </a:xfrm>
            <a:prstGeom prst="ellipse">
              <a:avLst/>
            </a:prstGeom>
            <a:blipFill>
              <a:blip r:embed="rId5" cstate="print">
                <a:extLst>
                  <a:ext uri="{28A0092B-C50C-407E-A947-70E740481C1C}">
                    <a14:useLocalDpi xmlns:a14="http://schemas.microsoft.com/office/drawing/2010/main" val="0"/>
                  </a:ext>
                </a:extLst>
              </a:blip>
              <a:srcRect/>
              <a:stretch>
                <a:fillRect/>
              </a:stretch>
            </a:blipFill>
            <a:sp3d z="152400" extrusionH="63500" prstMaterial="matte">
              <a:bevelT w="50800" h="19050" prst="relaxedInset"/>
              <a:contourClr>
                <a:schemeClr val="bg1"/>
              </a:contourClr>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7" name="Freeform: Shape 16">
            <a:extLst>
              <a:ext uri="{FF2B5EF4-FFF2-40B4-BE49-F238E27FC236}">
                <a16:creationId xmlns:a16="http://schemas.microsoft.com/office/drawing/2014/main" id="{70AFF523-37EF-4C1D-A53F-9E6704083EF9}"/>
              </a:ext>
            </a:extLst>
          </p:cNvPr>
          <p:cNvSpPr/>
          <p:nvPr/>
        </p:nvSpPr>
        <p:spPr>
          <a:xfrm>
            <a:off x="588645" y="509566"/>
            <a:ext cx="8098155" cy="6881834"/>
          </a:xfrm>
          <a:custGeom>
            <a:avLst/>
            <a:gdLst>
              <a:gd name="connsiteX0" fmla="*/ 4520565 w 8098155"/>
              <a:gd name="connsiteY0" fmla="*/ 92414 h 6881834"/>
              <a:gd name="connsiteX1" fmla="*/ 4674870 w 8098155"/>
              <a:gd name="connsiteY1" fmla="*/ 103844 h 6881834"/>
              <a:gd name="connsiteX2" fmla="*/ 4772025 w 8098155"/>
              <a:gd name="connsiteY2" fmla="*/ 92414 h 6881834"/>
              <a:gd name="connsiteX3" fmla="*/ 5269230 w 8098155"/>
              <a:gd name="connsiteY3" fmla="*/ 98129 h 6881834"/>
              <a:gd name="connsiteX4" fmla="*/ 5332095 w 8098155"/>
              <a:gd name="connsiteY4" fmla="*/ 109559 h 6881834"/>
              <a:gd name="connsiteX5" fmla="*/ 5869305 w 8098155"/>
              <a:gd name="connsiteY5" fmla="*/ 103844 h 6881834"/>
              <a:gd name="connsiteX6" fmla="*/ 6423660 w 8098155"/>
              <a:gd name="connsiteY6" fmla="*/ 98129 h 6881834"/>
              <a:gd name="connsiteX7" fmla="*/ 7092315 w 8098155"/>
              <a:gd name="connsiteY7" fmla="*/ 109559 h 6881834"/>
              <a:gd name="connsiteX8" fmla="*/ 7166610 w 8098155"/>
              <a:gd name="connsiteY8" fmla="*/ 115274 h 6881834"/>
              <a:gd name="connsiteX9" fmla="*/ 7200900 w 8098155"/>
              <a:gd name="connsiteY9" fmla="*/ 126704 h 6881834"/>
              <a:gd name="connsiteX10" fmla="*/ 7269480 w 8098155"/>
              <a:gd name="connsiteY10" fmla="*/ 132419 h 6881834"/>
              <a:gd name="connsiteX11" fmla="*/ 7320915 w 8098155"/>
              <a:gd name="connsiteY11" fmla="*/ 143849 h 6881834"/>
              <a:gd name="connsiteX12" fmla="*/ 7366635 w 8098155"/>
              <a:gd name="connsiteY12" fmla="*/ 149564 h 6881834"/>
              <a:gd name="connsiteX13" fmla="*/ 7383780 w 8098155"/>
              <a:gd name="connsiteY13" fmla="*/ 160994 h 6881834"/>
              <a:gd name="connsiteX14" fmla="*/ 7412355 w 8098155"/>
              <a:gd name="connsiteY14" fmla="*/ 166709 h 6881834"/>
              <a:gd name="connsiteX15" fmla="*/ 7458075 w 8098155"/>
              <a:gd name="connsiteY15" fmla="*/ 189569 h 6881834"/>
              <a:gd name="connsiteX16" fmla="*/ 7509510 w 8098155"/>
              <a:gd name="connsiteY16" fmla="*/ 206714 h 6881834"/>
              <a:gd name="connsiteX17" fmla="*/ 7532370 w 8098155"/>
              <a:gd name="connsiteY17" fmla="*/ 229574 h 6881834"/>
              <a:gd name="connsiteX18" fmla="*/ 7549515 w 8098155"/>
              <a:gd name="connsiteY18" fmla="*/ 252434 h 6881834"/>
              <a:gd name="connsiteX19" fmla="*/ 7566660 w 8098155"/>
              <a:gd name="connsiteY19" fmla="*/ 258149 h 6881834"/>
              <a:gd name="connsiteX20" fmla="*/ 7583805 w 8098155"/>
              <a:gd name="connsiteY20" fmla="*/ 269579 h 6881834"/>
              <a:gd name="connsiteX21" fmla="*/ 7600950 w 8098155"/>
              <a:gd name="connsiteY21" fmla="*/ 286724 h 6881834"/>
              <a:gd name="connsiteX22" fmla="*/ 7629525 w 8098155"/>
              <a:gd name="connsiteY22" fmla="*/ 309584 h 6881834"/>
              <a:gd name="connsiteX23" fmla="*/ 7663815 w 8098155"/>
              <a:gd name="connsiteY23" fmla="*/ 338159 h 6881834"/>
              <a:gd name="connsiteX24" fmla="*/ 7692390 w 8098155"/>
              <a:gd name="connsiteY24" fmla="*/ 389594 h 6881834"/>
              <a:gd name="connsiteX25" fmla="*/ 7692390 w 8098155"/>
              <a:gd name="connsiteY25" fmla="*/ 389594 h 6881834"/>
              <a:gd name="connsiteX26" fmla="*/ 7709535 w 8098155"/>
              <a:gd name="connsiteY26" fmla="*/ 429599 h 6881834"/>
              <a:gd name="connsiteX27" fmla="*/ 7726680 w 8098155"/>
              <a:gd name="connsiteY27" fmla="*/ 452459 h 6881834"/>
              <a:gd name="connsiteX28" fmla="*/ 7738110 w 8098155"/>
              <a:gd name="connsiteY28" fmla="*/ 469604 h 6881834"/>
              <a:gd name="connsiteX29" fmla="*/ 7743825 w 8098155"/>
              <a:gd name="connsiteY29" fmla="*/ 503894 h 6881834"/>
              <a:gd name="connsiteX30" fmla="*/ 7760970 w 8098155"/>
              <a:gd name="connsiteY30" fmla="*/ 532469 h 6881834"/>
              <a:gd name="connsiteX31" fmla="*/ 7772400 w 8098155"/>
              <a:gd name="connsiteY31" fmla="*/ 555329 h 6881834"/>
              <a:gd name="connsiteX32" fmla="*/ 7778115 w 8098155"/>
              <a:gd name="connsiteY32" fmla="*/ 601049 h 6881834"/>
              <a:gd name="connsiteX33" fmla="*/ 7789545 w 8098155"/>
              <a:gd name="connsiteY33" fmla="*/ 629624 h 6881834"/>
              <a:gd name="connsiteX34" fmla="*/ 7806690 w 8098155"/>
              <a:gd name="connsiteY34" fmla="*/ 703919 h 6881834"/>
              <a:gd name="connsiteX35" fmla="*/ 7812405 w 8098155"/>
              <a:gd name="connsiteY35" fmla="*/ 726779 h 6881834"/>
              <a:gd name="connsiteX36" fmla="*/ 7818120 w 8098155"/>
              <a:gd name="connsiteY36" fmla="*/ 761069 h 6881834"/>
              <a:gd name="connsiteX37" fmla="*/ 7829550 w 8098155"/>
              <a:gd name="connsiteY37" fmla="*/ 783929 h 6881834"/>
              <a:gd name="connsiteX38" fmla="*/ 7846695 w 8098155"/>
              <a:gd name="connsiteY38" fmla="*/ 823934 h 6881834"/>
              <a:gd name="connsiteX39" fmla="*/ 7869555 w 8098155"/>
              <a:gd name="connsiteY39" fmla="*/ 898229 h 6881834"/>
              <a:gd name="connsiteX40" fmla="*/ 7875270 w 8098155"/>
              <a:gd name="connsiteY40" fmla="*/ 938234 h 6881834"/>
              <a:gd name="connsiteX41" fmla="*/ 7886700 w 8098155"/>
              <a:gd name="connsiteY41" fmla="*/ 1058249 h 6881834"/>
              <a:gd name="connsiteX42" fmla="*/ 7898130 w 8098155"/>
              <a:gd name="connsiteY42" fmla="*/ 1109684 h 6881834"/>
              <a:gd name="connsiteX43" fmla="*/ 7903845 w 8098155"/>
              <a:gd name="connsiteY43" fmla="*/ 1898354 h 6881834"/>
              <a:gd name="connsiteX44" fmla="*/ 7909560 w 8098155"/>
              <a:gd name="connsiteY44" fmla="*/ 1995509 h 6881834"/>
              <a:gd name="connsiteX45" fmla="*/ 7920990 w 8098155"/>
              <a:gd name="connsiteY45" fmla="*/ 2046944 h 6881834"/>
              <a:gd name="connsiteX46" fmla="*/ 7926705 w 8098155"/>
              <a:gd name="connsiteY46" fmla="*/ 2069804 h 6881834"/>
              <a:gd name="connsiteX47" fmla="*/ 7938135 w 8098155"/>
              <a:gd name="connsiteY47" fmla="*/ 2098379 h 6881834"/>
              <a:gd name="connsiteX48" fmla="*/ 7943850 w 8098155"/>
              <a:gd name="connsiteY48" fmla="*/ 2115524 h 6881834"/>
              <a:gd name="connsiteX49" fmla="*/ 7949565 w 8098155"/>
              <a:gd name="connsiteY49" fmla="*/ 2138384 h 6881834"/>
              <a:gd name="connsiteX50" fmla="*/ 7972425 w 8098155"/>
              <a:gd name="connsiteY50" fmla="*/ 2161244 h 6881834"/>
              <a:gd name="connsiteX51" fmla="*/ 7995285 w 8098155"/>
              <a:gd name="connsiteY51" fmla="*/ 2195534 h 6881834"/>
              <a:gd name="connsiteX52" fmla="*/ 8006715 w 8098155"/>
              <a:gd name="connsiteY52" fmla="*/ 2235539 h 6881834"/>
              <a:gd name="connsiteX53" fmla="*/ 8018145 w 8098155"/>
              <a:gd name="connsiteY53" fmla="*/ 2264114 h 6881834"/>
              <a:gd name="connsiteX54" fmla="*/ 8035290 w 8098155"/>
              <a:gd name="connsiteY54" fmla="*/ 2332694 h 6881834"/>
              <a:gd name="connsiteX55" fmla="*/ 8041005 w 8098155"/>
              <a:gd name="connsiteY55" fmla="*/ 2687024 h 6881834"/>
              <a:gd name="connsiteX56" fmla="*/ 8052435 w 8098155"/>
              <a:gd name="connsiteY56" fmla="*/ 2709884 h 6881834"/>
              <a:gd name="connsiteX57" fmla="*/ 8058150 w 8098155"/>
              <a:gd name="connsiteY57" fmla="*/ 2778464 h 6881834"/>
              <a:gd name="connsiteX58" fmla="*/ 8081010 w 8098155"/>
              <a:gd name="connsiteY58" fmla="*/ 2881334 h 6881834"/>
              <a:gd name="connsiteX59" fmla="*/ 8098155 w 8098155"/>
              <a:gd name="connsiteY59" fmla="*/ 2938484 h 6881834"/>
              <a:gd name="connsiteX60" fmla="*/ 8092440 w 8098155"/>
              <a:gd name="connsiteY60" fmla="*/ 3035639 h 6881834"/>
              <a:gd name="connsiteX61" fmla="*/ 8086725 w 8098155"/>
              <a:gd name="connsiteY61" fmla="*/ 3081359 h 6881834"/>
              <a:gd name="connsiteX62" fmla="*/ 8063865 w 8098155"/>
              <a:gd name="connsiteY62" fmla="*/ 3327104 h 6881834"/>
              <a:gd name="connsiteX63" fmla="*/ 8052435 w 8098155"/>
              <a:gd name="connsiteY63" fmla="*/ 3595709 h 6881834"/>
              <a:gd name="connsiteX64" fmla="*/ 8046720 w 8098155"/>
              <a:gd name="connsiteY64" fmla="*/ 3612854 h 6881834"/>
              <a:gd name="connsiteX65" fmla="*/ 8041005 w 8098155"/>
              <a:gd name="connsiteY65" fmla="*/ 3635714 h 6881834"/>
              <a:gd name="connsiteX66" fmla="*/ 8035290 w 8098155"/>
              <a:gd name="connsiteY66" fmla="*/ 4458674 h 6881834"/>
              <a:gd name="connsiteX67" fmla="*/ 8018145 w 8098155"/>
              <a:gd name="connsiteY67" fmla="*/ 4687274 h 6881834"/>
              <a:gd name="connsiteX68" fmla="*/ 8012430 w 8098155"/>
              <a:gd name="connsiteY68" fmla="*/ 4933019 h 6881834"/>
              <a:gd name="connsiteX69" fmla="*/ 8006715 w 8098155"/>
              <a:gd name="connsiteY69" fmla="*/ 5035889 h 6881834"/>
              <a:gd name="connsiteX70" fmla="*/ 7995285 w 8098155"/>
              <a:gd name="connsiteY70" fmla="*/ 5315924 h 6881834"/>
              <a:gd name="connsiteX71" fmla="*/ 8012430 w 8098155"/>
              <a:gd name="connsiteY71" fmla="*/ 5321639 h 6881834"/>
              <a:gd name="connsiteX72" fmla="*/ 8018145 w 8098155"/>
              <a:gd name="connsiteY72" fmla="*/ 5350214 h 6881834"/>
              <a:gd name="connsiteX73" fmla="*/ 8023860 w 8098155"/>
              <a:gd name="connsiteY73" fmla="*/ 5418794 h 6881834"/>
              <a:gd name="connsiteX74" fmla="*/ 8018145 w 8098155"/>
              <a:gd name="connsiteY74" fmla="*/ 5967434 h 6881834"/>
              <a:gd name="connsiteX75" fmla="*/ 8006715 w 8098155"/>
              <a:gd name="connsiteY75" fmla="*/ 5990294 h 6881834"/>
              <a:gd name="connsiteX76" fmla="*/ 7972425 w 8098155"/>
              <a:gd name="connsiteY76" fmla="*/ 6013154 h 6881834"/>
              <a:gd name="connsiteX77" fmla="*/ 7955280 w 8098155"/>
              <a:gd name="connsiteY77" fmla="*/ 6030299 h 6881834"/>
              <a:gd name="connsiteX78" fmla="*/ 7932420 w 8098155"/>
              <a:gd name="connsiteY78" fmla="*/ 6041729 h 6881834"/>
              <a:gd name="connsiteX79" fmla="*/ 7778115 w 8098155"/>
              <a:gd name="connsiteY79" fmla="*/ 6047444 h 6881834"/>
              <a:gd name="connsiteX80" fmla="*/ 7749540 w 8098155"/>
              <a:gd name="connsiteY80" fmla="*/ 6036014 h 6881834"/>
              <a:gd name="connsiteX81" fmla="*/ 7623810 w 8098155"/>
              <a:gd name="connsiteY81" fmla="*/ 6013154 h 6881834"/>
              <a:gd name="connsiteX82" fmla="*/ 7572375 w 8098155"/>
              <a:gd name="connsiteY82" fmla="*/ 6007439 h 6881834"/>
              <a:gd name="connsiteX83" fmla="*/ 7292340 w 8098155"/>
              <a:gd name="connsiteY83" fmla="*/ 6058874 h 6881834"/>
              <a:gd name="connsiteX84" fmla="*/ 7195185 w 8098155"/>
              <a:gd name="connsiteY84" fmla="*/ 6070304 h 6881834"/>
              <a:gd name="connsiteX85" fmla="*/ 7166610 w 8098155"/>
              <a:gd name="connsiteY85" fmla="*/ 6116024 h 6881834"/>
              <a:gd name="connsiteX86" fmla="*/ 7160895 w 8098155"/>
              <a:gd name="connsiteY86" fmla="*/ 6133169 h 6881834"/>
              <a:gd name="connsiteX87" fmla="*/ 7098030 w 8098155"/>
              <a:gd name="connsiteY87" fmla="*/ 6121739 h 6881834"/>
              <a:gd name="connsiteX88" fmla="*/ 6823710 w 8098155"/>
              <a:gd name="connsiteY88" fmla="*/ 6127454 h 6881834"/>
              <a:gd name="connsiteX89" fmla="*/ 6383655 w 8098155"/>
              <a:gd name="connsiteY89" fmla="*/ 6167459 h 6881834"/>
              <a:gd name="connsiteX90" fmla="*/ 6326505 w 8098155"/>
              <a:gd name="connsiteY90" fmla="*/ 6173174 h 6881834"/>
              <a:gd name="connsiteX91" fmla="*/ 6286500 w 8098155"/>
              <a:gd name="connsiteY91" fmla="*/ 6161744 h 6881834"/>
              <a:gd name="connsiteX92" fmla="*/ 6080760 w 8098155"/>
              <a:gd name="connsiteY92" fmla="*/ 6150314 h 6881834"/>
              <a:gd name="connsiteX93" fmla="*/ 5903595 w 8098155"/>
              <a:gd name="connsiteY93" fmla="*/ 6121739 h 6881834"/>
              <a:gd name="connsiteX94" fmla="*/ 5577840 w 8098155"/>
              <a:gd name="connsiteY94" fmla="*/ 6138884 h 6881834"/>
              <a:gd name="connsiteX95" fmla="*/ 5526405 w 8098155"/>
              <a:gd name="connsiteY95" fmla="*/ 6133169 h 6881834"/>
              <a:gd name="connsiteX96" fmla="*/ 5109210 w 8098155"/>
              <a:gd name="connsiteY96" fmla="*/ 6156029 h 6881834"/>
              <a:gd name="connsiteX97" fmla="*/ 5040630 w 8098155"/>
              <a:gd name="connsiteY97" fmla="*/ 6133169 h 6881834"/>
              <a:gd name="connsiteX98" fmla="*/ 4932045 w 8098155"/>
              <a:gd name="connsiteY98" fmla="*/ 6110309 h 6881834"/>
              <a:gd name="connsiteX99" fmla="*/ 4549140 w 8098155"/>
              <a:gd name="connsiteY99" fmla="*/ 6053159 h 6881834"/>
              <a:gd name="connsiteX100" fmla="*/ 4389120 w 8098155"/>
              <a:gd name="connsiteY100" fmla="*/ 6053159 h 6881834"/>
              <a:gd name="connsiteX101" fmla="*/ 4137660 w 8098155"/>
              <a:gd name="connsiteY101" fmla="*/ 6081734 h 6881834"/>
              <a:gd name="connsiteX102" fmla="*/ 4120515 w 8098155"/>
              <a:gd name="connsiteY102" fmla="*/ 6087449 h 6881834"/>
              <a:gd name="connsiteX103" fmla="*/ 4097655 w 8098155"/>
              <a:gd name="connsiteY103" fmla="*/ 6093164 h 6881834"/>
              <a:gd name="connsiteX104" fmla="*/ 3829050 w 8098155"/>
              <a:gd name="connsiteY104" fmla="*/ 6178889 h 6881834"/>
              <a:gd name="connsiteX105" fmla="*/ 3691890 w 8098155"/>
              <a:gd name="connsiteY105" fmla="*/ 6167459 h 6881834"/>
              <a:gd name="connsiteX106" fmla="*/ 3617595 w 8098155"/>
              <a:gd name="connsiteY106" fmla="*/ 6178889 h 6881834"/>
              <a:gd name="connsiteX107" fmla="*/ 3423285 w 8098155"/>
              <a:gd name="connsiteY107" fmla="*/ 6196034 h 6881834"/>
              <a:gd name="connsiteX108" fmla="*/ 3394710 w 8098155"/>
              <a:gd name="connsiteY108" fmla="*/ 6201749 h 6881834"/>
              <a:gd name="connsiteX109" fmla="*/ 3377565 w 8098155"/>
              <a:gd name="connsiteY109" fmla="*/ 6207464 h 6881834"/>
              <a:gd name="connsiteX110" fmla="*/ 3228975 w 8098155"/>
              <a:gd name="connsiteY110" fmla="*/ 6281759 h 6881834"/>
              <a:gd name="connsiteX111" fmla="*/ 3217545 w 8098155"/>
              <a:gd name="connsiteY111" fmla="*/ 6298904 h 6881834"/>
              <a:gd name="connsiteX112" fmla="*/ 3200400 w 8098155"/>
              <a:gd name="connsiteY112" fmla="*/ 6304619 h 6881834"/>
              <a:gd name="connsiteX113" fmla="*/ 3131820 w 8098155"/>
              <a:gd name="connsiteY113" fmla="*/ 6384629 h 6881834"/>
              <a:gd name="connsiteX114" fmla="*/ 3120390 w 8098155"/>
              <a:gd name="connsiteY114" fmla="*/ 6413204 h 6881834"/>
              <a:gd name="connsiteX115" fmla="*/ 3103245 w 8098155"/>
              <a:gd name="connsiteY115" fmla="*/ 6453209 h 6881834"/>
              <a:gd name="connsiteX116" fmla="*/ 3097530 w 8098155"/>
              <a:gd name="connsiteY116" fmla="*/ 6476069 h 6881834"/>
              <a:gd name="connsiteX117" fmla="*/ 3011805 w 8098155"/>
              <a:gd name="connsiteY117" fmla="*/ 6504644 h 6881834"/>
              <a:gd name="connsiteX118" fmla="*/ 2966085 w 8098155"/>
              <a:gd name="connsiteY118" fmla="*/ 6527504 h 6881834"/>
              <a:gd name="connsiteX119" fmla="*/ 2863215 w 8098155"/>
              <a:gd name="connsiteY119" fmla="*/ 6584654 h 6881834"/>
              <a:gd name="connsiteX120" fmla="*/ 2840355 w 8098155"/>
              <a:gd name="connsiteY120" fmla="*/ 6636089 h 6881834"/>
              <a:gd name="connsiteX121" fmla="*/ 2823210 w 8098155"/>
              <a:gd name="connsiteY121" fmla="*/ 6664664 h 6881834"/>
              <a:gd name="connsiteX122" fmla="*/ 2817495 w 8098155"/>
              <a:gd name="connsiteY122" fmla="*/ 6744674 h 6881834"/>
              <a:gd name="connsiteX123" fmla="*/ 2777490 w 8098155"/>
              <a:gd name="connsiteY123" fmla="*/ 6773249 h 6881834"/>
              <a:gd name="connsiteX124" fmla="*/ 2766060 w 8098155"/>
              <a:gd name="connsiteY124" fmla="*/ 6790394 h 6881834"/>
              <a:gd name="connsiteX125" fmla="*/ 2714625 w 8098155"/>
              <a:gd name="connsiteY125" fmla="*/ 6818969 h 6881834"/>
              <a:gd name="connsiteX126" fmla="*/ 2680335 w 8098155"/>
              <a:gd name="connsiteY126" fmla="*/ 6853259 h 6881834"/>
              <a:gd name="connsiteX127" fmla="*/ 2617470 w 8098155"/>
              <a:gd name="connsiteY127" fmla="*/ 6881834 h 6881834"/>
              <a:gd name="connsiteX128" fmla="*/ 2543175 w 8098155"/>
              <a:gd name="connsiteY128" fmla="*/ 6841829 h 6881834"/>
              <a:gd name="connsiteX129" fmla="*/ 2457450 w 8098155"/>
              <a:gd name="connsiteY129" fmla="*/ 6807539 h 6881834"/>
              <a:gd name="connsiteX130" fmla="*/ 2377440 w 8098155"/>
              <a:gd name="connsiteY130" fmla="*/ 6761819 h 6881834"/>
              <a:gd name="connsiteX131" fmla="*/ 2371725 w 8098155"/>
              <a:gd name="connsiteY131" fmla="*/ 6716099 h 6881834"/>
              <a:gd name="connsiteX132" fmla="*/ 2280285 w 8098155"/>
              <a:gd name="connsiteY132" fmla="*/ 6596084 h 6881834"/>
              <a:gd name="connsiteX133" fmla="*/ 2263140 w 8098155"/>
              <a:gd name="connsiteY133" fmla="*/ 6584654 h 6881834"/>
              <a:gd name="connsiteX134" fmla="*/ 2234565 w 8098155"/>
              <a:gd name="connsiteY134" fmla="*/ 6521789 h 6881834"/>
              <a:gd name="connsiteX135" fmla="*/ 2183130 w 8098155"/>
              <a:gd name="connsiteY135" fmla="*/ 6441779 h 6881834"/>
              <a:gd name="connsiteX136" fmla="*/ 2177415 w 8098155"/>
              <a:gd name="connsiteY136" fmla="*/ 6407489 h 6881834"/>
              <a:gd name="connsiteX137" fmla="*/ 2143125 w 8098155"/>
              <a:gd name="connsiteY137" fmla="*/ 6396059 h 6881834"/>
              <a:gd name="connsiteX138" fmla="*/ 1971675 w 8098155"/>
              <a:gd name="connsiteY138" fmla="*/ 6384629 h 6881834"/>
              <a:gd name="connsiteX139" fmla="*/ 1920240 w 8098155"/>
              <a:gd name="connsiteY139" fmla="*/ 6356054 h 6881834"/>
              <a:gd name="connsiteX140" fmla="*/ 1771650 w 8098155"/>
              <a:gd name="connsiteY140" fmla="*/ 6338909 h 6881834"/>
              <a:gd name="connsiteX141" fmla="*/ 1668780 w 8098155"/>
              <a:gd name="connsiteY141" fmla="*/ 6344624 h 6881834"/>
              <a:gd name="connsiteX142" fmla="*/ 1291590 w 8098155"/>
              <a:gd name="connsiteY142" fmla="*/ 6350339 h 6881834"/>
              <a:gd name="connsiteX143" fmla="*/ 1257300 w 8098155"/>
              <a:gd name="connsiteY143" fmla="*/ 6361769 h 6881834"/>
              <a:gd name="connsiteX144" fmla="*/ 1171575 w 8098155"/>
              <a:gd name="connsiteY144" fmla="*/ 6367484 h 6881834"/>
              <a:gd name="connsiteX145" fmla="*/ 428625 w 8098155"/>
              <a:gd name="connsiteY145" fmla="*/ 6378914 h 6881834"/>
              <a:gd name="connsiteX146" fmla="*/ 297180 w 8098155"/>
              <a:gd name="connsiteY146" fmla="*/ 6373199 h 6881834"/>
              <a:gd name="connsiteX147" fmla="*/ 268605 w 8098155"/>
              <a:gd name="connsiteY147" fmla="*/ 6361769 h 6881834"/>
              <a:gd name="connsiteX148" fmla="*/ 165735 w 8098155"/>
              <a:gd name="connsiteY148" fmla="*/ 6344624 h 6881834"/>
              <a:gd name="connsiteX149" fmla="*/ 154305 w 8098155"/>
              <a:gd name="connsiteY149" fmla="*/ 6327479 h 6881834"/>
              <a:gd name="connsiteX150" fmla="*/ 102870 w 8098155"/>
              <a:gd name="connsiteY150" fmla="*/ 6304619 h 6881834"/>
              <a:gd name="connsiteX151" fmla="*/ 91440 w 8098155"/>
              <a:gd name="connsiteY151" fmla="*/ 6287474 h 6881834"/>
              <a:gd name="connsiteX152" fmla="*/ 74295 w 8098155"/>
              <a:gd name="connsiteY152" fmla="*/ 6270329 h 6881834"/>
              <a:gd name="connsiteX153" fmla="*/ 40005 w 8098155"/>
              <a:gd name="connsiteY153" fmla="*/ 6201749 h 6881834"/>
              <a:gd name="connsiteX154" fmla="*/ 22860 w 8098155"/>
              <a:gd name="connsiteY154" fmla="*/ 6173174 h 6881834"/>
              <a:gd name="connsiteX155" fmla="*/ 11430 w 8098155"/>
              <a:gd name="connsiteY155" fmla="*/ 6156029 h 6881834"/>
              <a:gd name="connsiteX156" fmla="*/ 0 w 8098155"/>
              <a:gd name="connsiteY156" fmla="*/ 6104594 h 6881834"/>
              <a:gd name="connsiteX157" fmla="*/ 11430 w 8098155"/>
              <a:gd name="connsiteY157" fmla="*/ 5555954 h 6881834"/>
              <a:gd name="connsiteX158" fmla="*/ 34290 w 8098155"/>
              <a:gd name="connsiteY158" fmla="*/ 5247344 h 6881834"/>
              <a:gd name="connsiteX159" fmla="*/ 62865 w 8098155"/>
              <a:gd name="connsiteY159" fmla="*/ 4921589 h 6881834"/>
              <a:gd name="connsiteX160" fmla="*/ 51435 w 8098155"/>
              <a:gd name="connsiteY160" fmla="*/ 4464389 h 6881834"/>
              <a:gd name="connsiteX161" fmla="*/ 62865 w 8098155"/>
              <a:gd name="connsiteY161" fmla="*/ 4304369 h 6881834"/>
              <a:gd name="connsiteX162" fmla="*/ 74295 w 8098155"/>
              <a:gd name="connsiteY162" fmla="*/ 4258649 h 6881834"/>
              <a:gd name="connsiteX163" fmla="*/ 85725 w 8098155"/>
              <a:gd name="connsiteY163" fmla="*/ 4167209 h 6881834"/>
              <a:gd name="connsiteX164" fmla="*/ 91440 w 8098155"/>
              <a:gd name="connsiteY164" fmla="*/ 3915749 h 6881834"/>
              <a:gd name="connsiteX165" fmla="*/ 97155 w 8098155"/>
              <a:gd name="connsiteY165" fmla="*/ 3281384 h 6881834"/>
              <a:gd name="connsiteX166" fmla="*/ 177165 w 8098155"/>
              <a:gd name="connsiteY166" fmla="*/ 3029924 h 6881834"/>
              <a:gd name="connsiteX167" fmla="*/ 211455 w 8098155"/>
              <a:gd name="connsiteY167" fmla="*/ 2995634 h 6881834"/>
              <a:gd name="connsiteX168" fmla="*/ 245745 w 8098155"/>
              <a:gd name="connsiteY168" fmla="*/ 2967059 h 6881834"/>
              <a:gd name="connsiteX169" fmla="*/ 262890 w 8098155"/>
              <a:gd name="connsiteY169" fmla="*/ 2984204 h 6881834"/>
              <a:gd name="connsiteX170" fmla="*/ 457200 w 8098155"/>
              <a:gd name="connsiteY170" fmla="*/ 2961344 h 6881834"/>
              <a:gd name="connsiteX171" fmla="*/ 725805 w 8098155"/>
              <a:gd name="connsiteY171" fmla="*/ 2955629 h 6881834"/>
              <a:gd name="connsiteX172" fmla="*/ 1005840 w 8098155"/>
              <a:gd name="connsiteY172" fmla="*/ 2949914 h 6881834"/>
              <a:gd name="connsiteX173" fmla="*/ 1617345 w 8098155"/>
              <a:gd name="connsiteY173" fmla="*/ 2932769 h 6881834"/>
              <a:gd name="connsiteX174" fmla="*/ 1697355 w 8098155"/>
              <a:gd name="connsiteY174" fmla="*/ 2927054 h 6881834"/>
              <a:gd name="connsiteX175" fmla="*/ 1817370 w 8098155"/>
              <a:gd name="connsiteY175" fmla="*/ 2921339 h 6881834"/>
              <a:gd name="connsiteX176" fmla="*/ 1863090 w 8098155"/>
              <a:gd name="connsiteY176" fmla="*/ 2904194 h 6881834"/>
              <a:gd name="connsiteX177" fmla="*/ 1880235 w 8098155"/>
              <a:gd name="connsiteY177" fmla="*/ 2898479 h 6881834"/>
              <a:gd name="connsiteX178" fmla="*/ 1925955 w 8098155"/>
              <a:gd name="connsiteY178" fmla="*/ 2887049 h 6881834"/>
              <a:gd name="connsiteX179" fmla="*/ 2028825 w 8098155"/>
              <a:gd name="connsiteY179" fmla="*/ 2875619 h 6881834"/>
              <a:gd name="connsiteX180" fmla="*/ 2074545 w 8098155"/>
              <a:gd name="connsiteY180" fmla="*/ 2869904 h 6881834"/>
              <a:gd name="connsiteX181" fmla="*/ 2103120 w 8098155"/>
              <a:gd name="connsiteY181" fmla="*/ 2858474 h 6881834"/>
              <a:gd name="connsiteX182" fmla="*/ 2137410 w 8098155"/>
              <a:gd name="connsiteY182" fmla="*/ 2852759 h 6881834"/>
              <a:gd name="connsiteX183" fmla="*/ 2165985 w 8098155"/>
              <a:gd name="connsiteY183" fmla="*/ 2847044 h 6881834"/>
              <a:gd name="connsiteX184" fmla="*/ 2606040 w 8098155"/>
              <a:gd name="connsiteY184" fmla="*/ 2858474 h 6881834"/>
              <a:gd name="connsiteX185" fmla="*/ 3051810 w 8098155"/>
              <a:gd name="connsiteY185" fmla="*/ 2875619 h 6881834"/>
              <a:gd name="connsiteX186" fmla="*/ 3194685 w 8098155"/>
              <a:gd name="connsiteY186" fmla="*/ 2864189 h 6881834"/>
              <a:gd name="connsiteX187" fmla="*/ 3217545 w 8098155"/>
              <a:gd name="connsiteY187" fmla="*/ 2858474 h 6881834"/>
              <a:gd name="connsiteX188" fmla="*/ 3246120 w 8098155"/>
              <a:gd name="connsiteY188" fmla="*/ 2852759 h 6881834"/>
              <a:gd name="connsiteX189" fmla="*/ 3566160 w 8098155"/>
              <a:gd name="connsiteY189" fmla="*/ 2858474 h 6881834"/>
              <a:gd name="connsiteX190" fmla="*/ 3691890 w 8098155"/>
              <a:gd name="connsiteY190" fmla="*/ 2875619 h 6881834"/>
              <a:gd name="connsiteX191" fmla="*/ 3829050 w 8098155"/>
              <a:gd name="connsiteY191" fmla="*/ 2892764 h 6881834"/>
              <a:gd name="connsiteX192" fmla="*/ 4183380 w 8098155"/>
              <a:gd name="connsiteY192" fmla="*/ 2898479 h 6881834"/>
              <a:gd name="connsiteX193" fmla="*/ 4274820 w 8098155"/>
              <a:gd name="connsiteY193" fmla="*/ 2904194 h 6881834"/>
              <a:gd name="connsiteX194" fmla="*/ 4303395 w 8098155"/>
              <a:gd name="connsiteY194" fmla="*/ 2915624 h 6881834"/>
              <a:gd name="connsiteX195" fmla="*/ 4514850 w 8098155"/>
              <a:gd name="connsiteY195" fmla="*/ 2927054 h 6881834"/>
              <a:gd name="connsiteX196" fmla="*/ 4663440 w 8098155"/>
              <a:gd name="connsiteY196" fmla="*/ 2904194 h 6881834"/>
              <a:gd name="connsiteX197" fmla="*/ 4680585 w 8098155"/>
              <a:gd name="connsiteY197" fmla="*/ 2892764 h 6881834"/>
              <a:gd name="connsiteX198" fmla="*/ 4680585 w 8098155"/>
              <a:gd name="connsiteY198" fmla="*/ 2829899 h 6881834"/>
              <a:gd name="connsiteX199" fmla="*/ 4669155 w 8098155"/>
              <a:gd name="connsiteY199" fmla="*/ 2807039 h 6881834"/>
              <a:gd name="connsiteX200" fmla="*/ 4652010 w 8098155"/>
              <a:gd name="connsiteY200" fmla="*/ 2749889 h 6881834"/>
              <a:gd name="connsiteX201" fmla="*/ 4646295 w 8098155"/>
              <a:gd name="connsiteY201" fmla="*/ 2624159 h 6881834"/>
              <a:gd name="connsiteX202" fmla="*/ 4640580 w 8098155"/>
              <a:gd name="connsiteY202" fmla="*/ 2578439 h 6881834"/>
              <a:gd name="connsiteX203" fmla="*/ 4634865 w 8098155"/>
              <a:gd name="connsiteY203" fmla="*/ 2332694 h 6881834"/>
              <a:gd name="connsiteX204" fmla="*/ 4612005 w 8098155"/>
              <a:gd name="connsiteY204" fmla="*/ 2264114 h 6881834"/>
              <a:gd name="connsiteX205" fmla="*/ 4600575 w 8098155"/>
              <a:gd name="connsiteY205" fmla="*/ 2149814 h 6881834"/>
              <a:gd name="connsiteX206" fmla="*/ 4594860 w 8098155"/>
              <a:gd name="connsiteY206" fmla="*/ 2024084 h 6881834"/>
              <a:gd name="connsiteX207" fmla="*/ 4589145 w 8098155"/>
              <a:gd name="connsiteY207" fmla="*/ 2006939 h 6881834"/>
              <a:gd name="connsiteX208" fmla="*/ 4583430 w 8098155"/>
              <a:gd name="connsiteY208" fmla="*/ 1978364 h 6881834"/>
              <a:gd name="connsiteX209" fmla="*/ 4577715 w 8098155"/>
              <a:gd name="connsiteY209" fmla="*/ 1921214 h 6881834"/>
              <a:gd name="connsiteX210" fmla="*/ 4572000 w 8098155"/>
              <a:gd name="connsiteY210" fmla="*/ 1721189 h 6881834"/>
              <a:gd name="connsiteX211" fmla="*/ 4566285 w 8098155"/>
              <a:gd name="connsiteY211" fmla="*/ 1704044 h 6881834"/>
              <a:gd name="connsiteX212" fmla="*/ 4549140 w 8098155"/>
              <a:gd name="connsiteY212" fmla="*/ 1601174 h 6881834"/>
              <a:gd name="connsiteX213" fmla="*/ 4554855 w 8098155"/>
              <a:gd name="connsiteY213" fmla="*/ 1538309 h 6881834"/>
              <a:gd name="connsiteX214" fmla="*/ 4566285 w 8098155"/>
              <a:gd name="connsiteY214" fmla="*/ 1481159 h 6881834"/>
              <a:gd name="connsiteX215" fmla="*/ 4577715 w 8098155"/>
              <a:gd name="connsiteY215" fmla="*/ 1406864 h 6881834"/>
              <a:gd name="connsiteX216" fmla="*/ 4583430 w 8098155"/>
              <a:gd name="connsiteY216" fmla="*/ 1292564 h 6881834"/>
              <a:gd name="connsiteX217" fmla="*/ 4577715 w 8098155"/>
              <a:gd name="connsiteY217" fmla="*/ 1275419 h 6881834"/>
              <a:gd name="connsiteX218" fmla="*/ 4566285 w 8098155"/>
              <a:gd name="connsiteY218" fmla="*/ 1218269 h 6881834"/>
              <a:gd name="connsiteX219" fmla="*/ 4531995 w 8098155"/>
              <a:gd name="connsiteY219" fmla="*/ 1143974 h 6881834"/>
              <a:gd name="connsiteX220" fmla="*/ 4509135 w 8098155"/>
              <a:gd name="connsiteY220" fmla="*/ 1109684 h 6881834"/>
              <a:gd name="connsiteX221" fmla="*/ 4491990 w 8098155"/>
              <a:gd name="connsiteY221" fmla="*/ 1012529 h 6881834"/>
              <a:gd name="connsiteX222" fmla="*/ 4497705 w 8098155"/>
              <a:gd name="connsiteY222" fmla="*/ 983954 h 6881834"/>
              <a:gd name="connsiteX223" fmla="*/ 4503420 w 8098155"/>
              <a:gd name="connsiteY223" fmla="*/ 909659 h 6881834"/>
              <a:gd name="connsiteX224" fmla="*/ 4514850 w 8098155"/>
              <a:gd name="connsiteY224" fmla="*/ 698204 h 6881834"/>
              <a:gd name="connsiteX225" fmla="*/ 4531995 w 8098155"/>
              <a:gd name="connsiteY225" fmla="*/ 635339 h 6881834"/>
              <a:gd name="connsiteX226" fmla="*/ 4537710 w 8098155"/>
              <a:gd name="connsiteY226" fmla="*/ 6689 h 6881834"/>
              <a:gd name="connsiteX227" fmla="*/ 4554855 w 8098155"/>
              <a:gd name="connsiteY227" fmla="*/ 103844 h 6881834"/>
              <a:gd name="connsiteX228" fmla="*/ 4554855 w 8098155"/>
              <a:gd name="connsiteY228" fmla="*/ 200999 h 688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8098155" h="6881834">
                <a:moveTo>
                  <a:pt x="4520565" y="92414"/>
                </a:moveTo>
                <a:cubicBezTo>
                  <a:pt x="4572000" y="96224"/>
                  <a:pt x="4623312" y="102487"/>
                  <a:pt x="4674870" y="103844"/>
                </a:cubicBezTo>
                <a:cubicBezTo>
                  <a:pt x="4704079" y="104613"/>
                  <a:pt x="4741870" y="97440"/>
                  <a:pt x="4772025" y="92414"/>
                </a:cubicBezTo>
                <a:lnTo>
                  <a:pt x="5269230" y="98129"/>
                </a:lnTo>
                <a:cubicBezTo>
                  <a:pt x="5290519" y="98781"/>
                  <a:pt x="5310797" y="109356"/>
                  <a:pt x="5332095" y="109559"/>
                </a:cubicBezTo>
                <a:lnTo>
                  <a:pt x="5869305" y="103844"/>
                </a:lnTo>
                <a:cubicBezTo>
                  <a:pt x="6083646" y="56213"/>
                  <a:pt x="5910365" y="90617"/>
                  <a:pt x="6423660" y="98129"/>
                </a:cubicBezTo>
                <a:lnTo>
                  <a:pt x="7092315" y="109559"/>
                </a:lnTo>
                <a:cubicBezTo>
                  <a:pt x="7117080" y="111464"/>
                  <a:pt x="7142076" y="111400"/>
                  <a:pt x="7166610" y="115274"/>
                </a:cubicBezTo>
                <a:cubicBezTo>
                  <a:pt x="7178511" y="117153"/>
                  <a:pt x="7189016" y="124723"/>
                  <a:pt x="7200900" y="126704"/>
                </a:cubicBezTo>
                <a:cubicBezTo>
                  <a:pt x="7223527" y="130475"/>
                  <a:pt x="7246620" y="130514"/>
                  <a:pt x="7269480" y="132419"/>
                </a:cubicBezTo>
                <a:cubicBezTo>
                  <a:pt x="7286625" y="136229"/>
                  <a:pt x="7303619" y="140797"/>
                  <a:pt x="7320915" y="143849"/>
                </a:cubicBezTo>
                <a:cubicBezTo>
                  <a:pt x="7336040" y="146518"/>
                  <a:pt x="7351818" y="145523"/>
                  <a:pt x="7366635" y="149564"/>
                </a:cubicBezTo>
                <a:cubicBezTo>
                  <a:pt x="7373262" y="151371"/>
                  <a:pt x="7377349" y="158582"/>
                  <a:pt x="7383780" y="160994"/>
                </a:cubicBezTo>
                <a:cubicBezTo>
                  <a:pt x="7392875" y="164405"/>
                  <a:pt x="7402830" y="164804"/>
                  <a:pt x="7412355" y="166709"/>
                </a:cubicBezTo>
                <a:cubicBezTo>
                  <a:pt x="7434796" y="181669"/>
                  <a:pt x="7427962" y="178814"/>
                  <a:pt x="7458075" y="189569"/>
                </a:cubicBezTo>
                <a:cubicBezTo>
                  <a:pt x="7475095" y="195647"/>
                  <a:pt x="7509510" y="206714"/>
                  <a:pt x="7509510" y="206714"/>
                </a:cubicBezTo>
                <a:cubicBezTo>
                  <a:pt x="7522405" y="245400"/>
                  <a:pt x="7504235" y="206128"/>
                  <a:pt x="7532370" y="229574"/>
                </a:cubicBezTo>
                <a:cubicBezTo>
                  <a:pt x="7539687" y="235672"/>
                  <a:pt x="7542198" y="246336"/>
                  <a:pt x="7549515" y="252434"/>
                </a:cubicBezTo>
                <a:cubicBezTo>
                  <a:pt x="7554143" y="256291"/>
                  <a:pt x="7561272" y="255455"/>
                  <a:pt x="7566660" y="258149"/>
                </a:cubicBezTo>
                <a:cubicBezTo>
                  <a:pt x="7572803" y="261221"/>
                  <a:pt x="7578528" y="265182"/>
                  <a:pt x="7583805" y="269579"/>
                </a:cubicBezTo>
                <a:cubicBezTo>
                  <a:pt x="7590014" y="274753"/>
                  <a:pt x="7594868" y="281402"/>
                  <a:pt x="7600950" y="286724"/>
                </a:cubicBezTo>
                <a:cubicBezTo>
                  <a:pt x="7610130" y="294756"/>
                  <a:pt x="7620345" y="301552"/>
                  <a:pt x="7629525" y="309584"/>
                </a:cubicBezTo>
                <a:cubicBezTo>
                  <a:pt x="7664728" y="340387"/>
                  <a:pt x="7628726" y="314767"/>
                  <a:pt x="7663815" y="338159"/>
                </a:cubicBezTo>
                <a:cubicBezTo>
                  <a:pt x="7673874" y="368336"/>
                  <a:pt x="7666188" y="350292"/>
                  <a:pt x="7692390" y="389594"/>
                </a:cubicBezTo>
                <a:lnTo>
                  <a:pt x="7692390" y="389594"/>
                </a:lnTo>
                <a:cubicBezTo>
                  <a:pt x="7698105" y="402929"/>
                  <a:pt x="7702588" y="416862"/>
                  <a:pt x="7709535" y="429599"/>
                </a:cubicBezTo>
                <a:cubicBezTo>
                  <a:pt x="7714096" y="437961"/>
                  <a:pt x="7721144" y="444708"/>
                  <a:pt x="7726680" y="452459"/>
                </a:cubicBezTo>
                <a:cubicBezTo>
                  <a:pt x="7730672" y="458048"/>
                  <a:pt x="7734300" y="463889"/>
                  <a:pt x="7738110" y="469604"/>
                </a:cubicBezTo>
                <a:cubicBezTo>
                  <a:pt x="7740015" y="481034"/>
                  <a:pt x="7739865" y="493004"/>
                  <a:pt x="7743825" y="503894"/>
                </a:cubicBezTo>
                <a:cubicBezTo>
                  <a:pt x="7747621" y="514333"/>
                  <a:pt x="7755575" y="522759"/>
                  <a:pt x="7760970" y="532469"/>
                </a:cubicBezTo>
                <a:cubicBezTo>
                  <a:pt x="7765107" y="539916"/>
                  <a:pt x="7768590" y="547709"/>
                  <a:pt x="7772400" y="555329"/>
                </a:cubicBezTo>
                <a:cubicBezTo>
                  <a:pt x="7774305" y="570569"/>
                  <a:pt x="7774661" y="586084"/>
                  <a:pt x="7778115" y="601049"/>
                </a:cubicBezTo>
                <a:cubicBezTo>
                  <a:pt x="7780422" y="611045"/>
                  <a:pt x="7787533" y="619564"/>
                  <a:pt x="7789545" y="629624"/>
                </a:cubicBezTo>
                <a:cubicBezTo>
                  <a:pt x="7805084" y="707319"/>
                  <a:pt x="7781361" y="665925"/>
                  <a:pt x="7806690" y="703919"/>
                </a:cubicBezTo>
                <a:cubicBezTo>
                  <a:pt x="7808595" y="711539"/>
                  <a:pt x="7810865" y="719077"/>
                  <a:pt x="7812405" y="726779"/>
                </a:cubicBezTo>
                <a:cubicBezTo>
                  <a:pt x="7814678" y="738142"/>
                  <a:pt x="7814790" y="749970"/>
                  <a:pt x="7818120" y="761069"/>
                </a:cubicBezTo>
                <a:cubicBezTo>
                  <a:pt x="7820568" y="769229"/>
                  <a:pt x="7826025" y="776173"/>
                  <a:pt x="7829550" y="783929"/>
                </a:cubicBezTo>
                <a:cubicBezTo>
                  <a:pt x="7835553" y="797137"/>
                  <a:pt x="7841487" y="810393"/>
                  <a:pt x="7846695" y="823934"/>
                </a:cubicBezTo>
                <a:cubicBezTo>
                  <a:pt x="7852221" y="838301"/>
                  <a:pt x="7866660" y="884717"/>
                  <a:pt x="7869555" y="898229"/>
                </a:cubicBezTo>
                <a:cubicBezTo>
                  <a:pt x="7872377" y="911400"/>
                  <a:pt x="7873835" y="924840"/>
                  <a:pt x="7875270" y="938234"/>
                </a:cubicBezTo>
                <a:cubicBezTo>
                  <a:pt x="7879551" y="978191"/>
                  <a:pt x="7881389" y="1018415"/>
                  <a:pt x="7886700" y="1058249"/>
                </a:cubicBezTo>
                <a:cubicBezTo>
                  <a:pt x="7889021" y="1075658"/>
                  <a:pt x="7894320" y="1092539"/>
                  <a:pt x="7898130" y="1109684"/>
                </a:cubicBezTo>
                <a:cubicBezTo>
                  <a:pt x="7900035" y="1372574"/>
                  <a:pt x="7900453" y="1635479"/>
                  <a:pt x="7903845" y="1898354"/>
                </a:cubicBezTo>
                <a:cubicBezTo>
                  <a:pt x="7904264" y="1930792"/>
                  <a:pt x="7905841" y="1963282"/>
                  <a:pt x="7909560" y="1995509"/>
                </a:cubicBezTo>
                <a:cubicBezTo>
                  <a:pt x="7911573" y="2012956"/>
                  <a:pt x="7917041" y="2029831"/>
                  <a:pt x="7920990" y="2046944"/>
                </a:cubicBezTo>
                <a:cubicBezTo>
                  <a:pt x="7922756" y="2054597"/>
                  <a:pt x="7924221" y="2062353"/>
                  <a:pt x="7926705" y="2069804"/>
                </a:cubicBezTo>
                <a:cubicBezTo>
                  <a:pt x="7929949" y="2079536"/>
                  <a:pt x="7934533" y="2088773"/>
                  <a:pt x="7938135" y="2098379"/>
                </a:cubicBezTo>
                <a:cubicBezTo>
                  <a:pt x="7940250" y="2104020"/>
                  <a:pt x="7942195" y="2109732"/>
                  <a:pt x="7943850" y="2115524"/>
                </a:cubicBezTo>
                <a:cubicBezTo>
                  <a:pt x="7946008" y="2123076"/>
                  <a:pt x="7945402" y="2131723"/>
                  <a:pt x="7949565" y="2138384"/>
                </a:cubicBezTo>
                <a:cubicBezTo>
                  <a:pt x="7955276" y="2147522"/>
                  <a:pt x="7964805" y="2153624"/>
                  <a:pt x="7972425" y="2161244"/>
                </a:cubicBezTo>
                <a:cubicBezTo>
                  <a:pt x="7986014" y="2202011"/>
                  <a:pt x="7966745" y="2152725"/>
                  <a:pt x="7995285" y="2195534"/>
                </a:cubicBezTo>
                <a:cubicBezTo>
                  <a:pt x="7998954" y="2201038"/>
                  <a:pt x="8005445" y="2231729"/>
                  <a:pt x="8006715" y="2235539"/>
                </a:cubicBezTo>
                <a:cubicBezTo>
                  <a:pt x="8009959" y="2245271"/>
                  <a:pt x="8015250" y="2254272"/>
                  <a:pt x="8018145" y="2264114"/>
                </a:cubicBezTo>
                <a:cubicBezTo>
                  <a:pt x="8024794" y="2286720"/>
                  <a:pt x="8035290" y="2332694"/>
                  <a:pt x="8035290" y="2332694"/>
                </a:cubicBezTo>
                <a:cubicBezTo>
                  <a:pt x="8037195" y="2450804"/>
                  <a:pt x="8035641" y="2569020"/>
                  <a:pt x="8041005" y="2687024"/>
                </a:cubicBezTo>
                <a:cubicBezTo>
                  <a:pt x="8041392" y="2695535"/>
                  <a:pt x="8050865" y="2701511"/>
                  <a:pt x="8052435" y="2709884"/>
                </a:cubicBezTo>
                <a:cubicBezTo>
                  <a:pt x="8056662" y="2732430"/>
                  <a:pt x="8054788" y="2755772"/>
                  <a:pt x="8058150" y="2778464"/>
                </a:cubicBezTo>
                <a:cubicBezTo>
                  <a:pt x="8091077" y="3000720"/>
                  <a:pt x="8063062" y="2809540"/>
                  <a:pt x="8081010" y="2881334"/>
                </a:cubicBezTo>
                <a:cubicBezTo>
                  <a:pt x="8093888" y="2932847"/>
                  <a:pt x="8077677" y="2887289"/>
                  <a:pt x="8098155" y="2938484"/>
                </a:cubicBezTo>
                <a:cubicBezTo>
                  <a:pt x="8076326" y="3014886"/>
                  <a:pt x="8092440" y="2939857"/>
                  <a:pt x="8092440" y="3035639"/>
                </a:cubicBezTo>
                <a:cubicBezTo>
                  <a:pt x="8092440" y="3050998"/>
                  <a:pt x="8088469" y="3066100"/>
                  <a:pt x="8086725" y="3081359"/>
                </a:cubicBezTo>
                <a:cubicBezTo>
                  <a:pt x="8072812" y="3203099"/>
                  <a:pt x="8068911" y="3221142"/>
                  <a:pt x="8063865" y="3327104"/>
                </a:cubicBezTo>
                <a:cubicBezTo>
                  <a:pt x="8059602" y="3416619"/>
                  <a:pt x="8057802" y="3506254"/>
                  <a:pt x="8052435" y="3595709"/>
                </a:cubicBezTo>
                <a:cubicBezTo>
                  <a:pt x="8052074" y="3601722"/>
                  <a:pt x="8048375" y="3607062"/>
                  <a:pt x="8046720" y="3612854"/>
                </a:cubicBezTo>
                <a:cubicBezTo>
                  <a:pt x="8044562" y="3620406"/>
                  <a:pt x="8042910" y="3628094"/>
                  <a:pt x="8041005" y="3635714"/>
                </a:cubicBezTo>
                <a:cubicBezTo>
                  <a:pt x="8039100" y="3910034"/>
                  <a:pt x="8038321" y="4184364"/>
                  <a:pt x="8035290" y="4458674"/>
                </a:cubicBezTo>
                <a:cubicBezTo>
                  <a:pt x="8032936" y="4671675"/>
                  <a:pt x="8068342" y="4611979"/>
                  <a:pt x="8018145" y="4687274"/>
                </a:cubicBezTo>
                <a:cubicBezTo>
                  <a:pt x="8016240" y="4769189"/>
                  <a:pt x="8015115" y="4851126"/>
                  <a:pt x="8012430" y="4933019"/>
                </a:cubicBezTo>
                <a:cubicBezTo>
                  <a:pt x="8011305" y="4967343"/>
                  <a:pt x="8008251" y="5001580"/>
                  <a:pt x="8006715" y="5035889"/>
                </a:cubicBezTo>
                <a:cubicBezTo>
                  <a:pt x="8002536" y="5129218"/>
                  <a:pt x="7999095" y="5222579"/>
                  <a:pt x="7995285" y="5315924"/>
                </a:cubicBezTo>
                <a:cubicBezTo>
                  <a:pt x="8001000" y="5317829"/>
                  <a:pt x="8009088" y="5316627"/>
                  <a:pt x="8012430" y="5321639"/>
                </a:cubicBezTo>
                <a:cubicBezTo>
                  <a:pt x="8017818" y="5329721"/>
                  <a:pt x="8017010" y="5340567"/>
                  <a:pt x="8018145" y="5350214"/>
                </a:cubicBezTo>
                <a:cubicBezTo>
                  <a:pt x="8020825" y="5372996"/>
                  <a:pt x="8021955" y="5395934"/>
                  <a:pt x="8023860" y="5418794"/>
                </a:cubicBezTo>
                <a:cubicBezTo>
                  <a:pt x="8021955" y="5601674"/>
                  <a:pt x="8023629" y="5784626"/>
                  <a:pt x="8018145" y="5967434"/>
                </a:cubicBezTo>
                <a:cubicBezTo>
                  <a:pt x="8017890" y="5975950"/>
                  <a:pt x="8012739" y="5984270"/>
                  <a:pt x="8006715" y="5990294"/>
                </a:cubicBezTo>
                <a:cubicBezTo>
                  <a:pt x="7997001" y="6000008"/>
                  <a:pt x="7982139" y="6003440"/>
                  <a:pt x="7972425" y="6013154"/>
                </a:cubicBezTo>
                <a:cubicBezTo>
                  <a:pt x="7966710" y="6018869"/>
                  <a:pt x="7961857" y="6025601"/>
                  <a:pt x="7955280" y="6030299"/>
                </a:cubicBezTo>
                <a:cubicBezTo>
                  <a:pt x="7948347" y="6035251"/>
                  <a:pt x="7940900" y="6040908"/>
                  <a:pt x="7932420" y="6041729"/>
                </a:cubicBezTo>
                <a:cubicBezTo>
                  <a:pt x="7881189" y="6046687"/>
                  <a:pt x="7829550" y="6045539"/>
                  <a:pt x="7778115" y="6047444"/>
                </a:cubicBezTo>
                <a:cubicBezTo>
                  <a:pt x="7768590" y="6043634"/>
                  <a:pt x="7759345" y="6039031"/>
                  <a:pt x="7749540" y="6036014"/>
                </a:cubicBezTo>
                <a:cubicBezTo>
                  <a:pt x="7704976" y="6022302"/>
                  <a:pt x="7672565" y="6019513"/>
                  <a:pt x="7623810" y="6013154"/>
                </a:cubicBezTo>
                <a:cubicBezTo>
                  <a:pt x="7606704" y="6010923"/>
                  <a:pt x="7589520" y="6009344"/>
                  <a:pt x="7572375" y="6007439"/>
                </a:cubicBezTo>
                <a:cubicBezTo>
                  <a:pt x="7469227" y="5973056"/>
                  <a:pt x="7574927" y="6005048"/>
                  <a:pt x="7292340" y="6058874"/>
                </a:cubicBezTo>
                <a:cubicBezTo>
                  <a:pt x="7260308" y="6064975"/>
                  <a:pt x="7227570" y="6066494"/>
                  <a:pt x="7195185" y="6070304"/>
                </a:cubicBezTo>
                <a:cubicBezTo>
                  <a:pt x="7186118" y="6083905"/>
                  <a:pt x="7173503" y="6102238"/>
                  <a:pt x="7166610" y="6116024"/>
                </a:cubicBezTo>
                <a:cubicBezTo>
                  <a:pt x="7163916" y="6121412"/>
                  <a:pt x="7162800" y="6127454"/>
                  <a:pt x="7160895" y="6133169"/>
                </a:cubicBezTo>
                <a:cubicBezTo>
                  <a:pt x="7151604" y="6131311"/>
                  <a:pt x="7105342" y="6121739"/>
                  <a:pt x="7098030" y="6121739"/>
                </a:cubicBezTo>
                <a:cubicBezTo>
                  <a:pt x="7006570" y="6121739"/>
                  <a:pt x="6915150" y="6125549"/>
                  <a:pt x="6823710" y="6127454"/>
                </a:cubicBezTo>
                <a:lnTo>
                  <a:pt x="6383655" y="6167459"/>
                </a:lnTo>
                <a:cubicBezTo>
                  <a:pt x="6364590" y="6169212"/>
                  <a:pt x="6345617" y="6174298"/>
                  <a:pt x="6326505" y="6173174"/>
                </a:cubicBezTo>
                <a:cubicBezTo>
                  <a:pt x="6312660" y="6172360"/>
                  <a:pt x="6300309" y="6163029"/>
                  <a:pt x="6286500" y="6161744"/>
                </a:cubicBezTo>
                <a:cubicBezTo>
                  <a:pt x="6218110" y="6155382"/>
                  <a:pt x="6149340" y="6154124"/>
                  <a:pt x="6080760" y="6150314"/>
                </a:cubicBezTo>
                <a:cubicBezTo>
                  <a:pt x="5957074" y="6128487"/>
                  <a:pt x="6016160" y="6137820"/>
                  <a:pt x="5903595" y="6121739"/>
                </a:cubicBezTo>
                <a:cubicBezTo>
                  <a:pt x="5787316" y="6082979"/>
                  <a:pt x="5914306" y="6122862"/>
                  <a:pt x="5577840" y="6138884"/>
                </a:cubicBezTo>
                <a:cubicBezTo>
                  <a:pt x="5560609" y="6139705"/>
                  <a:pt x="5543550" y="6135074"/>
                  <a:pt x="5526405" y="6133169"/>
                </a:cubicBezTo>
                <a:lnTo>
                  <a:pt x="5109210" y="6156029"/>
                </a:lnTo>
                <a:cubicBezTo>
                  <a:pt x="5040573" y="6158603"/>
                  <a:pt x="5095298" y="6149114"/>
                  <a:pt x="5040630" y="6133169"/>
                </a:cubicBezTo>
                <a:cubicBezTo>
                  <a:pt x="5005121" y="6122812"/>
                  <a:pt x="4968086" y="6118626"/>
                  <a:pt x="4932045" y="6110309"/>
                </a:cubicBezTo>
                <a:cubicBezTo>
                  <a:pt x="4663337" y="6048299"/>
                  <a:pt x="4825134" y="6069394"/>
                  <a:pt x="4549140" y="6053159"/>
                </a:cubicBezTo>
                <a:cubicBezTo>
                  <a:pt x="4487394" y="6032577"/>
                  <a:pt x="4533141" y="6045579"/>
                  <a:pt x="4389120" y="6053159"/>
                </a:cubicBezTo>
                <a:cubicBezTo>
                  <a:pt x="4297954" y="6057957"/>
                  <a:pt x="4237578" y="6068841"/>
                  <a:pt x="4137660" y="6081734"/>
                </a:cubicBezTo>
                <a:cubicBezTo>
                  <a:pt x="4131945" y="6083639"/>
                  <a:pt x="4126307" y="6085794"/>
                  <a:pt x="4120515" y="6087449"/>
                </a:cubicBezTo>
                <a:cubicBezTo>
                  <a:pt x="4112963" y="6089607"/>
                  <a:pt x="4105071" y="6090577"/>
                  <a:pt x="4097655" y="6093164"/>
                </a:cubicBezTo>
                <a:cubicBezTo>
                  <a:pt x="3849566" y="6179707"/>
                  <a:pt x="3955189" y="6163122"/>
                  <a:pt x="3829050" y="6178889"/>
                </a:cubicBezTo>
                <a:cubicBezTo>
                  <a:pt x="3783330" y="6175079"/>
                  <a:pt x="3737768" y="6167459"/>
                  <a:pt x="3691890" y="6167459"/>
                </a:cubicBezTo>
                <a:cubicBezTo>
                  <a:pt x="3666834" y="6167459"/>
                  <a:pt x="3642511" y="6176238"/>
                  <a:pt x="3617595" y="6178889"/>
                </a:cubicBezTo>
                <a:cubicBezTo>
                  <a:pt x="3552938" y="6185767"/>
                  <a:pt x="3488055" y="6190319"/>
                  <a:pt x="3423285" y="6196034"/>
                </a:cubicBezTo>
                <a:cubicBezTo>
                  <a:pt x="3413760" y="6197939"/>
                  <a:pt x="3404134" y="6199393"/>
                  <a:pt x="3394710" y="6201749"/>
                </a:cubicBezTo>
                <a:cubicBezTo>
                  <a:pt x="3388866" y="6203210"/>
                  <a:pt x="3382990" y="6204845"/>
                  <a:pt x="3377565" y="6207464"/>
                </a:cubicBezTo>
                <a:cubicBezTo>
                  <a:pt x="3327696" y="6231539"/>
                  <a:pt x="3278505" y="6256994"/>
                  <a:pt x="3228975" y="6281759"/>
                </a:cubicBezTo>
                <a:cubicBezTo>
                  <a:pt x="3225165" y="6287474"/>
                  <a:pt x="3222908" y="6294613"/>
                  <a:pt x="3217545" y="6298904"/>
                </a:cubicBezTo>
                <a:cubicBezTo>
                  <a:pt x="3212841" y="6302667"/>
                  <a:pt x="3204320" y="6300045"/>
                  <a:pt x="3200400" y="6304619"/>
                </a:cubicBezTo>
                <a:cubicBezTo>
                  <a:pt x="3127248" y="6389963"/>
                  <a:pt x="3181198" y="6368170"/>
                  <a:pt x="3131820" y="6384629"/>
                </a:cubicBezTo>
                <a:cubicBezTo>
                  <a:pt x="3128010" y="6394154"/>
                  <a:pt x="3124556" y="6403829"/>
                  <a:pt x="3120390" y="6413204"/>
                </a:cubicBezTo>
                <a:cubicBezTo>
                  <a:pt x="3108198" y="6440636"/>
                  <a:pt x="3110288" y="6428559"/>
                  <a:pt x="3103245" y="6453209"/>
                </a:cubicBezTo>
                <a:cubicBezTo>
                  <a:pt x="3101087" y="6460761"/>
                  <a:pt x="3104376" y="6472218"/>
                  <a:pt x="3097530" y="6476069"/>
                </a:cubicBezTo>
                <a:cubicBezTo>
                  <a:pt x="3071278" y="6490836"/>
                  <a:pt x="3040380" y="6495119"/>
                  <a:pt x="3011805" y="6504644"/>
                </a:cubicBezTo>
                <a:cubicBezTo>
                  <a:pt x="2981600" y="6549951"/>
                  <a:pt x="3027980" y="6489415"/>
                  <a:pt x="2966085" y="6527504"/>
                </a:cubicBezTo>
                <a:cubicBezTo>
                  <a:pt x="2848579" y="6599816"/>
                  <a:pt x="3015847" y="6543027"/>
                  <a:pt x="2863215" y="6584654"/>
                </a:cubicBezTo>
                <a:cubicBezTo>
                  <a:pt x="2836240" y="6625117"/>
                  <a:pt x="2869502" y="6571965"/>
                  <a:pt x="2840355" y="6636089"/>
                </a:cubicBezTo>
                <a:cubicBezTo>
                  <a:pt x="2835758" y="6646201"/>
                  <a:pt x="2828925" y="6655139"/>
                  <a:pt x="2823210" y="6664664"/>
                </a:cubicBezTo>
                <a:cubicBezTo>
                  <a:pt x="2821305" y="6691334"/>
                  <a:pt x="2827871" y="6720031"/>
                  <a:pt x="2817495" y="6744674"/>
                </a:cubicBezTo>
                <a:cubicBezTo>
                  <a:pt x="2811136" y="6759777"/>
                  <a:pt x="2789738" y="6762362"/>
                  <a:pt x="2777490" y="6773249"/>
                </a:cubicBezTo>
                <a:cubicBezTo>
                  <a:pt x="2772356" y="6777812"/>
                  <a:pt x="2771229" y="6785871"/>
                  <a:pt x="2766060" y="6790394"/>
                </a:cubicBezTo>
                <a:cubicBezTo>
                  <a:pt x="2741874" y="6811557"/>
                  <a:pt x="2738173" y="6811120"/>
                  <a:pt x="2714625" y="6818969"/>
                </a:cubicBezTo>
                <a:cubicBezTo>
                  <a:pt x="2703195" y="6830399"/>
                  <a:pt x="2693147" y="6843403"/>
                  <a:pt x="2680335" y="6853259"/>
                </a:cubicBezTo>
                <a:cubicBezTo>
                  <a:pt x="2651348" y="6875556"/>
                  <a:pt x="2646108" y="6874675"/>
                  <a:pt x="2617470" y="6881834"/>
                </a:cubicBezTo>
                <a:cubicBezTo>
                  <a:pt x="2513964" y="6840431"/>
                  <a:pt x="2699631" y="6916656"/>
                  <a:pt x="2543175" y="6841829"/>
                </a:cubicBezTo>
                <a:cubicBezTo>
                  <a:pt x="2515411" y="6828550"/>
                  <a:pt x="2484977" y="6821303"/>
                  <a:pt x="2457450" y="6807539"/>
                </a:cubicBezTo>
                <a:cubicBezTo>
                  <a:pt x="2297528" y="6727578"/>
                  <a:pt x="2474909" y="6800806"/>
                  <a:pt x="2377440" y="6761819"/>
                </a:cubicBezTo>
                <a:cubicBezTo>
                  <a:pt x="2375535" y="6746579"/>
                  <a:pt x="2378594" y="6729836"/>
                  <a:pt x="2371725" y="6716099"/>
                </a:cubicBezTo>
                <a:cubicBezTo>
                  <a:pt x="2352107" y="6676863"/>
                  <a:pt x="2316486" y="6627760"/>
                  <a:pt x="2280285" y="6596084"/>
                </a:cubicBezTo>
                <a:cubicBezTo>
                  <a:pt x="2275116" y="6591561"/>
                  <a:pt x="2268855" y="6588464"/>
                  <a:pt x="2263140" y="6584654"/>
                </a:cubicBezTo>
                <a:cubicBezTo>
                  <a:pt x="2253943" y="6561660"/>
                  <a:pt x="2247605" y="6543522"/>
                  <a:pt x="2234565" y="6521789"/>
                </a:cubicBezTo>
                <a:cubicBezTo>
                  <a:pt x="2218253" y="6494602"/>
                  <a:pt x="2200275" y="6468449"/>
                  <a:pt x="2183130" y="6441779"/>
                </a:cubicBezTo>
                <a:cubicBezTo>
                  <a:pt x="2181225" y="6430349"/>
                  <a:pt x="2185046" y="6416210"/>
                  <a:pt x="2177415" y="6407489"/>
                </a:cubicBezTo>
                <a:cubicBezTo>
                  <a:pt x="2169481" y="6398422"/>
                  <a:pt x="2155147" y="6396860"/>
                  <a:pt x="2143125" y="6396059"/>
                </a:cubicBezTo>
                <a:lnTo>
                  <a:pt x="1971675" y="6384629"/>
                </a:lnTo>
                <a:cubicBezTo>
                  <a:pt x="1954530" y="6375104"/>
                  <a:pt x="1939496" y="6359781"/>
                  <a:pt x="1920240" y="6356054"/>
                </a:cubicBezTo>
                <a:cubicBezTo>
                  <a:pt x="1721127" y="6317516"/>
                  <a:pt x="1845208" y="6375688"/>
                  <a:pt x="1771650" y="6338909"/>
                </a:cubicBezTo>
                <a:cubicBezTo>
                  <a:pt x="1737360" y="6340814"/>
                  <a:pt x="1703113" y="6343807"/>
                  <a:pt x="1668780" y="6344624"/>
                </a:cubicBezTo>
                <a:cubicBezTo>
                  <a:pt x="1543071" y="6347617"/>
                  <a:pt x="1417225" y="6345104"/>
                  <a:pt x="1291590" y="6350339"/>
                </a:cubicBezTo>
                <a:cubicBezTo>
                  <a:pt x="1279552" y="6350841"/>
                  <a:pt x="1269227" y="6360065"/>
                  <a:pt x="1257300" y="6361769"/>
                </a:cubicBezTo>
                <a:cubicBezTo>
                  <a:pt x="1228949" y="6365819"/>
                  <a:pt x="1200207" y="6366892"/>
                  <a:pt x="1171575" y="6367484"/>
                </a:cubicBezTo>
                <a:lnTo>
                  <a:pt x="428625" y="6378914"/>
                </a:lnTo>
                <a:cubicBezTo>
                  <a:pt x="384810" y="6377009"/>
                  <a:pt x="340787" y="6377871"/>
                  <a:pt x="297180" y="6373199"/>
                </a:cubicBezTo>
                <a:cubicBezTo>
                  <a:pt x="286980" y="6372106"/>
                  <a:pt x="278410" y="6364786"/>
                  <a:pt x="268605" y="6361769"/>
                </a:cubicBezTo>
                <a:cubicBezTo>
                  <a:pt x="222171" y="6347482"/>
                  <a:pt x="216751" y="6349726"/>
                  <a:pt x="165735" y="6344624"/>
                </a:cubicBezTo>
                <a:cubicBezTo>
                  <a:pt x="161925" y="6338909"/>
                  <a:pt x="159162" y="6332336"/>
                  <a:pt x="154305" y="6327479"/>
                </a:cubicBezTo>
                <a:cubicBezTo>
                  <a:pt x="140720" y="6313894"/>
                  <a:pt x="119847" y="6310278"/>
                  <a:pt x="102870" y="6304619"/>
                </a:cubicBezTo>
                <a:cubicBezTo>
                  <a:pt x="99060" y="6298904"/>
                  <a:pt x="95837" y="6292751"/>
                  <a:pt x="91440" y="6287474"/>
                </a:cubicBezTo>
                <a:cubicBezTo>
                  <a:pt x="86266" y="6281265"/>
                  <a:pt x="77682" y="6277667"/>
                  <a:pt x="74295" y="6270329"/>
                </a:cubicBezTo>
                <a:cubicBezTo>
                  <a:pt x="40306" y="6196687"/>
                  <a:pt x="78834" y="6227635"/>
                  <a:pt x="40005" y="6201749"/>
                </a:cubicBezTo>
                <a:cubicBezTo>
                  <a:pt x="34290" y="6192224"/>
                  <a:pt x="28747" y="6182594"/>
                  <a:pt x="22860" y="6173174"/>
                </a:cubicBezTo>
                <a:cubicBezTo>
                  <a:pt x="19220" y="6167349"/>
                  <a:pt x="14136" y="6162342"/>
                  <a:pt x="11430" y="6156029"/>
                </a:cubicBezTo>
                <a:cubicBezTo>
                  <a:pt x="8403" y="6148967"/>
                  <a:pt x="1017" y="6109680"/>
                  <a:pt x="0" y="6104594"/>
                </a:cubicBezTo>
                <a:cubicBezTo>
                  <a:pt x="3810" y="5921714"/>
                  <a:pt x="6420" y="5738805"/>
                  <a:pt x="11430" y="5555954"/>
                </a:cubicBezTo>
                <a:cubicBezTo>
                  <a:pt x="19277" y="5269538"/>
                  <a:pt x="-19421" y="5354765"/>
                  <a:pt x="34290" y="5247344"/>
                </a:cubicBezTo>
                <a:cubicBezTo>
                  <a:pt x="48290" y="5135343"/>
                  <a:pt x="59070" y="5054415"/>
                  <a:pt x="62865" y="4921589"/>
                </a:cubicBezTo>
                <a:cubicBezTo>
                  <a:pt x="66408" y="4797592"/>
                  <a:pt x="57271" y="4604454"/>
                  <a:pt x="51435" y="4464389"/>
                </a:cubicBezTo>
                <a:cubicBezTo>
                  <a:pt x="55245" y="4411049"/>
                  <a:pt x="56960" y="4357518"/>
                  <a:pt x="62865" y="4304369"/>
                </a:cubicBezTo>
                <a:cubicBezTo>
                  <a:pt x="64600" y="4288756"/>
                  <a:pt x="71712" y="4274144"/>
                  <a:pt x="74295" y="4258649"/>
                </a:cubicBezTo>
                <a:cubicBezTo>
                  <a:pt x="79345" y="4228350"/>
                  <a:pt x="81915" y="4197689"/>
                  <a:pt x="85725" y="4167209"/>
                </a:cubicBezTo>
                <a:cubicBezTo>
                  <a:pt x="87630" y="4083389"/>
                  <a:pt x="90358" y="3999584"/>
                  <a:pt x="91440" y="3915749"/>
                </a:cubicBezTo>
                <a:cubicBezTo>
                  <a:pt x="94168" y="3704303"/>
                  <a:pt x="93772" y="3492821"/>
                  <a:pt x="97155" y="3281384"/>
                </a:cubicBezTo>
                <a:cubicBezTo>
                  <a:pt x="98934" y="3170167"/>
                  <a:pt x="111744" y="3153880"/>
                  <a:pt x="177165" y="3029924"/>
                </a:cubicBezTo>
                <a:cubicBezTo>
                  <a:pt x="184710" y="3015628"/>
                  <a:pt x="200642" y="3007649"/>
                  <a:pt x="211455" y="2995634"/>
                </a:cubicBezTo>
                <a:cubicBezTo>
                  <a:pt x="238146" y="2965978"/>
                  <a:pt x="215813" y="2977036"/>
                  <a:pt x="245745" y="2967059"/>
                </a:cubicBezTo>
                <a:cubicBezTo>
                  <a:pt x="251460" y="2972774"/>
                  <a:pt x="254808" y="2984204"/>
                  <a:pt x="262890" y="2984204"/>
                </a:cubicBezTo>
                <a:cubicBezTo>
                  <a:pt x="347564" y="2984204"/>
                  <a:pt x="390031" y="2974778"/>
                  <a:pt x="457200" y="2961344"/>
                </a:cubicBezTo>
                <a:cubicBezTo>
                  <a:pt x="645751" y="2972435"/>
                  <a:pt x="461572" y="2965663"/>
                  <a:pt x="725805" y="2955629"/>
                </a:cubicBezTo>
                <a:cubicBezTo>
                  <a:pt x="819102" y="2952086"/>
                  <a:pt x="912495" y="2951819"/>
                  <a:pt x="1005840" y="2949914"/>
                </a:cubicBezTo>
                <a:cubicBezTo>
                  <a:pt x="1226052" y="2905872"/>
                  <a:pt x="1003418" y="2948646"/>
                  <a:pt x="1617345" y="2932769"/>
                </a:cubicBezTo>
                <a:cubicBezTo>
                  <a:pt x="1644074" y="2932078"/>
                  <a:pt x="1670661" y="2928579"/>
                  <a:pt x="1697355" y="2927054"/>
                </a:cubicBezTo>
                <a:lnTo>
                  <a:pt x="1817370" y="2921339"/>
                </a:lnTo>
                <a:cubicBezTo>
                  <a:pt x="1845593" y="2902523"/>
                  <a:pt x="1823543" y="2914081"/>
                  <a:pt x="1863090" y="2904194"/>
                </a:cubicBezTo>
                <a:cubicBezTo>
                  <a:pt x="1868934" y="2902733"/>
                  <a:pt x="1874423" y="2900064"/>
                  <a:pt x="1880235" y="2898479"/>
                </a:cubicBezTo>
                <a:cubicBezTo>
                  <a:pt x="1895391" y="2894346"/>
                  <a:pt x="1910551" y="2890130"/>
                  <a:pt x="1925955" y="2887049"/>
                </a:cubicBezTo>
                <a:cubicBezTo>
                  <a:pt x="1957495" y="2880741"/>
                  <a:pt x="1998305" y="2878832"/>
                  <a:pt x="2028825" y="2875619"/>
                </a:cubicBezTo>
                <a:cubicBezTo>
                  <a:pt x="2044099" y="2874011"/>
                  <a:pt x="2059305" y="2871809"/>
                  <a:pt x="2074545" y="2869904"/>
                </a:cubicBezTo>
                <a:cubicBezTo>
                  <a:pt x="2084070" y="2866094"/>
                  <a:pt x="2093223" y="2861173"/>
                  <a:pt x="2103120" y="2858474"/>
                </a:cubicBezTo>
                <a:cubicBezTo>
                  <a:pt x="2114299" y="2855425"/>
                  <a:pt x="2126009" y="2854832"/>
                  <a:pt x="2137410" y="2852759"/>
                </a:cubicBezTo>
                <a:cubicBezTo>
                  <a:pt x="2146967" y="2851021"/>
                  <a:pt x="2156460" y="2848949"/>
                  <a:pt x="2165985" y="2847044"/>
                </a:cubicBezTo>
                <a:lnTo>
                  <a:pt x="2606040" y="2858474"/>
                </a:lnTo>
                <a:cubicBezTo>
                  <a:pt x="2982632" y="2867165"/>
                  <a:pt x="2796006" y="2855155"/>
                  <a:pt x="3051810" y="2875619"/>
                </a:cubicBezTo>
                <a:cubicBezTo>
                  <a:pt x="3100715" y="2872742"/>
                  <a:pt x="3146876" y="2872157"/>
                  <a:pt x="3194685" y="2864189"/>
                </a:cubicBezTo>
                <a:cubicBezTo>
                  <a:pt x="3202433" y="2862898"/>
                  <a:pt x="3209878" y="2860178"/>
                  <a:pt x="3217545" y="2858474"/>
                </a:cubicBezTo>
                <a:cubicBezTo>
                  <a:pt x="3227027" y="2856367"/>
                  <a:pt x="3236595" y="2854664"/>
                  <a:pt x="3246120" y="2852759"/>
                </a:cubicBezTo>
                <a:cubicBezTo>
                  <a:pt x="3352800" y="2854664"/>
                  <a:pt x="3459555" y="2854032"/>
                  <a:pt x="3566160" y="2858474"/>
                </a:cubicBezTo>
                <a:cubicBezTo>
                  <a:pt x="3600473" y="2859904"/>
                  <a:pt x="3653189" y="2869169"/>
                  <a:pt x="3691890" y="2875619"/>
                </a:cubicBezTo>
                <a:cubicBezTo>
                  <a:pt x="3747393" y="2903371"/>
                  <a:pt x="3712854" y="2889930"/>
                  <a:pt x="3829050" y="2892764"/>
                </a:cubicBezTo>
                <a:lnTo>
                  <a:pt x="4183380" y="2898479"/>
                </a:lnTo>
                <a:cubicBezTo>
                  <a:pt x="4213860" y="2900384"/>
                  <a:pt x="4244587" y="2899875"/>
                  <a:pt x="4274820" y="2904194"/>
                </a:cubicBezTo>
                <a:cubicBezTo>
                  <a:pt x="4284976" y="2905645"/>
                  <a:pt x="4293292" y="2913841"/>
                  <a:pt x="4303395" y="2915624"/>
                </a:cubicBezTo>
                <a:cubicBezTo>
                  <a:pt x="4340253" y="2922128"/>
                  <a:pt x="4513658" y="2927006"/>
                  <a:pt x="4514850" y="2927054"/>
                </a:cubicBezTo>
                <a:cubicBezTo>
                  <a:pt x="4636138" y="2921278"/>
                  <a:pt x="4603246" y="2941815"/>
                  <a:pt x="4663440" y="2904194"/>
                </a:cubicBezTo>
                <a:cubicBezTo>
                  <a:pt x="4669265" y="2900554"/>
                  <a:pt x="4674870" y="2896574"/>
                  <a:pt x="4680585" y="2892764"/>
                </a:cubicBezTo>
                <a:cubicBezTo>
                  <a:pt x="4689708" y="2865394"/>
                  <a:pt x="4690740" y="2870519"/>
                  <a:pt x="4680585" y="2829899"/>
                </a:cubicBezTo>
                <a:cubicBezTo>
                  <a:pt x="4678519" y="2821634"/>
                  <a:pt x="4672319" y="2814949"/>
                  <a:pt x="4669155" y="2807039"/>
                </a:cubicBezTo>
                <a:cubicBezTo>
                  <a:pt x="4659879" y="2783849"/>
                  <a:pt x="4657624" y="2772343"/>
                  <a:pt x="4652010" y="2749889"/>
                </a:cubicBezTo>
                <a:cubicBezTo>
                  <a:pt x="4650105" y="2707979"/>
                  <a:pt x="4649086" y="2666019"/>
                  <a:pt x="4646295" y="2624159"/>
                </a:cubicBezTo>
                <a:cubicBezTo>
                  <a:pt x="4645273" y="2608834"/>
                  <a:pt x="4641182" y="2593786"/>
                  <a:pt x="4640580" y="2578439"/>
                </a:cubicBezTo>
                <a:cubicBezTo>
                  <a:pt x="4637369" y="2496565"/>
                  <a:pt x="4642283" y="2414295"/>
                  <a:pt x="4634865" y="2332694"/>
                </a:cubicBezTo>
                <a:cubicBezTo>
                  <a:pt x="4632683" y="2308696"/>
                  <a:pt x="4612005" y="2264114"/>
                  <a:pt x="4612005" y="2264114"/>
                </a:cubicBezTo>
                <a:cubicBezTo>
                  <a:pt x="4606045" y="2216433"/>
                  <a:pt x="4603682" y="2202631"/>
                  <a:pt x="4600575" y="2149814"/>
                </a:cubicBezTo>
                <a:cubicBezTo>
                  <a:pt x="4598111" y="2107933"/>
                  <a:pt x="4598206" y="2065904"/>
                  <a:pt x="4594860" y="2024084"/>
                </a:cubicBezTo>
                <a:cubicBezTo>
                  <a:pt x="4594380" y="2018079"/>
                  <a:pt x="4590606" y="2012783"/>
                  <a:pt x="4589145" y="2006939"/>
                </a:cubicBezTo>
                <a:cubicBezTo>
                  <a:pt x="4586789" y="1997515"/>
                  <a:pt x="4584714" y="1987992"/>
                  <a:pt x="4583430" y="1978364"/>
                </a:cubicBezTo>
                <a:cubicBezTo>
                  <a:pt x="4580900" y="1959387"/>
                  <a:pt x="4579620" y="1940264"/>
                  <a:pt x="4577715" y="1921214"/>
                </a:cubicBezTo>
                <a:cubicBezTo>
                  <a:pt x="4575810" y="1854539"/>
                  <a:pt x="4575506" y="1787799"/>
                  <a:pt x="4572000" y="1721189"/>
                </a:cubicBezTo>
                <a:cubicBezTo>
                  <a:pt x="4571683" y="1715173"/>
                  <a:pt x="4567137" y="1710008"/>
                  <a:pt x="4566285" y="1704044"/>
                </a:cubicBezTo>
                <a:cubicBezTo>
                  <a:pt x="4551348" y="1599485"/>
                  <a:pt x="4571601" y="1679788"/>
                  <a:pt x="4549140" y="1601174"/>
                </a:cubicBezTo>
                <a:cubicBezTo>
                  <a:pt x="4551045" y="1580219"/>
                  <a:pt x="4551879" y="1559139"/>
                  <a:pt x="4554855" y="1538309"/>
                </a:cubicBezTo>
                <a:cubicBezTo>
                  <a:pt x="4557602" y="1519077"/>
                  <a:pt x="4563331" y="1500360"/>
                  <a:pt x="4566285" y="1481159"/>
                </a:cubicBezTo>
                <a:lnTo>
                  <a:pt x="4577715" y="1406864"/>
                </a:lnTo>
                <a:cubicBezTo>
                  <a:pt x="4579620" y="1368764"/>
                  <a:pt x="4583430" y="1330712"/>
                  <a:pt x="4583430" y="1292564"/>
                </a:cubicBezTo>
                <a:cubicBezTo>
                  <a:pt x="4583430" y="1286540"/>
                  <a:pt x="4579022" y="1281300"/>
                  <a:pt x="4577715" y="1275419"/>
                </a:cubicBezTo>
                <a:cubicBezTo>
                  <a:pt x="4572087" y="1250095"/>
                  <a:pt x="4573876" y="1241042"/>
                  <a:pt x="4566285" y="1218269"/>
                </a:cubicBezTo>
                <a:cubicBezTo>
                  <a:pt x="4559955" y="1199279"/>
                  <a:pt x="4540462" y="1156675"/>
                  <a:pt x="4531995" y="1143974"/>
                </a:cubicBezTo>
                <a:lnTo>
                  <a:pt x="4509135" y="1109684"/>
                </a:lnTo>
                <a:cubicBezTo>
                  <a:pt x="4503880" y="1083409"/>
                  <a:pt x="4493076" y="1030984"/>
                  <a:pt x="4491990" y="1012529"/>
                </a:cubicBezTo>
                <a:cubicBezTo>
                  <a:pt x="4491420" y="1002832"/>
                  <a:pt x="4495800" y="993479"/>
                  <a:pt x="4497705" y="983954"/>
                </a:cubicBezTo>
                <a:cubicBezTo>
                  <a:pt x="4499610" y="959189"/>
                  <a:pt x="4501932" y="934453"/>
                  <a:pt x="4503420" y="909659"/>
                </a:cubicBezTo>
                <a:cubicBezTo>
                  <a:pt x="4507648" y="839198"/>
                  <a:pt x="4507537" y="768412"/>
                  <a:pt x="4514850" y="698204"/>
                </a:cubicBezTo>
                <a:cubicBezTo>
                  <a:pt x="4517100" y="676601"/>
                  <a:pt x="4526280" y="656294"/>
                  <a:pt x="4531995" y="635339"/>
                </a:cubicBezTo>
                <a:cubicBezTo>
                  <a:pt x="4533900" y="425789"/>
                  <a:pt x="4528705" y="216054"/>
                  <a:pt x="4537710" y="6689"/>
                </a:cubicBezTo>
                <a:cubicBezTo>
                  <a:pt x="4539123" y="-26166"/>
                  <a:pt x="4554855" y="70959"/>
                  <a:pt x="4554855" y="103844"/>
                </a:cubicBezTo>
                <a:lnTo>
                  <a:pt x="4554855" y="200999"/>
                </a:ln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306725"/>
      </p:ext>
    </p:extLst>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Content Placeholder 2"/>
          <p:cNvSpPr>
            <a:spLocks noGrp="1"/>
          </p:cNvSpPr>
          <p:nvPr>
            <p:ph sz="quarter" idx="1"/>
          </p:nvPr>
        </p:nvSpPr>
        <p:spPr>
          <a:xfrm>
            <a:off x="301625" y="1527175"/>
            <a:ext cx="8504238" cy="4873625"/>
          </a:xfrm>
        </p:spPr>
        <p:txBody>
          <a:bodyPr/>
          <a:lstStyle/>
          <a:p>
            <a:pPr eaLnBrk="1" hangingPunct="1"/>
            <a:endParaRPr lang="en-CA">
              <a:latin typeface="Arial" charset="0"/>
              <a:cs typeface="Times New Roman" pitchFamily="18" charset="0"/>
            </a:endParaRPr>
          </a:p>
        </p:txBody>
      </p:sp>
      <p:pic>
        <p:nvPicPr>
          <p:cNvPr id="32772" name="Picture 2" descr="http://www.schizophrenia.com/sz.images/sz.risk.odds.jpg"/>
          <p:cNvPicPr>
            <a:picLocks noChangeAspect="1" noChangeArrowheads="1"/>
          </p:cNvPicPr>
          <p:nvPr/>
        </p:nvPicPr>
        <p:blipFill>
          <a:blip r:embed="rId3"/>
          <a:srcRect/>
          <a:stretch>
            <a:fillRect/>
          </a:stretch>
        </p:blipFill>
        <p:spPr bwMode="auto">
          <a:xfrm>
            <a:off x="0" y="-304800"/>
            <a:ext cx="9124950" cy="7162800"/>
          </a:xfrm>
          <a:prstGeom prst="rect">
            <a:avLst/>
          </a:prstGeom>
          <a:noFill/>
          <a:ln w="9525">
            <a:noFill/>
            <a:miter lim="800000"/>
            <a:headEnd/>
            <a:tailEnd/>
          </a:ln>
        </p:spPr>
      </p:pic>
      <p:sp>
        <p:nvSpPr>
          <p:cNvPr id="32773" name="TextBox 4"/>
          <p:cNvSpPr txBox="1">
            <a:spLocks noChangeArrowheads="1"/>
          </p:cNvSpPr>
          <p:nvPr/>
        </p:nvSpPr>
        <p:spPr bwMode="auto">
          <a:xfrm>
            <a:off x="7067550" y="6488112"/>
            <a:ext cx="2057400" cy="369888"/>
          </a:xfrm>
          <a:prstGeom prst="rect">
            <a:avLst/>
          </a:prstGeom>
          <a:noFill/>
          <a:ln w="9525">
            <a:noFill/>
            <a:miter lim="800000"/>
            <a:headEnd/>
            <a:tailEnd/>
          </a:ln>
        </p:spPr>
        <p:txBody>
          <a:bodyPr>
            <a:spAutoFit/>
          </a:bodyPr>
          <a:lstStyle/>
          <a:p>
            <a:pPr rtl="1" eaLnBrk="1" hangingPunct="1"/>
            <a:r>
              <a:rPr lang="en-CA" dirty="0">
                <a:hlinkClick r:id="rId4"/>
              </a:rPr>
              <a:t>PLOS Medicine</a:t>
            </a:r>
            <a:endParaRPr lang="en-CA" dirty="0"/>
          </a:p>
        </p:txBody>
      </p:sp>
      <p:sp>
        <p:nvSpPr>
          <p:cNvPr id="5" name="Rectangle 4">
            <a:extLst>
              <a:ext uri="{FF2B5EF4-FFF2-40B4-BE49-F238E27FC236}">
                <a16:creationId xmlns:a16="http://schemas.microsoft.com/office/drawing/2014/main" id="{E3010E30-C5F7-4AFC-8A70-32D46D9C6197}"/>
              </a:ext>
            </a:extLst>
          </p:cNvPr>
          <p:cNvSpPr/>
          <p:nvPr/>
        </p:nvSpPr>
        <p:spPr>
          <a:xfrm>
            <a:off x="2819400" y="152400"/>
            <a:ext cx="63246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animEffect transition="in" filter="fade">
                                      <p:cBhvr>
                                        <p:cTn id="9" dur="500"/>
                                        <p:tgtEl>
                                          <p:spTgt spid="3277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0"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3545</TotalTime>
  <Words>1103</Words>
  <Application>Microsoft Office PowerPoint</Application>
  <PresentationFormat>On-screen Show (4:3)</PresentationFormat>
  <Paragraphs>184</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Georgia</vt:lpstr>
      <vt:lpstr>Wingdings</vt:lpstr>
      <vt:lpstr>Wingdings 2</vt:lpstr>
      <vt:lpstr>Civic</vt:lpstr>
      <vt:lpstr>SCHIZOPHRENIA</vt:lpstr>
      <vt:lpstr>PowerPoint Presentation</vt:lpstr>
      <vt:lpstr>PowerPoint Presentation</vt:lpstr>
      <vt:lpstr>PowerPoint Presentation</vt:lpstr>
      <vt:lpstr>Features of SCZ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 </vt:lpstr>
      <vt:lpstr>PowerPoint Presentation</vt:lpstr>
      <vt:lpstr>Clinical Features</vt:lpstr>
      <vt:lpstr>Mental Status Examination</vt:lpstr>
      <vt:lpstr>Prognosis</vt:lpstr>
      <vt:lpstr>Differential Diagnosis</vt:lpstr>
      <vt:lpstr>PowerPoint Presentation</vt:lpstr>
      <vt:lpstr>PowerPoint Presentation</vt:lpstr>
      <vt:lpstr>PowerPoint Presentation</vt:lpstr>
    </vt:vector>
  </TitlesOfParts>
  <Company>BEST FORUM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&amp; Other Psychotic Disorders</dc:title>
  <dc:creator>DR.FAHAD</dc:creator>
  <cp:lastModifiedBy>DR. MOHAMMED ALJAFFER</cp:lastModifiedBy>
  <cp:revision>95</cp:revision>
  <dcterms:created xsi:type="dcterms:W3CDTF">2008-07-14T10:23:52Z</dcterms:created>
  <dcterms:modified xsi:type="dcterms:W3CDTF">2019-10-21T05:39:23Z</dcterms:modified>
  <cp:contentStatus/>
</cp:coreProperties>
</file>