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x-wmf" Extension="wmf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9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10.xml"/>
  <Override ContentType="application/vnd.openxmlformats-officedocument.theme+xml" PartName="/ppt/theme/theme11.xml"/>
  <Override ContentType="application/vnd.openxmlformats-officedocument.theme+xml" PartName="/ppt/theme/theme12.xml"/>
  <Override ContentType="application/vnd.openxmlformats-officedocument.theme+xml" PartName="/ppt/theme/theme13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  <p:sldMasterId r:id="rId5" id="2147483660"/>
    <p:sldMasterId r:id="rId6" id="2147483672"/>
    <p:sldMasterId r:id="rId7" id="2147483684"/>
    <p:sldMasterId r:id="rId8" id="2147483696"/>
    <p:sldMasterId r:id="rId9" id="2147483708"/>
    <p:sldMasterId r:id="rId10" id="2147483720"/>
    <p:sldMasterId r:id="rId11" id="2147483732"/>
    <p:sldMasterId r:id="rId12" id="2147483744"/>
    <p:sldMasterId r:id="rId13" id="2147483756"/>
    <p:sldMasterId r:id="rId14" id="2147483768"/>
    <p:sldMasterId r:id="rId15" id="2147483780"/>
    <p:sldMasterId r:id="rId16" id="2147483792"/>
  </p:sldMasterIdLst>
  <p:sldIdLst>
    <p:sldId r:id="rId17" id="256"/>
    <p:sldId r:id="rId18" id="257"/>
    <p:sldId r:id="rId19" id="258"/>
    <p:sldId r:id="rId20" id="259"/>
    <p:sldId r:id="rId21" id="260"/>
    <p:sldId r:id="rId22" id="261"/>
    <p:sldId r:id="rId23" id="262"/>
    <p:sldId r:id="rId24" id="263"/>
    <p:sldId r:id="rId25" id="264"/>
    <p:sldId r:id="rId26" id="265"/>
    <p:sldId r:id="rId27" id="266"/>
    <p:sldId r:id="rId28" id="267"/>
    <p:sldId r:id="rId29" id="268"/>
    <p:sldId r:id="rId30" id="269"/>
    <p:sldId r:id="rId31" id="270"/>
    <p:sldId r:id="rId32" id="271"/>
    <p:sldId r:id="rId33" id="272"/>
    <p:sldId r:id="rId34" id="273"/>
    <p:sldId r:id="rId35" id="274"/>
    <p:sldId r:id="rId36" id="275"/>
    <p:sldId r:id="rId37" id="276"/>
    <p:sldId r:id="rId38" id="277"/>
    <p:sldId r:id="rId39" id="278"/>
    <p:sldId r:id="rId40" id="279"/>
    <p:sldId r:id="rId41" id="280"/>
    <p:sldId r:id="rId42" id="281"/>
    <p:sldId r:id="rId43" id="282"/>
    <p:sldId r:id="rId44" id="283"/>
    <p:sldId r:id="rId45" id="284"/>
    <p:sldId r:id="rId46" id="285"/>
    <p:sldId r:id="rId47" id="286"/>
  </p:sldIdLst>
  <p:sldSz cx="9144000" cy="6858000" type="screen4x3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>
      <a:defRPr lang="en-US">
        <a:uFillTx/>
      </a:defRPr>
    </a:defPPr>
    <a:lvl1pPr algn="l" defTabSz="9144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/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>
    <p:restoredLeft sz="15620"/>
    <p:restoredTop autoAdjust="0" sz="92293"/>
  </p:normalViewPr>
  <p:slideViewPr>
    <p:cSldViewPr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68"/>
          <a:sy d="100" n="68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576" y="60"/>
      </p:cViewPr>
      <p:guideLst>
        <p:guide orient="horz" pos="2160"/>
        <p:guide pos="2880"/>
      </p:guideLst>
    </p:cSldViewPr>
  </p:slid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00" n="100"/>
        <a:sy d="100" n="100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6200" cy="7620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slideMasters/slideMaster2.xml" Type="http://schemas.openxmlformats.org/officeDocument/2006/relationships/slideMaster"></Relationship><Relationship Id="rId6" Target="slideMasters/slideMaster3.xml" Type="http://schemas.openxmlformats.org/officeDocument/2006/relationships/slideMaster"></Relationship><Relationship Id="rId7" Target="slideMasters/slideMaster4.xml" Type="http://schemas.openxmlformats.org/officeDocument/2006/relationships/slideMaster"></Relationship><Relationship Id="rId8" Target="slideMasters/slideMaster5.xml" Type="http://schemas.openxmlformats.org/officeDocument/2006/relationships/slideMaster"></Relationship><Relationship Id="rId9" Target="slideMasters/slideMaster6.xml" Type="http://schemas.openxmlformats.org/officeDocument/2006/relationships/slideMaster"></Relationship><Relationship Id="rId10" Target="slideMasters/slideMaster7.xml" Type="http://schemas.openxmlformats.org/officeDocument/2006/relationships/slideMaster"></Relationship><Relationship Id="rId11" Target="slideMasters/slideMaster8.xml" Type="http://schemas.openxmlformats.org/officeDocument/2006/relationships/slideMaster"></Relationship><Relationship Id="rId12" Target="slideMasters/slideMaster9.xml" Type="http://schemas.openxmlformats.org/officeDocument/2006/relationships/slideMaster"></Relationship><Relationship Id="rId13" Target="slideMasters/slideMaster10.xml" Type="http://schemas.openxmlformats.org/officeDocument/2006/relationships/slideMaster"></Relationship><Relationship Id="rId14" Target="slideMasters/slideMaster11.xml" Type="http://schemas.openxmlformats.org/officeDocument/2006/relationships/slideMaster"></Relationship><Relationship Id="rId15" Target="slideMasters/slideMaster12.xml" Type="http://schemas.openxmlformats.org/officeDocument/2006/relationships/slideMaster"></Relationship><Relationship Id="rId16" Target="slideMasters/slideMaster13.xml" Type="http://schemas.openxmlformats.org/officeDocument/2006/relationships/slideMaster"></Relationship><Relationship Id="rId17" Target="slides/slide1.xml" Type="http://schemas.openxmlformats.org/officeDocument/2006/relationships/slide"></Relationship><Relationship Id="rId18" Target="slides/slide2.xml" Type="http://schemas.openxmlformats.org/officeDocument/2006/relationships/slide"></Relationship><Relationship Id="rId19" Target="slides/slide3.xml" Type="http://schemas.openxmlformats.org/officeDocument/2006/relationships/slide"></Relationship><Relationship Id="rId20" Target="slides/slide4.xml" Type="http://schemas.openxmlformats.org/officeDocument/2006/relationships/slide"></Relationship><Relationship Id="rId21" Target="slides/slide5.xml" Type="http://schemas.openxmlformats.org/officeDocument/2006/relationships/slide"></Relationship><Relationship Id="rId22" Target="slides/slide6.xml" Type="http://schemas.openxmlformats.org/officeDocument/2006/relationships/slide"></Relationship><Relationship Id="rId23" Target="slides/slide7.xml" Type="http://schemas.openxmlformats.org/officeDocument/2006/relationships/slide"></Relationship><Relationship Id="rId24" Target="slides/slide8.xml" Type="http://schemas.openxmlformats.org/officeDocument/2006/relationships/slide"></Relationship><Relationship Id="rId25" Target="slides/slide9.xml" Type="http://schemas.openxmlformats.org/officeDocument/2006/relationships/slide"></Relationship><Relationship Id="rId26" Target="slides/slide10.xml" Type="http://schemas.openxmlformats.org/officeDocument/2006/relationships/slide"></Relationship><Relationship Id="rId27" Target="slides/slide11.xml" Type="http://schemas.openxmlformats.org/officeDocument/2006/relationships/slide"></Relationship><Relationship Id="rId28" Target="slides/slide12.xml" Type="http://schemas.openxmlformats.org/officeDocument/2006/relationships/slide"></Relationship><Relationship Id="rId29" Target="slides/slide13.xml" Type="http://schemas.openxmlformats.org/officeDocument/2006/relationships/slide"></Relationship><Relationship Id="rId30" Target="slides/slide14.xml" Type="http://schemas.openxmlformats.org/officeDocument/2006/relationships/slide"></Relationship><Relationship Id="rId31" Target="slides/slide15.xml" Type="http://schemas.openxmlformats.org/officeDocument/2006/relationships/slide"></Relationship><Relationship Id="rId32" Target="slides/slide16.xml" Type="http://schemas.openxmlformats.org/officeDocument/2006/relationships/slide"></Relationship><Relationship Id="rId33" Target="slides/slide17.xml" Type="http://schemas.openxmlformats.org/officeDocument/2006/relationships/slide"></Relationship><Relationship Id="rId34" Target="slides/slide18.xml" Type="http://schemas.openxmlformats.org/officeDocument/2006/relationships/slide"></Relationship><Relationship Id="rId35" Target="slides/slide19.xml" Type="http://schemas.openxmlformats.org/officeDocument/2006/relationships/slide"></Relationship><Relationship Id="rId36" Target="slides/slide20.xml" Type="http://schemas.openxmlformats.org/officeDocument/2006/relationships/slide"></Relationship><Relationship Id="rId37" Target="slides/slide21.xml" Type="http://schemas.openxmlformats.org/officeDocument/2006/relationships/slide"></Relationship><Relationship Id="rId38" Target="slides/slide22.xml" Type="http://schemas.openxmlformats.org/officeDocument/2006/relationships/slide"></Relationship><Relationship Id="rId39" Target="slides/slide23.xml" Type="http://schemas.openxmlformats.org/officeDocument/2006/relationships/slide"></Relationship><Relationship Id="rId40" Target="slides/slide24.xml" Type="http://schemas.openxmlformats.org/officeDocument/2006/relationships/slide"></Relationship><Relationship Id="rId41" Target="slides/slide25.xml" Type="http://schemas.openxmlformats.org/officeDocument/2006/relationships/slide"></Relationship><Relationship Id="rId42" Target="slides/slide26.xml" Type="http://schemas.openxmlformats.org/officeDocument/2006/relationships/slide"></Relationship><Relationship Id="rId43" Target="slides/slide27.xml" Type="http://schemas.openxmlformats.org/officeDocument/2006/relationships/slide"></Relationship><Relationship Id="rId44" Target="slides/slide28.xml" Type="http://schemas.openxmlformats.org/officeDocument/2006/relationships/slide"></Relationship><Relationship Id="rId45" Target="slides/slide29.xml" Type="http://schemas.openxmlformats.org/officeDocument/2006/relationships/slide"></Relationship><Relationship Id="rId46" Target="slides/slide30.xml" Type="http://schemas.openxmlformats.org/officeDocument/2006/relationships/slide"></Relationship><Relationship Id="rId47" Target="slides/slide31.xml" Type="http://schemas.openxmlformats.org/officeDocument/2006/relationships/slide"></Relationship><Relationship Id="rId48" Target="theme/theme1.xml" Type="http://schemas.openxmlformats.org/officeDocument/2006/relationships/theme"></Relationship></Relationship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0.xml.rels><?xml version="1.0" standalone="yes" ?><Relationships xmlns="http://schemas.openxmlformats.org/package/2006/relationships"><Relationship Id="rId1" Target="../slideMasters/slideMaster10.xml" Type="http://schemas.openxmlformats.org/officeDocument/2006/relationships/slideMaster"></Relationship></Relationships>
</file>

<file path=ppt/slideLayouts/_rels/slideLayout101.xml.rels><?xml version="1.0" standalone="yes" ?><Relationships xmlns="http://schemas.openxmlformats.org/package/2006/relationships"><Relationship Id="rId1" Target="../slideMasters/slideMaster10.xml" Type="http://schemas.openxmlformats.org/officeDocument/2006/relationships/slideMaster"></Relationship></Relationships>
</file>

<file path=ppt/slideLayouts/_rels/slideLayout102.xml.rels><?xml version="1.0" standalone="yes" ?><Relationships xmlns="http://schemas.openxmlformats.org/package/2006/relationships"><Relationship Id="rId1" Target="../slideMasters/slideMaster10.xml" Type="http://schemas.openxmlformats.org/officeDocument/2006/relationships/slideMaster"></Relationship></Relationships>
</file>

<file path=ppt/slideLayouts/_rels/slideLayout103.xml.rels><?xml version="1.0" standalone="yes" ?><Relationships xmlns="http://schemas.openxmlformats.org/package/2006/relationships"><Relationship Id="rId1" Target="../slideMasters/slideMaster10.xml" Type="http://schemas.openxmlformats.org/officeDocument/2006/relationships/slideMaster"></Relationship></Relationships>
</file>

<file path=ppt/slideLayouts/_rels/slideLayout104.xml.rels><?xml version="1.0" standalone="yes" ?><Relationships xmlns="http://schemas.openxmlformats.org/package/2006/relationships"><Relationship Id="rId1" Target="../slideMasters/slideMaster10.xml" Type="http://schemas.openxmlformats.org/officeDocument/2006/relationships/slideMaster"></Relationship></Relationships>
</file>

<file path=ppt/slideLayouts/_rels/slideLayout105.xml.rels><?xml version="1.0" standalone="yes" ?><Relationships xmlns="http://schemas.openxmlformats.org/package/2006/relationships"><Relationship Id="rId1" Target="../slideMasters/slideMaster10.xml" Type="http://schemas.openxmlformats.org/officeDocument/2006/relationships/slideMaster"></Relationship></Relationships>
</file>

<file path=ppt/slideLayouts/_rels/slideLayout106.xml.rels><?xml version="1.0" standalone="yes" ?><Relationships xmlns="http://schemas.openxmlformats.org/package/2006/relationships"><Relationship Id="rId1" Target="../slideMasters/slideMaster10.xml" Type="http://schemas.openxmlformats.org/officeDocument/2006/relationships/slideMaster"></Relationship></Relationships>
</file>

<file path=ppt/slideLayouts/_rels/slideLayout107.xml.rels><?xml version="1.0" standalone="yes" ?><Relationships xmlns="http://schemas.openxmlformats.org/package/2006/relationships"><Relationship Id="rId1" Target="../slideMasters/slideMaster10.xml" Type="http://schemas.openxmlformats.org/officeDocument/2006/relationships/slideMaster"></Relationship></Relationships>
</file>

<file path=ppt/slideLayouts/_rels/slideLayout108.xml.rels><?xml version="1.0" standalone="yes" ?><Relationships xmlns="http://schemas.openxmlformats.org/package/2006/relationships"><Relationship Id="rId1" Target="../slideMasters/slideMaster10.xml" Type="http://schemas.openxmlformats.org/officeDocument/2006/relationships/slideMaster"></Relationship></Relationships>
</file>

<file path=ppt/slideLayouts/_rels/slideLayout109.xml.rels><?xml version="1.0" standalone="yes" ?><Relationships xmlns="http://schemas.openxmlformats.org/package/2006/relationships"><Relationship Id="rId1" Target="../slideMasters/slideMaster10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0.xml.rels><?xml version="1.0" standalone="yes" ?><Relationships xmlns="http://schemas.openxmlformats.org/package/2006/relationships"><Relationship Id="rId1" Target="../slideMasters/slideMaster10.xml" Type="http://schemas.openxmlformats.org/officeDocument/2006/relationships/slideMaster"></Relationship></Relationships>
</file>

<file path=ppt/slideLayouts/_rels/slideLayout111.xml.rels><?xml version="1.0" standalone="yes" ?><Relationships xmlns="http://schemas.openxmlformats.org/package/2006/relationships"><Relationship Id="rId1" Target="../slideMasters/slideMaster11.xml" Type="http://schemas.openxmlformats.org/officeDocument/2006/relationships/slideMaster"></Relationship></Relationships>
</file>

<file path=ppt/slideLayouts/_rels/slideLayout112.xml.rels><?xml version="1.0" standalone="yes" ?><Relationships xmlns="http://schemas.openxmlformats.org/package/2006/relationships"><Relationship Id="rId1" Target="../slideMasters/slideMaster11.xml" Type="http://schemas.openxmlformats.org/officeDocument/2006/relationships/slideMaster"></Relationship></Relationships>
</file>

<file path=ppt/slideLayouts/_rels/slideLayout113.xml.rels><?xml version="1.0" standalone="yes" ?><Relationships xmlns="http://schemas.openxmlformats.org/package/2006/relationships"><Relationship Id="rId1" Target="../slideMasters/slideMaster11.xml" Type="http://schemas.openxmlformats.org/officeDocument/2006/relationships/slideMaster"></Relationship></Relationships>
</file>

<file path=ppt/slideLayouts/_rels/slideLayout114.xml.rels><?xml version="1.0" standalone="yes" ?><Relationships xmlns="http://schemas.openxmlformats.org/package/2006/relationships"><Relationship Id="rId1" Target="../slideMasters/slideMaster11.xml" Type="http://schemas.openxmlformats.org/officeDocument/2006/relationships/slideMaster"></Relationship></Relationships>
</file>

<file path=ppt/slideLayouts/_rels/slideLayout115.xml.rels><?xml version="1.0" standalone="yes" ?><Relationships xmlns="http://schemas.openxmlformats.org/package/2006/relationships"><Relationship Id="rId1" Target="../slideMasters/slideMaster11.xml" Type="http://schemas.openxmlformats.org/officeDocument/2006/relationships/slideMaster"></Relationship></Relationships>
</file>

<file path=ppt/slideLayouts/_rels/slideLayout116.xml.rels><?xml version="1.0" standalone="yes" ?><Relationships xmlns="http://schemas.openxmlformats.org/package/2006/relationships"><Relationship Id="rId1" Target="../slideMasters/slideMaster11.xml" Type="http://schemas.openxmlformats.org/officeDocument/2006/relationships/slideMaster"></Relationship></Relationships>
</file>

<file path=ppt/slideLayouts/_rels/slideLayout117.xml.rels><?xml version="1.0" standalone="yes" ?><Relationships xmlns="http://schemas.openxmlformats.org/package/2006/relationships"><Relationship Id="rId1" Target="../slideMasters/slideMaster11.xml" Type="http://schemas.openxmlformats.org/officeDocument/2006/relationships/slideMaster"></Relationship></Relationships>
</file>

<file path=ppt/slideLayouts/_rels/slideLayout118.xml.rels><?xml version="1.0" standalone="yes" ?><Relationships xmlns="http://schemas.openxmlformats.org/package/2006/relationships"><Relationship Id="rId1" Target="../slideMasters/slideMaster11.xml" Type="http://schemas.openxmlformats.org/officeDocument/2006/relationships/slideMaster"></Relationship></Relationships>
</file>

<file path=ppt/slideLayouts/_rels/slideLayout119.xml.rels><?xml version="1.0" standalone="yes" ?><Relationships xmlns="http://schemas.openxmlformats.org/package/2006/relationships"><Relationship Id="rId1" Target="../slideMasters/slideMaster11.xml" Type="http://schemas.openxmlformats.org/officeDocument/2006/relationships/slideMaster"></Relationship></Relationships>
</file>

<file path=ppt/slideLayouts/_rels/slideLayout12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20.xml.rels><?xml version="1.0" standalone="yes" ?><Relationships xmlns="http://schemas.openxmlformats.org/package/2006/relationships"><Relationship Id="rId1" Target="../slideMasters/slideMaster11.xml" Type="http://schemas.openxmlformats.org/officeDocument/2006/relationships/slideMaster"></Relationship></Relationships>
</file>

<file path=ppt/slideLayouts/_rels/slideLayout121.xml.rels><?xml version="1.0" standalone="yes" ?><Relationships xmlns="http://schemas.openxmlformats.org/package/2006/relationships"><Relationship Id="rId1" Target="../slideMasters/slideMaster11.xml" Type="http://schemas.openxmlformats.org/officeDocument/2006/relationships/slideMaster"></Relationship></Relationships>
</file>

<file path=ppt/slideLayouts/_rels/slideLayout122.xml.rels><?xml version="1.0" standalone="yes" ?><Relationships xmlns="http://schemas.openxmlformats.org/package/2006/relationships"><Relationship Id="rId1" Target="../slideMasters/slideMaster12.xml" Type="http://schemas.openxmlformats.org/officeDocument/2006/relationships/slideMaster"></Relationship></Relationships>
</file>

<file path=ppt/slideLayouts/_rels/slideLayout123.xml.rels><?xml version="1.0" standalone="yes" ?><Relationships xmlns="http://schemas.openxmlformats.org/package/2006/relationships"><Relationship Id="rId1" Target="../slideMasters/slideMaster12.xml" Type="http://schemas.openxmlformats.org/officeDocument/2006/relationships/slideMaster"></Relationship></Relationships>
</file>

<file path=ppt/slideLayouts/_rels/slideLayout124.xml.rels><?xml version="1.0" standalone="yes" ?><Relationships xmlns="http://schemas.openxmlformats.org/package/2006/relationships"><Relationship Id="rId1" Target="../slideMasters/slideMaster12.xml" Type="http://schemas.openxmlformats.org/officeDocument/2006/relationships/slideMaster"></Relationship></Relationships>
</file>

<file path=ppt/slideLayouts/_rels/slideLayout125.xml.rels><?xml version="1.0" standalone="yes" ?><Relationships xmlns="http://schemas.openxmlformats.org/package/2006/relationships"><Relationship Id="rId1" Target="../slideMasters/slideMaster12.xml" Type="http://schemas.openxmlformats.org/officeDocument/2006/relationships/slideMaster"></Relationship></Relationships>
</file>

<file path=ppt/slideLayouts/_rels/slideLayout126.xml.rels><?xml version="1.0" standalone="yes" ?><Relationships xmlns="http://schemas.openxmlformats.org/package/2006/relationships"><Relationship Id="rId1" Target="../slideMasters/slideMaster12.xml" Type="http://schemas.openxmlformats.org/officeDocument/2006/relationships/slideMaster"></Relationship></Relationships>
</file>

<file path=ppt/slideLayouts/_rels/slideLayout127.xml.rels><?xml version="1.0" standalone="yes" ?><Relationships xmlns="http://schemas.openxmlformats.org/package/2006/relationships"><Relationship Id="rId1" Target="../slideMasters/slideMaster12.xml" Type="http://schemas.openxmlformats.org/officeDocument/2006/relationships/slideMaster"></Relationship></Relationships>
</file>

<file path=ppt/slideLayouts/_rels/slideLayout128.xml.rels><?xml version="1.0" standalone="yes" ?><Relationships xmlns="http://schemas.openxmlformats.org/package/2006/relationships"><Relationship Id="rId1" Target="../slideMasters/slideMaster12.xml" Type="http://schemas.openxmlformats.org/officeDocument/2006/relationships/slideMaster"></Relationship></Relationships>
</file>

<file path=ppt/slideLayouts/_rels/slideLayout129.xml.rels><?xml version="1.0" standalone="yes" ?><Relationships xmlns="http://schemas.openxmlformats.org/package/2006/relationships"><Relationship Id="rId1" Target="../slideMasters/slideMaster12.xml" Type="http://schemas.openxmlformats.org/officeDocument/2006/relationships/slideMaster"></Relationship></Relationships>
</file>

<file path=ppt/slideLayouts/_rels/slideLayout13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30.xml.rels><?xml version="1.0" standalone="yes" ?><Relationships xmlns="http://schemas.openxmlformats.org/package/2006/relationships"><Relationship Id="rId1" Target="../slideMasters/slideMaster12.xml" Type="http://schemas.openxmlformats.org/officeDocument/2006/relationships/slideMaster"></Relationship></Relationships>
</file>

<file path=ppt/slideLayouts/_rels/slideLayout131.xml.rels><?xml version="1.0" standalone="yes" ?><Relationships xmlns="http://schemas.openxmlformats.org/package/2006/relationships"><Relationship Id="rId1" Target="../slideMasters/slideMaster12.xml" Type="http://schemas.openxmlformats.org/officeDocument/2006/relationships/slideMaster"></Relationship></Relationships>
</file>

<file path=ppt/slideLayouts/_rels/slideLayout132.xml.rels><?xml version="1.0" standalone="yes" ?><Relationships xmlns="http://schemas.openxmlformats.org/package/2006/relationships"><Relationship Id="rId1" Target="../slideMasters/slideMaster12.xml" Type="http://schemas.openxmlformats.org/officeDocument/2006/relationships/slideMaster"></Relationship></Relationships>
</file>

<file path=ppt/slideLayouts/_rels/slideLayout133.xml.rels><?xml version="1.0" standalone="yes" ?><Relationships xmlns="http://schemas.openxmlformats.org/package/2006/relationships"><Relationship Id="rId1" Target="../slideMasters/slideMaster13.xml" Type="http://schemas.openxmlformats.org/officeDocument/2006/relationships/slideMaster"></Relationship></Relationships>
</file>

<file path=ppt/slideLayouts/_rels/slideLayout134.xml.rels><?xml version="1.0" standalone="yes" ?><Relationships xmlns="http://schemas.openxmlformats.org/package/2006/relationships"><Relationship Id="rId1" Target="../slideMasters/slideMaster13.xml" Type="http://schemas.openxmlformats.org/officeDocument/2006/relationships/slideMaster"></Relationship></Relationships>
</file>

<file path=ppt/slideLayouts/_rels/slideLayout135.xml.rels><?xml version="1.0" standalone="yes" ?><Relationships xmlns="http://schemas.openxmlformats.org/package/2006/relationships"><Relationship Id="rId1" Target="../slideMasters/slideMaster13.xml" Type="http://schemas.openxmlformats.org/officeDocument/2006/relationships/slideMaster"></Relationship></Relationships>
</file>

<file path=ppt/slideLayouts/_rels/slideLayout136.xml.rels><?xml version="1.0" standalone="yes" ?><Relationships xmlns="http://schemas.openxmlformats.org/package/2006/relationships"><Relationship Id="rId1" Target="../slideMasters/slideMaster13.xml" Type="http://schemas.openxmlformats.org/officeDocument/2006/relationships/slideMaster"></Relationship></Relationships>
</file>

<file path=ppt/slideLayouts/_rels/slideLayout137.xml.rels><?xml version="1.0" standalone="yes" ?><Relationships xmlns="http://schemas.openxmlformats.org/package/2006/relationships"><Relationship Id="rId1" Target="../slideMasters/slideMaster13.xml" Type="http://schemas.openxmlformats.org/officeDocument/2006/relationships/slideMaster"></Relationship></Relationships>
</file>

<file path=ppt/slideLayouts/_rels/slideLayout138.xml.rels><?xml version="1.0" standalone="yes" ?><Relationships xmlns="http://schemas.openxmlformats.org/package/2006/relationships"><Relationship Id="rId1" Target="../slideMasters/slideMaster13.xml" Type="http://schemas.openxmlformats.org/officeDocument/2006/relationships/slideMaster"></Relationship></Relationships>
</file>

<file path=ppt/slideLayouts/_rels/slideLayout139.xml.rels><?xml version="1.0" standalone="yes" ?><Relationships xmlns="http://schemas.openxmlformats.org/package/2006/relationships"><Relationship Id="rId1" Target="../slideMasters/slideMaster13.xml" Type="http://schemas.openxmlformats.org/officeDocument/2006/relationships/slideMaster"></Relationship></Relationships>
</file>

<file path=ppt/slideLayouts/_rels/slideLayout14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40.xml.rels><?xml version="1.0" standalone="yes" ?><Relationships xmlns="http://schemas.openxmlformats.org/package/2006/relationships"><Relationship Id="rId1" Target="../slideMasters/slideMaster13.xml" Type="http://schemas.openxmlformats.org/officeDocument/2006/relationships/slideMaster"></Relationship></Relationships>
</file>

<file path=ppt/slideLayouts/_rels/slideLayout141.xml.rels><?xml version="1.0" standalone="yes" ?><Relationships xmlns="http://schemas.openxmlformats.org/package/2006/relationships"><Relationship Id="rId1" Target="../slideMasters/slideMaster13.xml" Type="http://schemas.openxmlformats.org/officeDocument/2006/relationships/slideMaster"></Relationship></Relationships>
</file>

<file path=ppt/slideLayouts/_rels/slideLayout142.xml.rels><?xml version="1.0" standalone="yes" ?><Relationships xmlns="http://schemas.openxmlformats.org/package/2006/relationships"><Relationship Id="rId1" Target="../slideMasters/slideMaster13.xml" Type="http://schemas.openxmlformats.org/officeDocument/2006/relationships/slideMaster"></Relationship></Relationships>
</file>

<file path=ppt/slideLayouts/_rels/slideLayout143.xml.rels><?xml version="1.0" standalone="yes" ?><Relationships xmlns="http://schemas.openxmlformats.org/package/2006/relationships"><Relationship Id="rId1" Target="../slideMasters/slideMaster13.xml" Type="http://schemas.openxmlformats.org/officeDocument/2006/relationships/slideMaster"></Relationship></Relationships>
</file>

<file path=ppt/slideLayouts/_rels/slideLayout15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6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7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8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9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0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1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2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3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24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25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26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27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28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29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0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31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32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33.xml.rels><?xml version="1.0" standalone="yes" ?><Relationships xmlns="http://schemas.openxmlformats.org/package/2006/relationships"><Relationship Id="rId1" Target="../slideMasters/slideMaster3.xml" Type="http://schemas.openxmlformats.org/officeDocument/2006/relationships/slideMaster"></Relationship></Relationships>
</file>

<file path=ppt/slideLayouts/_rels/slideLayout34.xml.rels><?xml version="1.0" standalone="yes" ?><Relationships xmlns="http://schemas.openxmlformats.org/package/2006/relationships"><Relationship Id="rId1" Target="../slideMasters/slideMaster4.xml" Type="http://schemas.openxmlformats.org/officeDocument/2006/relationships/slideMaster"></Relationship></Relationships>
</file>

<file path=ppt/slideLayouts/_rels/slideLayout35.xml.rels><?xml version="1.0" standalone="yes" ?><Relationships xmlns="http://schemas.openxmlformats.org/package/2006/relationships"><Relationship Id="rId1" Target="../slideMasters/slideMaster4.xml" Type="http://schemas.openxmlformats.org/officeDocument/2006/relationships/slideMaster"></Relationship></Relationships>
</file>

<file path=ppt/slideLayouts/_rels/slideLayout36.xml.rels><?xml version="1.0" standalone="yes" ?><Relationships xmlns="http://schemas.openxmlformats.org/package/2006/relationships"><Relationship Id="rId1" Target="../slideMasters/slideMaster4.xml" Type="http://schemas.openxmlformats.org/officeDocument/2006/relationships/slideMaster"></Relationship></Relationships>
</file>

<file path=ppt/slideLayouts/_rels/slideLayout37.xml.rels><?xml version="1.0" standalone="yes" ?><Relationships xmlns="http://schemas.openxmlformats.org/package/2006/relationships"><Relationship Id="rId1" Target="../slideMasters/slideMaster4.xml" Type="http://schemas.openxmlformats.org/officeDocument/2006/relationships/slideMaster"></Relationship></Relationships>
</file>

<file path=ppt/slideLayouts/_rels/slideLayout38.xml.rels><?xml version="1.0" standalone="yes" ?><Relationships xmlns="http://schemas.openxmlformats.org/package/2006/relationships"><Relationship Id="rId1" Target="../slideMasters/slideMaster4.xml" Type="http://schemas.openxmlformats.org/officeDocument/2006/relationships/slideMaster"></Relationship></Relationships>
</file>

<file path=ppt/slideLayouts/_rels/slideLayout39.xml.rels><?xml version="1.0" standalone="yes" ?><Relationships xmlns="http://schemas.openxmlformats.org/package/2006/relationships"><Relationship Id="rId1" Target="../slideMasters/slideMaster4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0.xml.rels><?xml version="1.0" standalone="yes" ?><Relationships xmlns="http://schemas.openxmlformats.org/package/2006/relationships"><Relationship Id="rId1" Target="../slideMasters/slideMaster4.xml" Type="http://schemas.openxmlformats.org/officeDocument/2006/relationships/slideMaster"></Relationship></Relationships>
</file>

<file path=ppt/slideLayouts/_rels/slideLayout41.xml.rels><?xml version="1.0" standalone="yes" ?><Relationships xmlns="http://schemas.openxmlformats.org/package/2006/relationships"><Relationship Id="rId1" Target="../slideMasters/slideMaster4.xml" Type="http://schemas.openxmlformats.org/officeDocument/2006/relationships/slideMaster"></Relationship></Relationships>
</file>

<file path=ppt/slideLayouts/_rels/slideLayout42.xml.rels><?xml version="1.0" standalone="yes" ?><Relationships xmlns="http://schemas.openxmlformats.org/package/2006/relationships"><Relationship Id="rId1" Target="../slideMasters/slideMaster4.xml" Type="http://schemas.openxmlformats.org/officeDocument/2006/relationships/slideMaster"></Relationship></Relationships>
</file>

<file path=ppt/slideLayouts/_rels/slideLayout43.xml.rels><?xml version="1.0" standalone="yes" ?><Relationships xmlns="http://schemas.openxmlformats.org/package/2006/relationships"><Relationship Id="rId1" Target="../slideMasters/slideMaster4.xml" Type="http://schemas.openxmlformats.org/officeDocument/2006/relationships/slideMaster"></Relationship></Relationships>
</file>

<file path=ppt/slideLayouts/_rels/slideLayout44.xml.rels><?xml version="1.0" standalone="yes" ?><Relationships xmlns="http://schemas.openxmlformats.org/package/2006/relationships"><Relationship Id="rId1" Target="../slideMasters/slideMaster4.xml" Type="http://schemas.openxmlformats.org/officeDocument/2006/relationships/slideMaster"></Relationship></Relationships>
</file>

<file path=ppt/slideLayouts/_rels/slideLayout45.xml.rels><?xml version="1.0" standalone="yes" ?><Relationships xmlns="http://schemas.openxmlformats.org/package/2006/relationships"><Relationship Id="rId1" Target="../slideMasters/slideMaster5.xml" Type="http://schemas.openxmlformats.org/officeDocument/2006/relationships/slideMaster"></Relationship></Relationships>
</file>

<file path=ppt/slideLayouts/_rels/slideLayout46.xml.rels><?xml version="1.0" standalone="yes" ?><Relationships xmlns="http://schemas.openxmlformats.org/package/2006/relationships"><Relationship Id="rId1" Target="../slideMasters/slideMaster5.xml" Type="http://schemas.openxmlformats.org/officeDocument/2006/relationships/slideMaster"></Relationship></Relationships>
</file>

<file path=ppt/slideLayouts/_rels/slideLayout47.xml.rels><?xml version="1.0" standalone="yes" ?><Relationships xmlns="http://schemas.openxmlformats.org/package/2006/relationships"><Relationship Id="rId1" Target="../slideMasters/slideMaster5.xml" Type="http://schemas.openxmlformats.org/officeDocument/2006/relationships/slideMaster"></Relationship></Relationships>
</file>

<file path=ppt/slideLayouts/_rels/slideLayout48.xml.rels><?xml version="1.0" standalone="yes" ?><Relationships xmlns="http://schemas.openxmlformats.org/package/2006/relationships"><Relationship Id="rId1" Target="../slideMasters/slideMaster5.xml" Type="http://schemas.openxmlformats.org/officeDocument/2006/relationships/slideMaster"></Relationship></Relationships>
</file>

<file path=ppt/slideLayouts/_rels/slideLayout49.xml.rels><?xml version="1.0" standalone="yes" ?><Relationships xmlns="http://schemas.openxmlformats.org/package/2006/relationships"><Relationship Id="rId1" Target="../slideMasters/slideMaster5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0.xml.rels><?xml version="1.0" standalone="yes" ?><Relationships xmlns="http://schemas.openxmlformats.org/package/2006/relationships"><Relationship Id="rId1" Target="../slideMasters/slideMaster5.xml" Type="http://schemas.openxmlformats.org/officeDocument/2006/relationships/slideMaster"></Relationship></Relationships>
</file>

<file path=ppt/slideLayouts/_rels/slideLayout51.xml.rels><?xml version="1.0" standalone="yes" ?><Relationships xmlns="http://schemas.openxmlformats.org/package/2006/relationships"><Relationship Id="rId1" Target="../slideMasters/slideMaster5.xml" Type="http://schemas.openxmlformats.org/officeDocument/2006/relationships/slideMaster"></Relationship></Relationships>
</file>

<file path=ppt/slideLayouts/_rels/slideLayout52.xml.rels><?xml version="1.0" standalone="yes" ?><Relationships xmlns="http://schemas.openxmlformats.org/package/2006/relationships"><Relationship Id="rId1" Target="../slideMasters/slideMaster5.xml" Type="http://schemas.openxmlformats.org/officeDocument/2006/relationships/slideMaster"></Relationship></Relationships>
</file>

<file path=ppt/slideLayouts/_rels/slideLayout53.xml.rels><?xml version="1.0" standalone="yes" ?><Relationships xmlns="http://schemas.openxmlformats.org/package/2006/relationships"><Relationship Id="rId1" Target="../slideMasters/slideMaster5.xml" Type="http://schemas.openxmlformats.org/officeDocument/2006/relationships/slideMaster"></Relationship></Relationships>
</file>

<file path=ppt/slideLayouts/_rels/slideLayout54.xml.rels><?xml version="1.0" standalone="yes" ?><Relationships xmlns="http://schemas.openxmlformats.org/package/2006/relationships"><Relationship Id="rId1" Target="../slideMasters/slideMaster5.xml" Type="http://schemas.openxmlformats.org/officeDocument/2006/relationships/slideMaster"></Relationship></Relationships>
</file>

<file path=ppt/slideLayouts/_rels/slideLayout55.xml.rels><?xml version="1.0" standalone="yes" ?><Relationships xmlns="http://schemas.openxmlformats.org/package/2006/relationships"><Relationship Id="rId1" Target="../slideMasters/slideMaster5.xml" Type="http://schemas.openxmlformats.org/officeDocument/2006/relationships/slideMaster"></Relationship></Relationships>
</file>

<file path=ppt/slideLayouts/_rels/slideLayout56.xml.rels><?xml version="1.0" standalone="yes" ?><Relationships xmlns="http://schemas.openxmlformats.org/package/2006/relationships"><Relationship Id="rId1" Target="../slideMasters/slideMaster6.xml" Type="http://schemas.openxmlformats.org/officeDocument/2006/relationships/slideMaster"></Relationship></Relationships>
</file>

<file path=ppt/slideLayouts/_rels/slideLayout57.xml.rels><?xml version="1.0" standalone="yes" ?><Relationships xmlns="http://schemas.openxmlformats.org/package/2006/relationships"><Relationship Id="rId1" Target="../slideMasters/slideMaster6.xml" Type="http://schemas.openxmlformats.org/officeDocument/2006/relationships/slideMaster"></Relationship></Relationships>
</file>

<file path=ppt/slideLayouts/_rels/slideLayout58.xml.rels><?xml version="1.0" standalone="yes" ?><Relationships xmlns="http://schemas.openxmlformats.org/package/2006/relationships"><Relationship Id="rId1" Target="../slideMasters/slideMaster6.xml" Type="http://schemas.openxmlformats.org/officeDocument/2006/relationships/slideMaster"></Relationship></Relationships>
</file>

<file path=ppt/slideLayouts/_rels/slideLayout59.xml.rels><?xml version="1.0" standalone="yes" ?><Relationships xmlns="http://schemas.openxmlformats.org/package/2006/relationships"><Relationship Id="rId1" Target="../slideMasters/slideMaster6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0.xml.rels><?xml version="1.0" standalone="yes" ?><Relationships xmlns="http://schemas.openxmlformats.org/package/2006/relationships"><Relationship Id="rId1" Target="../slideMasters/slideMaster6.xml" Type="http://schemas.openxmlformats.org/officeDocument/2006/relationships/slideMaster"></Relationship></Relationships>
</file>

<file path=ppt/slideLayouts/_rels/slideLayout61.xml.rels><?xml version="1.0" standalone="yes" ?><Relationships xmlns="http://schemas.openxmlformats.org/package/2006/relationships"><Relationship Id="rId1" Target="../slideMasters/slideMaster6.xml" Type="http://schemas.openxmlformats.org/officeDocument/2006/relationships/slideMaster"></Relationship></Relationships>
</file>

<file path=ppt/slideLayouts/_rels/slideLayout62.xml.rels><?xml version="1.0" standalone="yes" ?><Relationships xmlns="http://schemas.openxmlformats.org/package/2006/relationships"><Relationship Id="rId1" Target="../slideMasters/slideMaster6.xml" Type="http://schemas.openxmlformats.org/officeDocument/2006/relationships/slideMaster"></Relationship></Relationships>
</file>

<file path=ppt/slideLayouts/_rels/slideLayout63.xml.rels><?xml version="1.0" standalone="yes" ?><Relationships xmlns="http://schemas.openxmlformats.org/package/2006/relationships"><Relationship Id="rId1" Target="../slideMasters/slideMaster6.xml" Type="http://schemas.openxmlformats.org/officeDocument/2006/relationships/slideMaster"></Relationship></Relationships>
</file>

<file path=ppt/slideLayouts/_rels/slideLayout64.xml.rels><?xml version="1.0" standalone="yes" ?><Relationships xmlns="http://schemas.openxmlformats.org/package/2006/relationships"><Relationship Id="rId1" Target="../slideMasters/slideMaster6.xml" Type="http://schemas.openxmlformats.org/officeDocument/2006/relationships/slideMaster"></Relationship></Relationships>
</file>

<file path=ppt/slideLayouts/_rels/slideLayout65.xml.rels><?xml version="1.0" standalone="yes" ?><Relationships xmlns="http://schemas.openxmlformats.org/package/2006/relationships"><Relationship Id="rId1" Target="../slideMasters/slideMaster6.xml" Type="http://schemas.openxmlformats.org/officeDocument/2006/relationships/slideMaster"></Relationship></Relationships>
</file>

<file path=ppt/slideLayouts/_rels/slideLayout66.xml.rels><?xml version="1.0" standalone="yes" ?><Relationships xmlns="http://schemas.openxmlformats.org/package/2006/relationships"><Relationship Id="rId1" Target="../slideMasters/slideMaster6.xml" Type="http://schemas.openxmlformats.org/officeDocument/2006/relationships/slideMaster"></Relationship></Relationships>
</file>

<file path=ppt/slideLayouts/_rels/slideLayout67.xml.rels><?xml version="1.0" standalone="yes" ?><Relationships xmlns="http://schemas.openxmlformats.org/package/2006/relationships"><Relationship Id="rId1" Target="../slideMasters/slideMaster7.xml" Type="http://schemas.openxmlformats.org/officeDocument/2006/relationships/slideMaster"></Relationship></Relationships>
</file>

<file path=ppt/slideLayouts/_rels/slideLayout68.xml.rels><?xml version="1.0" standalone="yes" ?><Relationships xmlns="http://schemas.openxmlformats.org/package/2006/relationships"><Relationship Id="rId1" Target="../slideMasters/slideMaster7.xml" Type="http://schemas.openxmlformats.org/officeDocument/2006/relationships/slideMaster"></Relationship></Relationships>
</file>

<file path=ppt/slideLayouts/_rels/slideLayout69.xml.rels><?xml version="1.0" standalone="yes" ?><Relationships xmlns="http://schemas.openxmlformats.org/package/2006/relationships"><Relationship Id="rId1" Target="../slideMasters/slideMaster7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0.xml.rels><?xml version="1.0" standalone="yes" ?><Relationships xmlns="http://schemas.openxmlformats.org/package/2006/relationships"><Relationship Id="rId1" Target="../slideMasters/slideMaster7.xml" Type="http://schemas.openxmlformats.org/officeDocument/2006/relationships/slideMaster"></Relationship></Relationships>
</file>

<file path=ppt/slideLayouts/_rels/slideLayout71.xml.rels><?xml version="1.0" standalone="yes" ?><Relationships xmlns="http://schemas.openxmlformats.org/package/2006/relationships"><Relationship Id="rId1" Target="../slideMasters/slideMaster7.xml" Type="http://schemas.openxmlformats.org/officeDocument/2006/relationships/slideMaster"></Relationship></Relationships>
</file>

<file path=ppt/slideLayouts/_rels/slideLayout72.xml.rels><?xml version="1.0" standalone="yes" ?><Relationships xmlns="http://schemas.openxmlformats.org/package/2006/relationships"><Relationship Id="rId1" Target="../slideMasters/slideMaster7.xml" Type="http://schemas.openxmlformats.org/officeDocument/2006/relationships/slideMaster"></Relationship></Relationships>
</file>

<file path=ppt/slideLayouts/_rels/slideLayout73.xml.rels><?xml version="1.0" standalone="yes" ?><Relationships xmlns="http://schemas.openxmlformats.org/package/2006/relationships"><Relationship Id="rId1" Target="../slideMasters/slideMaster7.xml" Type="http://schemas.openxmlformats.org/officeDocument/2006/relationships/slideMaster"></Relationship></Relationships>
</file>

<file path=ppt/slideLayouts/_rels/slideLayout74.xml.rels><?xml version="1.0" standalone="yes" ?><Relationships xmlns="http://schemas.openxmlformats.org/package/2006/relationships"><Relationship Id="rId1" Target="../slideMasters/slideMaster7.xml" Type="http://schemas.openxmlformats.org/officeDocument/2006/relationships/slideMaster"></Relationship></Relationships>
</file>

<file path=ppt/slideLayouts/_rels/slideLayout75.xml.rels><?xml version="1.0" standalone="yes" ?><Relationships xmlns="http://schemas.openxmlformats.org/package/2006/relationships"><Relationship Id="rId1" Target="../slideMasters/slideMaster7.xml" Type="http://schemas.openxmlformats.org/officeDocument/2006/relationships/slideMaster"></Relationship></Relationships>
</file>

<file path=ppt/slideLayouts/_rels/slideLayout76.xml.rels><?xml version="1.0" standalone="yes" ?><Relationships xmlns="http://schemas.openxmlformats.org/package/2006/relationships"><Relationship Id="rId1" Target="../slideMasters/slideMaster7.xml" Type="http://schemas.openxmlformats.org/officeDocument/2006/relationships/slideMaster"></Relationship></Relationships>
</file>

<file path=ppt/slideLayouts/_rels/slideLayout77.xml.rels><?xml version="1.0" standalone="yes" ?><Relationships xmlns="http://schemas.openxmlformats.org/package/2006/relationships"><Relationship Id="rId1" Target="../slideMasters/slideMaster7.xml" Type="http://schemas.openxmlformats.org/officeDocument/2006/relationships/slideMaster"></Relationship></Relationships>
</file>

<file path=ppt/slideLayouts/_rels/slideLayout78.xml.rels><?xml version="1.0" standalone="yes" ?><Relationships xmlns="http://schemas.openxmlformats.org/package/2006/relationships"><Relationship Id="rId1" Target="../slideMasters/slideMaster8.xml" Type="http://schemas.openxmlformats.org/officeDocument/2006/relationships/slideMaster"></Relationship></Relationships>
</file>

<file path=ppt/slideLayouts/_rels/slideLayout79.xml.rels><?xml version="1.0" standalone="yes" ?><Relationships xmlns="http://schemas.openxmlformats.org/package/2006/relationships"><Relationship Id="rId1" Target="../slideMasters/slideMaster8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0.xml.rels><?xml version="1.0" standalone="yes" ?><Relationships xmlns="http://schemas.openxmlformats.org/package/2006/relationships"><Relationship Id="rId1" Target="../slideMasters/slideMaster8.xml" Type="http://schemas.openxmlformats.org/officeDocument/2006/relationships/slideMaster"></Relationship></Relationships>
</file>

<file path=ppt/slideLayouts/_rels/slideLayout81.xml.rels><?xml version="1.0" standalone="yes" ?><Relationships xmlns="http://schemas.openxmlformats.org/package/2006/relationships"><Relationship Id="rId1" Target="../slideMasters/slideMaster8.xml" Type="http://schemas.openxmlformats.org/officeDocument/2006/relationships/slideMaster"></Relationship></Relationships>
</file>

<file path=ppt/slideLayouts/_rels/slideLayout82.xml.rels><?xml version="1.0" standalone="yes" ?><Relationships xmlns="http://schemas.openxmlformats.org/package/2006/relationships"><Relationship Id="rId1" Target="../slideMasters/slideMaster8.xml" Type="http://schemas.openxmlformats.org/officeDocument/2006/relationships/slideMaster"></Relationship></Relationships>
</file>

<file path=ppt/slideLayouts/_rels/slideLayout83.xml.rels><?xml version="1.0" standalone="yes" ?><Relationships xmlns="http://schemas.openxmlformats.org/package/2006/relationships"><Relationship Id="rId1" Target="../slideMasters/slideMaster8.xml" Type="http://schemas.openxmlformats.org/officeDocument/2006/relationships/slideMaster"></Relationship></Relationships>
</file>

<file path=ppt/slideLayouts/_rels/slideLayout84.xml.rels><?xml version="1.0" standalone="yes" ?><Relationships xmlns="http://schemas.openxmlformats.org/package/2006/relationships"><Relationship Id="rId1" Target="../slideMasters/slideMaster8.xml" Type="http://schemas.openxmlformats.org/officeDocument/2006/relationships/slideMaster"></Relationship></Relationships>
</file>

<file path=ppt/slideLayouts/_rels/slideLayout85.xml.rels><?xml version="1.0" standalone="yes" ?><Relationships xmlns="http://schemas.openxmlformats.org/package/2006/relationships"><Relationship Id="rId1" Target="../slideMasters/slideMaster8.xml" Type="http://schemas.openxmlformats.org/officeDocument/2006/relationships/slideMaster"></Relationship></Relationships>
</file>

<file path=ppt/slideLayouts/_rels/slideLayout86.xml.rels><?xml version="1.0" standalone="yes" ?><Relationships xmlns="http://schemas.openxmlformats.org/package/2006/relationships"><Relationship Id="rId1" Target="../slideMasters/slideMaster8.xml" Type="http://schemas.openxmlformats.org/officeDocument/2006/relationships/slideMaster"></Relationship></Relationships>
</file>

<file path=ppt/slideLayouts/_rels/slideLayout87.xml.rels><?xml version="1.0" standalone="yes" ?><Relationships xmlns="http://schemas.openxmlformats.org/package/2006/relationships"><Relationship Id="rId1" Target="../slideMasters/slideMaster8.xml" Type="http://schemas.openxmlformats.org/officeDocument/2006/relationships/slideMaster"></Relationship></Relationships>
</file>

<file path=ppt/slideLayouts/_rels/slideLayout88.xml.rels><?xml version="1.0" standalone="yes" ?><Relationships xmlns="http://schemas.openxmlformats.org/package/2006/relationships"><Relationship Id="rId1" Target="../slideMasters/slideMaster8.xml" Type="http://schemas.openxmlformats.org/officeDocument/2006/relationships/slideMaster"></Relationship></Relationships>
</file>

<file path=ppt/slideLayouts/_rels/slideLayout89.xml.rels><?xml version="1.0" standalone="yes" ?><Relationships xmlns="http://schemas.openxmlformats.org/package/2006/relationships"><Relationship Id="rId1" Target="../slideMasters/slideMaster9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0.xml.rels><?xml version="1.0" standalone="yes" ?><Relationships xmlns="http://schemas.openxmlformats.org/package/2006/relationships"><Relationship Id="rId1" Target="../slideMasters/slideMaster9.xml" Type="http://schemas.openxmlformats.org/officeDocument/2006/relationships/slideMaster"></Relationship></Relationships>
</file>

<file path=ppt/slideLayouts/_rels/slideLayout91.xml.rels><?xml version="1.0" standalone="yes" ?><Relationships xmlns="http://schemas.openxmlformats.org/package/2006/relationships"><Relationship Id="rId1" Target="../slideMasters/slideMaster9.xml" Type="http://schemas.openxmlformats.org/officeDocument/2006/relationships/slideMaster"></Relationship></Relationships>
</file>

<file path=ppt/slideLayouts/_rels/slideLayout92.xml.rels><?xml version="1.0" standalone="yes" ?><Relationships xmlns="http://schemas.openxmlformats.org/package/2006/relationships"><Relationship Id="rId1" Target="../slideMasters/slideMaster9.xml" Type="http://schemas.openxmlformats.org/officeDocument/2006/relationships/slideMaster"></Relationship></Relationships>
</file>

<file path=ppt/slideLayouts/_rels/slideLayout93.xml.rels><?xml version="1.0" standalone="yes" ?><Relationships xmlns="http://schemas.openxmlformats.org/package/2006/relationships"><Relationship Id="rId1" Target="../slideMasters/slideMaster9.xml" Type="http://schemas.openxmlformats.org/officeDocument/2006/relationships/slideMaster"></Relationship></Relationships>
</file>

<file path=ppt/slideLayouts/_rels/slideLayout94.xml.rels><?xml version="1.0" standalone="yes" ?><Relationships xmlns="http://schemas.openxmlformats.org/package/2006/relationships"><Relationship Id="rId1" Target="../slideMasters/slideMaster9.xml" Type="http://schemas.openxmlformats.org/officeDocument/2006/relationships/slideMaster"></Relationship></Relationships>
</file>

<file path=ppt/slideLayouts/_rels/slideLayout95.xml.rels><?xml version="1.0" standalone="yes" ?><Relationships xmlns="http://schemas.openxmlformats.org/package/2006/relationships"><Relationship Id="rId1" Target="../slideMasters/slideMaster9.xml" Type="http://schemas.openxmlformats.org/officeDocument/2006/relationships/slideMaster"></Relationship></Relationships>
</file>

<file path=ppt/slideLayouts/_rels/slideLayout96.xml.rels><?xml version="1.0" standalone="yes" ?><Relationships xmlns="http://schemas.openxmlformats.org/package/2006/relationships"><Relationship Id="rId1" Target="../slideMasters/slideMaster9.xml" Type="http://schemas.openxmlformats.org/officeDocument/2006/relationships/slideMaster"></Relationship></Relationships>
</file>

<file path=ppt/slideLayouts/_rels/slideLayout97.xml.rels><?xml version="1.0" standalone="yes" ?><Relationships xmlns="http://schemas.openxmlformats.org/package/2006/relationships"><Relationship Id="rId1" Target="../slideMasters/slideMaster9.xml" Type="http://schemas.openxmlformats.org/officeDocument/2006/relationships/slideMaster"></Relationship></Relationships>
</file>

<file path=ppt/slideLayouts/_rels/slideLayout98.xml.rels><?xml version="1.0" standalone="yes" ?><Relationships xmlns="http://schemas.openxmlformats.org/package/2006/relationships"><Relationship Id="rId1" Target="../slideMasters/slideMaster9.xml" Type="http://schemas.openxmlformats.org/officeDocument/2006/relationships/slideMaster"></Relationship></Relationships>
</file>

<file path=ppt/slideLayouts/_rels/slideLayout99.xml.rels><?xml version="1.0" standalone="yes" ?><Relationships xmlns="http://schemas.openxmlformats.org/package/2006/relationships"><Relationship Id="rId1" Target="../slideMasters/slideMaster9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2130425"/>
            <a:ext cx="7772400" cy="14700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3886200"/>
            <a:ext cx="6400800" cy="1752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 smtClean="0">
                <a:uFillTx/>
              </a:rPr>
              <a:t>Click to edit Master subtitle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E77C798-3429-42D3-9514-DEBE69C4ACF3}" type="datetimeFigureOut">
              <a:rPr lang="en-US" smtClean="0">
                <a:uFillTx/>
              </a:rPr>
              <a:pPr/>
              <a:t>9/4/2019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9325795D-33A8-43B0-AF48-32DF161E367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E77C798-3429-42D3-9514-DEBE69C4ACF3}" type="datetimeFigureOut">
              <a:rPr lang="en-US" smtClean="0">
                <a:uFillTx/>
              </a:rPr>
              <a:pPr/>
              <a:t>9/4/2019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9325795D-33A8-43B0-AF48-32DF161E367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title">
  <p:cSld name="Title Slide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it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4038600"/>
            <a:ext cx="6477000" cy="1828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baseline="0" cap="all"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ubtit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6050037"/>
            <a:ext cx="67056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rmAutofit/>
          </a:bodyPr>
          <a:lstStyle>
            <a:lvl1pPr algn="l" indent="0" marL="0">
              <a:buNone/>
              <a:defRPr sz="2600">
                <a:solidFill>
                  <a:srgbClr val="FFFFFF"/>
                </a:solidFill>
                <a:uFillTx/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>
                <a:uFillTx/>
              </a:rPr>
              <a:t>Click to edit Master subtitle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Date Placeholder 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" y="6068699"/>
            <a:ext cx="20574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20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20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Footer Placeholder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85393" y="236538"/>
            <a:ext cx="58674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r">
              <a:defRPr>
                <a:solidFill>
                  <a:schemeClr val="tx2"/>
                </a:solidFill>
                <a:uFillTx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EBDDC3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Slide Number Placeholder 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01000" y="228600"/>
            <a:ext cx="838200" cy="381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EBDDC3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EBDDC3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dk1" bg2="dk2" folHlink="folHlink" hlink="hlink" tx1="lt1" tx2="lt2"/>
  </p:clrMapOvr>
</p:sldLayout>
</file>

<file path=ppt/slideLayouts/slideLayout10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228600"/>
            <a:ext cx="8153400" cy="990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Content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1600200"/>
            <a:ext cx="8153400" cy="449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secHead">
  <p:cSld name="Section Header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2743200"/>
            <a:ext cx="7123113" cy="16732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indent="0" marL="0">
              <a:buNone/>
              <a:defRPr sz="2800">
                <a:solidFill>
                  <a:schemeClr val="tx2"/>
                </a:solidFill>
                <a:uFillTx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1600200"/>
            <a:ext cx="7620000" cy="990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l">
              <a:buNone/>
              <a:defRPr b="0" cap="none" sz="4400">
                <a:solidFill>
                  <a:srgbClr val="FFFFFF"/>
                </a:solidFill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Date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lide Number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752600"/>
            <a:ext cx="1295400" cy="70167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>
            <a:lvl1pPr>
              <a:defRPr sz="24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2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10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589567"/>
            <a:ext cx="38862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44901" y="1589567"/>
            <a:ext cx="38862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Date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5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Slide Number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6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Footer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7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273050"/>
            <a:ext cx="8153400" cy="8699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>
              <a:defRPr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438400"/>
            <a:ext cx="3886200" cy="3581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Content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0600" y="2438400"/>
            <a:ext cx="3886200" cy="3581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Date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5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Slide Number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6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7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752600"/>
            <a:ext cx="3886200" cy="640080"/>
          </a:xfrm>
          <a:solidFill>
            <a:schemeClr val="accent2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  <a:uFillTx/>
              </a:defRPr>
            </a:lvl1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 Placeholder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0600" y="1752600"/>
            <a:ext cx="3886200" cy="640080"/>
          </a:xfrm>
          <a:solidFill>
            <a:schemeClr val="accent4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  <a:uFillTx/>
              </a:defRPr>
            </a:lvl1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6248400"/>
            <a:ext cx="533400" cy="381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73050"/>
            <a:ext cx="8077200" cy="8699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l">
              <a:buNone/>
              <a:defRPr b="0" sz="44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752600"/>
            <a:ext cx="1600200" cy="4343400"/>
          </a:xfrm>
          <a:ln algn="ctr" cap="sq" cmpd="dbl" w="50800">
            <a:solidFill>
              <a:schemeClr val="accent2"/>
            </a:solidFill>
            <a:prstDash val="solid"/>
            <a:miter lim="800000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91440" lIns="137160" rIns="137160" tIns="182880"/>
          <a:lstStyle>
            <a:lvl1pPr indent="0" marL="0">
              <a:spcAft>
                <a:spcPts val="1000"/>
              </a:spcAft>
              <a:buNone/>
              <a:defRPr sz="1800">
                <a:uFillTx/>
              </a:defRPr>
            </a:lvl1pPr>
            <a:lvl2pPr>
              <a:buNone/>
              <a:defRPr sz="1200">
                <a:uFillTx/>
              </a:defRPr>
            </a:lvl2pPr>
            <a:lvl3pPr>
              <a:buNone/>
              <a:defRPr sz="1000">
                <a:uFillTx/>
              </a:defRPr>
            </a:lvl3pPr>
            <a:lvl4pPr>
              <a:buNone/>
              <a:defRPr sz="900">
                <a:uFillTx/>
              </a:defRPr>
            </a:lvl4pPr>
            <a:lvl5pPr>
              <a:buNone/>
              <a:defRPr sz="9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1752600"/>
            <a:ext cx="6400800" cy="4419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picTx">
  <p:cSld name="Picture with Caption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5486400"/>
            <a:ext cx="73152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FontTx/>
              <a:buNone/>
              <a:defRPr sz="1700">
                <a:uFillTx/>
              </a:defRPr>
            </a:lvl1pPr>
            <a:lvl2pPr>
              <a:buFontTx/>
              <a:buNone/>
              <a:defRPr sz="1200">
                <a:uFillTx/>
              </a:defRPr>
            </a:lvl2pPr>
            <a:lvl3pPr>
              <a:buFontTx/>
              <a:buNone/>
              <a:defRPr sz="1000">
                <a:uFillTx/>
              </a:defRPr>
            </a:lvl3pPr>
            <a:lvl4pPr>
              <a:buFontTx/>
              <a:buNone/>
              <a:defRPr sz="900">
                <a:uFillTx/>
              </a:defRPr>
            </a:lvl4pPr>
            <a:lvl5pPr>
              <a:buFontTx/>
              <a:buNone/>
              <a:defRPr sz="9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4648200"/>
            <a:ext cx="73152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l">
              <a:buNone/>
              <a:defRPr b="0" sz="2800">
                <a:solidFill>
                  <a:srgbClr val="FFFFFF"/>
                </a:solidFill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Date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48400" y="6248400"/>
            <a:ext cx="26670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lide Number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4667249"/>
            <a:ext cx="1447800" cy="66357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 sz="2800"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28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2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6248206"/>
            <a:ext cx="45720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32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icon to add picture</a:t>
            </a:r>
            <a:endParaRPr dirty="0"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10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29400" y="274638"/>
            <a:ext cx="205740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601980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E77C798-3429-42D3-9514-DEBE69C4ACF3}" type="datetimeFigureOut">
              <a:rPr lang="en-US" smtClean="0">
                <a:uFillTx/>
              </a:rPr>
              <a:pPr/>
              <a:t>9/4/2019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9325795D-33A8-43B0-AF48-32DF161E367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vertTitleAndTx">
  <p:cSld name="Vertical Title and Text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09600"/>
            <a:ext cx="2057400" cy="55165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09600"/>
            <a:ext cx="5562600" cy="55165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248402"/>
            <a:ext cx="22098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1" y="6248207"/>
            <a:ext cx="5573483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5989638" y="144462"/>
            <a:ext cx="533400" cy="24447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1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title">
  <p:cSld name="Title Slide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it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4038600"/>
            <a:ext cx="6477000" cy="1828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baseline="0" cap="all"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ubtit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6050037"/>
            <a:ext cx="67056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rmAutofit/>
          </a:bodyPr>
          <a:lstStyle>
            <a:lvl1pPr algn="l" indent="0" marL="0">
              <a:buNone/>
              <a:defRPr sz="2600">
                <a:solidFill>
                  <a:srgbClr val="FFFFFF"/>
                </a:solidFill>
                <a:uFillTx/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>
                <a:uFillTx/>
              </a:rPr>
              <a:t>Click to edit Master subtitle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Date Placeholder 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" y="6068699"/>
            <a:ext cx="20574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20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20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Footer Placeholder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85393" y="236538"/>
            <a:ext cx="58674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r">
              <a:defRPr>
                <a:solidFill>
                  <a:schemeClr val="tx2"/>
                </a:solidFill>
                <a:uFillTx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EBDDC3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Slide Number Placeholder 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01000" y="228600"/>
            <a:ext cx="838200" cy="381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EBDDC3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EBDDC3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dk1" bg2="dk2" folHlink="folHlink" hlink="hlink" tx1="lt1" tx2="lt2"/>
  </p:clrMapOvr>
</p:sldLayout>
</file>

<file path=ppt/slideLayouts/slideLayout11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228600"/>
            <a:ext cx="8153400" cy="990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Content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1600200"/>
            <a:ext cx="8153400" cy="449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secHead">
  <p:cSld name="Section Header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2743200"/>
            <a:ext cx="7123113" cy="16732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indent="0" marL="0">
              <a:buNone/>
              <a:defRPr sz="2800">
                <a:solidFill>
                  <a:schemeClr val="tx2"/>
                </a:solidFill>
                <a:uFillTx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1600200"/>
            <a:ext cx="7620000" cy="990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l">
              <a:buNone/>
              <a:defRPr b="0" cap="none" sz="4400">
                <a:solidFill>
                  <a:srgbClr val="FFFFFF"/>
                </a:solidFill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Date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lide Number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752600"/>
            <a:ext cx="1295400" cy="70167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>
            <a:lvl1pPr>
              <a:defRPr sz="24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2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11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589567"/>
            <a:ext cx="38862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44901" y="1589567"/>
            <a:ext cx="38862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Date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5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Slide Number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6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Footer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7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273050"/>
            <a:ext cx="8153400" cy="8699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>
              <a:defRPr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438400"/>
            <a:ext cx="3886200" cy="3581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Content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0600" y="2438400"/>
            <a:ext cx="3886200" cy="3581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Date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5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Slide Number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6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7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752600"/>
            <a:ext cx="3886200" cy="640080"/>
          </a:xfrm>
          <a:solidFill>
            <a:schemeClr val="accent2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  <a:uFillTx/>
              </a:defRPr>
            </a:lvl1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 Placeholder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0600" y="1752600"/>
            <a:ext cx="3886200" cy="640080"/>
          </a:xfrm>
          <a:solidFill>
            <a:schemeClr val="accent4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  <a:uFillTx/>
              </a:defRPr>
            </a:lvl1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6248400"/>
            <a:ext cx="533400" cy="381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73050"/>
            <a:ext cx="8077200" cy="8699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l">
              <a:buNone/>
              <a:defRPr b="0" sz="44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752600"/>
            <a:ext cx="1600200" cy="4343400"/>
          </a:xfrm>
          <a:ln algn="ctr" cap="sq" cmpd="dbl" w="50800">
            <a:solidFill>
              <a:schemeClr val="accent2"/>
            </a:solidFill>
            <a:prstDash val="solid"/>
            <a:miter lim="800000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91440" lIns="137160" rIns="137160" tIns="182880"/>
          <a:lstStyle>
            <a:lvl1pPr indent="0" marL="0">
              <a:spcAft>
                <a:spcPts val="1000"/>
              </a:spcAft>
              <a:buNone/>
              <a:defRPr sz="1800">
                <a:uFillTx/>
              </a:defRPr>
            </a:lvl1pPr>
            <a:lvl2pPr>
              <a:buNone/>
              <a:defRPr sz="1200">
                <a:uFillTx/>
              </a:defRPr>
            </a:lvl2pPr>
            <a:lvl3pPr>
              <a:buNone/>
              <a:defRPr sz="1000">
                <a:uFillTx/>
              </a:defRPr>
            </a:lvl3pPr>
            <a:lvl4pPr>
              <a:buNone/>
              <a:defRPr sz="900">
                <a:uFillTx/>
              </a:defRPr>
            </a:lvl4pPr>
            <a:lvl5pPr>
              <a:buNone/>
              <a:defRPr sz="9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1752600"/>
            <a:ext cx="6400800" cy="4419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picTx">
  <p:cSld name="Picture with Caption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5486400"/>
            <a:ext cx="73152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FontTx/>
              <a:buNone/>
              <a:defRPr sz="1700">
                <a:uFillTx/>
              </a:defRPr>
            </a:lvl1pPr>
            <a:lvl2pPr>
              <a:buFontTx/>
              <a:buNone/>
              <a:defRPr sz="1200">
                <a:uFillTx/>
              </a:defRPr>
            </a:lvl2pPr>
            <a:lvl3pPr>
              <a:buFontTx/>
              <a:buNone/>
              <a:defRPr sz="1000">
                <a:uFillTx/>
              </a:defRPr>
            </a:lvl3pPr>
            <a:lvl4pPr>
              <a:buFontTx/>
              <a:buNone/>
              <a:defRPr sz="900">
                <a:uFillTx/>
              </a:defRPr>
            </a:lvl4pPr>
            <a:lvl5pPr>
              <a:buFontTx/>
              <a:buNone/>
              <a:defRPr sz="9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4648200"/>
            <a:ext cx="73152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l">
              <a:buNone/>
              <a:defRPr b="0" sz="2800">
                <a:solidFill>
                  <a:srgbClr val="FFFFFF"/>
                </a:solidFill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Date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48400" y="6248400"/>
            <a:ext cx="26670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lide Number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4667249"/>
            <a:ext cx="1447800" cy="66357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 sz="2800"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28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2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6248206"/>
            <a:ext cx="45720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32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icon to add picture</a:t>
            </a:r>
            <a:endParaRPr dirty="0"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1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title">
  <p:cSld name="Title Slide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it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4038600"/>
            <a:ext cx="6477000" cy="1828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baseline="0" cap="all"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ubtit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6050037"/>
            <a:ext cx="67056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rmAutofit/>
          </a:bodyPr>
          <a:lstStyle>
            <a:lvl1pPr algn="l" indent="0" marL="0">
              <a:buNone/>
              <a:defRPr sz="2600">
                <a:solidFill>
                  <a:srgbClr val="FFFFFF"/>
                </a:solidFill>
                <a:uFillTx/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>
                <a:uFillTx/>
              </a:rPr>
              <a:t>Click to edit Master subtitle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Date Placeholder 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" y="6068699"/>
            <a:ext cx="20574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20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20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Footer Placeholder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85393" y="236538"/>
            <a:ext cx="58674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r">
              <a:defRPr>
                <a:solidFill>
                  <a:schemeClr val="tx2"/>
                </a:solidFill>
                <a:uFillTx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EBDDC3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Slide Number Placeholder 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01000" y="228600"/>
            <a:ext cx="838200" cy="381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EBDDC3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EBDDC3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dk1" bg2="dk2" folHlink="folHlink" hlink="hlink" tx1="lt1" tx2="lt2"/>
  </p:clrMapOvr>
</p:sldLayout>
</file>

<file path=ppt/slideLayouts/slideLayout12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2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vertTitleAndTx">
  <p:cSld name="Vertical Title and Text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09600"/>
            <a:ext cx="2057400" cy="55165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09600"/>
            <a:ext cx="5562600" cy="55165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248402"/>
            <a:ext cx="22098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1" y="6248207"/>
            <a:ext cx="5573483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5989638" y="144462"/>
            <a:ext cx="533400" cy="24447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12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title">
  <p:cSld name="Title Slide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it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4038600"/>
            <a:ext cx="6477000" cy="1828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baseline="0" cap="all"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ubtit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6050037"/>
            <a:ext cx="67056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rmAutofit/>
          </a:bodyPr>
          <a:lstStyle>
            <a:lvl1pPr algn="l" indent="0" marL="0">
              <a:buNone/>
              <a:defRPr sz="2600">
                <a:solidFill>
                  <a:srgbClr val="FFFFFF"/>
                </a:solidFill>
                <a:uFillTx/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>
                <a:uFillTx/>
              </a:rPr>
              <a:t>Click to edit Master subtitle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Date Placeholder 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" y="6068699"/>
            <a:ext cx="20574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20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20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Footer Placeholder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85393" y="236538"/>
            <a:ext cx="58674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r">
              <a:defRPr>
                <a:solidFill>
                  <a:schemeClr val="tx2"/>
                </a:solidFill>
                <a:uFillTx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EBDDC3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Slide Number Placeholder 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01000" y="228600"/>
            <a:ext cx="838200" cy="381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EBDDC3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EBDDC3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dk1" bg2="dk2" folHlink="folHlink" hlink="hlink" tx1="lt1" tx2="lt2"/>
  </p:clrMapOvr>
</p:sldLayout>
</file>

<file path=ppt/slideLayouts/slideLayout12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228600"/>
            <a:ext cx="8153400" cy="990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Content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1600200"/>
            <a:ext cx="8153400" cy="449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2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secHead">
  <p:cSld name="Section Header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2743200"/>
            <a:ext cx="7123113" cy="16732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indent="0" marL="0">
              <a:buNone/>
              <a:defRPr sz="2800">
                <a:solidFill>
                  <a:schemeClr val="tx2"/>
                </a:solidFill>
                <a:uFillTx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1600200"/>
            <a:ext cx="7620000" cy="990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l">
              <a:buNone/>
              <a:defRPr b="0" cap="none" sz="4400">
                <a:solidFill>
                  <a:srgbClr val="FFFFFF"/>
                </a:solidFill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Date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lide Number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752600"/>
            <a:ext cx="1295400" cy="70167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>
            <a:lvl1pPr>
              <a:defRPr sz="24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2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12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589567"/>
            <a:ext cx="38862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44901" y="1589567"/>
            <a:ext cx="38862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Date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5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Slide Number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6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Footer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7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2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273050"/>
            <a:ext cx="8153400" cy="8699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>
              <a:defRPr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438400"/>
            <a:ext cx="3886200" cy="3581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Content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0600" y="2438400"/>
            <a:ext cx="3886200" cy="3581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Date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5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Slide Number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6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7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752600"/>
            <a:ext cx="3886200" cy="640080"/>
          </a:xfrm>
          <a:solidFill>
            <a:schemeClr val="accent2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  <a:uFillTx/>
              </a:defRPr>
            </a:lvl1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 Placeholder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0600" y="1752600"/>
            <a:ext cx="3886200" cy="640080"/>
          </a:xfrm>
          <a:solidFill>
            <a:schemeClr val="accent4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  <a:uFillTx/>
              </a:defRPr>
            </a:lvl1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2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2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6248400"/>
            <a:ext cx="533400" cy="381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2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73050"/>
            <a:ext cx="8077200" cy="8699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l">
              <a:buNone/>
              <a:defRPr b="0" sz="44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752600"/>
            <a:ext cx="1600200" cy="4343400"/>
          </a:xfrm>
          <a:ln algn="ctr" cap="sq" cmpd="dbl" w="50800">
            <a:solidFill>
              <a:schemeClr val="accent2"/>
            </a:solidFill>
            <a:prstDash val="solid"/>
            <a:miter lim="800000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91440" lIns="137160" rIns="137160" tIns="182880"/>
          <a:lstStyle>
            <a:lvl1pPr indent="0" marL="0">
              <a:spcAft>
                <a:spcPts val="1000"/>
              </a:spcAft>
              <a:buNone/>
              <a:defRPr sz="1800">
                <a:uFillTx/>
              </a:defRPr>
            </a:lvl1pPr>
            <a:lvl2pPr>
              <a:buNone/>
              <a:defRPr sz="1200">
                <a:uFillTx/>
              </a:defRPr>
            </a:lvl2pPr>
            <a:lvl3pPr>
              <a:buNone/>
              <a:defRPr sz="1000">
                <a:uFillTx/>
              </a:defRPr>
            </a:lvl3pPr>
            <a:lvl4pPr>
              <a:buNone/>
              <a:defRPr sz="900">
                <a:uFillTx/>
              </a:defRPr>
            </a:lvl4pPr>
            <a:lvl5pPr>
              <a:buNone/>
              <a:defRPr sz="9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1752600"/>
            <a:ext cx="6400800" cy="4419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228600"/>
            <a:ext cx="8153400" cy="990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Content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1600200"/>
            <a:ext cx="8153400" cy="449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3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picTx">
  <p:cSld name="Picture with Caption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5486400"/>
            <a:ext cx="73152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FontTx/>
              <a:buNone/>
              <a:defRPr sz="1700">
                <a:uFillTx/>
              </a:defRPr>
            </a:lvl1pPr>
            <a:lvl2pPr>
              <a:buFontTx/>
              <a:buNone/>
              <a:defRPr sz="1200">
                <a:uFillTx/>
              </a:defRPr>
            </a:lvl2pPr>
            <a:lvl3pPr>
              <a:buFontTx/>
              <a:buNone/>
              <a:defRPr sz="1000">
                <a:uFillTx/>
              </a:defRPr>
            </a:lvl3pPr>
            <a:lvl4pPr>
              <a:buFontTx/>
              <a:buNone/>
              <a:defRPr sz="900">
                <a:uFillTx/>
              </a:defRPr>
            </a:lvl4pPr>
            <a:lvl5pPr>
              <a:buFontTx/>
              <a:buNone/>
              <a:defRPr sz="9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4648200"/>
            <a:ext cx="73152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l">
              <a:buNone/>
              <a:defRPr b="0" sz="2800">
                <a:solidFill>
                  <a:srgbClr val="FFFFFF"/>
                </a:solidFill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Date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48400" y="6248400"/>
            <a:ext cx="26670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lide Number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4667249"/>
            <a:ext cx="1447800" cy="66357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 sz="2800"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28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2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6248206"/>
            <a:ext cx="45720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32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icon to add picture</a:t>
            </a:r>
            <a:endParaRPr dirty="0"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13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3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vertTitleAndTx">
  <p:cSld name="Vertical Title and Text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09600"/>
            <a:ext cx="2057400" cy="55165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09600"/>
            <a:ext cx="5562600" cy="55165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248402"/>
            <a:ext cx="22098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1" y="6248207"/>
            <a:ext cx="5573483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5989638" y="144462"/>
            <a:ext cx="533400" cy="24447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13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title">
  <p:cSld name="Title Slide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it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4038600"/>
            <a:ext cx="6477000" cy="1828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baseline="0" cap="all"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ubtit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6050037"/>
            <a:ext cx="67056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rmAutofit/>
          </a:bodyPr>
          <a:lstStyle>
            <a:lvl1pPr algn="l" indent="0" marL="0">
              <a:buNone/>
              <a:defRPr sz="2600">
                <a:solidFill>
                  <a:srgbClr val="FFFFFF"/>
                </a:solidFill>
                <a:uFillTx/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>
                <a:uFillTx/>
              </a:rPr>
              <a:t>Click to edit Master subtitle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Date Placeholder 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" y="6068699"/>
            <a:ext cx="20574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20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20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Footer Placeholder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85393" y="236538"/>
            <a:ext cx="58674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r">
              <a:defRPr>
                <a:solidFill>
                  <a:schemeClr val="tx2"/>
                </a:solidFill>
                <a:uFillTx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EBDDC3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Slide Number Placeholder 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01000" y="228600"/>
            <a:ext cx="838200" cy="381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EBDDC3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EBDDC3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dk1" bg2="dk2" folHlink="folHlink" hlink="hlink" tx1="lt1" tx2="lt2"/>
  </p:clrMapOvr>
</p:sldLayout>
</file>

<file path=ppt/slideLayouts/slideLayout13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228600"/>
            <a:ext cx="8153400" cy="990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Content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1600200"/>
            <a:ext cx="8153400" cy="449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3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secHead">
  <p:cSld name="Section Header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2743200"/>
            <a:ext cx="7123113" cy="16732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indent="0" marL="0">
              <a:buNone/>
              <a:defRPr sz="2800">
                <a:solidFill>
                  <a:schemeClr val="tx2"/>
                </a:solidFill>
                <a:uFillTx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1600200"/>
            <a:ext cx="7620000" cy="990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l">
              <a:buNone/>
              <a:defRPr b="0" cap="none" sz="4400">
                <a:solidFill>
                  <a:srgbClr val="FFFFFF"/>
                </a:solidFill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Date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lide Number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752600"/>
            <a:ext cx="1295400" cy="70167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>
            <a:lvl1pPr>
              <a:defRPr sz="24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2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13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589567"/>
            <a:ext cx="38862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44901" y="1589567"/>
            <a:ext cx="38862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Date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5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Slide Number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6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Footer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7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3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273050"/>
            <a:ext cx="8153400" cy="8699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>
              <a:defRPr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438400"/>
            <a:ext cx="3886200" cy="3581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Content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0600" y="2438400"/>
            <a:ext cx="3886200" cy="3581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Date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5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Slide Number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6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7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752600"/>
            <a:ext cx="3886200" cy="640080"/>
          </a:xfrm>
          <a:solidFill>
            <a:schemeClr val="accent2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  <a:uFillTx/>
              </a:defRPr>
            </a:lvl1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 Placeholder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0600" y="1752600"/>
            <a:ext cx="3886200" cy="640080"/>
          </a:xfrm>
          <a:solidFill>
            <a:schemeClr val="accent4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  <a:uFillTx/>
              </a:defRPr>
            </a:lvl1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3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3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6248400"/>
            <a:ext cx="533400" cy="381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secHead">
  <p:cSld name="Section Header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2743200"/>
            <a:ext cx="7123113" cy="16732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indent="0" marL="0">
              <a:buNone/>
              <a:defRPr sz="2800">
                <a:solidFill>
                  <a:schemeClr val="tx2"/>
                </a:solidFill>
                <a:uFillTx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1600200"/>
            <a:ext cx="7620000" cy="990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l">
              <a:buNone/>
              <a:defRPr b="0" cap="none" sz="4400">
                <a:solidFill>
                  <a:srgbClr val="FFFFFF"/>
                </a:solidFill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Date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lide Number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752600"/>
            <a:ext cx="1295400" cy="70167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>
            <a:lvl1pPr>
              <a:defRPr sz="24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2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14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73050"/>
            <a:ext cx="8077200" cy="8699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l">
              <a:buNone/>
              <a:defRPr b="0" sz="44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752600"/>
            <a:ext cx="1600200" cy="4343400"/>
          </a:xfrm>
          <a:ln algn="ctr" cap="sq" cmpd="dbl" w="50800">
            <a:solidFill>
              <a:schemeClr val="accent2"/>
            </a:solidFill>
            <a:prstDash val="solid"/>
            <a:miter lim="800000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91440" lIns="137160" rIns="137160" tIns="182880"/>
          <a:lstStyle>
            <a:lvl1pPr indent="0" marL="0">
              <a:spcAft>
                <a:spcPts val="1000"/>
              </a:spcAft>
              <a:buNone/>
              <a:defRPr sz="1800">
                <a:uFillTx/>
              </a:defRPr>
            </a:lvl1pPr>
            <a:lvl2pPr>
              <a:buNone/>
              <a:defRPr sz="1200">
                <a:uFillTx/>
              </a:defRPr>
            </a:lvl2pPr>
            <a:lvl3pPr>
              <a:buNone/>
              <a:defRPr sz="1000">
                <a:uFillTx/>
              </a:defRPr>
            </a:lvl3pPr>
            <a:lvl4pPr>
              <a:buNone/>
              <a:defRPr sz="900">
                <a:uFillTx/>
              </a:defRPr>
            </a:lvl4pPr>
            <a:lvl5pPr>
              <a:buNone/>
              <a:defRPr sz="9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1752600"/>
            <a:ext cx="6400800" cy="4419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4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picTx">
  <p:cSld name="Picture with Caption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5486400"/>
            <a:ext cx="73152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FontTx/>
              <a:buNone/>
              <a:defRPr sz="1700">
                <a:uFillTx/>
              </a:defRPr>
            </a:lvl1pPr>
            <a:lvl2pPr>
              <a:buFontTx/>
              <a:buNone/>
              <a:defRPr sz="1200">
                <a:uFillTx/>
              </a:defRPr>
            </a:lvl2pPr>
            <a:lvl3pPr>
              <a:buFontTx/>
              <a:buNone/>
              <a:defRPr sz="1000">
                <a:uFillTx/>
              </a:defRPr>
            </a:lvl3pPr>
            <a:lvl4pPr>
              <a:buFontTx/>
              <a:buNone/>
              <a:defRPr sz="900">
                <a:uFillTx/>
              </a:defRPr>
            </a:lvl4pPr>
            <a:lvl5pPr>
              <a:buFontTx/>
              <a:buNone/>
              <a:defRPr sz="9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4648200"/>
            <a:ext cx="73152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l">
              <a:buNone/>
              <a:defRPr b="0" sz="2800">
                <a:solidFill>
                  <a:srgbClr val="FFFFFF"/>
                </a:solidFill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Date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48400" y="6248400"/>
            <a:ext cx="26670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lide Number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4667249"/>
            <a:ext cx="1447800" cy="66357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 sz="2800"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28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2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6248206"/>
            <a:ext cx="45720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32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icon to add picture</a:t>
            </a:r>
            <a:endParaRPr dirty="0"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14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4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vertTitleAndTx">
  <p:cSld name="Vertical Title and Text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09600"/>
            <a:ext cx="2057400" cy="55165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09600"/>
            <a:ext cx="5562600" cy="55165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248402"/>
            <a:ext cx="22098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1" y="6248207"/>
            <a:ext cx="5573483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5989638" y="144462"/>
            <a:ext cx="533400" cy="24447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1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589567"/>
            <a:ext cx="38862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44901" y="1589567"/>
            <a:ext cx="38862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Date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5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Slide Number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6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Footer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7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273050"/>
            <a:ext cx="8153400" cy="8699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>
              <a:defRPr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438400"/>
            <a:ext cx="3886200" cy="3581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Content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0600" y="2438400"/>
            <a:ext cx="3886200" cy="3581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Date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5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Slide Number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6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7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752600"/>
            <a:ext cx="3886200" cy="640080"/>
          </a:xfrm>
          <a:solidFill>
            <a:schemeClr val="accent2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  <a:uFillTx/>
              </a:defRPr>
            </a:lvl1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 Placeholder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0600" y="1752600"/>
            <a:ext cx="3886200" cy="640080"/>
          </a:xfrm>
          <a:solidFill>
            <a:schemeClr val="accent4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  <a:uFillTx/>
              </a:defRPr>
            </a:lvl1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6248400"/>
            <a:ext cx="533400" cy="381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73050"/>
            <a:ext cx="8077200" cy="8699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l">
              <a:buNone/>
              <a:defRPr b="0" sz="44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752600"/>
            <a:ext cx="1600200" cy="4343400"/>
          </a:xfrm>
          <a:ln algn="ctr" cap="sq" cmpd="dbl" w="50800">
            <a:solidFill>
              <a:schemeClr val="accent2"/>
            </a:solidFill>
            <a:prstDash val="solid"/>
            <a:miter lim="800000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91440" lIns="137160" rIns="137160" tIns="182880"/>
          <a:lstStyle>
            <a:lvl1pPr indent="0" marL="0">
              <a:spcAft>
                <a:spcPts val="1000"/>
              </a:spcAft>
              <a:buNone/>
              <a:defRPr sz="1800">
                <a:uFillTx/>
              </a:defRPr>
            </a:lvl1pPr>
            <a:lvl2pPr>
              <a:buNone/>
              <a:defRPr sz="1200">
                <a:uFillTx/>
              </a:defRPr>
            </a:lvl2pPr>
            <a:lvl3pPr>
              <a:buNone/>
              <a:defRPr sz="1000">
                <a:uFillTx/>
              </a:defRPr>
            </a:lvl3pPr>
            <a:lvl4pPr>
              <a:buNone/>
              <a:defRPr sz="900">
                <a:uFillTx/>
              </a:defRPr>
            </a:lvl4pPr>
            <a:lvl5pPr>
              <a:buNone/>
              <a:defRPr sz="9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1752600"/>
            <a:ext cx="6400800" cy="4419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E77C798-3429-42D3-9514-DEBE69C4ACF3}" type="datetimeFigureOut">
              <a:rPr lang="en-US" smtClean="0">
                <a:uFillTx/>
              </a:rPr>
              <a:pPr/>
              <a:t>9/4/2019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9325795D-33A8-43B0-AF48-32DF161E367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picTx">
  <p:cSld name="Picture with Caption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5486400"/>
            <a:ext cx="73152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FontTx/>
              <a:buNone/>
              <a:defRPr sz="1700">
                <a:uFillTx/>
              </a:defRPr>
            </a:lvl1pPr>
            <a:lvl2pPr>
              <a:buFontTx/>
              <a:buNone/>
              <a:defRPr sz="1200">
                <a:uFillTx/>
              </a:defRPr>
            </a:lvl2pPr>
            <a:lvl3pPr>
              <a:buFontTx/>
              <a:buNone/>
              <a:defRPr sz="1000">
                <a:uFillTx/>
              </a:defRPr>
            </a:lvl3pPr>
            <a:lvl4pPr>
              <a:buFontTx/>
              <a:buNone/>
              <a:defRPr sz="900">
                <a:uFillTx/>
              </a:defRPr>
            </a:lvl4pPr>
            <a:lvl5pPr>
              <a:buFontTx/>
              <a:buNone/>
              <a:defRPr sz="9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4648200"/>
            <a:ext cx="73152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l">
              <a:buNone/>
              <a:defRPr b="0" sz="2800">
                <a:solidFill>
                  <a:srgbClr val="FFFFFF"/>
                </a:solidFill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Date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48400" y="6248400"/>
            <a:ext cx="26670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lide Number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4667249"/>
            <a:ext cx="1447800" cy="66357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 sz="2800"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28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2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6248206"/>
            <a:ext cx="45720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32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icon to add picture</a:t>
            </a:r>
            <a:endParaRPr dirty="0"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2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vertTitleAndTx">
  <p:cSld name="Vertical Title and Text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09600"/>
            <a:ext cx="2057400" cy="55165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09600"/>
            <a:ext cx="5562600" cy="55165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248402"/>
            <a:ext cx="22098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1" y="6248207"/>
            <a:ext cx="5573483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5989638" y="144462"/>
            <a:ext cx="533400" cy="24447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2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title">
  <p:cSld name="Title Slide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it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4038600"/>
            <a:ext cx="6477000" cy="1828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baseline="0" cap="all"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ubtit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6050037"/>
            <a:ext cx="67056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rmAutofit/>
          </a:bodyPr>
          <a:lstStyle>
            <a:lvl1pPr algn="l" indent="0" marL="0">
              <a:buNone/>
              <a:defRPr sz="2600">
                <a:solidFill>
                  <a:srgbClr val="FFFFFF"/>
                </a:solidFill>
                <a:uFillTx/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>
                <a:uFillTx/>
              </a:rPr>
              <a:t>Click to edit Master subtitle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Date Placeholder 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" y="6068699"/>
            <a:ext cx="20574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20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20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Footer Placeholder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85393" y="236538"/>
            <a:ext cx="58674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r">
              <a:defRPr>
                <a:solidFill>
                  <a:schemeClr val="tx2"/>
                </a:solidFill>
                <a:uFillTx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EBDDC3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Slide Number Placeholder 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01000" y="228600"/>
            <a:ext cx="838200" cy="381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EBDDC3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EBDDC3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dk1" bg2="dk2" folHlink="folHlink" hlink="hlink" tx1="lt1" tx2="lt2"/>
  </p:clrMapOvr>
</p:sldLayout>
</file>

<file path=ppt/slideLayouts/slideLayout2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228600"/>
            <a:ext cx="8153400" cy="990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Content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1600200"/>
            <a:ext cx="8153400" cy="449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secHead">
  <p:cSld name="Section Header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2743200"/>
            <a:ext cx="7123113" cy="16732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indent="0" marL="0">
              <a:buNone/>
              <a:defRPr sz="2800">
                <a:solidFill>
                  <a:schemeClr val="tx2"/>
                </a:solidFill>
                <a:uFillTx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1600200"/>
            <a:ext cx="7620000" cy="990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l">
              <a:buNone/>
              <a:defRPr b="0" cap="none" sz="4400">
                <a:solidFill>
                  <a:srgbClr val="FFFFFF"/>
                </a:solidFill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Date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lide Number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752600"/>
            <a:ext cx="1295400" cy="70167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>
            <a:lvl1pPr>
              <a:defRPr sz="24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2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2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589567"/>
            <a:ext cx="38862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44901" y="1589567"/>
            <a:ext cx="38862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Date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5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Slide Number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6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Footer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7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273050"/>
            <a:ext cx="8153400" cy="8699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>
              <a:defRPr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438400"/>
            <a:ext cx="3886200" cy="3581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Content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0600" y="2438400"/>
            <a:ext cx="3886200" cy="3581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Date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5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Slide Number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6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7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752600"/>
            <a:ext cx="3886200" cy="640080"/>
          </a:xfrm>
          <a:solidFill>
            <a:schemeClr val="accent2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  <a:uFillTx/>
              </a:defRPr>
            </a:lvl1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 Placeholder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0600" y="1752600"/>
            <a:ext cx="3886200" cy="640080"/>
          </a:xfrm>
          <a:solidFill>
            <a:schemeClr val="accent4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  <a:uFillTx/>
              </a:defRPr>
            </a:lvl1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6248400"/>
            <a:ext cx="533400" cy="381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313" y="4406900"/>
            <a:ext cx="7772400" cy="136207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algn="l">
              <a:defRPr b="1" cap="all" sz="4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313" y="2906713"/>
            <a:ext cx="7772400" cy="150018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E77C798-3429-42D3-9514-DEBE69C4ACF3}" type="datetimeFigureOut">
              <a:rPr lang="en-US" smtClean="0">
                <a:uFillTx/>
              </a:rPr>
              <a:pPr/>
              <a:t>9/4/2019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9325795D-33A8-43B0-AF48-32DF161E367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73050"/>
            <a:ext cx="8077200" cy="8699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l">
              <a:buNone/>
              <a:defRPr b="0" sz="44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752600"/>
            <a:ext cx="1600200" cy="4343400"/>
          </a:xfrm>
          <a:ln algn="ctr" cap="sq" cmpd="dbl" w="50800">
            <a:solidFill>
              <a:schemeClr val="accent2"/>
            </a:solidFill>
            <a:prstDash val="solid"/>
            <a:miter lim="800000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91440" lIns="137160" rIns="137160" tIns="182880"/>
          <a:lstStyle>
            <a:lvl1pPr indent="0" marL="0">
              <a:spcAft>
                <a:spcPts val="1000"/>
              </a:spcAft>
              <a:buNone/>
              <a:defRPr sz="1800">
                <a:uFillTx/>
              </a:defRPr>
            </a:lvl1pPr>
            <a:lvl2pPr>
              <a:buNone/>
              <a:defRPr sz="1200">
                <a:uFillTx/>
              </a:defRPr>
            </a:lvl2pPr>
            <a:lvl3pPr>
              <a:buNone/>
              <a:defRPr sz="1000">
                <a:uFillTx/>
              </a:defRPr>
            </a:lvl3pPr>
            <a:lvl4pPr>
              <a:buNone/>
              <a:defRPr sz="900">
                <a:uFillTx/>
              </a:defRPr>
            </a:lvl4pPr>
            <a:lvl5pPr>
              <a:buNone/>
              <a:defRPr sz="9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1752600"/>
            <a:ext cx="6400800" cy="4419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picTx">
  <p:cSld name="Picture with Caption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5486400"/>
            <a:ext cx="73152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FontTx/>
              <a:buNone/>
              <a:defRPr sz="1700">
                <a:uFillTx/>
              </a:defRPr>
            </a:lvl1pPr>
            <a:lvl2pPr>
              <a:buFontTx/>
              <a:buNone/>
              <a:defRPr sz="1200">
                <a:uFillTx/>
              </a:defRPr>
            </a:lvl2pPr>
            <a:lvl3pPr>
              <a:buFontTx/>
              <a:buNone/>
              <a:defRPr sz="1000">
                <a:uFillTx/>
              </a:defRPr>
            </a:lvl3pPr>
            <a:lvl4pPr>
              <a:buFontTx/>
              <a:buNone/>
              <a:defRPr sz="900">
                <a:uFillTx/>
              </a:defRPr>
            </a:lvl4pPr>
            <a:lvl5pPr>
              <a:buFontTx/>
              <a:buNone/>
              <a:defRPr sz="9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4648200"/>
            <a:ext cx="73152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l">
              <a:buNone/>
              <a:defRPr b="0" sz="2800">
                <a:solidFill>
                  <a:srgbClr val="FFFFFF"/>
                </a:solidFill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Date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48400" y="6248400"/>
            <a:ext cx="26670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lide Number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4667249"/>
            <a:ext cx="1447800" cy="66357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 sz="2800"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28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2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6248206"/>
            <a:ext cx="45720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32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icon to add picture</a:t>
            </a:r>
            <a:endParaRPr dirty="0"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3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vertTitleAndTx">
  <p:cSld name="Vertical Title and Text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09600"/>
            <a:ext cx="2057400" cy="55165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09600"/>
            <a:ext cx="5562600" cy="55165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248402"/>
            <a:ext cx="22098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1" y="6248207"/>
            <a:ext cx="5573483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5989638" y="144462"/>
            <a:ext cx="533400" cy="24447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3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title">
  <p:cSld name="Title Slide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it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4038600"/>
            <a:ext cx="6477000" cy="1828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baseline="0" cap="all"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ubtit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6050037"/>
            <a:ext cx="67056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rmAutofit/>
          </a:bodyPr>
          <a:lstStyle>
            <a:lvl1pPr algn="l" indent="0" marL="0">
              <a:buNone/>
              <a:defRPr sz="2600">
                <a:solidFill>
                  <a:srgbClr val="FFFFFF"/>
                </a:solidFill>
                <a:uFillTx/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>
                <a:uFillTx/>
              </a:rPr>
              <a:t>Click to edit Master subtitle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Date Placeholder 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" y="6068699"/>
            <a:ext cx="20574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20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20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Footer Placeholder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85393" y="236538"/>
            <a:ext cx="58674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r">
              <a:defRPr>
                <a:solidFill>
                  <a:schemeClr val="tx2"/>
                </a:solidFill>
                <a:uFillTx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EBDDC3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Slide Number Placeholder 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01000" y="228600"/>
            <a:ext cx="838200" cy="381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EBDDC3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EBDDC3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dk1" bg2="dk2" folHlink="folHlink" hlink="hlink" tx1="lt1" tx2="lt2"/>
  </p:clrMapOvr>
</p:sldLayout>
</file>

<file path=ppt/slideLayouts/slideLayout3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228600"/>
            <a:ext cx="8153400" cy="990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Content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1600200"/>
            <a:ext cx="8153400" cy="449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secHead">
  <p:cSld name="Section Header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2743200"/>
            <a:ext cx="7123113" cy="16732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indent="0" marL="0">
              <a:buNone/>
              <a:defRPr sz="2800">
                <a:solidFill>
                  <a:schemeClr val="tx2"/>
                </a:solidFill>
                <a:uFillTx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1600200"/>
            <a:ext cx="7620000" cy="990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l">
              <a:buNone/>
              <a:defRPr b="0" cap="none" sz="4400">
                <a:solidFill>
                  <a:srgbClr val="FFFFFF"/>
                </a:solidFill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Date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lide Number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752600"/>
            <a:ext cx="1295400" cy="70167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>
            <a:lvl1pPr>
              <a:defRPr sz="24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2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3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589567"/>
            <a:ext cx="38862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44901" y="1589567"/>
            <a:ext cx="38862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Date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5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Slide Number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6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Footer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7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273050"/>
            <a:ext cx="8153400" cy="8699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>
              <a:defRPr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438400"/>
            <a:ext cx="3886200" cy="3581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Content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0600" y="2438400"/>
            <a:ext cx="3886200" cy="3581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Date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5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Slide Number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6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7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752600"/>
            <a:ext cx="3886200" cy="640080"/>
          </a:xfrm>
          <a:solidFill>
            <a:schemeClr val="accent2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  <a:uFillTx/>
              </a:defRPr>
            </a:lvl1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 Placeholder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0600" y="1752600"/>
            <a:ext cx="3886200" cy="640080"/>
          </a:xfrm>
          <a:solidFill>
            <a:schemeClr val="accent4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  <a:uFillTx/>
              </a:defRPr>
            </a:lvl1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403860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8200" y="1600200"/>
            <a:ext cx="403860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E77C798-3429-42D3-9514-DEBE69C4ACF3}" type="datetimeFigureOut">
              <a:rPr lang="en-US" smtClean="0">
                <a:uFillTx/>
              </a:rPr>
              <a:pPr/>
              <a:t>9/4/2019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9325795D-33A8-43B0-AF48-32DF161E367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6248400"/>
            <a:ext cx="533400" cy="381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73050"/>
            <a:ext cx="8077200" cy="8699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l">
              <a:buNone/>
              <a:defRPr b="0" sz="44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752600"/>
            <a:ext cx="1600200" cy="4343400"/>
          </a:xfrm>
          <a:ln algn="ctr" cap="sq" cmpd="dbl" w="50800">
            <a:solidFill>
              <a:schemeClr val="accent2"/>
            </a:solidFill>
            <a:prstDash val="solid"/>
            <a:miter lim="800000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91440" lIns="137160" rIns="137160" tIns="182880"/>
          <a:lstStyle>
            <a:lvl1pPr indent="0" marL="0">
              <a:spcAft>
                <a:spcPts val="1000"/>
              </a:spcAft>
              <a:buNone/>
              <a:defRPr sz="1800">
                <a:uFillTx/>
              </a:defRPr>
            </a:lvl1pPr>
            <a:lvl2pPr>
              <a:buNone/>
              <a:defRPr sz="1200">
                <a:uFillTx/>
              </a:defRPr>
            </a:lvl2pPr>
            <a:lvl3pPr>
              <a:buNone/>
              <a:defRPr sz="1000">
                <a:uFillTx/>
              </a:defRPr>
            </a:lvl3pPr>
            <a:lvl4pPr>
              <a:buNone/>
              <a:defRPr sz="900">
                <a:uFillTx/>
              </a:defRPr>
            </a:lvl4pPr>
            <a:lvl5pPr>
              <a:buNone/>
              <a:defRPr sz="9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1752600"/>
            <a:ext cx="6400800" cy="4419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picTx">
  <p:cSld name="Picture with Caption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5486400"/>
            <a:ext cx="73152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FontTx/>
              <a:buNone/>
              <a:defRPr sz="1700">
                <a:uFillTx/>
              </a:defRPr>
            </a:lvl1pPr>
            <a:lvl2pPr>
              <a:buFontTx/>
              <a:buNone/>
              <a:defRPr sz="1200">
                <a:uFillTx/>
              </a:defRPr>
            </a:lvl2pPr>
            <a:lvl3pPr>
              <a:buFontTx/>
              <a:buNone/>
              <a:defRPr sz="1000">
                <a:uFillTx/>
              </a:defRPr>
            </a:lvl3pPr>
            <a:lvl4pPr>
              <a:buFontTx/>
              <a:buNone/>
              <a:defRPr sz="900">
                <a:uFillTx/>
              </a:defRPr>
            </a:lvl4pPr>
            <a:lvl5pPr>
              <a:buFontTx/>
              <a:buNone/>
              <a:defRPr sz="9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4648200"/>
            <a:ext cx="73152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l">
              <a:buNone/>
              <a:defRPr b="0" sz="2800">
                <a:solidFill>
                  <a:srgbClr val="FFFFFF"/>
                </a:solidFill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Date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48400" y="6248400"/>
            <a:ext cx="26670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lide Number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4667249"/>
            <a:ext cx="1447800" cy="66357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 sz="2800"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28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2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6248206"/>
            <a:ext cx="45720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32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icon to add picture</a:t>
            </a:r>
            <a:endParaRPr dirty="0"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4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vertTitleAndTx">
  <p:cSld name="Vertical Title and Text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09600"/>
            <a:ext cx="2057400" cy="55165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09600"/>
            <a:ext cx="5562600" cy="55165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248402"/>
            <a:ext cx="22098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1" y="6248207"/>
            <a:ext cx="5573483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5989638" y="144462"/>
            <a:ext cx="533400" cy="24447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4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title">
  <p:cSld name="Title Slide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it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4038600"/>
            <a:ext cx="6477000" cy="1828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baseline="0" cap="all"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ubtit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6050037"/>
            <a:ext cx="67056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rmAutofit/>
          </a:bodyPr>
          <a:lstStyle>
            <a:lvl1pPr algn="l" indent="0" marL="0">
              <a:buNone/>
              <a:defRPr sz="2600">
                <a:solidFill>
                  <a:srgbClr val="FFFFFF"/>
                </a:solidFill>
                <a:uFillTx/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>
                <a:uFillTx/>
              </a:rPr>
              <a:t>Click to edit Master subtitle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Date Placeholder 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" y="6068699"/>
            <a:ext cx="20574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20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20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Footer Placeholder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85393" y="236538"/>
            <a:ext cx="58674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r">
              <a:defRPr>
                <a:solidFill>
                  <a:schemeClr val="tx2"/>
                </a:solidFill>
                <a:uFillTx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EBDDC3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Slide Number Placeholder 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01000" y="228600"/>
            <a:ext cx="838200" cy="381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EBDDC3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EBDDC3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dk1" bg2="dk2" folHlink="folHlink" hlink="hlink" tx1="lt1" tx2="lt2"/>
  </p:clrMapOvr>
</p:sldLayout>
</file>

<file path=ppt/slideLayouts/slideLayout4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228600"/>
            <a:ext cx="8153400" cy="990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Content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1600200"/>
            <a:ext cx="8153400" cy="449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secHead">
  <p:cSld name="Section Header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2743200"/>
            <a:ext cx="7123113" cy="16732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indent="0" marL="0">
              <a:buNone/>
              <a:defRPr sz="2800">
                <a:solidFill>
                  <a:schemeClr val="tx2"/>
                </a:solidFill>
                <a:uFillTx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1600200"/>
            <a:ext cx="7620000" cy="990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l">
              <a:buNone/>
              <a:defRPr b="0" cap="none" sz="4400">
                <a:solidFill>
                  <a:srgbClr val="FFFFFF"/>
                </a:solidFill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Date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lide Number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752600"/>
            <a:ext cx="1295400" cy="70167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>
            <a:lvl1pPr>
              <a:defRPr sz="24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2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4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589567"/>
            <a:ext cx="38862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44901" y="1589567"/>
            <a:ext cx="38862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Date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5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Slide Number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6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Footer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7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273050"/>
            <a:ext cx="8153400" cy="8699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>
              <a:defRPr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438400"/>
            <a:ext cx="3886200" cy="3581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Content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0600" y="2438400"/>
            <a:ext cx="3886200" cy="3581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Date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5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Slide Number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6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7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752600"/>
            <a:ext cx="3886200" cy="640080"/>
          </a:xfrm>
          <a:solidFill>
            <a:schemeClr val="accent2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  <a:uFillTx/>
              </a:defRPr>
            </a:lvl1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 Placeholder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0600" y="1752600"/>
            <a:ext cx="3886200" cy="640080"/>
          </a:xfrm>
          <a:solidFill>
            <a:schemeClr val="accent4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  <a:uFillTx/>
              </a:defRPr>
            </a:lvl1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535113"/>
            <a:ext cx="4040188" cy="639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174875"/>
            <a:ext cx="4040188" cy="39512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025" y="1535113"/>
            <a:ext cx="4041775" cy="639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025" y="2174875"/>
            <a:ext cx="4041775" cy="39512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ate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E77C798-3429-42D3-9514-DEBE69C4ACF3}" type="datetimeFigureOut">
              <a:rPr lang="en-US" smtClean="0">
                <a:uFillTx/>
              </a:rPr>
              <a:pPr/>
              <a:t>9/4/2019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Footer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9325795D-33A8-43B0-AF48-32DF161E367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6248400"/>
            <a:ext cx="533400" cy="381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73050"/>
            <a:ext cx="8077200" cy="8699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l">
              <a:buNone/>
              <a:defRPr b="0" sz="44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752600"/>
            <a:ext cx="1600200" cy="4343400"/>
          </a:xfrm>
          <a:ln algn="ctr" cap="sq" cmpd="dbl" w="50800">
            <a:solidFill>
              <a:schemeClr val="accent2"/>
            </a:solidFill>
            <a:prstDash val="solid"/>
            <a:miter lim="800000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91440" lIns="137160" rIns="137160" tIns="182880"/>
          <a:lstStyle>
            <a:lvl1pPr indent="0" marL="0">
              <a:spcAft>
                <a:spcPts val="1000"/>
              </a:spcAft>
              <a:buNone/>
              <a:defRPr sz="1800">
                <a:uFillTx/>
              </a:defRPr>
            </a:lvl1pPr>
            <a:lvl2pPr>
              <a:buNone/>
              <a:defRPr sz="1200">
                <a:uFillTx/>
              </a:defRPr>
            </a:lvl2pPr>
            <a:lvl3pPr>
              <a:buNone/>
              <a:defRPr sz="1000">
                <a:uFillTx/>
              </a:defRPr>
            </a:lvl3pPr>
            <a:lvl4pPr>
              <a:buNone/>
              <a:defRPr sz="900">
                <a:uFillTx/>
              </a:defRPr>
            </a:lvl4pPr>
            <a:lvl5pPr>
              <a:buNone/>
              <a:defRPr sz="9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1752600"/>
            <a:ext cx="6400800" cy="4419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picTx">
  <p:cSld name="Picture with Caption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5486400"/>
            <a:ext cx="73152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FontTx/>
              <a:buNone/>
              <a:defRPr sz="1700">
                <a:uFillTx/>
              </a:defRPr>
            </a:lvl1pPr>
            <a:lvl2pPr>
              <a:buFontTx/>
              <a:buNone/>
              <a:defRPr sz="1200">
                <a:uFillTx/>
              </a:defRPr>
            </a:lvl2pPr>
            <a:lvl3pPr>
              <a:buFontTx/>
              <a:buNone/>
              <a:defRPr sz="1000">
                <a:uFillTx/>
              </a:defRPr>
            </a:lvl3pPr>
            <a:lvl4pPr>
              <a:buFontTx/>
              <a:buNone/>
              <a:defRPr sz="900">
                <a:uFillTx/>
              </a:defRPr>
            </a:lvl4pPr>
            <a:lvl5pPr>
              <a:buFontTx/>
              <a:buNone/>
              <a:defRPr sz="9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4648200"/>
            <a:ext cx="73152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l">
              <a:buNone/>
              <a:defRPr b="0" sz="2800">
                <a:solidFill>
                  <a:srgbClr val="FFFFFF"/>
                </a:solidFill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Date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48400" y="6248400"/>
            <a:ext cx="26670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lide Number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4667249"/>
            <a:ext cx="1447800" cy="66357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 sz="2800"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28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2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6248206"/>
            <a:ext cx="45720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32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icon to add picture</a:t>
            </a:r>
            <a:endParaRPr dirty="0"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5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vertTitleAndTx">
  <p:cSld name="Vertical Title and Text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09600"/>
            <a:ext cx="2057400" cy="55165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09600"/>
            <a:ext cx="5562600" cy="55165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248402"/>
            <a:ext cx="22098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1" y="6248207"/>
            <a:ext cx="5573483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5989638" y="144462"/>
            <a:ext cx="533400" cy="24447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5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title">
  <p:cSld name="Title Slide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it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4038600"/>
            <a:ext cx="6477000" cy="1828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baseline="0" cap="all"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ubtit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6050037"/>
            <a:ext cx="67056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rmAutofit/>
          </a:bodyPr>
          <a:lstStyle>
            <a:lvl1pPr algn="l" indent="0" marL="0">
              <a:buNone/>
              <a:defRPr sz="2600">
                <a:solidFill>
                  <a:srgbClr val="FFFFFF"/>
                </a:solidFill>
                <a:uFillTx/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>
                <a:uFillTx/>
              </a:rPr>
              <a:t>Click to edit Master subtitle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Date Placeholder 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" y="6068699"/>
            <a:ext cx="20574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20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20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Footer Placeholder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85393" y="236538"/>
            <a:ext cx="58674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r">
              <a:defRPr>
                <a:solidFill>
                  <a:schemeClr val="tx2"/>
                </a:solidFill>
                <a:uFillTx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EBDDC3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Slide Number Placeholder 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01000" y="228600"/>
            <a:ext cx="838200" cy="381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EBDDC3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EBDDC3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dk1" bg2="dk2" folHlink="folHlink" hlink="hlink" tx1="lt1" tx2="lt2"/>
  </p:clrMapOvr>
</p:sldLayout>
</file>

<file path=ppt/slideLayouts/slideLayout5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228600"/>
            <a:ext cx="8153400" cy="990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Content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1600200"/>
            <a:ext cx="8153400" cy="449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secHead">
  <p:cSld name="Section Header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2743200"/>
            <a:ext cx="7123113" cy="16732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indent="0" marL="0">
              <a:buNone/>
              <a:defRPr sz="2800">
                <a:solidFill>
                  <a:schemeClr val="tx2"/>
                </a:solidFill>
                <a:uFillTx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1600200"/>
            <a:ext cx="7620000" cy="990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l">
              <a:buNone/>
              <a:defRPr b="0" cap="none" sz="4400">
                <a:solidFill>
                  <a:srgbClr val="FFFFFF"/>
                </a:solidFill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Date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lide Number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752600"/>
            <a:ext cx="1295400" cy="70167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>
            <a:lvl1pPr>
              <a:defRPr sz="24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2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5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589567"/>
            <a:ext cx="38862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44901" y="1589567"/>
            <a:ext cx="38862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Date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5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Slide Number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6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Footer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7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E77C798-3429-42D3-9514-DEBE69C4ACF3}" type="datetimeFigureOut">
              <a:rPr lang="en-US" smtClean="0">
                <a:uFillTx/>
              </a:rPr>
              <a:pPr/>
              <a:t>9/4/2019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9325795D-33A8-43B0-AF48-32DF161E367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273050"/>
            <a:ext cx="8153400" cy="8699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>
              <a:defRPr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438400"/>
            <a:ext cx="3886200" cy="3581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Content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0600" y="2438400"/>
            <a:ext cx="3886200" cy="3581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Date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5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Slide Number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6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7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752600"/>
            <a:ext cx="3886200" cy="640080"/>
          </a:xfrm>
          <a:solidFill>
            <a:schemeClr val="accent2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  <a:uFillTx/>
              </a:defRPr>
            </a:lvl1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 Placeholder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0600" y="1752600"/>
            <a:ext cx="3886200" cy="640080"/>
          </a:xfrm>
          <a:solidFill>
            <a:schemeClr val="accent4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  <a:uFillTx/>
              </a:defRPr>
            </a:lvl1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6248400"/>
            <a:ext cx="533400" cy="381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73050"/>
            <a:ext cx="8077200" cy="8699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l">
              <a:buNone/>
              <a:defRPr b="0" sz="44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752600"/>
            <a:ext cx="1600200" cy="4343400"/>
          </a:xfrm>
          <a:ln algn="ctr" cap="sq" cmpd="dbl" w="50800">
            <a:solidFill>
              <a:schemeClr val="accent2"/>
            </a:solidFill>
            <a:prstDash val="solid"/>
            <a:miter lim="800000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91440" lIns="137160" rIns="137160" tIns="182880"/>
          <a:lstStyle>
            <a:lvl1pPr indent="0" marL="0">
              <a:spcAft>
                <a:spcPts val="1000"/>
              </a:spcAft>
              <a:buNone/>
              <a:defRPr sz="1800">
                <a:uFillTx/>
              </a:defRPr>
            </a:lvl1pPr>
            <a:lvl2pPr>
              <a:buNone/>
              <a:defRPr sz="1200">
                <a:uFillTx/>
              </a:defRPr>
            </a:lvl2pPr>
            <a:lvl3pPr>
              <a:buNone/>
              <a:defRPr sz="1000">
                <a:uFillTx/>
              </a:defRPr>
            </a:lvl3pPr>
            <a:lvl4pPr>
              <a:buNone/>
              <a:defRPr sz="900">
                <a:uFillTx/>
              </a:defRPr>
            </a:lvl4pPr>
            <a:lvl5pPr>
              <a:buNone/>
              <a:defRPr sz="9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1752600"/>
            <a:ext cx="6400800" cy="4419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picTx">
  <p:cSld name="Picture with Caption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5486400"/>
            <a:ext cx="73152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FontTx/>
              <a:buNone/>
              <a:defRPr sz="1700">
                <a:uFillTx/>
              </a:defRPr>
            </a:lvl1pPr>
            <a:lvl2pPr>
              <a:buFontTx/>
              <a:buNone/>
              <a:defRPr sz="1200">
                <a:uFillTx/>
              </a:defRPr>
            </a:lvl2pPr>
            <a:lvl3pPr>
              <a:buFontTx/>
              <a:buNone/>
              <a:defRPr sz="1000">
                <a:uFillTx/>
              </a:defRPr>
            </a:lvl3pPr>
            <a:lvl4pPr>
              <a:buFontTx/>
              <a:buNone/>
              <a:defRPr sz="900">
                <a:uFillTx/>
              </a:defRPr>
            </a:lvl4pPr>
            <a:lvl5pPr>
              <a:buFontTx/>
              <a:buNone/>
              <a:defRPr sz="9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4648200"/>
            <a:ext cx="73152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l">
              <a:buNone/>
              <a:defRPr b="0" sz="2800">
                <a:solidFill>
                  <a:srgbClr val="FFFFFF"/>
                </a:solidFill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Date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48400" y="6248400"/>
            <a:ext cx="26670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lide Number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4667249"/>
            <a:ext cx="1447800" cy="66357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 sz="2800"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28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2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6248206"/>
            <a:ext cx="45720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32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icon to add picture</a:t>
            </a:r>
            <a:endParaRPr dirty="0"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6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vertTitleAndTx">
  <p:cSld name="Vertical Title and Text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09600"/>
            <a:ext cx="2057400" cy="55165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09600"/>
            <a:ext cx="5562600" cy="55165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248402"/>
            <a:ext cx="22098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1" y="6248207"/>
            <a:ext cx="5573483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5989638" y="144462"/>
            <a:ext cx="533400" cy="24447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6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title">
  <p:cSld name="Title Slide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it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4038600"/>
            <a:ext cx="6477000" cy="1828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baseline="0" cap="all"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ubtit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6050037"/>
            <a:ext cx="67056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rmAutofit/>
          </a:bodyPr>
          <a:lstStyle>
            <a:lvl1pPr algn="l" indent="0" marL="0">
              <a:buNone/>
              <a:defRPr sz="2600">
                <a:solidFill>
                  <a:srgbClr val="FFFFFF"/>
                </a:solidFill>
                <a:uFillTx/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>
                <a:uFillTx/>
              </a:rPr>
              <a:t>Click to edit Master subtitle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Date Placeholder 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" y="6068699"/>
            <a:ext cx="20574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20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20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Footer Placeholder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85393" y="236538"/>
            <a:ext cx="58674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r">
              <a:defRPr>
                <a:solidFill>
                  <a:schemeClr val="tx2"/>
                </a:solidFill>
                <a:uFillTx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EBDDC3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Slide Number Placeholder 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01000" y="228600"/>
            <a:ext cx="838200" cy="381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EBDDC3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EBDDC3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dk1" bg2="dk2" folHlink="folHlink" hlink="hlink" tx1="lt1" tx2="lt2"/>
  </p:clrMapOvr>
</p:sldLayout>
</file>

<file path=ppt/slideLayouts/slideLayout6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228600"/>
            <a:ext cx="8153400" cy="990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Content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1600200"/>
            <a:ext cx="8153400" cy="449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secHead">
  <p:cSld name="Section Header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2743200"/>
            <a:ext cx="7123113" cy="16732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indent="0" marL="0">
              <a:buNone/>
              <a:defRPr sz="2800">
                <a:solidFill>
                  <a:schemeClr val="tx2"/>
                </a:solidFill>
                <a:uFillTx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1600200"/>
            <a:ext cx="7620000" cy="990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l">
              <a:buNone/>
              <a:defRPr b="0" cap="none" sz="4400">
                <a:solidFill>
                  <a:srgbClr val="FFFFFF"/>
                </a:solidFill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Date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lide Number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752600"/>
            <a:ext cx="1295400" cy="70167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>
            <a:lvl1pPr>
              <a:defRPr sz="24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2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E77C798-3429-42D3-9514-DEBE69C4ACF3}" type="datetimeFigureOut">
              <a:rPr lang="en-US" smtClean="0">
                <a:uFillTx/>
              </a:rPr>
              <a:pPr/>
              <a:t>9/4/2019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9325795D-33A8-43B0-AF48-32DF161E367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589567"/>
            <a:ext cx="38862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44901" y="1589567"/>
            <a:ext cx="38862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Date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5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Slide Number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6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Footer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7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273050"/>
            <a:ext cx="8153400" cy="8699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>
              <a:defRPr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438400"/>
            <a:ext cx="3886200" cy="3581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Content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0600" y="2438400"/>
            <a:ext cx="3886200" cy="3581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Date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5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Slide Number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6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7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752600"/>
            <a:ext cx="3886200" cy="640080"/>
          </a:xfrm>
          <a:solidFill>
            <a:schemeClr val="accent2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  <a:uFillTx/>
              </a:defRPr>
            </a:lvl1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 Placeholder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0600" y="1752600"/>
            <a:ext cx="3886200" cy="640080"/>
          </a:xfrm>
          <a:solidFill>
            <a:schemeClr val="accent4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  <a:uFillTx/>
              </a:defRPr>
            </a:lvl1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6248400"/>
            <a:ext cx="533400" cy="381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73050"/>
            <a:ext cx="8077200" cy="8699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l">
              <a:buNone/>
              <a:defRPr b="0" sz="44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752600"/>
            <a:ext cx="1600200" cy="4343400"/>
          </a:xfrm>
          <a:ln algn="ctr" cap="sq" cmpd="dbl" w="50800">
            <a:solidFill>
              <a:schemeClr val="accent2"/>
            </a:solidFill>
            <a:prstDash val="solid"/>
            <a:miter lim="800000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91440" lIns="137160" rIns="137160" tIns="182880"/>
          <a:lstStyle>
            <a:lvl1pPr indent="0" marL="0">
              <a:spcAft>
                <a:spcPts val="1000"/>
              </a:spcAft>
              <a:buNone/>
              <a:defRPr sz="1800">
                <a:uFillTx/>
              </a:defRPr>
            </a:lvl1pPr>
            <a:lvl2pPr>
              <a:buNone/>
              <a:defRPr sz="1200">
                <a:uFillTx/>
              </a:defRPr>
            </a:lvl2pPr>
            <a:lvl3pPr>
              <a:buNone/>
              <a:defRPr sz="1000">
                <a:uFillTx/>
              </a:defRPr>
            </a:lvl3pPr>
            <a:lvl4pPr>
              <a:buNone/>
              <a:defRPr sz="900">
                <a:uFillTx/>
              </a:defRPr>
            </a:lvl4pPr>
            <a:lvl5pPr>
              <a:buNone/>
              <a:defRPr sz="9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1752600"/>
            <a:ext cx="6400800" cy="4419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picTx">
  <p:cSld name="Picture with Caption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5486400"/>
            <a:ext cx="73152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FontTx/>
              <a:buNone/>
              <a:defRPr sz="1700">
                <a:uFillTx/>
              </a:defRPr>
            </a:lvl1pPr>
            <a:lvl2pPr>
              <a:buFontTx/>
              <a:buNone/>
              <a:defRPr sz="1200">
                <a:uFillTx/>
              </a:defRPr>
            </a:lvl2pPr>
            <a:lvl3pPr>
              <a:buFontTx/>
              <a:buNone/>
              <a:defRPr sz="1000">
                <a:uFillTx/>
              </a:defRPr>
            </a:lvl3pPr>
            <a:lvl4pPr>
              <a:buFontTx/>
              <a:buNone/>
              <a:defRPr sz="900">
                <a:uFillTx/>
              </a:defRPr>
            </a:lvl4pPr>
            <a:lvl5pPr>
              <a:buFontTx/>
              <a:buNone/>
              <a:defRPr sz="9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4648200"/>
            <a:ext cx="73152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l">
              <a:buNone/>
              <a:defRPr b="0" sz="2800">
                <a:solidFill>
                  <a:srgbClr val="FFFFFF"/>
                </a:solidFill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Date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48400" y="6248400"/>
            <a:ext cx="26670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lide Number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4667249"/>
            <a:ext cx="1447800" cy="66357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 sz="2800"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28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2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6248206"/>
            <a:ext cx="45720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32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icon to add picture</a:t>
            </a:r>
            <a:endParaRPr dirty="0"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7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vertTitleAndTx">
  <p:cSld name="Vertical Title and Text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09600"/>
            <a:ext cx="2057400" cy="55165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09600"/>
            <a:ext cx="5562600" cy="55165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248402"/>
            <a:ext cx="22098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1" y="6248207"/>
            <a:ext cx="5573483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5989638" y="144462"/>
            <a:ext cx="533400" cy="24447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7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title">
  <p:cSld name="Title Slide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it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4038600"/>
            <a:ext cx="6477000" cy="1828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baseline="0" cap="all"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ubtit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6050037"/>
            <a:ext cx="67056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rmAutofit/>
          </a:bodyPr>
          <a:lstStyle>
            <a:lvl1pPr algn="l" indent="0" marL="0">
              <a:buNone/>
              <a:defRPr sz="2600">
                <a:solidFill>
                  <a:srgbClr val="FFFFFF"/>
                </a:solidFill>
                <a:uFillTx/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>
                <a:uFillTx/>
              </a:rPr>
              <a:t>Click to edit Master subtitle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Date Placeholder 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" y="6068699"/>
            <a:ext cx="20574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20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20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Footer Placeholder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85393" y="236538"/>
            <a:ext cx="58674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r">
              <a:defRPr>
                <a:solidFill>
                  <a:schemeClr val="tx2"/>
                </a:solidFill>
                <a:uFillTx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EBDDC3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Slide Number Placeholder 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01000" y="228600"/>
            <a:ext cx="838200" cy="381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EBDDC3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EBDDC3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dk1" bg2="dk2" folHlink="folHlink" hlink="hlink" tx1="lt1" tx2="lt2"/>
  </p:clrMapOvr>
</p:sldLayout>
</file>

<file path=ppt/slideLayouts/slideLayout7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228600"/>
            <a:ext cx="8153400" cy="990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Content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1600200"/>
            <a:ext cx="8153400" cy="449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3050"/>
            <a:ext cx="3008313" cy="11620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75050" y="273050"/>
            <a:ext cx="5111750" cy="585311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435100"/>
            <a:ext cx="3008313" cy="46910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E77C798-3429-42D3-9514-DEBE69C4ACF3}" type="datetimeFigureOut">
              <a:rPr lang="en-US" smtClean="0">
                <a:uFillTx/>
              </a:rPr>
              <a:pPr/>
              <a:t>9/4/2019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9325795D-33A8-43B0-AF48-32DF161E367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secHead">
  <p:cSld name="Section Header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2743200"/>
            <a:ext cx="7123113" cy="16732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indent="0" marL="0">
              <a:buNone/>
              <a:defRPr sz="2800">
                <a:solidFill>
                  <a:schemeClr val="tx2"/>
                </a:solidFill>
                <a:uFillTx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1600200"/>
            <a:ext cx="7620000" cy="990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l">
              <a:buNone/>
              <a:defRPr b="0" cap="none" sz="4400">
                <a:solidFill>
                  <a:srgbClr val="FFFFFF"/>
                </a:solidFill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Date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lide Number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752600"/>
            <a:ext cx="1295400" cy="70167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>
            <a:lvl1pPr>
              <a:defRPr sz="24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2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8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589567"/>
            <a:ext cx="38862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44901" y="1589567"/>
            <a:ext cx="38862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Date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5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Slide Number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6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Footer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7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273050"/>
            <a:ext cx="8153400" cy="8699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>
              <a:defRPr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438400"/>
            <a:ext cx="3886200" cy="3581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Content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0600" y="2438400"/>
            <a:ext cx="3886200" cy="3581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Date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5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Slide Number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6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7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752600"/>
            <a:ext cx="3886200" cy="640080"/>
          </a:xfrm>
          <a:solidFill>
            <a:schemeClr val="accent2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  <a:uFillTx/>
              </a:defRPr>
            </a:lvl1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 Placeholder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0600" y="1752600"/>
            <a:ext cx="3886200" cy="640080"/>
          </a:xfrm>
          <a:solidFill>
            <a:schemeClr val="accent4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  <a:uFillTx/>
              </a:defRPr>
            </a:lvl1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6248400"/>
            <a:ext cx="533400" cy="381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73050"/>
            <a:ext cx="8077200" cy="8699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l">
              <a:buNone/>
              <a:defRPr b="0" sz="44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752600"/>
            <a:ext cx="1600200" cy="4343400"/>
          </a:xfrm>
          <a:ln algn="ctr" cap="sq" cmpd="dbl" w="50800">
            <a:solidFill>
              <a:schemeClr val="accent2"/>
            </a:solidFill>
            <a:prstDash val="solid"/>
            <a:miter lim="800000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91440" lIns="137160" rIns="137160" tIns="182880"/>
          <a:lstStyle>
            <a:lvl1pPr indent="0" marL="0">
              <a:spcAft>
                <a:spcPts val="1000"/>
              </a:spcAft>
              <a:buNone/>
              <a:defRPr sz="1800">
                <a:uFillTx/>
              </a:defRPr>
            </a:lvl1pPr>
            <a:lvl2pPr>
              <a:buNone/>
              <a:defRPr sz="1200">
                <a:uFillTx/>
              </a:defRPr>
            </a:lvl2pPr>
            <a:lvl3pPr>
              <a:buNone/>
              <a:defRPr sz="1000">
                <a:uFillTx/>
              </a:defRPr>
            </a:lvl3pPr>
            <a:lvl4pPr>
              <a:buNone/>
              <a:defRPr sz="900">
                <a:uFillTx/>
              </a:defRPr>
            </a:lvl4pPr>
            <a:lvl5pPr>
              <a:buNone/>
              <a:defRPr sz="9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1752600"/>
            <a:ext cx="6400800" cy="4419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picTx">
  <p:cSld name="Picture with Caption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5486400"/>
            <a:ext cx="73152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FontTx/>
              <a:buNone/>
              <a:defRPr sz="1700">
                <a:uFillTx/>
              </a:defRPr>
            </a:lvl1pPr>
            <a:lvl2pPr>
              <a:buFontTx/>
              <a:buNone/>
              <a:defRPr sz="1200">
                <a:uFillTx/>
              </a:defRPr>
            </a:lvl2pPr>
            <a:lvl3pPr>
              <a:buFontTx/>
              <a:buNone/>
              <a:defRPr sz="1000">
                <a:uFillTx/>
              </a:defRPr>
            </a:lvl3pPr>
            <a:lvl4pPr>
              <a:buFontTx/>
              <a:buNone/>
              <a:defRPr sz="900">
                <a:uFillTx/>
              </a:defRPr>
            </a:lvl4pPr>
            <a:lvl5pPr>
              <a:buFontTx/>
              <a:buNone/>
              <a:defRPr sz="9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4648200"/>
            <a:ext cx="73152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l">
              <a:buNone/>
              <a:defRPr b="0" sz="2800">
                <a:solidFill>
                  <a:srgbClr val="FFFFFF"/>
                </a:solidFill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Date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48400" y="6248400"/>
            <a:ext cx="26670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lide Number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4667249"/>
            <a:ext cx="1447800" cy="66357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 sz="2800"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28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2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6248206"/>
            <a:ext cx="45720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32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icon to add picture</a:t>
            </a:r>
            <a:endParaRPr dirty="0"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8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vertTitleAndTx">
  <p:cSld name="Vertical Title and Text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09600"/>
            <a:ext cx="2057400" cy="55165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09600"/>
            <a:ext cx="5562600" cy="55165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248402"/>
            <a:ext cx="22098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1" y="6248207"/>
            <a:ext cx="5573483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5989638" y="144462"/>
            <a:ext cx="533400" cy="24447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8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title">
  <p:cSld name="Title Slide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it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4038600"/>
            <a:ext cx="6477000" cy="1828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baseline="0" cap="all"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ubtit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6050037"/>
            <a:ext cx="67056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>
            <a:normAutofit/>
          </a:bodyPr>
          <a:lstStyle>
            <a:lvl1pPr algn="l" indent="0" marL="0">
              <a:buNone/>
              <a:defRPr sz="2600">
                <a:solidFill>
                  <a:srgbClr val="FFFFFF"/>
                </a:solidFill>
                <a:uFillTx/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>
                <a:uFillTx/>
              </a:rPr>
              <a:t>Click to edit Master subtitle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Date Placeholder 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" y="6068699"/>
            <a:ext cx="20574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20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20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Footer Placeholder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85393" y="236538"/>
            <a:ext cx="58674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r">
              <a:defRPr>
                <a:solidFill>
                  <a:schemeClr val="tx2"/>
                </a:solidFill>
                <a:uFillTx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EBDDC3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Slide Number Placeholder 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01000" y="228600"/>
            <a:ext cx="838200" cy="381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EBDDC3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EBDDC3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dk1" bg2="dk2" folHlink="folHlink" hlink="hlink" tx1="lt1" tx2="lt2"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4800600"/>
            <a:ext cx="5486400" cy="5667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612775"/>
            <a:ext cx="5486400" cy="4114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5367338"/>
            <a:ext cx="5486400" cy="8048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DE77C798-3429-42D3-9514-DEBE69C4ACF3}" type="datetimeFigureOut">
              <a:rPr lang="en-US" smtClean="0">
                <a:uFillTx/>
              </a:rPr>
              <a:pPr/>
              <a:t>9/4/2019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9325795D-33A8-43B0-AF48-32DF161E367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228600"/>
            <a:ext cx="8153400" cy="990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Content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1600200"/>
            <a:ext cx="8153400" cy="449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secHead">
  <p:cSld name="Section Header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2743200"/>
            <a:ext cx="7123113" cy="16732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indent="0" marL="0">
              <a:buNone/>
              <a:defRPr sz="2800">
                <a:solidFill>
                  <a:schemeClr val="tx2"/>
                </a:solidFill>
                <a:uFillTx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1600200"/>
            <a:ext cx="7620000" cy="990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l">
              <a:buNone/>
              <a:defRPr b="0" cap="none" sz="4400">
                <a:solidFill>
                  <a:srgbClr val="FFFFFF"/>
                </a:solidFill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Date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lide Number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752600"/>
            <a:ext cx="1295400" cy="70167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>
            <a:lvl1pPr>
              <a:defRPr sz="24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2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2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9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589567"/>
            <a:ext cx="38862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44901" y="1589567"/>
            <a:ext cx="3886200" cy="45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Date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5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Slide Number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6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Footer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7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273050"/>
            <a:ext cx="8153400" cy="8699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>
              <a:defRPr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ontent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438400"/>
            <a:ext cx="3886200" cy="3581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Content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0600" y="2438400"/>
            <a:ext cx="3886200" cy="3581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Date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5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Slide Number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6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7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752600"/>
            <a:ext cx="3886200" cy="640080"/>
          </a:xfrm>
          <a:solidFill>
            <a:schemeClr val="accent2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  <a:uFillTx/>
              </a:defRPr>
            </a:lvl1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 Placeholder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0600" y="1752600"/>
            <a:ext cx="3886200" cy="640080"/>
          </a:xfrm>
          <a:solidFill>
            <a:schemeClr val="accent4"/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  <a:uFillTx/>
              </a:defRPr>
            </a:lvl1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6248400"/>
            <a:ext cx="533400" cy="381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73050"/>
            <a:ext cx="8077200" cy="8699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l">
              <a:buNone/>
              <a:defRPr b="0" sz="44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752600"/>
            <a:ext cx="1600200" cy="4343400"/>
          </a:xfrm>
          <a:ln algn="ctr" cap="sq" cmpd="dbl" w="50800">
            <a:solidFill>
              <a:schemeClr val="accent2"/>
            </a:solidFill>
            <a:prstDash val="solid"/>
            <a:miter lim="800000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91440" lIns="137160" rIns="137160" tIns="182880"/>
          <a:lstStyle>
            <a:lvl1pPr indent="0" marL="0">
              <a:spcAft>
                <a:spcPts val="1000"/>
              </a:spcAft>
              <a:buNone/>
              <a:defRPr sz="1800">
                <a:uFillTx/>
              </a:defRPr>
            </a:lvl1pPr>
            <a:lvl2pPr>
              <a:buNone/>
              <a:defRPr sz="1200">
                <a:uFillTx/>
              </a:defRPr>
            </a:lvl2pPr>
            <a:lvl3pPr>
              <a:buNone/>
              <a:defRPr sz="1000">
                <a:uFillTx/>
              </a:defRPr>
            </a:lvl3pPr>
            <a:lvl4pPr>
              <a:buNone/>
              <a:defRPr sz="900">
                <a:uFillTx/>
              </a:defRPr>
            </a:lvl4pPr>
            <a:lvl5pPr>
              <a:buNone/>
              <a:defRPr sz="9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62200" y="1752600"/>
            <a:ext cx="6400800" cy="4419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picTx">
  <p:cSld name="Picture with Caption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3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5486400"/>
            <a:ext cx="73152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FontTx/>
              <a:buNone/>
              <a:defRPr sz="1700">
                <a:uFillTx/>
              </a:defRPr>
            </a:lvl1pPr>
            <a:lvl2pPr>
              <a:buFontTx/>
              <a:buNone/>
              <a:defRPr sz="1200">
                <a:uFillTx/>
              </a:defRPr>
            </a:lvl2pPr>
            <a:lvl3pPr>
              <a:buFontTx/>
              <a:buNone/>
              <a:defRPr sz="1000">
                <a:uFillTx/>
              </a:defRPr>
            </a:lvl3pPr>
            <a:lvl4pPr>
              <a:buFontTx/>
              <a:buNone/>
              <a:defRPr sz="900">
                <a:uFillTx/>
              </a:defRPr>
            </a:lvl4pPr>
            <a:lvl5pPr>
              <a:buFontTx/>
              <a:buNone/>
              <a:defRPr sz="900">
                <a:uFillTx/>
              </a:defRPr>
            </a:lvl5pPr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4648200"/>
            <a:ext cx="73152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l">
              <a:buNone/>
              <a:defRPr b="0" sz="2800">
                <a:solidFill>
                  <a:srgbClr val="FFFFFF"/>
                </a:solidFill>
                <a:uFillTx/>
              </a:defRPr>
            </a:lvl1pPr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Date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48400" y="6248400"/>
            <a:ext cx="26670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lide Number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4667249"/>
            <a:ext cx="1447800" cy="66357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 sz="2800"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28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2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Foot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6248206"/>
            <a:ext cx="45720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3200">
                <a:uFillTx/>
              </a:defRPr>
            </a:lvl1pPr>
          </a:lstStyle>
          <a:p>
            <a:r>
              <a:rPr kumimoji="0" lang="en-US" smtClean="0">
                <a:uFillTx/>
              </a:rPr>
              <a:t>Click icon to add picture</a:t>
            </a:r>
            <a:endParaRPr dirty="0"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9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vertTitleAndTx">
  <p:cSld name="Vertical Title and Text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09600"/>
            <a:ext cx="2057400" cy="55165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09600"/>
            <a:ext cx="5562600" cy="55165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248402"/>
            <a:ext cx="22098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1" y="6248207"/>
            <a:ext cx="5573483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algn="ctr" cap="flat" cmpd="sng" w="19050">
            <a:noFill/>
            <a:prstDash val="soli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5989638" y="144462"/>
            <a:ext cx="533400" cy="24447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_rels/slideMaster10.xml.rels><?xml version="1.0" standalone="yes" ?><Relationships xmlns="http://schemas.openxmlformats.org/package/2006/relationships"><Relationship Id="rId1" Target="../slideLayouts/slideLayout100.xml" Type="http://schemas.openxmlformats.org/officeDocument/2006/relationships/slideLayout"></Relationship><Relationship Id="rId2" Target="../slideLayouts/slideLayout101.xml" Type="http://schemas.openxmlformats.org/officeDocument/2006/relationships/slideLayout"></Relationship><Relationship Id="rId3" Target="../slideLayouts/slideLayout102.xml" Type="http://schemas.openxmlformats.org/officeDocument/2006/relationships/slideLayout"></Relationship><Relationship Id="rId4" Target="../slideLayouts/slideLayout103.xml" Type="http://schemas.openxmlformats.org/officeDocument/2006/relationships/slideLayout"></Relationship><Relationship Id="rId5" Target="../slideLayouts/slideLayout104.xml" Type="http://schemas.openxmlformats.org/officeDocument/2006/relationships/slideLayout"></Relationship><Relationship Id="rId6" Target="../slideLayouts/slideLayout105.xml" Type="http://schemas.openxmlformats.org/officeDocument/2006/relationships/slideLayout"></Relationship><Relationship Id="rId7" Target="../slideLayouts/slideLayout106.xml" Type="http://schemas.openxmlformats.org/officeDocument/2006/relationships/slideLayout"></Relationship><Relationship Id="rId8" Target="../slideLayouts/slideLayout107.xml" Type="http://schemas.openxmlformats.org/officeDocument/2006/relationships/slideLayout"></Relationship><Relationship Id="rId9" Target="../slideLayouts/slideLayout108.xml" Type="http://schemas.openxmlformats.org/officeDocument/2006/relationships/slideLayout"></Relationship><Relationship Id="rId10" Target="../slideLayouts/slideLayout109.xml" Type="http://schemas.openxmlformats.org/officeDocument/2006/relationships/slideLayout"></Relationship><Relationship Id="rId11" Target="../slideLayouts/slideLayout110.xml" Type="http://schemas.openxmlformats.org/officeDocument/2006/relationships/slideLayout"></Relationship><Relationship Id="rId12" Target="../theme/theme10.xml" Type="http://schemas.openxmlformats.org/officeDocument/2006/relationships/theme"></Relationship></Relationships>
</file>

<file path=ppt/slideMasters/_rels/slideMaster11.xml.rels><?xml version="1.0" standalone="yes" ?><Relationships xmlns="http://schemas.openxmlformats.org/package/2006/relationships"><Relationship Id="rId1" Target="../slideLayouts/slideLayout111.xml" Type="http://schemas.openxmlformats.org/officeDocument/2006/relationships/slideLayout"></Relationship><Relationship Id="rId2" Target="../slideLayouts/slideLayout112.xml" Type="http://schemas.openxmlformats.org/officeDocument/2006/relationships/slideLayout"></Relationship><Relationship Id="rId3" Target="../slideLayouts/slideLayout113.xml" Type="http://schemas.openxmlformats.org/officeDocument/2006/relationships/slideLayout"></Relationship><Relationship Id="rId4" Target="../slideLayouts/slideLayout114.xml" Type="http://schemas.openxmlformats.org/officeDocument/2006/relationships/slideLayout"></Relationship><Relationship Id="rId5" Target="../slideLayouts/slideLayout115.xml" Type="http://schemas.openxmlformats.org/officeDocument/2006/relationships/slideLayout"></Relationship><Relationship Id="rId6" Target="../slideLayouts/slideLayout116.xml" Type="http://schemas.openxmlformats.org/officeDocument/2006/relationships/slideLayout"></Relationship><Relationship Id="rId7" Target="../slideLayouts/slideLayout117.xml" Type="http://schemas.openxmlformats.org/officeDocument/2006/relationships/slideLayout"></Relationship><Relationship Id="rId8" Target="../slideLayouts/slideLayout118.xml" Type="http://schemas.openxmlformats.org/officeDocument/2006/relationships/slideLayout"></Relationship><Relationship Id="rId9" Target="../slideLayouts/slideLayout119.xml" Type="http://schemas.openxmlformats.org/officeDocument/2006/relationships/slideLayout"></Relationship><Relationship Id="rId10" Target="../slideLayouts/slideLayout120.xml" Type="http://schemas.openxmlformats.org/officeDocument/2006/relationships/slideLayout"></Relationship><Relationship Id="rId11" Target="../slideLayouts/slideLayout121.xml" Type="http://schemas.openxmlformats.org/officeDocument/2006/relationships/slideLayout"></Relationship><Relationship Id="rId12" Target="../theme/theme11.xml" Type="http://schemas.openxmlformats.org/officeDocument/2006/relationships/theme"></Relationship></Relationships>
</file>

<file path=ppt/slideMasters/_rels/slideMaster12.xml.rels><?xml version="1.0" standalone="yes" ?><Relationships xmlns="http://schemas.openxmlformats.org/package/2006/relationships"><Relationship Id="rId1" Target="../slideLayouts/slideLayout122.xml" Type="http://schemas.openxmlformats.org/officeDocument/2006/relationships/slideLayout"></Relationship><Relationship Id="rId2" Target="../slideLayouts/slideLayout123.xml" Type="http://schemas.openxmlformats.org/officeDocument/2006/relationships/slideLayout"></Relationship><Relationship Id="rId3" Target="../slideLayouts/slideLayout124.xml" Type="http://schemas.openxmlformats.org/officeDocument/2006/relationships/slideLayout"></Relationship><Relationship Id="rId4" Target="../slideLayouts/slideLayout125.xml" Type="http://schemas.openxmlformats.org/officeDocument/2006/relationships/slideLayout"></Relationship><Relationship Id="rId5" Target="../slideLayouts/slideLayout126.xml" Type="http://schemas.openxmlformats.org/officeDocument/2006/relationships/slideLayout"></Relationship><Relationship Id="rId6" Target="../slideLayouts/slideLayout127.xml" Type="http://schemas.openxmlformats.org/officeDocument/2006/relationships/slideLayout"></Relationship><Relationship Id="rId7" Target="../slideLayouts/slideLayout128.xml" Type="http://schemas.openxmlformats.org/officeDocument/2006/relationships/slideLayout"></Relationship><Relationship Id="rId8" Target="../slideLayouts/slideLayout129.xml" Type="http://schemas.openxmlformats.org/officeDocument/2006/relationships/slideLayout"></Relationship><Relationship Id="rId9" Target="../slideLayouts/slideLayout130.xml" Type="http://schemas.openxmlformats.org/officeDocument/2006/relationships/slideLayout"></Relationship><Relationship Id="rId10" Target="../slideLayouts/slideLayout131.xml" Type="http://schemas.openxmlformats.org/officeDocument/2006/relationships/slideLayout"></Relationship><Relationship Id="rId11" Target="../slideLayouts/slideLayout132.xml" Type="http://schemas.openxmlformats.org/officeDocument/2006/relationships/slideLayout"></Relationship><Relationship Id="rId12" Target="../theme/theme12.xml" Type="http://schemas.openxmlformats.org/officeDocument/2006/relationships/theme"></Relationship></Relationships>
</file>

<file path=ppt/slideMasters/_rels/slideMaster13.xml.rels><?xml version="1.0" standalone="yes" ?><Relationships xmlns="http://schemas.openxmlformats.org/package/2006/relationships"><Relationship Id="rId1" Target="../slideLayouts/slideLayout133.xml" Type="http://schemas.openxmlformats.org/officeDocument/2006/relationships/slideLayout"></Relationship><Relationship Id="rId2" Target="../slideLayouts/slideLayout134.xml" Type="http://schemas.openxmlformats.org/officeDocument/2006/relationships/slideLayout"></Relationship><Relationship Id="rId3" Target="../slideLayouts/slideLayout135.xml" Type="http://schemas.openxmlformats.org/officeDocument/2006/relationships/slideLayout"></Relationship><Relationship Id="rId4" Target="../slideLayouts/slideLayout136.xml" Type="http://schemas.openxmlformats.org/officeDocument/2006/relationships/slideLayout"></Relationship><Relationship Id="rId5" Target="../slideLayouts/slideLayout137.xml" Type="http://schemas.openxmlformats.org/officeDocument/2006/relationships/slideLayout"></Relationship><Relationship Id="rId6" Target="../slideLayouts/slideLayout138.xml" Type="http://schemas.openxmlformats.org/officeDocument/2006/relationships/slideLayout"></Relationship><Relationship Id="rId7" Target="../slideLayouts/slideLayout139.xml" Type="http://schemas.openxmlformats.org/officeDocument/2006/relationships/slideLayout"></Relationship><Relationship Id="rId8" Target="../slideLayouts/slideLayout140.xml" Type="http://schemas.openxmlformats.org/officeDocument/2006/relationships/slideLayout"></Relationship><Relationship Id="rId9" Target="../slideLayouts/slideLayout141.xml" Type="http://schemas.openxmlformats.org/officeDocument/2006/relationships/slideLayout"></Relationship><Relationship Id="rId10" Target="../slideLayouts/slideLayout142.xml" Type="http://schemas.openxmlformats.org/officeDocument/2006/relationships/slideLayout"></Relationship><Relationship Id="rId11" Target="../slideLayouts/slideLayout143.xml" Type="http://schemas.openxmlformats.org/officeDocument/2006/relationships/slideLayout"></Relationship><Relationship Id="rId12" Target="../theme/theme13.xml" Type="http://schemas.openxmlformats.org/officeDocument/2006/relationships/theme"></Relationship></Relationships>
</file>

<file path=ppt/slideMasters/_rels/slideMaster2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slideLayouts/slideLayout13.xml" Type="http://schemas.openxmlformats.org/officeDocument/2006/relationships/slideLayout"></Relationship><Relationship Id="rId3" Target="../slideLayouts/slideLayout14.xml" Type="http://schemas.openxmlformats.org/officeDocument/2006/relationships/slideLayout"></Relationship><Relationship Id="rId4" Target="../slideLayouts/slideLayout15.xml" Type="http://schemas.openxmlformats.org/officeDocument/2006/relationships/slideLayout"></Relationship><Relationship Id="rId5" Target="../slideLayouts/slideLayout16.xml" Type="http://schemas.openxmlformats.org/officeDocument/2006/relationships/slideLayout"></Relationship><Relationship Id="rId6" Target="../slideLayouts/slideLayout17.xml" Type="http://schemas.openxmlformats.org/officeDocument/2006/relationships/slideLayout"></Relationship><Relationship Id="rId7" Target="../slideLayouts/slideLayout18.xml" Type="http://schemas.openxmlformats.org/officeDocument/2006/relationships/slideLayout"></Relationship><Relationship Id="rId8" Target="../slideLayouts/slideLayout19.xml" Type="http://schemas.openxmlformats.org/officeDocument/2006/relationships/slideLayout"></Relationship><Relationship Id="rId9" Target="../slideLayouts/slideLayout20.xml" Type="http://schemas.openxmlformats.org/officeDocument/2006/relationships/slideLayout"></Relationship><Relationship Id="rId10" Target="../slideLayouts/slideLayout21.xml" Type="http://schemas.openxmlformats.org/officeDocument/2006/relationships/slideLayout"></Relationship><Relationship Id="rId11" Target="../slideLayouts/slideLayout22.xml" Type="http://schemas.openxmlformats.org/officeDocument/2006/relationships/slideLayout"></Relationship><Relationship Id="rId12" Target="../theme/theme2.xml" Type="http://schemas.openxmlformats.org/officeDocument/2006/relationships/theme"></Relationship></Relationships>
</file>

<file path=ppt/slideMasters/_rels/slideMaster3.xml.rels><?xml version="1.0" standalone="yes" ?><Relationships xmlns="http://schemas.openxmlformats.org/package/2006/relationships"><Relationship Id="rId1" Target="../slideLayouts/slideLayout23.xml" Type="http://schemas.openxmlformats.org/officeDocument/2006/relationships/slideLayout"></Relationship><Relationship Id="rId2" Target="../slideLayouts/slideLayout24.xml" Type="http://schemas.openxmlformats.org/officeDocument/2006/relationships/slideLayout"></Relationship><Relationship Id="rId3" Target="../slideLayouts/slideLayout25.xml" Type="http://schemas.openxmlformats.org/officeDocument/2006/relationships/slideLayout"></Relationship><Relationship Id="rId4" Target="../slideLayouts/slideLayout26.xml" Type="http://schemas.openxmlformats.org/officeDocument/2006/relationships/slideLayout"></Relationship><Relationship Id="rId5" Target="../slideLayouts/slideLayout27.xml" Type="http://schemas.openxmlformats.org/officeDocument/2006/relationships/slideLayout"></Relationship><Relationship Id="rId6" Target="../slideLayouts/slideLayout28.xml" Type="http://schemas.openxmlformats.org/officeDocument/2006/relationships/slideLayout"></Relationship><Relationship Id="rId7" Target="../slideLayouts/slideLayout29.xml" Type="http://schemas.openxmlformats.org/officeDocument/2006/relationships/slideLayout"></Relationship><Relationship Id="rId8" Target="../slideLayouts/slideLayout30.xml" Type="http://schemas.openxmlformats.org/officeDocument/2006/relationships/slideLayout"></Relationship><Relationship Id="rId9" Target="../slideLayouts/slideLayout31.xml" Type="http://schemas.openxmlformats.org/officeDocument/2006/relationships/slideLayout"></Relationship><Relationship Id="rId10" Target="../slideLayouts/slideLayout32.xml" Type="http://schemas.openxmlformats.org/officeDocument/2006/relationships/slideLayout"></Relationship><Relationship Id="rId11" Target="../slideLayouts/slideLayout33.xml" Type="http://schemas.openxmlformats.org/officeDocument/2006/relationships/slideLayout"></Relationship><Relationship Id="rId12" Target="../theme/theme3.xml" Type="http://schemas.openxmlformats.org/officeDocument/2006/relationships/theme"></Relationship></Relationships>
</file>

<file path=ppt/slideMasters/_rels/slideMaster4.xml.rels><?xml version="1.0" standalone="yes" ?><Relationships xmlns="http://schemas.openxmlformats.org/package/2006/relationships"><Relationship Id="rId1" Target="../slideLayouts/slideLayout34.xml" Type="http://schemas.openxmlformats.org/officeDocument/2006/relationships/slideLayout"></Relationship><Relationship Id="rId2" Target="../slideLayouts/slideLayout35.xml" Type="http://schemas.openxmlformats.org/officeDocument/2006/relationships/slideLayout"></Relationship><Relationship Id="rId3" Target="../slideLayouts/slideLayout36.xml" Type="http://schemas.openxmlformats.org/officeDocument/2006/relationships/slideLayout"></Relationship><Relationship Id="rId4" Target="../slideLayouts/slideLayout37.xml" Type="http://schemas.openxmlformats.org/officeDocument/2006/relationships/slideLayout"></Relationship><Relationship Id="rId5" Target="../slideLayouts/slideLayout38.xml" Type="http://schemas.openxmlformats.org/officeDocument/2006/relationships/slideLayout"></Relationship><Relationship Id="rId6" Target="../slideLayouts/slideLayout39.xml" Type="http://schemas.openxmlformats.org/officeDocument/2006/relationships/slideLayout"></Relationship><Relationship Id="rId7" Target="../slideLayouts/slideLayout40.xml" Type="http://schemas.openxmlformats.org/officeDocument/2006/relationships/slideLayout"></Relationship><Relationship Id="rId8" Target="../slideLayouts/slideLayout41.xml" Type="http://schemas.openxmlformats.org/officeDocument/2006/relationships/slideLayout"></Relationship><Relationship Id="rId9" Target="../slideLayouts/slideLayout42.xml" Type="http://schemas.openxmlformats.org/officeDocument/2006/relationships/slideLayout"></Relationship><Relationship Id="rId10" Target="../slideLayouts/slideLayout43.xml" Type="http://schemas.openxmlformats.org/officeDocument/2006/relationships/slideLayout"></Relationship><Relationship Id="rId11" Target="../slideLayouts/slideLayout44.xml" Type="http://schemas.openxmlformats.org/officeDocument/2006/relationships/slideLayout"></Relationship><Relationship Id="rId12" Target="../theme/theme4.xml" Type="http://schemas.openxmlformats.org/officeDocument/2006/relationships/theme"></Relationship></Relationships>
</file>

<file path=ppt/slideMasters/_rels/slideMaster5.xml.rels><?xml version="1.0" standalone="yes" ?><Relationships xmlns="http://schemas.openxmlformats.org/package/2006/relationships"><Relationship Id="rId1" Target="../slideLayouts/slideLayout45.xml" Type="http://schemas.openxmlformats.org/officeDocument/2006/relationships/slideLayout"></Relationship><Relationship Id="rId2" Target="../slideLayouts/slideLayout46.xml" Type="http://schemas.openxmlformats.org/officeDocument/2006/relationships/slideLayout"></Relationship><Relationship Id="rId3" Target="../slideLayouts/slideLayout47.xml" Type="http://schemas.openxmlformats.org/officeDocument/2006/relationships/slideLayout"></Relationship><Relationship Id="rId4" Target="../slideLayouts/slideLayout48.xml" Type="http://schemas.openxmlformats.org/officeDocument/2006/relationships/slideLayout"></Relationship><Relationship Id="rId5" Target="../slideLayouts/slideLayout49.xml" Type="http://schemas.openxmlformats.org/officeDocument/2006/relationships/slideLayout"></Relationship><Relationship Id="rId6" Target="../slideLayouts/slideLayout50.xml" Type="http://schemas.openxmlformats.org/officeDocument/2006/relationships/slideLayout"></Relationship><Relationship Id="rId7" Target="../slideLayouts/slideLayout51.xml" Type="http://schemas.openxmlformats.org/officeDocument/2006/relationships/slideLayout"></Relationship><Relationship Id="rId8" Target="../slideLayouts/slideLayout52.xml" Type="http://schemas.openxmlformats.org/officeDocument/2006/relationships/slideLayout"></Relationship><Relationship Id="rId9" Target="../slideLayouts/slideLayout53.xml" Type="http://schemas.openxmlformats.org/officeDocument/2006/relationships/slideLayout"></Relationship><Relationship Id="rId10" Target="../slideLayouts/slideLayout54.xml" Type="http://schemas.openxmlformats.org/officeDocument/2006/relationships/slideLayout"></Relationship><Relationship Id="rId11" Target="../slideLayouts/slideLayout55.xml" Type="http://schemas.openxmlformats.org/officeDocument/2006/relationships/slideLayout"></Relationship><Relationship Id="rId12" Target="../theme/theme5.xml" Type="http://schemas.openxmlformats.org/officeDocument/2006/relationships/theme"></Relationship></Relationships>
</file>

<file path=ppt/slideMasters/_rels/slideMaster6.xml.rels><?xml version="1.0" standalone="yes" ?><Relationships xmlns="http://schemas.openxmlformats.org/package/2006/relationships"><Relationship Id="rId1" Target="../slideLayouts/slideLayout56.xml" Type="http://schemas.openxmlformats.org/officeDocument/2006/relationships/slideLayout"></Relationship><Relationship Id="rId2" Target="../slideLayouts/slideLayout57.xml" Type="http://schemas.openxmlformats.org/officeDocument/2006/relationships/slideLayout"></Relationship><Relationship Id="rId3" Target="../slideLayouts/slideLayout58.xml" Type="http://schemas.openxmlformats.org/officeDocument/2006/relationships/slideLayout"></Relationship><Relationship Id="rId4" Target="../slideLayouts/slideLayout59.xml" Type="http://schemas.openxmlformats.org/officeDocument/2006/relationships/slideLayout"></Relationship><Relationship Id="rId5" Target="../slideLayouts/slideLayout60.xml" Type="http://schemas.openxmlformats.org/officeDocument/2006/relationships/slideLayout"></Relationship><Relationship Id="rId6" Target="../slideLayouts/slideLayout61.xml" Type="http://schemas.openxmlformats.org/officeDocument/2006/relationships/slideLayout"></Relationship><Relationship Id="rId7" Target="../slideLayouts/slideLayout62.xml" Type="http://schemas.openxmlformats.org/officeDocument/2006/relationships/slideLayout"></Relationship><Relationship Id="rId8" Target="../slideLayouts/slideLayout63.xml" Type="http://schemas.openxmlformats.org/officeDocument/2006/relationships/slideLayout"></Relationship><Relationship Id="rId9" Target="../slideLayouts/slideLayout64.xml" Type="http://schemas.openxmlformats.org/officeDocument/2006/relationships/slideLayout"></Relationship><Relationship Id="rId10" Target="../slideLayouts/slideLayout65.xml" Type="http://schemas.openxmlformats.org/officeDocument/2006/relationships/slideLayout"></Relationship><Relationship Id="rId11" Target="../slideLayouts/slideLayout66.xml" Type="http://schemas.openxmlformats.org/officeDocument/2006/relationships/slideLayout"></Relationship><Relationship Id="rId12" Target="../theme/theme6.xml" Type="http://schemas.openxmlformats.org/officeDocument/2006/relationships/theme"></Relationship></Relationships>
</file>

<file path=ppt/slideMasters/_rels/slideMaster7.xml.rels><?xml version="1.0" standalone="yes" ?><Relationships xmlns="http://schemas.openxmlformats.org/package/2006/relationships"><Relationship Id="rId1" Target="../slideLayouts/slideLayout67.xml" Type="http://schemas.openxmlformats.org/officeDocument/2006/relationships/slideLayout"></Relationship><Relationship Id="rId2" Target="../slideLayouts/slideLayout68.xml" Type="http://schemas.openxmlformats.org/officeDocument/2006/relationships/slideLayout"></Relationship><Relationship Id="rId3" Target="../slideLayouts/slideLayout69.xml" Type="http://schemas.openxmlformats.org/officeDocument/2006/relationships/slideLayout"></Relationship><Relationship Id="rId4" Target="../slideLayouts/slideLayout70.xml" Type="http://schemas.openxmlformats.org/officeDocument/2006/relationships/slideLayout"></Relationship><Relationship Id="rId5" Target="../slideLayouts/slideLayout71.xml" Type="http://schemas.openxmlformats.org/officeDocument/2006/relationships/slideLayout"></Relationship><Relationship Id="rId6" Target="../slideLayouts/slideLayout72.xml" Type="http://schemas.openxmlformats.org/officeDocument/2006/relationships/slideLayout"></Relationship><Relationship Id="rId7" Target="../slideLayouts/slideLayout73.xml" Type="http://schemas.openxmlformats.org/officeDocument/2006/relationships/slideLayout"></Relationship><Relationship Id="rId8" Target="../slideLayouts/slideLayout74.xml" Type="http://schemas.openxmlformats.org/officeDocument/2006/relationships/slideLayout"></Relationship><Relationship Id="rId9" Target="../slideLayouts/slideLayout75.xml" Type="http://schemas.openxmlformats.org/officeDocument/2006/relationships/slideLayout"></Relationship><Relationship Id="rId10" Target="../slideLayouts/slideLayout76.xml" Type="http://schemas.openxmlformats.org/officeDocument/2006/relationships/slideLayout"></Relationship><Relationship Id="rId11" Target="../slideLayouts/slideLayout77.xml" Type="http://schemas.openxmlformats.org/officeDocument/2006/relationships/slideLayout"></Relationship><Relationship Id="rId12" Target="../theme/theme7.xml" Type="http://schemas.openxmlformats.org/officeDocument/2006/relationships/theme"></Relationship></Relationships>
</file>

<file path=ppt/slideMasters/_rels/slideMaster8.xml.rels><?xml version="1.0" standalone="yes" ?><Relationships xmlns="http://schemas.openxmlformats.org/package/2006/relationships"><Relationship Id="rId1" Target="../slideLayouts/slideLayout78.xml" Type="http://schemas.openxmlformats.org/officeDocument/2006/relationships/slideLayout"></Relationship><Relationship Id="rId2" Target="../slideLayouts/slideLayout79.xml" Type="http://schemas.openxmlformats.org/officeDocument/2006/relationships/slideLayout"></Relationship><Relationship Id="rId3" Target="../slideLayouts/slideLayout80.xml" Type="http://schemas.openxmlformats.org/officeDocument/2006/relationships/slideLayout"></Relationship><Relationship Id="rId4" Target="../slideLayouts/slideLayout81.xml" Type="http://schemas.openxmlformats.org/officeDocument/2006/relationships/slideLayout"></Relationship><Relationship Id="rId5" Target="../slideLayouts/slideLayout82.xml" Type="http://schemas.openxmlformats.org/officeDocument/2006/relationships/slideLayout"></Relationship><Relationship Id="rId6" Target="../slideLayouts/slideLayout83.xml" Type="http://schemas.openxmlformats.org/officeDocument/2006/relationships/slideLayout"></Relationship><Relationship Id="rId7" Target="../slideLayouts/slideLayout84.xml" Type="http://schemas.openxmlformats.org/officeDocument/2006/relationships/slideLayout"></Relationship><Relationship Id="rId8" Target="../slideLayouts/slideLayout85.xml" Type="http://schemas.openxmlformats.org/officeDocument/2006/relationships/slideLayout"></Relationship><Relationship Id="rId9" Target="../slideLayouts/slideLayout86.xml" Type="http://schemas.openxmlformats.org/officeDocument/2006/relationships/slideLayout"></Relationship><Relationship Id="rId10" Target="../slideLayouts/slideLayout87.xml" Type="http://schemas.openxmlformats.org/officeDocument/2006/relationships/slideLayout"></Relationship><Relationship Id="rId11" Target="../slideLayouts/slideLayout88.xml" Type="http://schemas.openxmlformats.org/officeDocument/2006/relationships/slideLayout"></Relationship><Relationship Id="rId12" Target="../theme/theme8.xml" Type="http://schemas.openxmlformats.org/officeDocument/2006/relationships/theme"></Relationship></Relationships>
</file>

<file path=ppt/slideMasters/_rels/slideMaster9.xml.rels><?xml version="1.0" standalone="yes" ?><Relationships xmlns="http://schemas.openxmlformats.org/package/2006/relationships"><Relationship Id="rId1" Target="../slideLayouts/slideLayout89.xml" Type="http://schemas.openxmlformats.org/officeDocument/2006/relationships/slideLayout"></Relationship><Relationship Id="rId2" Target="../slideLayouts/slideLayout90.xml" Type="http://schemas.openxmlformats.org/officeDocument/2006/relationships/slideLayout"></Relationship><Relationship Id="rId3" Target="../slideLayouts/slideLayout91.xml" Type="http://schemas.openxmlformats.org/officeDocument/2006/relationships/slideLayout"></Relationship><Relationship Id="rId4" Target="../slideLayouts/slideLayout92.xml" Type="http://schemas.openxmlformats.org/officeDocument/2006/relationships/slideLayout"></Relationship><Relationship Id="rId5" Target="../slideLayouts/slideLayout93.xml" Type="http://schemas.openxmlformats.org/officeDocument/2006/relationships/slideLayout"></Relationship><Relationship Id="rId6" Target="../slideLayouts/slideLayout94.xml" Type="http://schemas.openxmlformats.org/officeDocument/2006/relationships/slideLayout"></Relationship><Relationship Id="rId7" Target="../slideLayouts/slideLayout95.xml" Type="http://schemas.openxmlformats.org/officeDocument/2006/relationships/slideLayout"></Relationship><Relationship Id="rId8" Target="../slideLayouts/slideLayout96.xml" Type="http://schemas.openxmlformats.org/officeDocument/2006/relationships/slideLayout"></Relationship><Relationship Id="rId9" Target="../slideLayouts/slideLayout97.xml" Type="http://schemas.openxmlformats.org/officeDocument/2006/relationships/slideLayout"></Relationship><Relationship Id="rId10" Target="../slideLayouts/slideLayout98.xml" Type="http://schemas.openxmlformats.org/officeDocument/2006/relationships/slideLayout"></Relationship><Relationship Id="rId11" Target="../slideLayouts/slideLayout99.xml" Type="http://schemas.openxmlformats.org/officeDocument/2006/relationships/slideLayout"></Relationship><Relationship Id="rId12" Target="../theme/theme9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8229600" cy="11430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rmAutofit/>
          </a:bodyPr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8229600" cy="4525963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356350"/>
            <a:ext cx="2133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DE77C798-3429-42D3-9514-DEBE69C4ACF3}" type="datetimeFigureOut">
              <a:rPr lang="en-US" smtClean="0">
                <a:uFillTx/>
              </a:rPr>
              <a:pPr/>
              <a:t>9/4/2019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6356350"/>
            <a:ext cx="2895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356350"/>
            <a:ext cx="2133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9325795D-33A8-43B0-AF48-32DF161E367B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ctr" defTabSz="9144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914400" eaLnBrk="1" hangingPunct="1" indent="-342900" latinLnBrk="0" marL="342900" rtl="0">
        <a:spcBef>
          <a:spcPct val="20000"/>
        </a:spcBef>
        <a:buFont charset="0" pitchFamily="34" typeface="Arial"/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charset="0" pitchFamily="34" typeface="Arial"/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charset="0" pitchFamily="34" typeface="Arial"/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charset="0" pitchFamily="34" typeface="Arial"/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charset="0" pitchFamily="34" typeface="Arial"/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Title Placeholder 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28600"/>
            <a:ext cx="8153400" cy="990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vert="horz">
            <a:normAutofit/>
          </a:bodyPr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1600200"/>
            <a:ext cx="8153400" cy="45262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horz">
            <a:normAutofit/>
          </a:bodyPr>
          <a:lstStyle/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kumimoji="0"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kumimoji="0"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kumimoji="0"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kumimoji="0"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Date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0" y="6248400"/>
            <a:ext cx="26670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vert="horz"/>
          <a:lstStyle>
            <a:lvl1pPr algn="l" eaLnBrk="1" hangingPunct="1" latinLnBrk="0">
              <a:defRPr kumimoji="0" sz="1400">
                <a:solidFill>
                  <a:schemeClr val="tx2"/>
                </a:solidFill>
                <a:uFillTx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6248206"/>
            <a:ext cx="5421083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vert="horz"/>
          <a:lstStyle>
            <a:lvl1pPr algn="r" eaLnBrk="1" hangingPunct="1" latinLnBrk="0">
              <a:defRPr kumimoji="0" sz="1400">
                <a:solidFill>
                  <a:schemeClr val="tx2"/>
                </a:solidFill>
                <a:uFillTx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Slide Number Placeholder 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272222"/>
            <a:ext cx="533400" cy="244476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vert="horz">
            <a:normAutofit/>
          </a:bodyPr>
          <a:lstStyle>
            <a:lvl1pPr algn="ctr" eaLnBrk="1" hangingPunct="1" latinLnBrk="0">
              <a:defRPr b="1" kumimoji="0" sz="14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4201"/>
    <p:sldLayoutId r:id="rId2" id="2147484202"/>
    <p:sldLayoutId r:id="rId3" id="2147484203"/>
    <p:sldLayoutId r:id="rId4" id="2147484204"/>
    <p:sldLayoutId r:id="rId5" id="2147484205"/>
    <p:sldLayoutId r:id="rId6" id="2147484206"/>
    <p:sldLayoutId r:id="rId7" id="2147484207"/>
    <p:sldLayoutId r:id="rId8" id="2147484208"/>
    <p:sldLayoutId r:id="rId9" id="2147484209"/>
    <p:sldLayoutId r:id="rId10" id="2147484210"/>
    <p:sldLayoutId r:id="rId11" id="2147484211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rtl="0">
        <a:spcBef>
          <a:spcPct val="0"/>
        </a:spcBef>
        <a:buNone/>
        <a:defRPr kern="1200" kumimoji="0" sz="4400">
          <a:solidFill>
            <a:schemeClr val="tx2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indent="-320040" latinLnBrk="0" marL="320040" rtl="0">
        <a:spcBef>
          <a:spcPts val="700"/>
        </a:spcBef>
        <a:buClr>
          <a:schemeClr val="accent2"/>
        </a:buClr>
        <a:buSzPct val="60000"/>
        <a:buFont typeface="Wingdings"/>
        <a:buChar char=""/>
        <a:defRPr kern="1200" kumimoji="0" sz="29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indent="-274320" latinLnBrk="0" marL="640080" rtl="0">
        <a:spcBef>
          <a:spcPts val="550"/>
        </a:spcBef>
        <a:buClr>
          <a:schemeClr val="accent1"/>
        </a:buClr>
        <a:buSzPct val="70000"/>
        <a:buFont typeface="Wingdings 2"/>
        <a:buChar char=""/>
        <a:defRPr kern="1200" kumimoji="0" sz="26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indent="-228600" latinLnBrk="0" marL="914400" rtl="0">
        <a:spcBef>
          <a:spcPts val="500"/>
        </a:spcBef>
        <a:buClr>
          <a:schemeClr val="accent2"/>
        </a:buClr>
        <a:buSzPct val="75000"/>
        <a:buFont typeface="Wingdings"/>
        <a:buChar char=""/>
        <a:defRPr kern="1200" kumimoji="0" sz="23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indent="-228600" latinLnBrk="0" marL="1371600" rtl="0">
        <a:spcBef>
          <a:spcPts val="400"/>
        </a:spcBef>
        <a:buClr>
          <a:schemeClr val="accent3"/>
        </a:buClr>
        <a:buSzPct val="75000"/>
        <a:buFont typeface="Wingdings"/>
        <a:buChar char="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indent="-228600" latinLnBrk="0" marL="1828800" rtl="0">
        <a:spcBef>
          <a:spcPts val="400"/>
        </a:spcBef>
        <a:buClr>
          <a:schemeClr val="accent4"/>
        </a:buClr>
        <a:buSzPct val="65000"/>
        <a:buFont typeface="Wingdings"/>
        <a:buChar char="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indent="-228600" latinLnBrk="0" marL="2103120" rtl="0">
        <a:spcBef>
          <a:spcPct val="20000"/>
        </a:spcBef>
        <a:buClr>
          <a:schemeClr val="accent1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indent="-228600" latinLnBrk="0" marL="2377440" rtl="0">
        <a:spcBef>
          <a:spcPct val="20000"/>
        </a:spcBef>
        <a:buClr>
          <a:schemeClr val="accent2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indent="-228600" latinLnBrk="0" marL="2651760" rtl="0">
        <a:spcBef>
          <a:spcPct val="20000"/>
        </a:spcBef>
        <a:buClr>
          <a:schemeClr val="accent3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indent="-228600" latinLnBrk="0" marL="2926080" rtl="0">
        <a:spcBef>
          <a:spcPct val="20000"/>
        </a:spcBef>
        <a:buClr>
          <a:schemeClr val="accent4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marL="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Title Placeholder 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28600"/>
            <a:ext cx="8153400" cy="990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vert="horz">
            <a:normAutofit/>
          </a:bodyPr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1600200"/>
            <a:ext cx="8153400" cy="45262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horz">
            <a:normAutofit/>
          </a:bodyPr>
          <a:lstStyle/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kumimoji="0"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kumimoji="0"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kumimoji="0"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kumimoji="0"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Date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0" y="6248400"/>
            <a:ext cx="26670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vert="horz"/>
          <a:lstStyle>
            <a:lvl1pPr algn="l" eaLnBrk="1" hangingPunct="1" latinLnBrk="0">
              <a:defRPr kumimoji="0" sz="1400">
                <a:solidFill>
                  <a:schemeClr val="tx2"/>
                </a:solidFill>
                <a:uFillTx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6248206"/>
            <a:ext cx="5421083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vert="horz"/>
          <a:lstStyle>
            <a:lvl1pPr algn="r" eaLnBrk="1" hangingPunct="1" latinLnBrk="0">
              <a:defRPr kumimoji="0" sz="1400">
                <a:solidFill>
                  <a:schemeClr val="tx2"/>
                </a:solidFill>
                <a:uFillTx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Slide Number Placeholder 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272222"/>
            <a:ext cx="533400" cy="244476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vert="horz">
            <a:normAutofit/>
          </a:bodyPr>
          <a:lstStyle>
            <a:lvl1pPr algn="ctr" eaLnBrk="1" hangingPunct="1" latinLnBrk="0">
              <a:defRPr b="1" kumimoji="0" sz="14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4321"/>
    <p:sldLayoutId r:id="rId2" id="2147484322"/>
    <p:sldLayoutId r:id="rId3" id="2147484323"/>
    <p:sldLayoutId r:id="rId4" id="2147484324"/>
    <p:sldLayoutId r:id="rId5" id="2147484325"/>
    <p:sldLayoutId r:id="rId6" id="2147484326"/>
    <p:sldLayoutId r:id="rId7" id="2147484327"/>
    <p:sldLayoutId r:id="rId8" id="2147484328"/>
    <p:sldLayoutId r:id="rId9" id="2147484329"/>
    <p:sldLayoutId r:id="rId10" id="2147484330"/>
    <p:sldLayoutId r:id="rId11" id="2147484331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rtl="0">
        <a:spcBef>
          <a:spcPct val="0"/>
        </a:spcBef>
        <a:buNone/>
        <a:defRPr kern="1200" kumimoji="0" sz="4400">
          <a:solidFill>
            <a:schemeClr val="tx2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indent="-320040" latinLnBrk="0" marL="320040" rtl="0">
        <a:spcBef>
          <a:spcPts val="700"/>
        </a:spcBef>
        <a:buClr>
          <a:schemeClr val="accent2"/>
        </a:buClr>
        <a:buSzPct val="60000"/>
        <a:buFont typeface="Wingdings"/>
        <a:buChar char=""/>
        <a:defRPr kern="1200" kumimoji="0" sz="29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indent="-274320" latinLnBrk="0" marL="640080" rtl="0">
        <a:spcBef>
          <a:spcPts val="550"/>
        </a:spcBef>
        <a:buClr>
          <a:schemeClr val="accent1"/>
        </a:buClr>
        <a:buSzPct val="70000"/>
        <a:buFont typeface="Wingdings 2"/>
        <a:buChar char=""/>
        <a:defRPr kern="1200" kumimoji="0" sz="26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indent="-228600" latinLnBrk="0" marL="914400" rtl="0">
        <a:spcBef>
          <a:spcPts val="500"/>
        </a:spcBef>
        <a:buClr>
          <a:schemeClr val="accent2"/>
        </a:buClr>
        <a:buSzPct val="75000"/>
        <a:buFont typeface="Wingdings"/>
        <a:buChar char=""/>
        <a:defRPr kern="1200" kumimoji="0" sz="23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indent="-228600" latinLnBrk="0" marL="1371600" rtl="0">
        <a:spcBef>
          <a:spcPts val="400"/>
        </a:spcBef>
        <a:buClr>
          <a:schemeClr val="accent3"/>
        </a:buClr>
        <a:buSzPct val="75000"/>
        <a:buFont typeface="Wingdings"/>
        <a:buChar char="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indent="-228600" latinLnBrk="0" marL="1828800" rtl="0">
        <a:spcBef>
          <a:spcPts val="400"/>
        </a:spcBef>
        <a:buClr>
          <a:schemeClr val="accent4"/>
        </a:buClr>
        <a:buSzPct val="65000"/>
        <a:buFont typeface="Wingdings"/>
        <a:buChar char="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indent="-228600" latinLnBrk="0" marL="2103120" rtl="0">
        <a:spcBef>
          <a:spcPct val="20000"/>
        </a:spcBef>
        <a:buClr>
          <a:schemeClr val="accent1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indent="-228600" latinLnBrk="0" marL="2377440" rtl="0">
        <a:spcBef>
          <a:spcPct val="20000"/>
        </a:spcBef>
        <a:buClr>
          <a:schemeClr val="accent2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indent="-228600" latinLnBrk="0" marL="2651760" rtl="0">
        <a:spcBef>
          <a:spcPct val="20000"/>
        </a:spcBef>
        <a:buClr>
          <a:schemeClr val="accent3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indent="-228600" latinLnBrk="0" marL="2926080" rtl="0">
        <a:spcBef>
          <a:spcPct val="20000"/>
        </a:spcBef>
        <a:buClr>
          <a:schemeClr val="accent4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marL="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Title Placeholder 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28600"/>
            <a:ext cx="8153400" cy="990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vert="horz">
            <a:normAutofit/>
          </a:bodyPr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1600200"/>
            <a:ext cx="8153400" cy="45262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horz">
            <a:normAutofit/>
          </a:bodyPr>
          <a:lstStyle/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kumimoji="0"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kumimoji="0"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kumimoji="0"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kumimoji="0"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Date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0" y="6248400"/>
            <a:ext cx="26670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vert="horz"/>
          <a:lstStyle>
            <a:lvl1pPr algn="l" eaLnBrk="1" hangingPunct="1" latinLnBrk="0">
              <a:defRPr kumimoji="0" sz="1400">
                <a:solidFill>
                  <a:schemeClr val="tx2"/>
                </a:solidFill>
                <a:uFillTx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6248206"/>
            <a:ext cx="5421083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vert="horz"/>
          <a:lstStyle>
            <a:lvl1pPr algn="r" eaLnBrk="1" hangingPunct="1" latinLnBrk="0">
              <a:defRPr kumimoji="0" sz="1400">
                <a:solidFill>
                  <a:schemeClr val="tx2"/>
                </a:solidFill>
                <a:uFillTx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Slide Number Placeholder 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272222"/>
            <a:ext cx="533400" cy="244476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vert="horz">
            <a:normAutofit/>
          </a:bodyPr>
          <a:lstStyle>
            <a:lvl1pPr algn="ctr" eaLnBrk="1" hangingPunct="1" latinLnBrk="0">
              <a:defRPr b="1" kumimoji="0" sz="14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4453"/>
    <p:sldLayoutId r:id="rId2" id="2147484454"/>
    <p:sldLayoutId r:id="rId3" id="2147484455"/>
    <p:sldLayoutId r:id="rId4" id="2147484456"/>
    <p:sldLayoutId r:id="rId5" id="2147484457"/>
    <p:sldLayoutId r:id="rId6" id="2147484458"/>
    <p:sldLayoutId r:id="rId7" id="2147484459"/>
    <p:sldLayoutId r:id="rId8" id="2147484460"/>
    <p:sldLayoutId r:id="rId9" id="2147484461"/>
    <p:sldLayoutId r:id="rId10" id="2147484462"/>
    <p:sldLayoutId r:id="rId11" id="2147484463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rtl="0">
        <a:spcBef>
          <a:spcPct val="0"/>
        </a:spcBef>
        <a:buNone/>
        <a:defRPr kern="1200" kumimoji="0" sz="4400">
          <a:solidFill>
            <a:schemeClr val="tx2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indent="-320040" latinLnBrk="0" marL="320040" rtl="0">
        <a:spcBef>
          <a:spcPts val="700"/>
        </a:spcBef>
        <a:buClr>
          <a:schemeClr val="accent2"/>
        </a:buClr>
        <a:buSzPct val="60000"/>
        <a:buFont typeface="Wingdings"/>
        <a:buChar char=""/>
        <a:defRPr kern="1200" kumimoji="0" sz="29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indent="-274320" latinLnBrk="0" marL="640080" rtl="0">
        <a:spcBef>
          <a:spcPts val="550"/>
        </a:spcBef>
        <a:buClr>
          <a:schemeClr val="accent1"/>
        </a:buClr>
        <a:buSzPct val="70000"/>
        <a:buFont typeface="Wingdings 2"/>
        <a:buChar char=""/>
        <a:defRPr kern="1200" kumimoji="0" sz="26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indent="-228600" latinLnBrk="0" marL="914400" rtl="0">
        <a:spcBef>
          <a:spcPts val="500"/>
        </a:spcBef>
        <a:buClr>
          <a:schemeClr val="accent2"/>
        </a:buClr>
        <a:buSzPct val="75000"/>
        <a:buFont typeface="Wingdings"/>
        <a:buChar char=""/>
        <a:defRPr kern="1200" kumimoji="0" sz="23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indent="-228600" latinLnBrk="0" marL="1371600" rtl="0">
        <a:spcBef>
          <a:spcPts val="400"/>
        </a:spcBef>
        <a:buClr>
          <a:schemeClr val="accent3"/>
        </a:buClr>
        <a:buSzPct val="75000"/>
        <a:buFont typeface="Wingdings"/>
        <a:buChar char="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indent="-228600" latinLnBrk="0" marL="1828800" rtl="0">
        <a:spcBef>
          <a:spcPts val="400"/>
        </a:spcBef>
        <a:buClr>
          <a:schemeClr val="accent4"/>
        </a:buClr>
        <a:buSzPct val="65000"/>
        <a:buFont typeface="Wingdings"/>
        <a:buChar char="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indent="-228600" latinLnBrk="0" marL="2103120" rtl="0">
        <a:spcBef>
          <a:spcPct val="20000"/>
        </a:spcBef>
        <a:buClr>
          <a:schemeClr val="accent1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indent="-228600" latinLnBrk="0" marL="2377440" rtl="0">
        <a:spcBef>
          <a:spcPct val="20000"/>
        </a:spcBef>
        <a:buClr>
          <a:schemeClr val="accent2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indent="-228600" latinLnBrk="0" marL="2651760" rtl="0">
        <a:spcBef>
          <a:spcPct val="20000"/>
        </a:spcBef>
        <a:buClr>
          <a:schemeClr val="accent3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indent="-228600" latinLnBrk="0" marL="2926080" rtl="0">
        <a:spcBef>
          <a:spcPct val="20000"/>
        </a:spcBef>
        <a:buClr>
          <a:schemeClr val="accent4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marL="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Title Placeholder 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28600"/>
            <a:ext cx="8153400" cy="990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vert="horz">
            <a:normAutofit/>
          </a:bodyPr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1600200"/>
            <a:ext cx="8153400" cy="45262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horz">
            <a:normAutofit/>
          </a:bodyPr>
          <a:lstStyle/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kumimoji="0"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kumimoji="0"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kumimoji="0"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kumimoji="0"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Date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0" y="6248400"/>
            <a:ext cx="26670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vert="horz"/>
          <a:lstStyle>
            <a:lvl1pPr algn="l" eaLnBrk="1" hangingPunct="1" latinLnBrk="0">
              <a:defRPr kumimoji="0" sz="1400">
                <a:solidFill>
                  <a:schemeClr val="tx2"/>
                </a:solidFill>
                <a:uFillTx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6248206"/>
            <a:ext cx="5421083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vert="horz"/>
          <a:lstStyle>
            <a:lvl1pPr algn="r" eaLnBrk="1" hangingPunct="1" latinLnBrk="0">
              <a:defRPr kumimoji="0" sz="1400">
                <a:solidFill>
                  <a:schemeClr val="tx2"/>
                </a:solidFill>
                <a:uFillTx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Slide Number Placeholder 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272222"/>
            <a:ext cx="533400" cy="244476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vert="horz">
            <a:normAutofit/>
          </a:bodyPr>
          <a:lstStyle>
            <a:lvl1pPr algn="ctr" eaLnBrk="1" hangingPunct="1" latinLnBrk="0">
              <a:defRPr b="1" kumimoji="0" sz="14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4597"/>
    <p:sldLayoutId r:id="rId2" id="2147484598"/>
    <p:sldLayoutId r:id="rId3" id="2147484599"/>
    <p:sldLayoutId r:id="rId4" id="2147484600"/>
    <p:sldLayoutId r:id="rId5" id="2147484601"/>
    <p:sldLayoutId r:id="rId6" id="2147484602"/>
    <p:sldLayoutId r:id="rId7" id="2147484603"/>
    <p:sldLayoutId r:id="rId8" id="2147484604"/>
    <p:sldLayoutId r:id="rId9" id="2147484605"/>
    <p:sldLayoutId r:id="rId10" id="2147484606"/>
    <p:sldLayoutId r:id="rId11" id="2147484607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rtl="0">
        <a:spcBef>
          <a:spcPct val="0"/>
        </a:spcBef>
        <a:buNone/>
        <a:defRPr kern="1200" kumimoji="0" sz="4400">
          <a:solidFill>
            <a:schemeClr val="tx2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indent="-320040" latinLnBrk="0" marL="320040" rtl="0">
        <a:spcBef>
          <a:spcPts val="700"/>
        </a:spcBef>
        <a:buClr>
          <a:schemeClr val="accent2"/>
        </a:buClr>
        <a:buSzPct val="60000"/>
        <a:buFont typeface="Wingdings"/>
        <a:buChar char=""/>
        <a:defRPr kern="1200" kumimoji="0" sz="29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indent="-274320" latinLnBrk="0" marL="640080" rtl="0">
        <a:spcBef>
          <a:spcPts val="550"/>
        </a:spcBef>
        <a:buClr>
          <a:schemeClr val="accent1"/>
        </a:buClr>
        <a:buSzPct val="70000"/>
        <a:buFont typeface="Wingdings 2"/>
        <a:buChar char=""/>
        <a:defRPr kern="1200" kumimoji="0" sz="26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indent="-228600" latinLnBrk="0" marL="914400" rtl="0">
        <a:spcBef>
          <a:spcPts val="500"/>
        </a:spcBef>
        <a:buClr>
          <a:schemeClr val="accent2"/>
        </a:buClr>
        <a:buSzPct val="75000"/>
        <a:buFont typeface="Wingdings"/>
        <a:buChar char=""/>
        <a:defRPr kern="1200" kumimoji="0" sz="23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indent="-228600" latinLnBrk="0" marL="1371600" rtl="0">
        <a:spcBef>
          <a:spcPts val="400"/>
        </a:spcBef>
        <a:buClr>
          <a:schemeClr val="accent3"/>
        </a:buClr>
        <a:buSzPct val="75000"/>
        <a:buFont typeface="Wingdings"/>
        <a:buChar char="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indent="-228600" latinLnBrk="0" marL="1828800" rtl="0">
        <a:spcBef>
          <a:spcPts val="400"/>
        </a:spcBef>
        <a:buClr>
          <a:schemeClr val="accent4"/>
        </a:buClr>
        <a:buSzPct val="65000"/>
        <a:buFont typeface="Wingdings"/>
        <a:buChar char="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indent="-228600" latinLnBrk="0" marL="2103120" rtl="0">
        <a:spcBef>
          <a:spcPct val="20000"/>
        </a:spcBef>
        <a:buClr>
          <a:schemeClr val="accent1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indent="-228600" latinLnBrk="0" marL="2377440" rtl="0">
        <a:spcBef>
          <a:spcPct val="20000"/>
        </a:spcBef>
        <a:buClr>
          <a:schemeClr val="accent2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indent="-228600" latinLnBrk="0" marL="2651760" rtl="0">
        <a:spcBef>
          <a:spcPct val="20000"/>
        </a:spcBef>
        <a:buClr>
          <a:schemeClr val="accent3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indent="-228600" latinLnBrk="0" marL="2926080" rtl="0">
        <a:spcBef>
          <a:spcPct val="20000"/>
        </a:spcBef>
        <a:buClr>
          <a:schemeClr val="accent4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marL="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Title Placeholder 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28600"/>
            <a:ext cx="8153400" cy="990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vert="horz">
            <a:normAutofit/>
          </a:bodyPr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1600200"/>
            <a:ext cx="8153400" cy="45262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horz">
            <a:normAutofit/>
          </a:bodyPr>
          <a:lstStyle/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kumimoji="0"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kumimoji="0"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kumimoji="0"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kumimoji="0"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Date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0" y="6248400"/>
            <a:ext cx="26670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vert="horz"/>
          <a:lstStyle>
            <a:lvl1pPr algn="l" eaLnBrk="1" hangingPunct="1" latinLnBrk="0">
              <a:defRPr kumimoji="0" sz="1400">
                <a:solidFill>
                  <a:schemeClr val="tx2"/>
                </a:solidFill>
                <a:uFillTx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6248206"/>
            <a:ext cx="5421083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vert="horz"/>
          <a:lstStyle>
            <a:lvl1pPr algn="r" eaLnBrk="1" hangingPunct="1" latinLnBrk="0">
              <a:defRPr kumimoji="0" sz="1400">
                <a:solidFill>
                  <a:schemeClr val="tx2"/>
                </a:solidFill>
                <a:uFillTx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Slide Number Placeholder 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272222"/>
            <a:ext cx="533400" cy="244476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vert="horz">
            <a:normAutofit/>
          </a:bodyPr>
          <a:lstStyle>
            <a:lvl1pPr algn="ctr" eaLnBrk="1" hangingPunct="1" latinLnBrk="0">
              <a:defRPr b="1" kumimoji="0" sz="14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673"/>
    <p:sldLayoutId r:id="rId2" id="2147483674"/>
    <p:sldLayoutId r:id="rId3" id="2147483675"/>
    <p:sldLayoutId r:id="rId4" id="2147483676"/>
    <p:sldLayoutId r:id="rId5" id="2147483677"/>
    <p:sldLayoutId r:id="rId6" id="2147483678"/>
    <p:sldLayoutId r:id="rId7" id="2147483679"/>
    <p:sldLayoutId r:id="rId8" id="2147483680"/>
    <p:sldLayoutId r:id="rId9" id="2147483681"/>
    <p:sldLayoutId r:id="rId10" id="2147483682"/>
    <p:sldLayoutId r:id="rId11" id="2147483683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rtl="0">
        <a:spcBef>
          <a:spcPct val="0"/>
        </a:spcBef>
        <a:buNone/>
        <a:defRPr kern="1200" kumimoji="0" sz="4400">
          <a:solidFill>
            <a:schemeClr val="tx2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indent="-320040" latinLnBrk="0" marL="320040" rtl="0">
        <a:spcBef>
          <a:spcPts val="700"/>
        </a:spcBef>
        <a:buClr>
          <a:schemeClr val="accent2"/>
        </a:buClr>
        <a:buSzPct val="60000"/>
        <a:buFont typeface="Wingdings"/>
        <a:buChar char=""/>
        <a:defRPr kern="1200" kumimoji="0" sz="29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indent="-274320" latinLnBrk="0" marL="640080" rtl="0">
        <a:spcBef>
          <a:spcPts val="550"/>
        </a:spcBef>
        <a:buClr>
          <a:schemeClr val="accent1"/>
        </a:buClr>
        <a:buSzPct val="70000"/>
        <a:buFont typeface="Wingdings 2"/>
        <a:buChar char=""/>
        <a:defRPr kern="1200" kumimoji="0" sz="26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indent="-228600" latinLnBrk="0" marL="914400" rtl="0">
        <a:spcBef>
          <a:spcPts val="500"/>
        </a:spcBef>
        <a:buClr>
          <a:schemeClr val="accent2"/>
        </a:buClr>
        <a:buSzPct val="75000"/>
        <a:buFont typeface="Wingdings"/>
        <a:buChar char=""/>
        <a:defRPr kern="1200" kumimoji="0" sz="23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indent="-228600" latinLnBrk="0" marL="1371600" rtl="0">
        <a:spcBef>
          <a:spcPts val="400"/>
        </a:spcBef>
        <a:buClr>
          <a:schemeClr val="accent3"/>
        </a:buClr>
        <a:buSzPct val="75000"/>
        <a:buFont typeface="Wingdings"/>
        <a:buChar char="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indent="-228600" latinLnBrk="0" marL="1828800" rtl="0">
        <a:spcBef>
          <a:spcPts val="400"/>
        </a:spcBef>
        <a:buClr>
          <a:schemeClr val="accent4"/>
        </a:buClr>
        <a:buSzPct val="65000"/>
        <a:buFont typeface="Wingdings"/>
        <a:buChar char="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indent="-228600" latinLnBrk="0" marL="2103120" rtl="0">
        <a:spcBef>
          <a:spcPct val="20000"/>
        </a:spcBef>
        <a:buClr>
          <a:schemeClr val="accent1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indent="-228600" latinLnBrk="0" marL="2377440" rtl="0">
        <a:spcBef>
          <a:spcPct val="20000"/>
        </a:spcBef>
        <a:buClr>
          <a:schemeClr val="accent2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indent="-228600" latinLnBrk="0" marL="2651760" rtl="0">
        <a:spcBef>
          <a:spcPct val="20000"/>
        </a:spcBef>
        <a:buClr>
          <a:schemeClr val="accent3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indent="-228600" latinLnBrk="0" marL="2926080" rtl="0">
        <a:spcBef>
          <a:spcPct val="20000"/>
        </a:spcBef>
        <a:buClr>
          <a:schemeClr val="accent4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marL="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Title Placeholder 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28600"/>
            <a:ext cx="8153400" cy="990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vert="horz">
            <a:normAutofit/>
          </a:bodyPr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1600200"/>
            <a:ext cx="8153400" cy="45262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horz">
            <a:normAutofit/>
          </a:bodyPr>
          <a:lstStyle/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kumimoji="0"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kumimoji="0"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kumimoji="0"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kumimoji="0"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Date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0" y="6248400"/>
            <a:ext cx="26670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vert="horz"/>
          <a:lstStyle>
            <a:lvl1pPr algn="l" eaLnBrk="1" hangingPunct="1" latinLnBrk="0">
              <a:defRPr kumimoji="0" sz="1400">
                <a:solidFill>
                  <a:schemeClr val="tx2"/>
                </a:solidFill>
                <a:uFillTx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6248206"/>
            <a:ext cx="5421083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vert="horz"/>
          <a:lstStyle>
            <a:lvl1pPr algn="r" eaLnBrk="1" hangingPunct="1" latinLnBrk="0">
              <a:defRPr kumimoji="0" sz="1400">
                <a:solidFill>
                  <a:schemeClr val="tx2"/>
                </a:solidFill>
                <a:uFillTx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Slide Number Placeholder 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272222"/>
            <a:ext cx="533400" cy="244476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vert="horz">
            <a:normAutofit/>
          </a:bodyPr>
          <a:lstStyle>
            <a:lvl1pPr algn="ctr" eaLnBrk="1" hangingPunct="1" latinLnBrk="0">
              <a:defRPr b="1" kumimoji="0" sz="14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697"/>
    <p:sldLayoutId r:id="rId2" id="2147483698"/>
    <p:sldLayoutId r:id="rId3" id="2147483699"/>
    <p:sldLayoutId r:id="rId4" id="2147483700"/>
    <p:sldLayoutId r:id="rId5" id="2147483701"/>
    <p:sldLayoutId r:id="rId6" id="2147483702"/>
    <p:sldLayoutId r:id="rId7" id="2147483703"/>
    <p:sldLayoutId r:id="rId8" id="2147483704"/>
    <p:sldLayoutId r:id="rId9" id="2147483705"/>
    <p:sldLayoutId r:id="rId10" id="2147483706"/>
    <p:sldLayoutId r:id="rId11" id="2147483707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rtl="0">
        <a:spcBef>
          <a:spcPct val="0"/>
        </a:spcBef>
        <a:buNone/>
        <a:defRPr kern="1200" kumimoji="0" sz="4400">
          <a:solidFill>
            <a:schemeClr val="tx2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indent="-320040" latinLnBrk="0" marL="320040" rtl="0">
        <a:spcBef>
          <a:spcPts val="700"/>
        </a:spcBef>
        <a:buClr>
          <a:schemeClr val="accent2"/>
        </a:buClr>
        <a:buSzPct val="60000"/>
        <a:buFont typeface="Wingdings"/>
        <a:buChar char=""/>
        <a:defRPr kern="1200" kumimoji="0" sz="29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indent="-274320" latinLnBrk="0" marL="640080" rtl="0">
        <a:spcBef>
          <a:spcPts val="550"/>
        </a:spcBef>
        <a:buClr>
          <a:schemeClr val="accent1"/>
        </a:buClr>
        <a:buSzPct val="70000"/>
        <a:buFont typeface="Wingdings 2"/>
        <a:buChar char=""/>
        <a:defRPr kern="1200" kumimoji="0" sz="26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indent="-228600" latinLnBrk="0" marL="914400" rtl="0">
        <a:spcBef>
          <a:spcPts val="500"/>
        </a:spcBef>
        <a:buClr>
          <a:schemeClr val="accent2"/>
        </a:buClr>
        <a:buSzPct val="75000"/>
        <a:buFont typeface="Wingdings"/>
        <a:buChar char=""/>
        <a:defRPr kern="1200" kumimoji="0" sz="23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indent="-228600" latinLnBrk="0" marL="1371600" rtl="0">
        <a:spcBef>
          <a:spcPts val="400"/>
        </a:spcBef>
        <a:buClr>
          <a:schemeClr val="accent3"/>
        </a:buClr>
        <a:buSzPct val="75000"/>
        <a:buFont typeface="Wingdings"/>
        <a:buChar char="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indent="-228600" latinLnBrk="0" marL="1828800" rtl="0">
        <a:spcBef>
          <a:spcPts val="400"/>
        </a:spcBef>
        <a:buClr>
          <a:schemeClr val="accent4"/>
        </a:buClr>
        <a:buSzPct val="65000"/>
        <a:buFont typeface="Wingdings"/>
        <a:buChar char="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indent="-228600" latinLnBrk="0" marL="2103120" rtl="0">
        <a:spcBef>
          <a:spcPct val="20000"/>
        </a:spcBef>
        <a:buClr>
          <a:schemeClr val="accent1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indent="-228600" latinLnBrk="0" marL="2377440" rtl="0">
        <a:spcBef>
          <a:spcPct val="20000"/>
        </a:spcBef>
        <a:buClr>
          <a:schemeClr val="accent2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indent="-228600" latinLnBrk="0" marL="2651760" rtl="0">
        <a:spcBef>
          <a:spcPct val="20000"/>
        </a:spcBef>
        <a:buClr>
          <a:schemeClr val="accent3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indent="-228600" latinLnBrk="0" marL="2926080" rtl="0">
        <a:spcBef>
          <a:spcPct val="20000"/>
        </a:spcBef>
        <a:buClr>
          <a:schemeClr val="accent4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marL="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Title Placeholder 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28600"/>
            <a:ext cx="8153400" cy="990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vert="horz">
            <a:normAutofit/>
          </a:bodyPr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1600200"/>
            <a:ext cx="8153400" cy="45262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horz">
            <a:normAutofit/>
          </a:bodyPr>
          <a:lstStyle/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kumimoji="0"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kumimoji="0"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kumimoji="0"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kumimoji="0"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Date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0" y="6248400"/>
            <a:ext cx="26670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vert="horz"/>
          <a:lstStyle>
            <a:lvl1pPr algn="l" eaLnBrk="1" hangingPunct="1" latinLnBrk="0">
              <a:defRPr kumimoji="0" sz="1400">
                <a:solidFill>
                  <a:schemeClr val="tx2"/>
                </a:solidFill>
                <a:uFillTx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6248206"/>
            <a:ext cx="5421083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vert="horz"/>
          <a:lstStyle>
            <a:lvl1pPr algn="r" eaLnBrk="1" hangingPunct="1" latinLnBrk="0">
              <a:defRPr kumimoji="0" sz="1400">
                <a:solidFill>
                  <a:schemeClr val="tx2"/>
                </a:solidFill>
                <a:uFillTx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Slide Number Placeholder 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272222"/>
            <a:ext cx="533400" cy="244476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vert="horz">
            <a:normAutofit/>
          </a:bodyPr>
          <a:lstStyle>
            <a:lvl1pPr algn="ctr" eaLnBrk="1" hangingPunct="1" latinLnBrk="0">
              <a:defRPr b="1" kumimoji="0" sz="14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733"/>
    <p:sldLayoutId r:id="rId2" id="2147483734"/>
    <p:sldLayoutId r:id="rId3" id="2147483735"/>
    <p:sldLayoutId r:id="rId4" id="2147483736"/>
    <p:sldLayoutId r:id="rId5" id="2147483737"/>
    <p:sldLayoutId r:id="rId6" id="2147483738"/>
    <p:sldLayoutId r:id="rId7" id="2147483739"/>
    <p:sldLayoutId r:id="rId8" id="2147483740"/>
    <p:sldLayoutId r:id="rId9" id="2147483741"/>
    <p:sldLayoutId r:id="rId10" id="2147483742"/>
    <p:sldLayoutId r:id="rId11" id="2147483743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rtl="0">
        <a:spcBef>
          <a:spcPct val="0"/>
        </a:spcBef>
        <a:buNone/>
        <a:defRPr kern="1200" kumimoji="0" sz="4400">
          <a:solidFill>
            <a:schemeClr val="tx2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indent="-320040" latinLnBrk="0" marL="320040" rtl="0">
        <a:spcBef>
          <a:spcPts val="700"/>
        </a:spcBef>
        <a:buClr>
          <a:schemeClr val="accent2"/>
        </a:buClr>
        <a:buSzPct val="60000"/>
        <a:buFont typeface="Wingdings"/>
        <a:buChar char=""/>
        <a:defRPr kern="1200" kumimoji="0" sz="29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indent="-274320" latinLnBrk="0" marL="640080" rtl="0">
        <a:spcBef>
          <a:spcPts val="550"/>
        </a:spcBef>
        <a:buClr>
          <a:schemeClr val="accent1"/>
        </a:buClr>
        <a:buSzPct val="70000"/>
        <a:buFont typeface="Wingdings 2"/>
        <a:buChar char=""/>
        <a:defRPr kern="1200" kumimoji="0" sz="26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indent="-228600" latinLnBrk="0" marL="914400" rtl="0">
        <a:spcBef>
          <a:spcPts val="500"/>
        </a:spcBef>
        <a:buClr>
          <a:schemeClr val="accent2"/>
        </a:buClr>
        <a:buSzPct val="75000"/>
        <a:buFont typeface="Wingdings"/>
        <a:buChar char=""/>
        <a:defRPr kern="1200" kumimoji="0" sz="23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indent="-228600" latinLnBrk="0" marL="1371600" rtl="0">
        <a:spcBef>
          <a:spcPts val="400"/>
        </a:spcBef>
        <a:buClr>
          <a:schemeClr val="accent3"/>
        </a:buClr>
        <a:buSzPct val="75000"/>
        <a:buFont typeface="Wingdings"/>
        <a:buChar char="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indent="-228600" latinLnBrk="0" marL="1828800" rtl="0">
        <a:spcBef>
          <a:spcPts val="400"/>
        </a:spcBef>
        <a:buClr>
          <a:schemeClr val="accent4"/>
        </a:buClr>
        <a:buSzPct val="65000"/>
        <a:buFont typeface="Wingdings"/>
        <a:buChar char="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indent="-228600" latinLnBrk="0" marL="2103120" rtl="0">
        <a:spcBef>
          <a:spcPct val="20000"/>
        </a:spcBef>
        <a:buClr>
          <a:schemeClr val="accent1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indent="-228600" latinLnBrk="0" marL="2377440" rtl="0">
        <a:spcBef>
          <a:spcPct val="20000"/>
        </a:spcBef>
        <a:buClr>
          <a:schemeClr val="accent2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indent="-228600" latinLnBrk="0" marL="2651760" rtl="0">
        <a:spcBef>
          <a:spcPct val="20000"/>
        </a:spcBef>
        <a:buClr>
          <a:schemeClr val="accent3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indent="-228600" latinLnBrk="0" marL="2926080" rtl="0">
        <a:spcBef>
          <a:spcPct val="20000"/>
        </a:spcBef>
        <a:buClr>
          <a:schemeClr val="accent4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marL="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Title Placeholder 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28600"/>
            <a:ext cx="8153400" cy="990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vert="horz">
            <a:normAutofit/>
          </a:bodyPr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1600200"/>
            <a:ext cx="8153400" cy="45262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horz">
            <a:normAutofit/>
          </a:bodyPr>
          <a:lstStyle/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kumimoji="0"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kumimoji="0"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kumimoji="0"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kumimoji="0"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Date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0" y="6248400"/>
            <a:ext cx="26670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vert="horz"/>
          <a:lstStyle>
            <a:lvl1pPr algn="l" eaLnBrk="1" hangingPunct="1" latinLnBrk="0">
              <a:defRPr kumimoji="0" sz="1400">
                <a:solidFill>
                  <a:schemeClr val="tx2"/>
                </a:solidFill>
                <a:uFillTx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6248206"/>
            <a:ext cx="5421083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vert="horz"/>
          <a:lstStyle>
            <a:lvl1pPr algn="r" eaLnBrk="1" hangingPunct="1" latinLnBrk="0">
              <a:defRPr kumimoji="0" sz="1400">
                <a:solidFill>
                  <a:schemeClr val="tx2"/>
                </a:solidFill>
                <a:uFillTx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Slide Number Placeholder 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272222"/>
            <a:ext cx="533400" cy="244476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vert="horz">
            <a:normAutofit/>
          </a:bodyPr>
          <a:lstStyle>
            <a:lvl1pPr algn="ctr" eaLnBrk="1" hangingPunct="1" latinLnBrk="0">
              <a:defRPr b="1" kumimoji="0" sz="14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781"/>
    <p:sldLayoutId r:id="rId2" id="2147483782"/>
    <p:sldLayoutId r:id="rId3" id="2147483783"/>
    <p:sldLayoutId r:id="rId4" id="2147483784"/>
    <p:sldLayoutId r:id="rId5" id="2147483785"/>
    <p:sldLayoutId r:id="rId6" id="2147483786"/>
    <p:sldLayoutId r:id="rId7" id="2147483787"/>
    <p:sldLayoutId r:id="rId8" id="2147483788"/>
    <p:sldLayoutId r:id="rId9" id="2147483789"/>
    <p:sldLayoutId r:id="rId10" id="2147483790"/>
    <p:sldLayoutId r:id="rId11" id="2147483791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rtl="0">
        <a:spcBef>
          <a:spcPct val="0"/>
        </a:spcBef>
        <a:buNone/>
        <a:defRPr kern="1200" kumimoji="0" sz="4400">
          <a:solidFill>
            <a:schemeClr val="tx2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indent="-320040" latinLnBrk="0" marL="320040" rtl="0">
        <a:spcBef>
          <a:spcPts val="700"/>
        </a:spcBef>
        <a:buClr>
          <a:schemeClr val="accent2"/>
        </a:buClr>
        <a:buSzPct val="60000"/>
        <a:buFont typeface="Wingdings"/>
        <a:buChar char=""/>
        <a:defRPr kern="1200" kumimoji="0" sz="29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indent="-274320" latinLnBrk="0" marL="640080" rtl="0">
        <a:spcBef>
          <a:spcPts val="550"/>
        </a:spcBef>
        <a:buClr>
          <a:schemeClr val="accent1"/>
        </a:buClr>
        <a:buSzPct val="70000"/>
        <a:buFont typeface="Wingdings 2"/>
        <a:buChar char=""/>
        <a:defRPr kern="1200" kumimoji="0" sz="26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indent="-228600" latinLnBrk="0" marL="914400" rtl="0">
        <a:spcBef>
          <a:spcPts val="500"/>
        </a:spcBef>
        <a:buClr>
          <a:schemeClr val="accent2"/>
        </a:buClr>
        <a:buSzPct val="75000"/>
        <a:buFont typeface="Wingdings"/>
        <a:buChar char=""/>
        <a:defRPr kern="1200" kumimoji="0" sz="23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indent="-228600" latinLnBrk="0" marL="1371600" rtl="0">
        <a:spcBef>
          <a:spcPts val="400"/>
        </a:spcBef>
        <a:buClr>
          <a:schemeClr val="accent3"/>
        </a:buClr>
        <a:buSzPct val="75000"/>
        <a:buFont typeface="Wingdings"/>
        <a:buChar char="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indent="-228600" latinLnBrk="0" marL="1828800" rtl="0">
        <a:spcBef>
          <a:spcPts val="400"/>
        </a:spcBef>
        <a:buClr>
          <a:schemeClr val="accent4"/>
        </a:buClr>
        <a:buSzPct val="65000"/>
        <a:buFont typeface="Wingdings"/>
        <a:buChar char="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indent="-228600" latinLnBrk="0" marL="2103120" rtl="0">
        <a:spcBef>
          <a:spcPct val="20000"/>
        </a:spcBef>
        <a:buClr>
          <a:schemeClr val="accent1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indent="-228600" latinLnBrk="0" marL="2377440" rtl="0">
        <a:spcBef>
          <a:spcPct val="20000"/>
        </a:spcBef>
        <a:buClr>
          <a:schemeClr val="accent2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indent="-228600" latinLnBrk="0" marL="2651760" rtl="0">
        <a:spcBef>
          <a:spcPct val="20000"/>
        </a:spcBef>
        <a:buClr>
          <a:schemeClr val="accent3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indent="-228600" latinLnBrk="0" marL="2926080" rtl="0">
        <a:spcBef>
          <a:spcPct val="20000"/>
        </a:spcBef>
        <a:buClr>
          <a:schemeClr val="accent4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marL="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Title Placeholder 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28600"/>
            <a:ext cx="8153400" cy="990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vert="horz">
            <a:normAutofit/>
          </a:bodyPr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1600200"/>
            <a:ext cx="8153400" cy="45262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horz">
            <a:normAutofit/>
          </a:bodyPr>
          <a:lstStyle/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kumimoji="0"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kumimoji="0"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kumimoji="0"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kumimoji="0"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Date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0" y="6248400"/>
            <a:ext cx="26670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vert="horz"/>
          <a:lstStyle>
            <a:lvl1pPr algn="l" eaLnBrk="1" hangingPunct="1" latinLnBrk="0">
              <a:defRPr kumimoji="0" sz="1400">
                <a:solidFill>
                  <a:schemeClr val="tx2"/>
                </a:solidFill>
                <a:uFillTx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6248206"/>
            <a:ext cx="5421083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vert="horz"/>
          <a:lstStyle>
            <a:lvl1pPr algn="r" eaLnBrk="1" hangingPunct="1" latinLnBrk="0">
              <a:defRPr kumimoji="0" sz="1400">
                <a:solidFill>
                  <a:schemeClr val="tx2"/>
                </a:solidFill>
                <a:uFillTx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Slide Number Placeholder 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272222"/>
            <a:ext cx="533400" cy="244476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vert="horz">
            <a:normAutofit/>
          </a:bodyPr>
          <a:lstStyle>
            <a:lvl1pPr algn="ctr" eaLnBrk="1" hangingPunct="1" latinLnBrk="0">
              <a:defRPr b="1" kumimoji="0" sz="14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841"/>
    <p:sldLayoutId r:id="rId2" id="2147483842"/>
    <p:sldLayoutId r:id="rId3" id="2147483843"/>
    <p:sldLayoutId r:id="rId4" id="2147483844"/>
    <p:sldLayoutId r:id="rId5" id="2147483845"/>
    <p:sldLayoutId r:id="rId6" id="2147483846"/>
    <p:sldLayoutId r:id="rId7" id="2147483847"/>
    <p:sldLayoutId r:id="rId8" id="2147483848"/>
    <p:sldLayoutId r:id="rId9" id="2147483849"/>
    <p:sldLayoutId r:id="rId10" id="2147483850"/>
    <p:sldLayoutId r:id="rId11" id="2147483851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rtl="0">
        <a:spcBef>
          <a:spcPct val="0"/>
        </a:spcBef>
        <a:buNone/>
        <a:defRPr kern="1200" kumimoji="0" sz="4400">
          <a:solidFill>
            <a:schemeClr val="tx2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indent="-320040" latinLnBrk="0" marL="320040" rtl="0">
        <a:spcBef>
          <a:spcPts val="700"/>
        </a:spcBef>
        <a:buClr>
          <a:schemeClr val="accent2"/>
        </a:buClr>
        <a:buSzPct val="60000"/>
        <a:buFont typeface="Wingdings"/>
        <a:buChar char=""/>
        <a:defRPr kern="1200" kumimoji="0" sz="29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indent="-274320" latinLnBrk="0" marL="640080" rtl="0">
        <a:spcBef>
          <a:spcPts val="550"/>
        </a:spcBef>
        <a:buClr>
          <a:schemeClr val="accent1"/>
        </a:buClr>
        <a:buSzPct val="70000"/>
        <a:buFont typeface="Wingdings 2"/>
        <a:buChar char=""/>
        <a:defRPr kern="1200" kumimoji="0" sz="26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indent="-228600" latinLnBrk="0" marL="914400" rtl="0">
        <a:spcBef>
          <a:spcPts val="500"/>
        </a:spcBef>
        <a:buClr>
          <a:schemeClr val="accent2"/>
        </a:buClr>
        <a:buSzPct val="75000"/>
        <a:buFont typeface="Wingdings"/>
        <a:buChar char=""/>
        <a:defRPr kern="1200" kumimoji="0" sz="23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indent="-228600" latinLnBrk="0" marL="1371600" rtl="0">
        <a:spcBef>
          <a:spcPts val="400"/>
        </a:spcBef>
        <a:buClr>
          <a:schemeClr val="accent3"/>
        </a:buClr>
        <a:buSzPct val="75000"/>
        <a:buFont typeface="Wingdings"/>
        <a:buChar char="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indent="-228600" latinLnBrk="0" marL="1828800" rtl="0">
        <a:spcBef>
          <a:spcPts val="400"/>
        </a:spcBef>
        <a:buClr>
          <a:schemeClr val="accent4"/>
        </a:buClr>
        <a:buSzPct val="65000"/>
        <a:buFont typeface="Wingdings"/>
        <a:buChar char="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indent="-228600" latinLnBrk="0" marL="2103120" rtl="0">
        <a:spcBef>
          <a:spcPct val="20000"/>
        </a:spcBef>
        <a:buClr>
          <a:schemeClr val="accent1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indent="-228600" latinLnBrk="0" marL="2377440" rtl="0">
        <a:spcBef>
          <a:spcPct val="20000"/>
        </a:spcBef>
        <a:buClr>
          <a:schemeClr val="accent2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indent="-228600" latinLnBrk="0" marL="2651760" rtl="0">
        <a:spcBef>
          <a:spcPct val="20000"/>
        </a:spcBef>
        <a:buClr>
          <a:schemeClr val="accent3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indent="-228600" latinLnBrk="0" marL="2926080" rtl="0">
        <a:spcBef>
          <a:spcPct val="20000"/>
        </a:spcBef>
        <a:buClr>
          <a:schemeClr val="accent4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marL="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Title Placeholder 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28600"/>
            <a:ext cx="8153400" cy="990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vert="horz">
            <a:normAutofit/>
          </a:bodyPr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1600200"/>
            <a:ext cx="8153400" cy="45262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horz">
            <a:normAutofit/>
          </a:bodyPr>
          <a:lstStyle/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kumimoji="0"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kumimoji="0"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kumimoji="0"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kumimoji="0"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Date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0" y="6248400"/>
            <a:ext cx="26670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vert="horz"/>
          <a:lstStyle>
            <a:lvl1pPr algn="l" eaLnBrk="1" hangingPunct="1" latinLnBrk="0">
              <a:defRPr kumimoji="0" sz="1400">
                <a:solidFill>
                  <a:schemeClr val="tx2"/>
                </a:solidFill>
                <a:uFillTx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6248206"/>
            <a:ext cx="5421083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vert="horz"/>
          <a:lstStyle>
            <a:lvl1pPr algn="r" eaLnBrk="1" hangingPunct="1" latinLnBrk="0">
              <a:defRPr kumimoji="0" sz="1400">
                <a:solidFill>
                  <a:schemeClr val="tx2"/>
                </a:solidFill>
                <a:uFillTx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Slide Number Placeholder 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272222"/>
            <a:ext cx="533400" cy="244476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vert="horz">
            <a:normAutofit/>
          </a:bodyPr>
          <a:lstStyle>
            <a:lvl1pPr algn="ctr" eaLnBrk="1" hangingPunct="1" latinLnBrk="0">
              <a:defRPr b="1" kumimoji="0" sz="14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913"/>
    <p:sldLayoutId r:id="rId2" id="2147483914"/>
    <p:sldLayoutId r:id="rId3" id="2147483915"/>
    <p:sldLayoutId r:id="rId4" id="2147483916"/>
    <p:sldLayoutId r:id="rId5" id="2147483917"/>
    <p:sldLayoutId r:id="rId6" id="2147483918"/>
    <p:sldLayoutId r:id="rId7" id="2147483919"/>
    <p:sldLayoutId r:id="rId8" id="2147483920"/>
    <p:sldLayoutId r:id="rId9" id="2147483921"/>
    <p:sldLayoutId r:id="rId10" id="2147483922"/>
    <p:sldLayoutId r:id="rId11" id="2147483923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rtl="0">
        <a:spcBef>
          <a:spcPct val="0"/>
        </a:spcBef>
        <a:buNone/>
        <a:defRPr kern="1200" kumimoji="0" sz="4400">
          <a:solidFill>
            <a:schemeClr val="tx2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indent="-320040" latinLnBrk="0" marL="320040" rtl="0">
        <a:spcBef>
          <a:spcPts val="700"/>
        </a:spcBef>
        <a:buClr>
          <a:schemeClr val="accent2"/>
        </a:buClr>
        <a:buSzPct val="60000"/>
        <a:buFont typeface="Wingdings"/>
        <a:buChar char=""/>
        <a:defRPr kern="1200" kumimoji="0" sz="29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indent="-274320" latinLnBrk="0" marL="640080" rtl="0">
        <a:spcBef>
          <a:spcPts val="550"/>
        </a:spcBef>
        <a:buClr>
          <a:schemeClr val="accent1"/>
        </a:buClr>
        <a:buSzPct val="70000"/>
        <a:buFont typeface="Wingdings 2"/>
        <a:buChar char=""/>
        <a:defRPr kern="1200" kumimoji="0" sz="26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indent="-228600" latinLnBrk="0" marL="914400" rtl="0">
        <a:spcBef>
          <a:spcPts val="500"/>
        </a:spcBef>
        <a:buClr>
          <a:schemeClr val="accent2"/>
        </a:buClr>
        <a:buSzPct val="75000"/>
        <a:buFont typeface="Wingdings"/>
        <a:buChar char=""/>
        <a:defRPr kern="1200" kumimoji="0" sz="23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indent="-228600" latinLnBrk="0" marL="1371600" rtl="0">
        <a:spcBef>
          <a:spcPts val="400"/>
        </a:spcBef>
        <a:buClr>
          <a:schemeClr val="accent3"/>
        </a:buClr>
        <a:buSzPct val="75000"/>
        <a:buFont typeface="Wingdings"/>
        <a:buChar char="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indent="-228600" latinLnBrk="0" marL="1828800" rtl="0">
        <a:spcBef>
          <a:spcPts val="400"/>
        </a:spcBef>
        <a:buClr>
          <a:schemeClr val="accent4"/>
        </a:buClr>
        <a:buSzPct val="65000"/>
        <a:buFont typeface="Wingdings"/>
        <a:buChar char="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indent="-228600" latinLnBrk="0" marL="2103120" rtl="0">
        <a:spcBef>
          <a:spcPct val="20000"/>
        </a:spcBef>
        <a:buClr>
          <a:schemeClr val="accent1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indent="-228600" latinLnBrk="0" marL="2377440" rtl="0">
        <a:spcBef>
          <a:spcPct val="20000"/>
        </a:spcBef>
        <a:buClr>
          <a:schemeClr val="accent2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indent="-228600" latinLnBrk="0" marL="2651760" rtl="0">
        <a:spcBef>
          <a:spcPct val="20000"/>
        </a:spcBef>
        <a:buClr>
          <a:schemeClr val="accent3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indent="-228600" latinLnBrk="0" marL="2926080" rtl="0">
        <a:spcBef>
          <a:spcPct val="20000"/>
        </a:spcBef>
        <a:buClr>
          <a:schemeClr val="accent4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marL="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Title Placeholder 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28600"/>
            <a:ext cx="8153400" cy="990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vert="horz">
            <a:normAutofit/>
          </a:bodyPr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1600200"/>
            <a:ext cx="8153400" cy="45262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horz">
            <a:normAutofit/>
          </a:bodyPr>
          <a:lstStyle/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kumimoji="0"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kumimoji="0"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kumimoji="0"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kumimoji="0"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Date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0" y="6248400"/>
            <a:ext cx="26670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vert="horz"/>
          <a:lstStyle>
            <a:lvl1pPr algn="l" eaLnBrk="1" hangingPunct="1" latinLnBrk="0">
              <a:defRPr kumimoji="0" sz="1400">
                <a:solidFill>
                  <a:schemeClr val="tx2"/>
                </a:solidFill>
                <a:uFillTx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6248206"/>
            <a:ext cx="5421083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vert="horz"/>
          <a:lstStyle>
            <a:lvl1pPr algn="r" eaLnBrk="1" hangingPunct="1" latinLnBrk="0">
              <a:defRPr kumimoji="0" sz="1400">
                <a:solidFill>
                  <a:schemeClr val="tx2"/>
                </a:solidFill>
                <a:uFillTx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Slide Number Placeholder 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272222"/>
            <a:ext cx="533400" cy="244476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vert="horz">
            <a:normAutofit/>
          </a:bodyPr>
          <a:lstStyle>
            <a:lvl1pPr algn="ctr" eaLnBrk="1" hangingPunct="1" latinLnBrk="0">
              <a:defRPr b="1" kumimoji="0" sz="14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997"/>
    <p:sldLayoutId r:id="rId2" id="2147483998"/>
    <p:sldLayoutId r:id="rId3" id="2147483999"/>
    <p:sldLayoutId r:id="rId4" id="2147484000"/>
    <p:sldLayoutId r:id="rId5" id="2147484001"/>
    <p:sldLayoutId r:id="rId6" id="2147484002"/>
    <p:sldLayoutId r:id="rId7" id="2147484003"/>
    <p:sldLayoutId r:id="rId8" id="2147484004"/>
    <p:sldLayoutId r:id="rId9" id="2147484005"/>
    <p:sldLayoutId r:id="rId10" id="2147484006"/>
    <p:sldLayoutId r:id="rId11" id="2147484007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rtl="0">
        <a:spcBef>
          <a:spcPct val="0"/>
        </a:spcBef>
        <a:buNone/>
        <a:defRPr kern="1200" kumimoji="0" sz="4400">
          <a:solidFill>
            <a:schemeClr val="tx2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indent="-320040" latinLnBrk="0" marL="320040" rtl="0">
        <a:spcBef>
          <a:spcPts val="700"/>
        </a:spcBef>
        <a:buClr>
          <a:schemeClr val="accent2"/>
        </a:buClr>
        <a:buSzPct val="60000"/>
        <a:buFont typeface="Wingdings"/>
        <a:buChar char=""/>
        <a:defRPr kern="1200" kumimoji="0" sz="29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indent="-274320" latinLnBrk="0" marL="640080" rtl="0">
        <a:spcBef>
          <a:spcPts val="550"/>
        </a:spcBef>
        <a:buClr>
          <a:schemeClr val="accent1"/>
        </a:buClr>
        <a:buSzPct val="70000"/>
        <a:buFont typeface="Wingdings 2"/>
        <a:buChar char=""/>
        <a:defRPr kern="1200" kumimoji="0" sz="26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indent="-228600" latinLnBrk="0" marL="914400" rtl="0">
        <a:spcBef>
          <a:spcPts val="500"/>
        </a:spcBef>
        <a:buClr>
          <a:schemeClr val="accent2"/>
        </a:buClr>
        <a:buSzPct val="75000"/>
        <a:buFont typeface="Wingdings"/>
        <a:buChar char=""/>
        <a:defRPr kern="1200" kumimoji="0" sz="23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indent="-228600" latinLnBrk="0" marL="1371600" rtl="0">
        <a:spcBef>
          <a:spcPts val="400"/>
        </a:spcBef>
        <a:buClr>
          <a:schemeClr val="accent3"/>
        </a:buClr>
        <a:buSzPct val="75000"/>
        <a:buFont typeface="Wingdings"/>
        <a:buChar char="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indent="-228600" latinLnBrk="0" marL="1828800" rtl="0">
        <a:spcBef>
          <a:spcPts val="400"/>
        </a:spcBef>
        <a:buClr>
          <a:schemeClr val="accent4"/>
        </a:buClr>
        <a:buSzPct val="65000"/>
        <a:buFont typeface="Wingdings"/>
        <a:buChar char="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indent="-228600" latinLnBrk="0" marL="2103120" rtl="0">
        <a:spcBef>
          <a:spcPct val="20000"/>
        </a:spcBef>
        <a:buClr>
          <a:schemeClr val="accent1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indent="-228600" latinLnBrk="0" marL="2377440" rtl="0">
        <a:spcBef>
          <a:spcPct val="20000"/>
        </a:spcBef>
        <a:buClr>
          <a:schemeClr val="accent2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indent="-228600" latinLnBrk="0" marL="2651760" rtl="0">
        <a:spcBef>
          <a:spcPct val="20000"/>
        </a:spcBef>
        <a:buClr>
          <a:schemeClr val="accent3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indent="-228600" latinLnBrk="0" marL="2926080" rtl="0">
        <a:spcBef>
          <a:spcPct val="20000"/>
        </a:spcBef>
        <a:buClr>
          <a:schemeClr val="accent4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marL="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Title Placeholder 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28600"/>
            <a:ext cx="8153400" cy="990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vert="horz">
            <a:normAutofit/>
          </a:bodyPr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648" y="1600200"/>
            <a:ext cx="8153400" cy="45262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horz">
            <a:normAutofit/>
          </a:bodyPr>
          <a:lstStyle/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kumimoji="0"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kumimoji="0"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kumimoji="0"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kumimoji="0"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Date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0" y="6248400"/>
            <a:ext cx="26670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vert="horz"/>
          <a:lstStyle>
            <a:lvl1pPr algn="l" eaLnBrk="1" hangingPunct="1" latinLnBrk="0">
              <a:defRPr kumimoji="0" sz="1400">
                <a:solidFill>
                  <a:schemeClr val="tx2"/>
                </a:solidFill>
                <a:uFillTx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C147C54D-A909-4A53-B121-27DBA28ECB83}" type="datetimeFigureOut">
              <a:rPr b="0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775F55"/>
                </a:solidFill>
                <a:effectLst/>
                <a:uFillTx/>
                <a:latin typeface="Tw Cen MT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9/4/2019</a:t>
            </a:fld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6248206"/>
            <a:ext cx="5421083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vert="horz"/>
          <a:lstStyle>
            <a:lvl1pPr algn="r" eaLnBrk="1" hangingPunct="1" latinLnBrk="0">
              <a:defRPr kumimoji="0" sz="1400">
                <a:solidFill>
                  <a:schemeClr val="tx2"/>
                </a:solidFill>
                <a:uFillTx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400" u="none">
              <a:ln>
                <a:noFill/>
              </a:ln>
              <a:solidFill>
                <a:srgbClr val="775F55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rnd" cmpd="dbl" w="50800">
            <a:noFill/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Slide Number Placeholder 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272222"/>
            <a:ext cx="533400" cy="244476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vert="horz">
            <a:normAutofit/>
          </a:bodyPr>
          <a:lstStyle>
            <a:lvl1pPr algn="ctr" eaLnBrk="1" hangingPunct="1" latinLnBrk="0">
              <a:defRPr b="1" kumimoji="0" sz="1400">
                <a:solidFill>
                  <a:srgbClr val="FFFFFF"/>
                </a:solidFill>
                <a:uFillTx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fld id="{7B25C5B6-1ECF-45C6-97EE-FDCF34913AE2}" type="slidenum">
              <a:rPr b="1" baseline="0" cap="none" i="0" kern="1200" kumimoji="0" lang="en-US" noProof="0" normalizeH="0" smtClean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w Cen MT"/>
                <a:ea typeface="+mn-ea"/>
                <a:cs typeface="+mn-cs"/>
              </a:rPr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>
                  <a:uFillTx/>
                </a:defRPr>
              </a:pPr>
              <a:t>‹#›</a:t>
            </a:fld>
            <a:endParaRPr b="1" baseline="0" cap="none" i="0" kern="1200" kumimoji="0" lang="en-US" noProof="0" normalizeH="0" spc="0" strike="noStrike" sz="14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4093"/>
    <p:sldLayoutId r:id="rId2" id="2147484094"/>
    <p:sldLayoutId r:id="rId3" id="2147484095"/>
    <p:sldLayoutId r:id="rId4" id="2147484096"/>
    <p:sldLayoutId r:id="rId5" id="2147484097"/>
    <p:sldLayoutId r:id="rId6" id="2147484098"/>
    <p:sldLayoutId r:id="rId7" id="2147484099"/>
    <p:sldLayoutId r:id="rId8" id="2147484100"/>
    <p:sldLayoutId r:id="rId9" id="2147484101"/>
    <p:sldLayoutId r:id="rId10" id="2147484102"/>
    <p:sldLayoutId r:id="rId11" id="2147484103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rtl="0">
        <a:spcBef>
          <a:spcPct val="0"/>
        </a:spcBef>
        <a:buNone/>
        <a:defRPr kern="1200" kumimoji="0" sz="4400">
          <a:solidFill>
            <a:schemeClr val="tx2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indent="-320040" latinLnBrk="0" marL="320040" rtl="0">
        <a:spcBef>
          <a:spcPts val="700"/>
        </a:spcBef>
        <a:buClr>
          <a:schemeClr val="accent2"/>
        </a:buClr>
        <a:buSzPct val="60000"/>
        <a:buFont typeface="Wingdings"/>
        <a:buChar char=""/>
        <a:defRPr kern="1200" kumimoji="0" sz="29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indent="-274320" latinLnBrk="0" marL="640080" rtl="0">
        <a:spcBef>
          <a:spcPts val="550"/>
        </a:spcBef>
        <a:buClr>
          <a:schemeClr val="accent1"/>
        </a:buClr>
        <a:buSzPct val="70000"/>
        <a:buFont typeface="Wingdings 2"/>
        <a:buChar char=""/>
        <a:defRPr kern="1200" kumimoji="0" sz="26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indent="-228600" latinLnBrk="0" marL="914400" rtl="0">
        <a:spcBef>
          <a:spcPts val="500"/>
        </a:spcBef>
        <a:buClr>
          <a:schemeClr val="accent2"/>
        </a:buClr>
        <a:buSzPct val="75000"/>
        <a:buFont typeface="Wingdings"/>
        <a:buChar char=""/>
        <a:defRPr kern="1200" kumimoji="0" sz="23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indent="-228600" latinLnBrk="0" marL="1371600" rtl="0">
        <a:spcBef>
          <a:spcPts val="400"/>
        </a:spcBef>
        <a:buClr>
          <a:schemeClr val="accent3"/>
        </a:buClr>
        <a:buSzPct val="75000"/>
        <a:buFont typeface="Wingdings"/>
        <a:buChar char="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indent="-228600" latinLnBrk="0" marL="1828800" rtl="0">
        <a:spcBef>
          <a:spcPts val="400"/>
        </a:spcBef>
        <a:buClr>
          <a:schemeClr val="accent4"/>
        </a:buClr>
        <a:buSzPct val="65000"/>
        <a:buFont typeface="Wingdings"/>
        <a:buChar char="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indent="-228600" latinLnBrk="0" marL="2103120" rtl="0">
        <a:spcBef>
          <a:spcPct val="20000"/>
        </a:spcBef>
        <a:buClr>
          <a:schemeClr val="accent1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indent="-228600" latinLnBrk="0" marL="2377440" rtl="0">
        <a:spcBef>
          <a:spcPct val="20000"/>
        </a:spcBef>
        <a:buClr>
          <a:schemeClr val="accent2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indent="-228600" latinLnBrk="0" marL="2651760" rtl="0">
        <a:spcBef>
          <a:spcPct val="20000"/>
        </a:spcBef>
        <a:buClr>
          <a:schemeClr val="accent3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indent="-228600" latinLnBrk="0" marL="2926080" rtl="0">
        <a:spcBef>
          <a:spcPct val="20000"/>
        </a:spcBef>
        <a:buClr>
          <a:schemeClr val="accent4"/>
        </a:buClr>
        <a:buFont typeface="Wingdings"/>
        <a:buChar char="§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marL="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/Relationships>
</file>

<file path=ppt/slides/_rels/slide10.xml.rels><?xml version="1.0" standalone="yes" ?><Relationships xmlns="http://schemas.openxmlformats.org/package/2006/relationships"><Relationship Id="rId1" Target="../slideLayouts/slideLayout117.xml" Type="http://schemas.openxmlformats.org/officeDocument/2006/relationships/slideLayout"></Relationship><Relationship Id="rId2" Target="../media/image13.png" Type="http://schemas.openxmlformats.org/officeDocument/2006/relationships/image"></Relationship></Relationships>
</file>

<file path=ppt/slides/_rels/slide11.xml.rels><?xml version="1.0" standalone="yes" ?><Relationships xmlns="http://schemas.openxmlformats.org/package/2006/relationships"><Relationship Id="rId1" Target="../slideLayouts/slideLayout128.xml" Type="http://schemas.openxmlformats.org/officeDocument/2006/relationships/slideLayout"></Relationship><Relationship Id="rId2" Target="../media/image14.png" Type="http://schemas.openxmlformats.org/officeDocument/2006/relationships/image"></Relationship><Relationship Id="rId3" Target="../media/image15.png" Type="http://schemas.openxmlformats.org/officeDocument/2006/relationships/image"></Relationship></Relationships>
</file>

<file path=ppt/slides/_rels/slide12.xml.rels><?xml version="1.0" standalone="yes" ?><Relationships xmlns="http://schemas.openxmlformats.org/package/2006/relationships"><Relationship Id="rId1" Target="../slideLayouts/slideLayout139.xml" Type="http://schemas.openxmlformats.org/officeDocument/2006/relationships/slideLayout"></Relationship><Relationship Id="rId2" Target="../media/image16.jpeg" Type="http://schemas.openxmlformats.org/officeDocument/2006/relationships/image"></Relationship></Relationships>
</file>

<file path=ppt/slides/_rels/slide13.xml.rels><?xml version="1.0" standalone="yes" ?><Relationships xmlns="http://schemas.openxmlformats.org/package/2006/relationships"><Relationship Id="rId1" Target="../slideLayouts/slideLayout62.xml" Type="http://schemas.openxmlformats.org/officeDocument/2006/relationships/slideLayout"></Relationship><Relationship Id="rId2" Target="../media/image17.png" Type="http://schemas.openxmlformats.org/officeDocument/2006/relationships/image"></Relationship></Relationships>
</file>

<file path=ppt/slides/_rels/slide14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18.jpeg" Type="http://schemas.openxmlformats.org/officeDocument/2006/relationships/image"></Relationship><Relationship Id="rId3" Target="../media/image19.jpeg" Type="http://schemas.openxmlformats.org/officeDocument/2006/relationships/image"></Relationship></Relationships>
</file>

<file path=ppt/slides/_rels/slide15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20.jpeg" Type="http://schemas.openxmlformats.org/officeDocument/2006/relationships/image"></Relationship></Relationships>
</file>

<file path=ppt/slides/_rels/slide16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21.jpeg" Type="http://schemas.openxmlformats.org/officeDocument/2006/relationships/image"></Relationship></Relationships>
</file>

<file path=ppt/slides/_rels/slide1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22.jpeg" Type="http://schemas.openxmlformats.org/officeDocument/2006/relationships/image"></Relationship></Relationships>
</file>

<file path=ppt/slides/_rels/slide18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23.jpeg" Type="http://schemas.openxmlformats.org/officeDocument/2006/relationships/image"></Relationship></Relationships>
</file>

<file path=ppt/slides/_rels/slide19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24.jpe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0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25.jpeg" Type="http://schemas.openxmlformats.org/officeDocument/2006/relationships/image"></Relationship></Relationships>
</file>

<file path=ppt/slides/_rels/slide21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26.jpeg" Type="http://schemas.openxmlformats.org/officeDocument/2006/relationships/image"></Relationship></Relationships>
</file>

<file path=ppt/slides/_rels/slide22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27.jpeg" Type="http://schemas.openxmlformats.org/officeDocument/2006/relationships/image"></Relationship></Relationships>
</file>

<file path=ppt/slides/_rels/slide23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28.jpeg" Type="http://schemas.openxmlformats.org/officeDocument/2006/relationships/image"></Relationship></Relationships>
</file>

<file path=ppt/slides/_rels/slide24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29.jpeg" Type="http://schemas.openxmlformats.org/officeDocument/2006/relationships/image"></Relationship></Relationships>
</file>

<file path=ppt/slides/_rels/slide2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6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30.jpeg" Type="http://schemas.openxmlformats.org/officeDocument/2006/relationships/image"></Relationship><Relationship Id="rId3" Target="../media/image31.jpeg" Type="http://schemas.openxmlformats.org/officeDocument/2006/relationships/image"></Relationship></Relationships>
</file>

<file path=ppt/slides/_rels/slide27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32.jpeg" Type="http://schemas.openxmlformats.org/officeDocument/2006/relationships/image"></Relationship></Relationships>
</file>

<file path=ppt/slides/_rels/slide28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33.jpeg" Type="http://schemas.openxmlformats.org/officeDocument/2006/relationships/image"></Relationship></Relationships>
</file>

<file path=ppt/slides/_rels/slide2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.xml.rels><?xml version="1.0" standalone="yes" ?><Relationships xmlns="http://schemas.openxmlformats.org/package/2006/relationships"><Relationship Id="rId1" Target="../slideLayouts/slideLayout29.xml" Type="http://schemas.openxmlformats.org/officeDocument/2006/relationships/slideLayout"></Relationship><Relationship Id="rId2" Target="../media/image3.png" Type="http://schemas.openxmlformats.org/officeDocument/2006/relationships/image"></Relationship></Relationships>
</file>

<file path=ppt/slides/_rels/slide3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34.wmf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40.xml" Type="http://schemas.openxmlformats.org/officeDocument/2006/relationships/slideLayout"></Relationship><Relationship Id="rId2" Target="../media/image4.pn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51.xml" Type="http://schemas.openxmlformats.org/officeDocument/2006/relationships/slideLayout"></Relationship><Relationship Id="rId2" Target="../media/image5.pn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79.xml" Type="http://schemas.openxmlformats.org/officeDocument/2006/relationships/slideLayout"></Relationship><Relationship Id="rId2" Target="../media/image6.jpeg" Type="http://schemas.openxmlformats.org/officeDocument/2006/relationships/image"></Relationship><Relationship Id="rId3" Target="../media/image7.png" Type="http://schemas.openxmlformats.org/officeDocument/2006/relationships/image"></Relationship></Relationships>
</file>

<file path=ppt/slides/_rels/slide7.xml.rels><?xml version="1.0" standalone="yes" ?><Relationships xmlns="http://schemas.openxmlformats.org/package/2006/relationships"><Relationship Id="rId1" Target="../slideLayouts/slideLayout73.xml" Type="http://schemas.openxmlformats.org/officeDocument/2006/relationships/slideLayout"></Relationship><Relationship Id="rId2" Target="../media/image8.jpe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95.xml" Type="http://schemas.openxmlformats.org/officeDocument/2006/relationships/slideLayout"></Relationship><Relationship Id="rId2" Target="../media/image9.png" Type="http://schemas.openxmlformats.org/officeDocument/2006/relationships/image"></Relationship><Relationship Id="rId3" Target="../media/image10.pn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106.xml" Type="http://schemas.openxmlformats.org/officeDocument/2006/relationships/slideLayout"></Relationship><Relationship Id="rId2" Target="../media/image11.png" Type="http://schemas.openxmlformats.org/officeDocument/2006/relationships/image"></Relationship><Relationship Id="rId3" Target="../media/image12.pn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8991600" cy="2895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/>
          <a:p>
            <a:pPr algn="ctr"/>
            <a:r>
              <a:rPr b="1" dirty="0" lang="en-US" smtClean="0" sz="48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BRACHIAL PLEXUS</a:t>
            </a:r>
            <a:br>
              <a:rPr b="1" dirty="0" lang="en-US" smtClean="0" sz="48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</a:br>
            <a:r>
              <a:rPr b="1" dirty="0" lang="en-US" smtClean="0" sz="48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&amp;</a:t>
            </a:r>
            <a:br>
              <a:rPr b="1" dirty="0" lang="en-US" smtClean="0" sz="48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</a:br>
            <a:r>
              <a:rPr b="1" dirty="0" lang="en-US" smtClean="0" sz="48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LUMBOSACRAL PLEXUS</a:t>
            </a:r>
            <a:endParaRPr b="1" dirty="0" i="1" lang="en-US" sz="48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3429000"/>
            <a:ext cx="5638800" cy="2523768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1" kern="1200" kumimoji="0" lang="en-US" noProof="0" normalizeH="0" smtClean="0" spc="0" strike="noStrike" sz="28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Tw Cen MT"/>
                <a:ea typeface="+mn-ea"/>
                <a:cs typeface="+mn-cs"/>
              </a:rPr>
              <a:t>Prof. Ahmed F.</a:t>
            </a:r>
            <a:r>
              <a:rPr b="1" cap="none" dirty="0" i="1" kern="1200" kumimoji="0" lang="en-US" noProof="0" normalizeH="0" smtClean="0" spc="0" strike="noStrike" sz="28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Tw Cen MT"/>
                <a:ea typeface="+mn-ea"/>
                <a:cs typeface="+mn-cs"/>
              </a:rPr>
              <a:t> </a:t>
            </a:r>
            <a:r>
              <a:rPr b="1" dirty="0" i="1" lang="en-US" smtClean="0" sz="28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Tw Cen MT"/>
              </a:rPr>
              <a:t>I. </a:t>
            </a:r>
            <a:r>
              <a:rPr b="1" baseline="0" cap="none" dirty="0" i="1" kern="1200" kumimoji="0" lang="en-US" noProof="0" normalizeH="0" smtClean="0" spc="0" strike="noStrike" sz="28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Tw Cen MT"/>
                <a:ea typeface="+mn-ea"/>
                <a:cs typeface="+mn-cs"/>
              </a:rPr>
              <a:t>El </a:t>
            </a:r>
            <a:r>
              <a:rPr b="1" baseline="0" cap="none" dirty="0" err="1" i="1" kern="1200" kumimoji="0" lang="en-US" noProof="0" normalizeH="0" smtClean="0" spc="0" strike="noStrike" sz="28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Tw Cen MT"/>
                <a:ea typeface="+mn-ea"/>
                <a:cs typeface="+mn-cs"/>
              </a:rPr>
              <a:t>Fouhil</a:t>
            </a:r>
            <a:endParaRPr b="1" baseline="0" cap="none" dirty="0" i="1" kern="1200" kumimoji="0" lang="en-US" noProof="0" normalizeH="0" smtClean="0" spc="0" strike="noStrike" sz="2800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typeface="Tw Cen MT"/>
              <a:ea typeface="+mn-ea"/>
              <a:cs typeface="+mn-cs"/>
            </a:endParaRP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1" kern="1200" kumimoji="0" lang="en-US" noProof="0" normalizeH="0" smtClean="0" spc="0" strike="noStrike" sz="28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Tw Cen MT"/>
                <a:ea typeface="+mn-ea"/>
                <a:cs typeface="+mn-cs"/>
              </a:rPr>
              <a:t>Professor of Anatomy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1" kern="1200" kumimoji="0" lang="en-US" noProof="0" normalizeH="0" smtClean="0" spc="0" strike="noStrike" sz="28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Tw Cen MT"/>
                <a:ea typeface="+mn-ea"/>
                <a:cs typeface="+mn-cs"/>
              </a:rPr>
              <a:t>College of Medicine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1" kern="1200" kumimoji="0" lang="en-US" noProof="0" normalizeH="0" smtClean="0" spc="0" strike="noStrike" sz="28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Tw Cen MT"/>
                <a:ea typeface="+mn-ea"/>
                <a:cs typeface="+mn-cs"/>
              </a:rPr>
              <a:t>King Saud University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1" kern="1200" kumimoji="0" lang="en-US" noProof="0" normalizeH="0" smtClean="0" spc="0" strike="noStrike" sz="28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Tw Cen MT"/>
                <a:ea typeface="+mn-ea"/>
                <a:cs typeface="+mn-cs"/>
              </a:rPr>
              <a:t>E-mail: ahmedfathala@gmail.com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dirty="0" i="0" kern="1200" kumimoji="0" lang="en-US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8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743200" y="1587737"/>
            <a:ext cx="3669686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extBox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94298" y="304800"/>
            <a:ext cx="7342075" cy="1015663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What is the name of this deformity?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What is the name of the lesion that causes this</a:t>
            </a:r>
            <a:r>
              <a:rPr b="1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 deformity</a:t>
            </a: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? 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What is the cause of this deformity? </a:t>
            </a:r>
            <a:endParaRPr b="1" baseline="0" cap="none" dirty="0" i="0" kern="1200" kumimoji="0" lang="en-US" noProof="0" normalizeH="0" spc="0" strike="noStrike" sz="2000" u="none">
              <a:ln>
                <a:noFill/>
              </a:ln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81400" y="4064535"/>
            <a:ext cx="2276585" cy="400110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Partial </a:t>
            </a:r>
            <a:r>
              <a:rPr b="1" baseline="0" cap="none" dirty="0" i="0" kern="1200" kumimoji="0" lang="en-US" noProof="0" normalizeH="0" spc="0" strike="noStrike" sz="20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claw </a:t>
            </a: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hand</a:t>
            </a:r>
            <a:endParaRPr b="1" baseline="0" cap="none" dirty="0" i="0" kern="1200" kumimoji="0" lang="en-US" noProof="0" normalizeH="0" spc="0" strike="noStrike" sz="2000" u="none">
              <a:ln>
                <a:noFill/>
              </a:ln>
              <a:solidFill>
                <a:srgbClr val="0070C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16478" y="5165226"/>
            <a:ext cx="2406428" cy="400110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Ulnar </a:t>
            </a:r>
            <a:r>
              <a:rPr b="1" baseline="0" cap="none" dirty="0" i="0" kern="1200" kumimoji="0" lang="en-US" noProof="0" normalizeH="0" spc="0" strike="noStrike" sz="20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nerve </a:t>
            </a: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lesion</a:t>
            </a:r>
            <a:endParaRPr b="0" baseline="0" cap="none" dirty="0" i="0" kern="1200" kumimoji="0" lang="en-US" noProof="0" normalizeH="0" spc="0" strike="noStrike" sz="2000" u="none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Straight Arrow Connector 11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flipV="1">
            <a:off x="4580881" y="4464645"/>
            <a:ext cx="67319" cy="56455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Box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877296" y="5943600"/>
            <a:ext cx="6091732" cy="400110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Due to partial paralysis of muscles of the hand</a:t>
            </a:r>
            <a:endParaRPr b="1" baseline="0" cap="none" dirty="0" i="0" kern="1200" kumimoji="0" lang="en-US" noProof="0" normalizeH="0" spc="0" strike="noStrike" sz="2000" u="none">
              <a:ln>
                <a:noFill/>
              </a:ln>
              <a:solidFill>
                <a:srgbClr val="0070C0"/>
              </a:solidFill>
              <a:effectLst/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grpId="0" spid="4"/>
      <p:bldP advAuto="4294967295" grpId="0" spid="10"/>
      <p:bldP advAuto="4294967295" grpId="0" spid="15"/>
    </p:bldLst>
  </p:timing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70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05165" y="1371600"/>
            <a:ext cx="2981739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71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800600" y="1295399"/>
            <a:ext cx="3340100" cy="2505075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extBox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19200" y="609600"/>
            <a:ext cx="7763664" cy="369332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1800" u="none">
                <a:ln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What is the name of the nerve lesion that causes these 2 deformities?</a:t>
            </a:r>
            <a:endParaRPr b="1" baseline="0" cap="none" dirty="0" i="0" kern="1200" kumimoji="0" lang="en-US" noProof="0" normalizeH="0" spc="0" strike="noStrike" sz="1800" u="none">
              <a:ln>
                <a:noFill/>
              </a:ln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Box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199" y="3802833"/>
            <a:ext cx="3124573" cy="46166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24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Median nerve lesion</a:t>
            </a:r>
            <a:endParaRPr b="1" baseline="0" cap="none" dirty="0" i="0" kern="1200" kumimoji="0" lang="en-US" noProof="0" normalizeH="0" spc="0" strike="noStrike" sz="2400" u="none">
              <a:ln>
                <a:noFill/>
              </a:ln>
              <a:solidFill>
                <a:srgbClr val="0070C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29332" y="4467591"/>
            <a:ext cx="941283" cy="400110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WHY?</a:t>
            </a:r>
            <a:endParaRPr b="1" baseline="0" cap="none" dirty="0" i="0" kern="1200" kumimoji="0" lang="en-US" noProof="0" normalizeH="0" spc="0" strike="noStrike" sz="2000" u="none">
              <a:ln>
                <a:noFill/>
              </a:ln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4119" y="4867701"/>
            <a:ext cx="5086650" cy="707886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ctr" defTabSz="914400" eaLnBrk="1" fontAlgn="auto" hangingPunct="1" indent="-285750" latinLnBrk="0" lvl="0" marL="2857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Loss of flexion &amp; opposition of thumb</a:t>
            </a:r>
          </a:p>
          <a:p>
            <a:pPr algn="ctr" defTabSz="914400" eaLnBrk="1" fontAlgn="auto" hangingPunct="1" indent="-285750" latinLnBrk="0" lvl="0" marL="28575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Weak abduction of thumb</a:t>
            </a:r>
            <a:endParaRPr b="1" baseline="0" cap="none" dirty="0" i="0" kern="1200" kumimoji="0" lang="en-US" noProof="0" normalizeH="0" spc="0" strike="noStrike" sz="2000" u="none">
              <a:ln>
                <a:noFill/>
              </a:ln>
              <a:solidFill>
                <a:srgbClr val="0070C0"/>
              </a:solidFill>
              <a:effectLst/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traight Arrow Connector 6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tCxn id="5" idx="0"/>
          </p:cNvCxnSpPr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V="1">
            <a:off x="2577444" y="4015300"/>
            <a:ext cx="0" cy="85240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199974" y="5715000"/>
            <a:ext cx="4671472" cy="707886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Loss of flexion of index finger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(due to paralysis of both FDS &amp; FDP)</a:t>
            </a:r>
            <a:endParaRPr b="1" baseline="0" cap="none" dirty="0" i="0" kern="1200" kumimoji="0" lang="en-US" noProof="0" normalizeH="0" spc="0" strike="noStrike" sz="2000" u="none">
              <a:ln>
                <a:noFill/>
              </a:ln>
              <a:solidFill>
                <a:srgbClr val="0070C0"/>
              </a:solidFill>
              <a:effectLst/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Straight Arrow Connector 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tCxn id="8" idx="0"/>
          </p:cNvCxnSpPr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flipV="1">
            <a:off x="6470651" y="4015300"/>
            <a:ext cx="65059" cy="16997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grpId="0" spid="3"/>
      <p:bldP advAuto="4294967295" grpId="0" spid="5"/>
      <p:bldP advAuto="4294967295" grpId="0" spid="8"/>
    </p:bldLst>
  </p:timing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user1\My Documents\Downloads\images (2).jpg" id="8194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226718" y="1924050"/>
            <a:ext cx="2438400" cy="150495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extBox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7906" y="381000"/>
            <a:ext cx="7956025" cy="1292662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What is the name of the deformity?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pc="0" strike="noStrike" sz="2000" u="none">
                <a:ln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What is the name of the nerve </a:t>
            </a: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lesion that </a:t>
            </a:r>
            <a:r>
              <a:rPr b="1" baseline="0" cap="none" dirty="0" i="0" kern="1200" kumimoji="0" lang="en-US" noProof="0" normalizeH="0" spc="0" strike="noStrike" sz="2000" u="none">
                <a:ln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causes this deformity</a:t>
            </a: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?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Why it is the cause of the deformity</a:t>
            </a:r>
            <a:endParaRPr b="1" baseline="0" cap="none" dirty="0" i="0" kern="1200" kumimoji="0" lang="en-US" noProof="0" normalizeH="0" spc="0" strike="noStrike" sz="2000" u="none">
              <a:ln>
                <a:noFill/>
              </a:ln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dirty="0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Box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18249" y="3436961"/>
            <a:ext cx="1460849" cy="400110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Wrist drop</a:t>
            </a:r>
            <a:endParaRPr b="1" baseline="0" cap="none" dirty="0" i="0" kern="1200" kumimoji="0" lang="en-US" noProof="0" normalizeH="0" spc="0" strike="noStrike" sz="2000" u="none">
              <a:ln>
                <a:noFill/>
              </a:ln>
              <a:solidFill>
                <a:srgbClr val="0070C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226718" y="4067145"/>
            <a:ext cx="2520242" cy="400110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Radial nerve lesion</a:t>
            </a:r>
            <a:endParaRPr b="1" baseline="0" cap="none" dirty="0" i="0" kern="1200" kumimoji="0" lang="en-US" noProof="0" normalizeH="0" spc="0" strike="noStrike" sz="2000" u="none">
              <a:ln>
                <a:noFill/>
              </a:ln>
              <a:solidFill>
                <a:srgbClr val="0070C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46193" y="4797188"/>
            <a:ext cx="5065810" cy="400110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Paralysis of extensors of wrist &amp; fingers</a:t>
            </a:r>
            <a:endParaRPr b="1" baseline="0" cap="none" dirty="0" i="0" kern="1200" kumimoji="0" lang="en-US" noProof="0" normalizeH="0" spc="0" strike="noStrike" sz="2000" u="none">
              <a:ln>
                <a:noFill/>
              </a:ln>
              <a:solidFill>
                <a:srgbClr val="0070C0"/>
              </a:solidFill>
              <a:effectLst/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grpId="0" spid="3"/>
      <p:bldP advAuto="4294967295" grpId="0" spid="4"/>
      <p:bldP advAuto="4294967295" grpId="0" spid="5"/>
    </p:bldLst>
  </p:timing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990725" y="228600"/>
            <a:ext cx="5162550" cy="6400800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762000"/>
            <a:ext cx="2189767" cy="369332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FOR PRACTICAL USE</a:t>
            </a:r>
            <a:endParaRPr b="1" dirty="0" lang="en-US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0" y="3733800"/>
            <a:ext cx="2073003" cy="261610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mtClean="0" sz="11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(Behind the medical epicondyle)</a:t>
            </a:r>
            <a:endParaRPr b="1" dirty="0" lang="en-US" sz="11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86400" y="3150038"/>
            <a:ext cx="1385316" cy="261610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mtClean="0" sz="11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(In the cubital fossa)</a:t>
            </a:r>
            <a:endParaRPr b="1" dirty="0" lang="en-US" sz="11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4343400"/>
            <a:ext cx="1944763" cy="261610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mtClean="0" sz="11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(In front of lateral epicondyle)</a:t>
            </a:r>
            <a:endParaRPr b="1" dirty="0" lang="en-US" sz="11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228600"/>
            <a:ext cx="4419600" cy="914400"/>
          </a:xfrm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LUMBAR PLEXUS</a:t>
            </a:r>
            <a:endParaRPr b="1" dirty="0" lang="en-US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1524000"/>
            <a:ext cx="4267200" cy="5181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/>
          <a:p>
            <a:pPr>
              <a:buFont charset="2" pitchFamily="2" typeface="Wingdings"/>
              <a:buChar char="q"/>
            </a:pPr>
            <a:r>
              <a:rPr b="1" dirty="0" lang="en-US" smtClean="0" sz="24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Formation: </a:t>
            </a:r>
            <a:r>
              <a:rPr b="1" dirty="0" lang="en-US" smtClean="0" sz="2400">
                <a:solidFill>
                  <a:srgbClr val="0070C0"/>
                </a:solidFill>
                <a:uFillTx/>
              </a:rPr>
              <a:t>by ventral (anterior) </a:t>
            </a:r>
            <a:r>
              <a:rPr b="1" dirty="0" err="1" lang="en-US" smtClean="0" sz="2400">
                <a:solidFill>
                  <a:srgbClr val="0070C0"/>
                </a:solidFill>
                <a:uFillTx/>
              </a:rPr>
              <a:t>rami</a:t>
            </a:r>
            <a:r>
              <a:rPr b="1" dirty="0" lang="en-US" smtClean="0" sz="2400">
                <a:solidFill>
                  <a:srgbClr val="0070C0"/>
                </a:solidFill>
                <a:uFillTx/>
              </a:rPr>
              <a:t> of </a:t>
            </a:r>
            <a:r>
              <a:rPr b="1" dirty="0" lang="en-US" smtClean="0" sz="2400">
                <a:solidFill>
                  <a:schemeClr val="accent6">
                    <a:lumMod val="75000"/>
                  </a:schemeClr>
                </a:solidFill>
                <a:uFillTx/>
              </a:rPr>
              <a:t>L1,2,3 and most of L4.</a:t>
            </a:r>
          </a:p>
          <a:p>
            <a:pPr>
              <a:buFont charset="2" pitchFamily="2" typeface="Wingdings"/>
              <a:buChar char="q"/>
            </a:pPr>
            <a:r>
              <a:rPr b="1" dirty="0" lang="en-US" smtClean="0" sz="24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Site:</a:t>
            </a:r>
            <a:r>
              <a:rPr b="1" dirty="0" lang="en-US" smtClean="0" sz="2400">
                <a:solidFill>
                  <a:srgbClr val="0070C0"/>
                </a:solidFill>
                <a:uFillTx/>
              </a:rPr>
              <a:t> </a:t>
            </a:r>
            <a:r>
              <a:rPr b="1" dirty="0" lang="en-US" smtClean="0" sz="2400">
                <a:solidFill>
                  <a:schemeClr val="accent6">
                    <a:lumMod val="75000"/>
                  </a:schemeClr>
                </a:solidFill>
                <a:uFillTx/>
              </a:rPr>
              <a:t>in substance of </a:t>
            </a:r>
            <a:r>
              <a:rPr b="1" dirty="0" err="1" lang="en-US" smtClean="0" sz="2400">
                <a:solidFill>
                  <a:schemeClr val="accent6">
                    <a:lumMod val="75000"/>
                  </a:schemeClr>
                </a:solidFill>
                <a:uFillTx/>
              </a:rPr>
              <a:t>psoas</a:t>
            </a:r>
            <a:r>
              <a:rPr b="1" dirty="0" lang="en-US" smtClean="0" sz="2400">
                <a:solidFill>
                  <a:schemeClr val="accent6">
                    <a:lumMod val="75000"/>
                  </a:schemeClr>
                </a:solidFill>
                <a:uFillTx/>
              </a:rPr>
              <a:t> major muscle.</a:t>
            </a:r>
          </a:p>
          <a:p>
            <a:pPr>
              <a:buFont charset="2" pitchFamily="2" typeface="Wingdings"/>
              <a:buChar char="q"/>
            </a:pPr>
            <a:r>
              <a:rPr b="1" dirty="0" lang="en-US" smtClean="0" sz="24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Main branches:</a:t>
            </a:r>
          </a:p>
          <a:p>
            <a:r>
              <a:rPr b="1" dirty="0" err="1" lang="en-US" smtClean="0" sz="2400">
                <a:solidFill>
                  <a:schemeClr val="accent6">
                    <a:lumMod val="75000"/>
                  </a:schemeClr>
                </a:solidFill>
                <a:uFillTx/>
              </a:rPr>
              <a:t>Iliohypogastric</a:t>
            </a:r>
            <a:r>
              <a:rPr b="1" dirty="0" lang="en-US" smtClean="0" sz="2400">
                <a:solidFill>
                  <a:schemeClr val="accent6">
                    <a:lumMod val="75000"/>
                  </a:schemeClr>
                </a:solidFill>
                <a:uFillTx/>
              </a:rPr>
              <a:t> &amp; </a:t>
            </a:r>
            <a:r>
              <a:rPr b="1" dirty="0" err="1" lang="en-US" smtClean="0" sz="2400">
                <a:solidFill>
                  <a:schemeClr val="accent6">
                    <a:lumMod val="75000"/>
                  </a:schemeClr>
                </a:solidFill>
                <a:uFillTx/>
              </a:rPr>
              <a:t>ilioinguinal</a:t>
            </a:r>
            <a:r>
              <a:rPr b="1" dirty="0" lang="en-US" smtClean="0" sz="2400">
                <a:solidFill>
                  <a:schemeClr val="accent6">
                    <a:lumMod val="75000"/>
                  </a:schemeClr>
                </a:solidFill>
                <a:uFillTx/>
              </a:rPr>
              <a:t>:</a:t>
            </a:r>
            <a:r>
              <a:rPr b="1" dirty="0" lang="en-US" smtClean="0" sz="2400">
                <a:solidFill>
                  <a:srgbClr val="0070C0"/>
                </a:solidFill>
                <a:uFillTx/>
              </a:rPr>
              <a:t> to anterior abdominal wall.</a:t>
            </a:r>
          </a:p>
          <a:p>
            <a:r>
              <a:rPr b="1" dirty="0" err="1" lang="en-US" smtClean="0" sz="2400">
                <a:solidFill>
                  <a:schemeClr val="accent6">
                    <a:lumMod val="75000"/>
                  </a:schemeClr>
                </a:solidFill>
                <a:uFillTx/>
              </a:rPr>
              <a:t>Obturator</a:t>
            </a:r>
            <a:r>
              <a:rPr b="1" dirty="0" lang="en-US" smtClean="0" sz="2400">
                <a:solidFill>
                  <a:schemeClr val="accent6">
                    <a:lumMod val="75000"/>
                  </a:schemeClr>
                </a:solidFill>
                <a:uFillTx/>
              </a:rPr>
              <a:t>: </a:t>
            </a:r>
            <a:r>
              <a:rPr b="1" dirty="0" lang="en-US" smtClean="0" sz="2400">
                <a:solidFill>
                  <a:srgbClr val="0070C0"/>
                </a:solidFill>
                <a:uFillTx/>
              </a:rPr>
              <a:t>to medial (adductor) compartment of thigh.</a:t>
            </a:r>
          </a:p>
          <a:p>
            <a:r>
              <a:rPr b="1" dirty="0" lang="en-US" smtClean="0" sz="2400">
                <a:solidFill>
                  <a:schemeClr val="accent6">
                    <a:lumMod val="75000"/>
                  </a:schemeClr>
                </a:solidFill>
                <a:uFillTx/>
              </a:rPr>
              <a:t>Femoral: </a:t>
            </a:r>
            <a:r>
              <a:rPr b="1" dirty="0" lang="en-US" smtClean="0" sz="2400">
                <a:solidFill>
                  <a:srgbClr val="0070C0"/>
                </a:solidFill>
                <a:uFillTx/>
              </a:rPr>
              <a:t>to anterior compartment of thigh.</a:t>
            </a:r>
            <a:endParaRPr b="1" dirty="0" lang="en-US" sz="2400">
              <a:solidFill>
                <a:srgbClr val="0070C0"/>
              </a:solidFill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user1\Desktop\lumbosacral\F66122-004-f141.jpg" id="28674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2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105400" y="228600"/>
            <a:ext cx="3810000" cy="30480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user1\Desktop\lumbosacral\F66122-004-f142.jpg" id="28675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648200" y="3352800"/>
            <a:ext cx="4267200" cy="35052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Right Arrow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10200" y="5334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ight Arrow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05400" y="990600"/>
            <a:ext cx="4572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ight Arrow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943600" y="27432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ight Arrow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0" y="2514600"/>
            <a:ext cx="3810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Left Arrow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763000" y="4191000"/>
            <a:ext cx="381000" cy="4571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6"/>
      <p:bldP advAuto="4294967295" animBg="1" grpId="0" spid="7"/>
      <p:bldP advAuto="4294967295" animBg="1" grpId="0" spid="9"/>
      <p:bldP advAuto="4294967295" animBg="1" grpId="0" spid="11"/>
      <p:bldP advAuto="4294967295" animBg="1" grpId="0" spid="12"/>
    </p:bldLst>
  </p:timing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57400" y="228600"/>
            <a:ext cx="4267200" cy="868362"/>
          </a:xfrm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SACRAL PLEXUS</a:t>
            </a:r>
            <a:endParaRPr b="1" dirty="0" lang="en-US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" y="1600200"/>
            <a:ext cx="4343400" cy="5029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>
              <a:buFont charset="2" pitchFamily="2" typeface="Wingdings"/>
              <a:buChar char="q"/>
            </a:pPr>
            <a:r>
              <a:rPr b="1" dirty="0" lang="en-US" smtClean="0" sz="32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Formation: </a:t>
            </a:r>
            <a:r>
              <a:rPr b="1" dirty="0" lang="en-US" smtClean="0" sz="3200">
                <a:solidFill>
                  <a:srgbClr val="0070C0"/>
                </a:solidFill>
                <a:uFillTx/>
              </a:rPr>
              <a:t>by ventral (anterior) </a:t>
            </a:r>
            <a:r>
              <a:rPr b="1" dirty="0" err="1" lang="en-US" smtClean="0" sz="3200">
                <a:solidFill>
                  <a:srgbClr val="0070C0"/>
                </a:solidFill>
                <a:uFillTx/>
              </a:rPr>
              <a:t>rami</a:t>
            </a:r>
            <a:r>
              <a:rPr b="1" dirty="0" lang="en-US" smtClean="0" sz="3200">
                <a:solidFill>
                  <a:srgbClr val="0070C0"/>
                </a:solidFill>
                <a:uFillTx/>
              </a:rPr>
              <a:t> of </a:t>
            </a:r>
            <a:r>
              <a:rPr b="1" dirty="0" lang="en-US" smtClean="0" sz="3200">
                <a:solidFill>
                  <a:schemeClr val="accent6">
                    <a:lumMod val="75000"/>
                  </a:schemeClr>
                </a:solidFill>
                <a:uFillTx/>
              </a:rPr>
              <a:t>a part of L4 &amp; whole L5 (</a:t>
            </a:r>
            <a:r>
              <a:rPr b="1" dirty="0" err="1" lang="en-US" smtClean="0" sz="3200">
                <a:solidFill>
                  <a:schemeClr val="accent6">
                    <a:lumMod val="75000"/>
                  </a:schemeClr>
                </a:solidFill>
                <a:uFillTx/>
              </a:rPr>
              <a:t>lumbosacral</a:t>
            </a:r>
            <a:r>
              <a:rPr b="1" dirty="0" lang="en-US" smtClean="0" sz="3200">
                <a:solidFill>
                  <a:schemeClr val="accent6">
                    <a:lumMod val="75000"/>
                  </a:schemeClr>
                </a:solidFill>
                <a:uFillTx/>
              </a:rPr>
              <a:t> trunk) + S1,2,3 and most of S4.</a:t>
            </a:r>
          </a:p>
          <a:p>
            <a:pPr>
              <a:buFont charset="2" pitchFamily="2" typeface="Wingdings"/>
              <a:buChar char="q"/>
            </a:pPr>
            <a:r>
              <a:rPr b="1" dirty="0" lang="en-US" smtClean="0" sz="32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Site:</a:t>
            </a:r>
            <a:r>
              <a:rPr b="1" dirty="0" lang="en-US" smtClean="0" sz="3200">
                <a:solidFill>
                  <a:srgbClr val="0070C0"/>
                </a:solidFill>
                <a:uFillTx/>
              </a:rPr>
              <a:t> </a:t>
            </a:r>
            <a:r>
              <a:rPr b="1" dirty="0" lang="en-US" smtClean="0" sz="3200">
                <a:solidFill>
                  <a:schemeClr val="accent6">
                    <a:lumMod val="75000"/>
                  </a:schemeClr>
                </a:solidFill>
                <a:uFillTx/>
              </a:rPr>
              <a:t>in front of </a:t>
            </a:r>
            <a:r>
              <a:rPr b="1" dirty="0" err="1" lang="en-US" smtClean="0" sz="3200">
                <a:solidFill>
                  <a:schemeClr val="accent6">
                    <a:lumMod val="75000"/>
                  </a:schemeClr>
                </a:solidFill>
                <a:uFillTx/>
              </a:rPr>
              <a:t>piriformis</a:t>
            </a:r>
            <a:r>
              <a:rPr b="1" dirty="0" lang="en-US" smtClean="0" sz="3200">
                <a:solidFill>
                  <a:schemeClr val="accent6">
                    <a:lumMod val="75000"/>
                  </a:schemeClr>
                </a:solidFill>
                <a:uFillTx/>
              </a:rPr>
              <a:t> </a:t>
            </a:r>
            <a:r>
              <a:rPr b="1" dirty="0" err="1" lang="en-US" smtClean="0" sz="3200">
                <a:solidFill>
                  <a:schemeClr val="accent6">
                    <a:lumMod val="75000"/>
                  </a:schemeClr>
                </a:solidFill>
                <a:uFillTx/>
              </a:rPr>
              <a:t>msucle</a:t>
            </a:r>
            <a:r>
              <a:rPr b="1" dirty="0" lang="en-US" smtClean="0" sz="3200">
                <a:solidFill>
                  <a:schemeClr val="accent6">
                    <a:lumMod val="75000"/>
                  </a:schemeClr>
                </a:solidFill>
                <a:uFillTx/>
              </a:rPr>
              <a:t>.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F66122-005-f061.jpg" id="5" name="Content Placeholder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2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8200" y="1714990"/>
            <a:ext cx="4267200" cy="4296383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09800" y="228600"/>
            <a:ext cx="4267200" cy="762000"/>
          </a:xfrm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SACRAL PLEXUS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1447800"/>
            <a:ext cx="4267200" cy="495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lnSpcReduction="10000"/>
          </a:bodyPr>
          <a:lstStyle/>
          <a:p>
            <a:pPr>
              <a:buFont charset="2" pitchFamily="2" typeface="Wingdings"/>
              <a:buChar char="q"/>
            </a:pPr>
            <a:r>
              <a:rPr b="1" dirty="0" lang="en-US" smtClean="0" sz="32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Main branches:</a:t>
            </a:r>
          </a:p>
          <a:p>
            <a:r>
              <a:rPr b="1" dirty="0" lang="en-US" smtClean="0" sz="32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Pelvic </a:t>
            </a:r>
            <a:r>
              <a:rPr b="1" dirty="0" err="1" lang="en-US" smtClean="0" sz="32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splanchnic</a:t>
            </a:r>
            <a:r>
              <a:rPr b="1" dirty="0" lang="en-US" smtClean="0" sz="32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nerve: </a:t>
            </a:r>
            <a:r>
              <a:rPr b="1" dirty="0" err="1" lang="en-US" smtClean="0" sz="32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preganglionic</a:t>
            </a:r>
            <a:r>
              <a:rPr b="1" dirty="0" lang="en-US" smtClean="0" sz="32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parasympathetic to pelvic viscera &amp; hindgut.</a:t>
            </a:r>
          </a:p>
          <a:p>
            <a:r>
              <a:rPr b="1" dirty="0" err="1" lang="en-US" smtClean="0" sz="32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Pudendal</a:t>
            </a:r>
            <a:r>
              <a:rPr b="1" dirty="0" lang="en-US" smtClean="0" sz="32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nerve: </a:t>
            </a:r>
            <a:r>
              <a:rPr b="1" dirty="0" lang="en-US" smtClean="0" sz="32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to perineum.</a:t>
            </a:r>
          </a:p>
          <a:p>
            <a:r>
              <a:rPr b="1" dirty="0" lang="en-US" smtClean="0" sz="32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Sciatic nerve: </a:t>
            </a:r>
            <a:r>
              <a:rPr b="1" dirty="0" lang="en-US" smtClean="0" sz="32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to lower limb.</a:t>
            </a:r>
          </a:p>
          <a:p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F66122-005-f060.jpg" id="5" name="Content Placeholder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2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8200" y="1600200"/>
            <a:ext cx="4343400" cy="472440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Left Arrow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58200" y="3733800"/>
            <a:ext cx="381000" cy="228600"/>
          </a:xfrm>
          <a:prstGeom prst="left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Left Arrow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315200" y="5638800"/>
            <a:ext cx="381000" cy="228600"/>
          </a:xfrm>
          <a:prstGeom prst="left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Down Arrow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29200" y="4191000"/>
            <a:ext cx="228600" cy="304800"/>
          </a:xfrm>
          <a:prstGeom prst="down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7"/>
      <p:bldP advAuto="4294967295" animBg="1" grpId="0" spid="8"/>
      <p:bldP advAuto="4294967295" animBg="1" grpId="0" spid="9"/>
    </p:bldLst>
  </p:timing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it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304800"/>
            <a:ext cx="6019800" cy="715962"/>
          </a:xfrm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r>
              <a:rPr b="1" dirty="0" lang="en-US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LUMBOSACRAL PLEXUS</a:t>
            </a:r>
            <a:endParaRPr b="1" dirty="0" lang="en-US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lumbosacral.jpg" id="9" name="Content Placeholder 8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1219200"/>
            <a:ext cx="6019800" cy="541020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Down Arrow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76400" y="4800600"/>
            <a:ext cx="304800" cy="304800"/>
          </a:xfrm>
          <a:prstGeom prst="down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Left Arrow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0" y="6019800"/>
            <a:ext cx="381000" cy="228600"/>
          </a:xfrm>
          <a:prstGeom prst="left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FEMORAL NERVE</a:t>
            </a:r>
            <a:endParaRPr b="1" dirty="0" lang="en-US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1371600"/>
            <a:ext cx="4191000" cy="5257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buFont charset="2" pitchFamily="2" typeface="Wingdings"/>
              <a:buChar char="q"/>
            </a:pPr>
            <a:r>
              <a:rPr b="1" dirty="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Origin: 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from lumbar plexus (L</a:t>
            </a:r>
            <a:r>
              <a:rPr b="1" dirty="0" lang="en-US" smtClean="0" sz="2000">
                <a:solidFill>
                  <a:srgbClr val="0070C0"/>
                </a:solidFill>
                <a:uFillTx/>
              </a:rPr>
              <a:t>2,3,4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).</a:t>
            </a:r>
          </a:p>
          <a:p>
            <a:pPr>
              <a:buFont charset="2" pitchFamily="2" typeface="Wingdings"/>
              <a:buChar char="q"/>
            </a:pPr>
            <a:r>
              <a:rPr b="1" dirty="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Course:</a:t>
            </a:r>
          </a:p>
          <a:p>
            <a:r>
              <a:rPr b="1" dirty="0" lang="en-US" smtClean="0">
                <a:solidFill>
                  <a:srgbClr val="0070C0"/>
                </a:solidFill>
                <a:uFillTx/>
              </a:rPr>
              <a:t>Descends 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lateral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 to </a:t>
            </a:r>
            <a:r>
              <a:rPr b="1" dirty="0" err="1" lang="en-US" smtClean="0">
                <a:solidFill>
                  <a:srgbClr val="0070C0"/>
                </a:solidFill>
                <a:uFillTx/>
              </a:rPr>
              <a:t>psoas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 major &amp; enters the thigh 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behind the inguinal ligament.</a:t>
            </a:r>
          </a:p>
          <a:p>
            <a:r>
              <a:rPr b="1" dirty="0" lang="en-US" smtClean="0">
                <a:solidFill>
                  <a:srgbClr val="0070C0"/>
                </a:solidFill>
                <a:uFillTx/>
              </a:rPr>
              <a:t>Passes 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lateral to femoral artery 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&amp; 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divides into anterior &amp; posterior divisions.</a:t>
            </a:r>
          </a:p>
          <a:p>
            <a:endParaRPr b="1" dirty="0" lang="en-US">
              <a:solidFill>
                <a:srgbClr val="0070C0"/>
              </a:solidFill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:\Student Gray\6. Lower limb\F66122-006-f065.jpg" id="7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2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 b="2453" l="13333" r="11111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724400" y="1600200"/>
            <a:ext cx="4038600" cy="510540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8229600" cy="792162"/>
          </a:xfrm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BRANCHES OF FEMORAL NERVE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1600200"/>
            <a:ext cx="4572000" cy="5029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buFont charset="2" pitchFamily="2" typeface="Wingdings"/>
              <a:buChar char="q"/>
            </a:pPr>
            <a:r>
              <a:rPr b="1" dirty="0" lang="en-US" smtClean="0" sz="32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Muscular:</a:t>
            </a:r>
          </a:p>
          <a:p>
            <a:r>
              <a:rPr b="1" dirty="0" lang="en-US" smtClean="0" u="sng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In abdomen</a:t>
            </a:r>
            <a:r>
              <a:rPr b="1" dirty="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: 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To </a:t>
            </a:r>
            <a:r>
              <a:rPr b="1" dirty="0" err="1" lang="en-US" smtClean="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iliacus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(flexor of hip joint).</a:t>
            </a:r>
          </a:p>
          <a:p>
            <a:r>
              <a:rPr b="1" dirty="0" lang="en-US" smtClean="0" u="sng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In lower limb</a:t>
            </a:r>
            <a:r>
              <a:rPr b="1" dirty="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: 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To anterior compartment of thigh: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To flexors of hip joint: </a:t>
            </a:r>
            <a:r>
              <a:rPr b="1" dirty="0" err="1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sartorius</a:t>
            </a:r>
            <a:r>
              <a:rPr b="1" dirty="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&amp; </a:t>
            </a:r>
            <a:r>
              <a:rPr b="1" dirty="0" err="1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pectineus</a:t>
            </a:r>
            <a:r>
              <a:rPr b="1" dirty="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.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To extensors of knee joint: </a:t>
            </a:r>
            <a:r>
              <a:rPr b="1" dirty="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quadriceps </a:t>
            </a:r>
            <a:r>
              <a:rPr b="1" dirty="0" err="1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femoris</a:t>
            </a:r>
            <a:r>
              <a:rPr b="1" dirty="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.</a:t>
            </a:r>
          </a:p>
          <a:p>
            <a:endParaRPr b="1" dirty="0" lang="en-US">
              <a:solidFill>
                <a:srgbClr val="0070C0"/>
              </a:solidFill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lumbosacral 001.jpg" id="5" name="Content Placeholder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2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53000" y="1219200"/>
            <a:ext cx="3886200" cy="548640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Right Arrow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86400" y="2590800"/>
            <a:ext cx="228600" cy="152400"/>
          </a:xfrm>
          <a:prstGeom prst="right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Left Arrow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58200" y="4953000"/>
            <a:ext cx="228600" cy="152400"/>
          </a:xfrm>
          <a:prstGeom prst="left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Left Arrow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34400" y="3733800"/>
            <a:ext cx="2286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Right Arrow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81600" y="4648200"/>
            <a:ext cx="381000" cy="228600"/>
          </a:xfrm>
          <a:prstGeom prst="right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6"/>
      <p:bldP advAuto="4294967295" animBg="1" grpId="0" spid="8"/>
      <p:bldP advAuto="4294967295" animBg="1" grpId="0" spid="11"/>
      <p:bldP advAuto="4294967295" animBg="1" grpId="0" spid="12"/>
    </p:bld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 smtClean="0" sz="54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OBJECTIVES</a:t>
            </a:r>
            <a:endParaRPr b="1" dirty="0" lang="en-US" sz="54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20232" y="1417638"/>
            <a:ext cx="8229600" cy="5257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77500" lnSpcReduction="20000"/>
          </a:bodyPr>
          <a:lstStyle/>
          <a:p>
            <a:pPr>
              <a:buNone/>
            </a:pPr>
            <a:r>
              <a:rPr b="1" dirty="0" lang="en-US" smtClean="0" sz="3900">
                <a:solidFill>
                  <a:schemeClr val="accent3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At the end of the lecture, students should:</a:t>
            </a:r>
          </a:p>
          <a:p>
            <a:pPr lvl="0">
              <a:buFont charset="2" pitchFamily="2" typeface="Wingdings"/>
              <a:buChar char="§"/>
            </a:pPr>
            <a:r>
              <a:rPr b="1" dirty="0" i="1" lang="en-US" smtClean="0">
                <a:solidFill>
                  <a:srgbClr val="0070C0"/>
                </a:solidFill>
                <a:uFillTx/>
              </a:rPr>
              <a:t>Describe </a:t>
            </a:r>
            <a:r>
              <a:rPr b="1" dirty="0" i="1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the formation </a:t>
            </a:r>
            <a:r>
              <a:rPr b="1" dirty="0" i="1" lang="en-US" smtClean="0">
                <a:solidFill>
                  <a:srgbClr val="0070C0"/>
                </a:solidFill>
                <a:uFillTx/>
              </a:rPr>
              <a:t>of brachial, lumbar &amp; sacral plexus </a:t>
            </a:r>
            <a:r>
              <a:rPr b="1" dirty="0" i="1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(site &amp; root value).</a:t>
            </a:r>
          </a:p>
          <a:p>
            <a:pPr lvl="0">
              <a:buFont charset="2" pitchFamily="2" typeface="Wingdings"/>
              <a:buChar char="§"/>
            </a:pPr>
            <a:r>
              <a:rPr b="1" dirty="0" i="1" lang="en-US" smtClean="0">
                <a:solidFill>
                  <a:srgbClr val="0070C0"/>
                </a:solidFill>
                <a:uFillTx/>
              </a:rPr>
              <a:t>List </a:t>
            </a:r>
            <a:r>
              <a:rPr b="1" dirty="0" i="1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the main branches </a:t>
            </a:r>
            <a:r>
              <a:rPr b="1" dirty="0" i="1" lang="en-US" smtClean="0">
                <a:solidFill>
                  <a:srgbClr val="0070C0"/>
                </a:solidFill>
                <a:uFillTx/>
              </a:rPr>
              <a:t>of </a:t>
            </a:r>
            <a:r>
              <a:rPr b="1" dirty="0" i="1" lang="en-US">
                <a:solidFill>
                  <a:srgbClr val="0070C0"/>
                </a:solidFill>
                <a:uFillTx/>
              </a:rPr>
              <a:t>brachial, lumbar &amp; sacral </a:t>
            </a:r>
            <a:r>
              <a:rPr b="1" dirty="0" i="1" lang="en-US" smtClean="0">
                <a:solidFill>
                  <a:srgbClr val="0070C0"/>
                </a:solidFill>
                <a:uFillTx/>
              </a:rPr>
              <a:t>plexus.</a:t>
            </a:r>
          </a:p>
          <a:p>
            <a:pPr lvl="0">
              <a:buFont charset="2" pitchFamily="2" typeface="Wingdings"/>
              <a:buChar char="§"/>
            </a:pPr>
            <a:r>
              <a:rPr b="1" dirty="0" i="1" lang="en-US" smtClean="0">
                <a:solidFill>
                  <a:srgbClr val="0070C0"/>
                </a:solidFill>
                <a:uFillTx/>
              </a:rPr>
              <a:t>List </a:t>
            </a:r>
            <a:r>
              <a:rPr b="1" dirty="0" i="1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the motor distribution </a:t>
            </a:r>
            <a:r>
              <a:rPr b="1" dirty="0" i="1" lang="en-US" smtClean="0">
                <a:solidFill>
                  <a:srgbClr val="0070C0"/>
                </a:solidFill>
                <a:uFillTx/>
              </a:rPr>
              <a:t>of the branches of the brachial plexus.</a:t>
            </a:r>
          </a:p>
          <a:p>
            <a:pPr lvl="0">
              <a:buFont charset="2" pitchFamily="2" typeface="Wingdings"/>
              <a:buChar char="§"/>
            </a:pPr>
            <a:r>
              <a:rPr b="1" dirty="0" i="1" lang="en-US" smtClean="0">
                <a:solidFill>
                  <a:srgbClr val="0070C0"/>
                </a:solidFill>
                <a:uFillTx/>
              </a:rPr>
              <a:t>Describe </a:t>
            </a:r>
            <a:r>
              <a:rPr b="1" dirty="0" i="1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the deformities </a:t>
            </a:r>
            <a:r>
              <a:rPr b="1" dirty="0" i="1" lang="en-US" smtClean="0">
                <a:solidFill>
                  <a:srgbClr val="0070C0"/>
                </a:solidFill>
                <a:uFillTx/>
              </a:rPr>
              <a:t>caused by lesions of brachial plexus and its main branches.</a:t>
            </a:r>
          </a:p>
          <a:p>
            <a:pPr lvl="0">
              <a:buFont charset="2" pitchFamily="2" typeface="Wingdings"/>
              <a:buChar char="§"/>
            </a:pPr>
            <a:r>
              <a:rPr b="1" dirty="0" i="1" lang="en-US" smtClean="0">
                <a:solidFill>
                  <a:srgbClr val="0070C0"/>
                </a:solidFill>
                <a:uFillTx/>
              </a:rPr>
              <a:t>Describe, in brief, </a:t>
            </a:r>
            <a:r>
              <a:rPr b="1" dirty="0" i="1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the course </a:t>
            </a:r>
            <a:r>
              <a:rPr b="1" dirty="0" i="1" lang="en-US" smtClean="0">
                <a:solidFill>
                  <a:srgbClr val="0070C0"/>
                </a:solidFill>
                <a:uFillTx/>
              </a:rPr>
              <a:t>of femoral &amp; sciatic nerves.</a:t>
            </a:r>
          </a:p>
          <a:p>
            <a:pPr lvl="0">
              <a:buFont charset="2" pitchFamily="2" typeface="Wingdings"/>
              <a:buChar char="§"/>
            </a:pPr>
            <a:r>
              <a:rPr b="1" dirty="0" i="1" lang="en-US" smtClean="0">
                <a:solidFill>
                  <a:srgbClr val="0070C0"/>
                </a:solidFill>
                <a:uFillTx/>
              </a:rPr>
              <a:t>List </a:t>
            </a:r>
            <a:r>
              <a:rPr b="1" dirty="0" i="1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the motor and sensory distribution </a:t>
            </a:r>
            <a:r>
              <a:rPr b="1" dirty="0" i="1" lang="en-US" smtClean="0">
                <a:solidFill>
                  <a:srgbClr val="0070C0"/>
                </a:solidFill>
                <a:uFillTx/>
              </a:rPr>
              <a:t>of femoral &amp; sciatic nerves.</a:t>
            </a:r>
          </a:p>
          <a:p>
            <a:pPr lvl="0">
              <a:buFont charset="2" pitchFamily="2" typeface="Wingdings"/>
              <a:buChar char="§"/>
            </a:pPr>
            <a:r>
              <a:rPr b="1" dirty="0" i="1" lang="en-US" smtClean="0">
                <a:solidFill>
                  <a:srgbClr val="0070C0"/>
                </a:solidFill>
                <a:uFillTx/>
              </a:rPr>
              <a:t>Describe the main motor &amp; sensory effects in cases of  </a:t>
            </a:r>
            <a:r>
              <a:rPr b="1" dirty="0" i="1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lesion of femoral &amp; sciatic nerves</a:t>
            </a:r>
            <a:r>
              <a:rPr b="1" dirty="0" i="1" lang="en-US" smtClean="0">
                <a:solidFill>
                  <a:srgbClr val="0070C0"/>
                </a:solidFill>
                <a:uFillTx/>
              </a:rPr>
              <a:t>.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8229600" cy="944562"/>
          </a:xfrm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BRANCHES OF FEMORAL NERVE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lnSpcReduction="10000"/>
          </a:bodyPr>
          <a:lstStyle/>
          <a:p>
            <a:pPr>
              <a:buFont charset="2" pitchFamily="2" typeface="Wingdings"/>
              <a:buChar char="q"/>
            </a:pPr>
            <a:r>
              <a:rPr b="1" dirty="0" err="1" lang="en-US" smtClean="0" sz="36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Cutaneous</a:t>
            </a:r>
            <a:r>
              <a:rPr b="1" dirty="0" lang="en-US" smtClean="0" sz="36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:</a:t>
            </a:r>
          </a:p>
          <a:p>
            <a:r>
              <a:rPr b="1" dirty="0" lang="en-US" smtClean="0" sz="36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To </a:t>
            </a:r>
            <a:r>
              <a:rPr b="1" dirty="0" err="1" lang="en-US" smtClean="0" sz="36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antero</a:t>
            </a:r>
            <a:r>
              <a:rPr b="1" dirty="0" lang="en-US" smtClean="0" sz="36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-medial aspects of the thigh.</a:t>
            </a:r>
          </a:p>
          <a:p>
            <a:r>
              <a:rPr b="1" dirty="0" lang="en-US" smtClean="0" sz="36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To medial side of knee, leg and foot </a:t>
            </a:r>
            <a:r>
              <a:rPr b="1" dirty="0" lang="en-US" smtClean="0" sz="36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(</a:t>
            </a:r>
            <a:r>
              <a:rPr b="1" dirty="0" err="1" lang="en-US" smtClean="0" sz="36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saphenous</a:t>
            </a:r>
            <a:r>
              <a:rPr b="1" dirty="0" lang="en-US" smtClean="0" sz="36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nerve).</a:t>
            </a:r>
            <a:endParaRPr b="1" dirty="0" lang="en-US" sz="3600">
              <a:solidFill>
                <a:schemeClr val="accent6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lumbosacral 002.jpg" id="5" name="Content Placeholder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2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05400" y="1524000"/>
            <a:ext cx="3733800" cy="502920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Left Arrow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848600" y="2895600"/>
            <a:ext cx="533400" cy="228600"/>
          </a:xfrm>
          <a:prstGeom prst="left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own Arrow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01000" y="4114800"/>
            <a:ext cx="304800" cy="304800"/>
          </a:xfrm>
          <a:prstGeom prst="down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6"/>
      <p:bldP advAuto="4294967295" animBg="1" grpId="0" spid="7"/>
    </p:bldLst>
  </p:timing>
</p:sld>
</file>

<file path=ppt/slides/slide2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FEMORAL NERVE INJURY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Conten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4038600" cy="5029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10000"/>
          </a:bodyPr>
          <a:lstStyle/>
          <a:p>
            <a:pPr>
              <a:buFont charset="2" pitchFamily="2" typeface="Wingdings"/>
              <a:buChar char="q"/>
            </a:pP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MOTOR EFFECT:</a:t>
            </a:r>
          </a:p>
          <a:p>
            <a:r>
              <a:rPr b="1" dirty="0" lang="en-US" smtClean="0">
                <a:solidFill>
                  <a:srgbClr val="0070C0"/>
                </a:solidFill>
                <a:uFillTx/>
              </a:rPr>
              <a:t>Wasting of quadriceps </a:t>
            </a:r>
            <a:r>
              <a:rPr b="1" dirty="0" err="1" lang="en-US" smtClean="0">
                <a:solidFill>
                  <a:srgbClr val="0070C0"/>
                </a:solidFill>
                <a:uFillTx/>
              </a:rPr>
              <a:t>femoris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.</a:t>
            </a:r>
          </a:p>
          <a:p>
            <a:r>
              <a:rPr b="1" dirty="0" lang="en-US" smtClean="0">
                <a:solidFill>
                  <a:srgbClr val="0070C0"/>
                </a:solidFill>
                <a:uFillTx/>
              </a:rPr>
              <a:t>Loss of extension of knee.</a:t>
            </a:r>
          </a:p>
          <a:p>
            <a:r>
              <a:rPr b="1" dirty="0" lang="en-US" smtClean="0">
                <a:solidFill>
                  <a:srgbClr val="0070C0"/>
                </a:solidFill>
                <a:uFillTx/>
              </a:rPr>
              <a:t>Weak flexion of hip (</a:t>
            </a:r>
            <a:r>
              <a:rPr b="1" dirty="0" err="1" lang="en-US" smtClean="0">
                <a:solidFill>
                  <a:srgbClr val="0070C0"/>
                </a:solidFill>
                <a:uFillTx/>
              </a:rPr>
              <a:t>psoas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 major is intact).</a:t>
            </a:r>
          </a:p>
          <a:p>
            <a:pPr>
              <a:buFont charset="2" pitchFamily="2" typeface="Wingdings"/>
              <a:buChar char="q"/>
            </a:pP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SENSORY EFFECT:</a:t>
            </a:r>
          </a:p>
          <a:p>
            <a:r>
              <a:rPr b="1" dirty="0" lang="en-US" smtClean="0">
                <a:solidFill>
                  <a:srgbClr val="0070C0"/>
                </a:solidFill>
                <a:uFillTx/>
              </a:rPr>
              <a:t>loss of sensation over areas supplied </a:t>
            </a:r>
            <a:r>
              <a:rPr b="1" dirty="0" err="1" lang="en-US" smtClean="0">
                <a:solidFill>
                  <a:srgbClr val="0070C0"/>
                </a:solidFill>
                <a:uFillTx/>
              </a:rPr>
              <a:t>antero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-medial aspect of thigh &amp; medial side of leg &amp; foot.</a:t>
            </a:r>
            <a:endParaRPr b="1" dirty="0" lang="en-US">
              <a:solidFill>
                <a:srgbClr val="0070C0"/>
              </a:solidFill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4AA6C589" id="7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2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 b="55362" l="45337" r="19768" t="6801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235298" y="1600200"/>
            <a:ext cx="3375302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228600"/>
            <a:ext cx="4267200" cy="1143000"/>
          </a:xfrm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SCIATIC NERVE</a:t>
            </a:r>
            <a:endParaRPr b="1" dirty="0" lang="en-US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Conten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" y="1524000"/>
            <a:ext cx="4724400" cy="5181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20000"/>
          </a:bodyPr>
          <a:lstStyle/>
          <a:p>
            <a:pPr>
              <a:buFont charset="2" pitchFamily="2" typeface="Wingdings"/>
              <a:buChar char="q"/>
            </a:pPr>
            <a:r>
              <a:rPr b="1" dirty="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It is the largest nerve of the body.</a:t>
            </a:r>
          </a:p>
          <a:p>
            <a:pPr>
              <a:buFont charset="2" pitchFamily="2" typeface="Wingdings"/>
              <a:buChar char="q"/>
            </a:pPr>
            <a:r>
              <a:rPr b="1" dirty="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Origin: 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from sacral plexus (L</a:t>
            </a:r>
            <a:r>
              <a:rPr b="1" dirty="0" lang="en-US" smtClean="0" sz="2000">
                <a:solidFill>
                  <a:srgbClr val="0070C0"/>
                </a:solidFill>
                <a:uFillTx/>
              </a:rPr>
              <a:t>4,5, 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S</a:t>
            </a:r>
            <a:r>
              <a:rPr b="1" dirty="0" lang="en-US" smtClean="0" sz="2000">
                <a:solidFill>
                  <a:srgbClr val="0070C0"/>
                </a:solidFill>
                <a:uFillTx/>
              </a:rPr>
              <a:t>1,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 </a:t>
            </a:r>
            <a:r>
              <a:rPr b="1" dirty="0" lang="en-US" smtClean="0" sz="2000">
                <a:solidFill>
                  <a:srgbClr val="0070C0"/>
                </a:solidFill>
                <a:uFillTx/>
              </a:rPr>
              <a:t>2,3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).</a:t>
            </a:r>
          </a:p>
          <a:p>
            <a:pPr>
              <a:buFont charset="2" pitchFamily="2" typeface="Wingdings"/>
              <a:buChar char="q"/>
            </a:pPr>
            <a:r>
              <a:rPr b="1" dirty="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Course:</a:t>
            </a:r>
          </a:p>
          <a:p>
            <a:r>
              <a:rPr b="1" dirty="0" lang="en-US" smtClean="0">
                <a:solidFill>
                  <a:srgbClr val="0070C0"/>
                </a:solidFill>
                <a:uFillTx/>
              </a:rPr>
              <a:t>Leaves the pelvis 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through greater sciatic foramen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, 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below </a:t>
            </a:r>
            <a:r>
              <a:rPr b="1" dirty="0" err="1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piriformis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 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&amp; passes in the </a:t>
            </a:r>
            <a:r>
              <a:rPr b="1" dirty="0" err="1" lang="en-US" smtClean="0">
                <a:solidFill>
                  <a:srgbClr val="0070C0"/>
                </a:solidFill>
                <a:uFillTx/>
              </a:rPr>
              <a:t>gluteal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 region 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(between </a:t>
            </a:r>
            <a:r>
              <a:rPr b="1" dirty="0" err="1" lang="en-US" smtClean="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ischial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b="1" dirty="0" err="1" lang="en-US" smtClean="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tuberosity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&amp; greater </a:t>
            </a:r>
            <a:r>
              <a:rPr b="1" dirty="0" err="1" lang="en-US" smtClean="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trochanter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) 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then to 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posterior compartment of thigh.</a:t>
            </a:r>
          </a:p>
          <a:p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Divides into </a:t>
            </a:r>
            <a:r>
              <a:rPr b="1" dirty="0" err="1" lang="en-US" smtClean="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tibial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&amp; common </a:t>
            </a:r>
            <a:r>
              <a:rPr b="1" dirty="0" err="1" lang="en-US" smtClean="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peroneal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(fibular) nerves.</a:t>
            </a:r>
          </a:p>
          <a:p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lumbosacral 006.jpg" id="7" name="Content Placeholder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2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0600" y="609600"/>
            <a:ext cx="4114800" cy="601980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ight Arrow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10200" y="6172200"/>
            <a:ext cx="228600" cy="152400"/>
          </a:xfrm>
          <a:prstGeom prst="right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Left Arrow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153400" y="3733800"/>
            <a:ext cx="304800" cy="152400"/>
          </a:xfrm>
          <a:prstGeom prst="left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Left Arrow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34400" y="4876800"/>
            <a:ext cx="304800" cy="152400"/>
          </a:xfrm>
          <a:prstGeom prst="left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Left Arrow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153400" y="1600200"/>
            <a:ext cx="3048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Left Arrow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34400" y="2133600"/>
            <a:ext cx="2286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76800" y="1828800"/>
            <a:ext cx="1069524" cy="246221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dirty="0" err="1" lang="en-US" smtClean="0" sz="1000">
                <a:uFillTx/>
              </a:rPr>
              <a:t>Ischial</a:t>
            </a:r>
            <a:r>
              <a:rPr dirty="0" lang="en-US" smtClean="0" sz="1000">
                <a:uFillTx/>
              </a:rPr>
              <a:t> </a:t>
            </a:r>
            <a:r>
              <a:rPr dirty="0" err="1" lang="en-US" smtClean="0" sz="1000">
                <a:uFillTx/>
              </a:rPr>
              <a:t>tuberosity</a:t>
            </a:r>
            <a:endParaRPr dirty="0" lang="en-US" sz="1000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Straight Arrow Connector 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tCxn id="13" idx="3"/>
          </p:cNvCxnSpPr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946324" y="1951911"/>
            <a:ext cx="454476" cy="4864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8"/>
      <p:bldP advAuto="4294967295" animBg="1" grpId="0" spid="9"/>
      <p:bldP advAuto="4294967295" animBg="1" grpId="0" spid="10"/>
      <p:bldP advAuto="4294967295" animBg="1" grpId="0" spid="11"/>
      <p:bldP advAuto="4294967295" animBg="1" grpId="0" spid="12"/>
    </p:bldLst>
  </p:timing>
</p:sld>
</file>

<file path=ppt/slides/slide2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TIBIAL NERVE</a:t>
            </a:r>
            <a:endParaRPr b="1" dirty="0" lang="en-US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1600200"/>
            <a:ext cx="4419600" cy="5029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lnSpcReduction="10000"/>
          </a:bodyPr>
          <a:lstStyle/>
          <a:p>
            <a:pPr>
              <a:buFont charset="2" pitchFamily="2" typeface="Wingdings"/>
              <a:buChar char="q"/>
            </a:pPr>
            <a:r>
              <a:rPr b="1" dirty="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Course:</a:t>
            </a:r>
          </a:p>
          <a:p>
            <a:r>
              <a:rPr b="1" dirty="0" lang="en-US" smtClean="0">
                <a:solidFill>
                  <a:srgbClr val="0070C0"/>
                </a:solidFill>
                <a:uFillTx/>
              </a:rPr>
              <a:t>Descends 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through </a:t>
            </a:r>
            <a:r>
              <a:rPr b="1" dirty="0" err="1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popliteal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 </a:t>
            </a:r>
            <a:r>
              <a:rPr b="1" dirty="0" err="1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fossa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 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to 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posterior compartment of leg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, accompanied with posterior </a:t>
            </a:r>
            <a:r>
              <a:rPr b="1" dirty="0" err="1" lang="en-US" smtClean="0">
                <a:solidFill>
                  <a:srgbClr val="0070C0"/>
                </a:solidFill>
                <a:uFillTx/>
              </a:rPr>
              <a:t>tibial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 vessels.</a:t>
            </a:r>
          </a:p>
          <a:p>
            <a:r>
              <a:rPr b="1" dirty="0" lang="en-US" smtClean="0">
                <a:solidFill>
                  <a:srgbClr val="0070C0"/>
                </a:solidFill>
                <a:uFillTx/>
              </a:rPr>
              <a:t>Passes 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deep to flexor retinaculum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 (</a:t>
            </a:r>
            <a:r>
              <a:rPr b="1" dirty="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behind medial malleolus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) to reach the 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sole of foot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 where it divides into 2 terminal branches.</a:t>
            </a:r>
            <a:endParaRPr b="1" dirty="0" lang="en-US">
              <a:solidFill>
                <a:srgbClr val="0070C0"/>
              </a:solidFill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F66122-006-f085.jpg" id="5" name="Content Placeholder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2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76800" y="1600200"/>
            <a:ext cx="3962400" cy="502920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52400"/>
            <a:ext cx="8229600" cy="1066800"/>
          </a:xfrm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r>
              <a:rPr b="1" dirty="0" lang="en-US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COMMON PERONEAL (FIBULAR) NERVE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4343400" cy="495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lnSpcReduction="10000"/>
          </a:bodyPr>
          <a:lstStyle/>
          <a:p>
            <a:pPr>
              <a:buFont charset="2" pitchFamily="2" typeface="Wingdings"/>
              <a:buChar char="q"/>
            </a:pPr>
            <a:r>
              <a:rPr b="1" dirty="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Course:</a:t>
            </a:r>
          </a:p>
          <a:p>
            <a:r>
              <a:rPr b="1" dirty="0" lang="en-US" smtClean="0">
                <a:solidFill>
                  <a:srgbClr val="0070C0"/>
                </a:solidFill>
                <a:uFillTx/>
              </a:rPr>
              <a:t>Leaves </a:t>
            </a:r>
            <a:r>
              <a:rPr b="1" dirty="0" err="1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popliteal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 </a:t>
            </a:r>
            <a:r>
              <a:rPr b="1" dirty="0" err="1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fossa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 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&amp; turns 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around the lateral aspect of neck of fibula. 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Then divides into: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Superficial </a:t>
            </a:r>
            <a:r>
              <a:rPr b="1" dirty="0" err="1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peroneal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: 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descends into 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lateral 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compartment of leg.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Deep </a:t>
            </a:r>
            <a:r>
              <a:rPr b="1" dirty="0" err="1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peroneal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: 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descends into 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anterior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 compartment of leg.</a:t>
            </a:r>
          </a:p>
          <a:p>
            <a:pPr>
              <a:buNone/>
            </a:pPr>
            <a:endParaRPr b="1" dirty="0" lang="en-US" smtClean="0">
              <a:solidFill>
                <a:srgbClr val="0070C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  <a:p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F66122-006-f087.jpg" id="5" name="Content Placeholder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2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55626" y="1447800"/>
            <a:ext cx="3559774" cy="518160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Right Arrow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791200" y="20574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own Arrow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010400" y="3886200"/>
            <a:ext cx="152400" cy="228600"/>
          </a:xfrm>
          <a:prstGeom prst="down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Up Arrow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934200" y="4724400"/>
            <a:ext cx="152400" cy="228600"/>
          </a:xfrm>
          <a:prstGeom prst="up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ight Arrow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638800" y="3733800"/>
            <a:ext cx="5334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6"/>
      <p:bldP advAuto="4294967295" animBg="1" grpId="0" spid="7"/>
      <p:bldP advAuto="4294967295" animBg="1" grpId="0" spid="8"/>
      <p:bldP advAuto="4294967295" animBg="1" grpId="0" spid="9"/>
    </p:bldLst>
  </p:timing>
</p:sld>
</file>

<file path=ppt/slides/slide2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BRANCHES OF SCIATIC NERVE</a:t>
            </a:r>
            <a:endParaRPr b="1" dirty="0" lang="en-US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8229600" cy="495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10000"/>
          </a:bodyPr>
          <a:lstStyle/>
          <a:p>
            <a:pPr>
              <a:buFont charset="2" pitchFamily="2" typeface="Wingdings"/>
              <a:buChar char="q"/>
            </a:pPr>
            <a:r>
              <a:rPr b="1" dirty="0" lang="en-US" smtClean="0" u="sng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MUSCULAR</a:t>
            </a:r>
            <a:r>
              <a:rPr b="1" dirty="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:</a:t>
            </a:r>
          </a:p>
          <a:p>
            <a:r>
              <a:rPr b="1" dirty="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To Hamstrings 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(flexors of knee &amp; extensors of hip).</a:t>
            </a:r>
          </a:p>
          <a:p>
            <a:r>
              <a:rPr b="1" dirty="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To all muscles in the leg &amp; foot: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 smtClean="0" u="sng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Common </a:t>
            </a:r>
            <a:r>
              <a:rPr b="1" dirty="0" err="1" lang="en-US" smtClean="0" u="sng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peroneal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: 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Muscles of </a:t>
            </a:r>
            <a:r>
              <a:rPr b="1" dirty="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anterior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 &amp; l</a:t>
            </a:r>
            <a:r>
              <a:rPr b="1" dirty="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ateral 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compartments of leg 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(</a:t>
            </a:r>
            <a:r>
              <a:rPr b="1" dirty="0" err="1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dorsiflexors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 of ankle, extensors of toes, </a:t>
            </a:r>
            <a:r>
              <a:rPr b="1" dirty="0" err="1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evertors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 of foot).</a:t>
            </a:r>
          </a:p>
          <a:p>
            <a:pPr indent="-514350" marL="514350">
              <a:buFont typeface="+mj-lt"/>
              <a:buAutoNum type="arabicPeriod"/>
            </a:pPr>
            <a:r>
              <a:rPr b="1" dirty="0" err="1" lang="en-US" smtClean="0" u="sng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Tibial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:</a:t>
            </a:r>
            <a:r>
              <a:rPr b="1" dirty="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Muscles of </a:t>
            </a:r>
            <a:r>
              <a:rPr b="1" dirty="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posterior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 compartment of leg  &amp; intrinsic muscles of </a:t>
            </a:r>
            <a:r>
              <a:rPr b="1" dirty="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sole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 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(</a:t>
            </a:r>
            <a:r>
              <a:rPr b="1" dirty="0" err="1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planterflexors</a:t>
            </a: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uFillTx/>
              </a:rPr>
              <a:t> of ankle, flexors of toes, invertors of foot).</a:t>
            </a:r>
            <a:endParaRPr b="1" dirty="0" lang="en-US">
              <a:solidFill>
                <a:schemeClr val="accent6">
                  <a:lumMod val="75000"/>
                </a:schemeClr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BRANCHES OF SCIATIC NERVE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1600200"/>
            <a:ext cx="388620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buFont charset="2" pitchFamily="2" typeface="Wingdings"/>
              <a:buChar char="q"/>
            </a:pPr>
            <a:r>
              <a:rPr b="1" dirty="0" lang="en-US" smtClean="0" u="sng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CUTANEOUS</a:t>
            </a:r>
            <a:r>
              <a:rPr b="1" dirty="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:</a:t>
            </a:r>
          </a:p>
          <a:p>
            <a:r>
              <a:rPr b="1" dirty="0" lang="en-US" smtClean="0">
                <a:solidFill>
                  <a:srgbClr val="0070C0"/>
                </a:solidFill>
                <a:uFillTx/>
              </a:rPr>
              <a:t>To all leg &amp; foot </a:t>
            </a:r>
            <a:r>
              <a:rPr b="1" dirty="0" lang="en-US" smtClean="0" sz="40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EXCEPT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: areas supplied by </a:t>
            </a:r>
            <a:r>
              <a:rPr b="1" dirty="0" err="1" lang="en-US" smtClean="0">
                <a:solidFill>
                  <a:srgbClr val="0070C0"/>
                </a:solidFill>
                <a:uFillTx/>
              </a:rPr>
              <a:t>saphenous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 branch of femoral nerve.</a:t>
            </a:r>
          </a:p>
          <a:p>
            <a:pPr>
              <a:buNone/>
            </a:pPr>
            <a:endParaRPr b="1" dirty="0" lang="en-US">
              <a:solidFill>
                <a:srgbClr val="0070C0"/>
              </a:solidFill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user1\Desktop\lumbosacral\Copy of lumbosacral 003.jpg" id="1028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62400" y="1981200"/>
            <a:ext cx="3352800" cy="32004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user1\Desktop\lumbosacral\lumbosacral 004.jpg" id="1030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2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848600" y="2057400"/>
            <a:ext cx="685801" cy="26670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391400" y="4876800"/>
            <a:ext cx="1300356" cy="215444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dirty="0" lang="en-US" smtClean="0" sz="800">
                <a:uFillTx/>
              </a:rPr>
              <a:t>C. Right leg: posterior view</a:t>
            </a:r>
            <a:endParaRPr dirty="0" lang="en-US" sz="8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r>
              <a:rPr b="1" dirty="0" lang="en-US" smtClean="0">
                <a:ln w="1905"/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/>
            </a:r>
            <a:br>
              <a:rPr b="1" dirty="0" lang="en-US" smtClean="0">
                <a:ln w="1905"/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</a:br>
            <a:r>
              <a:rPr b="1" dirty="0" lang="en-US" smtClean="0">
                <a:ln w="1905"/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INTRAMUSCULAR INJECTION IN GLUTEAL REGION</a:t>
            </a:r>
            <a:r>
              <a:rPr b="1" dirty="0" i="1" lang="en-US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uFillTx/>
              </a:rPr>
              <a:t/>
            </a:r>
            <a:br>
              <a:rPr b="1" dirty="0" i="1" lang="en-US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uFillTx/>
              </a:rPr>
            </a:b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1600200"/>
            <a:ext cx="4191000" cy="495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/>
          </a:bodyPr>
          <a:lstStyle/>
          <a:p>
            <a:r>
              <a:rPr b="1" dirty="0" err="1" lang="en-US" smtClean="0" sz="3200">
                <a:solidFill>
                  <a:srgbClr val="0070C0"/>
                </a:solidFill>
                <a:uFillTx/>
              </a:rPr>
              <a:t>Gluteal</a:t>
            </a:r>
            <a:r>
              <a:rPr b="1" dirty="0" lang="en-US" smtClean="0" sz="3200">
                <a:solidFill>
                  <a:srgbClr val="0070C0"/>
                </a:solidFill>
                <a:uFillTx/>
              </a:rPr>
              <a:t> region is one of the site of choice for an intramuscular injection.</a:t>
            </a:r>
          </a:p>
          <a:p>
            <a:r>
              <a:rPr b="1" dirty="0" lang="en-US" smtClean="0" sz="3200">
                <a:solidFill>
                  <a:srgbClr val="0070C0"/>
                </a:solidFill>
                <a:uFillTx/>
              </a:rPr>
              <a:t>To avoid injury of the sciatic nerve in this region, the safest place to inject is </a:t>
            </a:r>
            <a:r>
              <a:rPr b="1" dirty="0" lang="en-US" smtClean="0" sz="32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the upper outer quadrant of either </a:t>
            </a:r>
            <a:r>
              <a:rPr b="1" dirty="0" err="1" lang="en-US" smtClean="0" sz="32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gluteal</a:t>
            </a:r>
            <a:r>
              <a:rPr b="1" dirty="0" lang="en-US" smtClean="0" sz="32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region. </a:t>
            </a:r>
          </a:p>
          <a:p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User\My Documents\Student Gray\6. Lower limb\F66122-006-f047b.jpg" id="7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2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 b="6061" l="14286" r="12500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707812" y="1600200"/>
            <a:ext cx="4207587" cy="480060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Left Arrow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29600" y="2438400"/>
            <a:ext cx="304800" cy="152400"/>
          </a:xfrm>
          <a:prstGeom prst="left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9"/>
    </p:bldLst>
  </p:timing>
</p:sld>
</file>

<file path=ppt/slides/slide2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0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SCIATIC NERVE INJURY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Conten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914400"/>
            <a:ext cx="4572000" cy="5943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>
              <a:lnSpc>
                <a:spcPct val="90000"/>
              </a:lnSpc>
              <a:buFont charset="2" pitchFamily="2" typeface="Wingdings"/>
              <a:buChar char="q"/>
            </a:pP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MOTOR EFFECT:</a:t>
            </a:r>
          </a:p>
          <a:p>
            <a:pPr>
              <a:lnSpc>
                <a:spcPct val="90000"/>
              </a:lnSpc>
            </a:pPr>
            <a:r>
              <a:rPr b="1" dirty="0" lang="en-US" smtClean="0">
                <a:solidFill>
                  <a:srgbClr val="0070C0"/>
                </a:solidFill>
                <a:uFillTx/>
              </a:rPr>
              <a:t>Marked wasting of the muscles below the knee.</a:t>
            </a:r>
          </a:p>
          <a:p>
            <a:pPr>
              <a:lnSpc>
                <a:spcPct val="90000"/>
              </a:lnSpc>
            </a:pPr>
            <a:r>
              <a:rPr b="1" dirty="0" lang="en-US" smtClean="0">
                <a:solidFill>
                  <a:srgbClr val="0070C0"/>
                </a:solidFill>
                <a:uFillTx/>
              </a:rPr>
              <a:t>The foot assumes the position of </a:t>
            </a:r>
            <a:r>
              <a:rPr b="1" dirty="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Foot Drop 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(planter flexed position) by its weight.</a:t>
            </a:r>
          </a:p>
          <a:p>
            <a:pPr>
              <a:lnSpc>
                <a:spcPct val="90000"/>
              </a:lnSpc>
              <a:buFont charset="2" pitchFamily="2" typeface="Wingdings"/>
              <a:buChar char="q"/>
            </a:pPr>
            <a:r>
              <a:rPr b="1" dirty="0" lang="en-US" smtClean="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SENSORY EFFECT:</a:t>
            </a:r>
          </a:p>
          <a:p>
            <a:pPr>
              <a:lnSpc>
                <a:spcPct val="90000"/>
              </a:lnSpc>
            </a:pPr>
            <a:r>
              <a:rPr b="1" dirty="0" lang="en-US" smtClean="0">
                <a:solidFill>
                  <a:srgbClr val="0070C0"/>
                </a:solidFill>
                <a:uFillTx/>
              </a:rPr>
              <a:t>Loss of sensation below knee (EXCEPT medial side of leg &amp; foot).</a:t>
            </a:r>
          </a:p>
          <a:p>
            <a:pPr>
              <a:lnSpc>
                <a:spcPct val="90000"/>
              </a:lnSpc>
            </a:pPr>
            <a:endParaRPr b="1" dirty="0" lang="en-US" smtClean="0">
              <a:solidFill>
                <a:srgbClr val="0070C0"/>
              </a:solidFill>
              <a:uFillTx/>
            </a:endParaRPr>
          </a:p>
          <a:p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BC27097F" id="7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2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 b="61983" l="7547" r="61435" t="5829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170997" y="1600200"/>
            <a:ext cx="3592003" cy="4876800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QUESTION 1</a:t>
            </a:r>
            <a:endParaRPr b="1" dirty="0" lang="en-US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buFont charset="2" pitchFamily="2" typeface="Wingdings"/>
              <a:buChar char="q"/>
            </a:pPr>
            <a:r>
              <a:rPr b="1" dirty="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Which one of the following deformities is the cause of median nerve lesion?</a:t>
            </a:r>
            <a:endParaRPr b="1" dirty="0" lang="en-US" smtClean="0">
              <a:solidFill>
                <a:srgbClr val="0070C0"/>
              </a:solidFill>
              <a:uFillTx/>
            </a:endParaRPr>
          </a:p>
          <a:p>
            <a:pPr indent="-514350" marL="514350">
              <a:buFont typeface="+mj-lt"/>
              <a:buAutoNum type="arabicPeriod"/>
            </a:pPr>
            <a:r>
              <a:rPr b="1" dirty="0" lang="en-US" smtClean="0">
                <a:solidFill>
                  <a:srgbClr val="0070C0"/>
                </a:solidFill>
                <a:uFillTx/>
              </a:rPr>
              <a:t>Waiter’s tip position.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 smtClean="0">
                <a:solidFill>
                  <a:srgbClr val="0070C0"/>
                </a:solidFill>
                <a:uFillTx/>
              </a:rPr>
              <a:t>Partial claw hand.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 smtClean="0">
                <a:solidFill>
                  <a:srgbClr val="0070C0"/>
                </a:solidFill>
                <a:uFillTx/>
              </a:rPr>
              <a:t>Ape hand.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 smtClean="0">
                <a:solidFill>
                  <a:srgbClr val="0070C0"/>
                </a:solidFill>
                <a:uFillTx/>
              </a:rPr>
              <a:t>Wrist drop.</a:t>
            </a:r>
          </a:p>
          <a:p>
            <a:pPr indent="-514350" marL="514350">
              <a:buNone/>
            </a:pPr>
            <a:endParaRPr b="1" dirty="0" lang="en-US">
              <a:solidFill>
                <a:srgbClr val="0070C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Left Arrow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43400" y="4114800"/>
            <a:ext cx="1143000" cy="228600"/>
          </a:xfrm>
          <a:prstGeom prst="left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4"/>
    </p:bld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304800"/>
            <a:ext cx="8153400" cy="1066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pPr algn="ctr"/>
            <a:r>
              <a:rPr b="1" dirty="0" lang="en-US" smtClean="0" sz="4900">
                <a:solidFill>
                  <a:schemeClr val="accent2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/>
            </a:r>
            <a:br>
              <a:rPr b="1" dirty="0" lang="en-US" smtClean="0" sz="4900">
                <a:solidFill>
                  <a:schemeClr val="accent2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</a:br>
            <a:r>
              <a:rPr b="1" dirty="0" lang="en-US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Formation the Brachial Plexus </a:t>
            </a:r>
            <a:br>
              <a:rPr b="1" dirty="0" lang="en-US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</a:br>
            <a:endParaRPr b="1" dirty="0" i="1" lang="en-US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00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4294967295" sz="quarter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-891700" y="769453"/>
            <a:ext cx="8534400" cy="521811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Box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924800" y="1547446"/>
            <a:ext cx="367408" cy="3416320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18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Tw Cen MT"/>
                <a:ea typeface="+mn-ea"/>
                <a:cs typeface="+mn-cs"/>
              </a:rPr>
              <a:t>V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18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Tw Cen MT"/>
                <a:ea typeface="+mn-ea"/>
                <a:cs typeface="+mn-cs"/>
              </a:rPr>
              <a:t>E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18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Tw Cen MT"/>
                <a:ea typeface="+mn-ea"/>
                <a:cs typeface="+mn-cs"/>
              </a:rPr>
              <a:t>N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18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Tw Cen MT"/>
                <a:ea typeface="+mn-ea"/>
                <a:cs typeface="+mn-cs"/>
              </a:rPr>
              <a:t>T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18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Tw Cen MT"/>
                <a:ea typeface="+mn-ea"/>
                <a:cs typeface="+mn-cs"/>
              </a:rPr>
              <a:t>R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18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Tw Cen MT"/>
                <a:ea typeface="+mn-ea"/>
                <a:cs typeface="+mn-cs"/>
              </a:rPr>
              <a:t>A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18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Tw Cen MT"/>
                <a:ea typeface="+mn-ea"/>
                <a:cs typeface="+mn-cs"/>
              </a:rPr>
              <a:t>L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1" baseline="0" cap="none" dirty="0" i="0" kern="1200" kumimoji="0" lang="en-US" noProof="0" normalizeH="0" smtClean="0" spc="0" strike="noStrike" sz="1800" u="none">
              <a:ln>
                <a:noFill/>
              </a:ln>
              <a:solidFill>
                <a:srgbClr val="0070C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typeface="Tw Cen MT"/>
              <a:ea typeface="+mn-ea"/>
              <a:cs typeface="+mn-cs"/>
            </a:endParaRP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18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Tw Cen MT"/>
                <a:ea typeface="+mn-ea"/>
                <a:cs typeface="+mn-cs"/>
              </a:rPr>
              <a:t>R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18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Tw Cen MT"/>
                <a:ea typeface="+mn-ea"/>
                <a:cs typeface="+mn-cs"/>
              </a:rPr>
              <a:t>A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18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Tw Cen MT"/>
                <a:ea typeface="+mn-ea"/>
                <a:cs typeface="+mn-cs"/>
              </a:rPr>
              <a:t>M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pc="0" strike="noStrike" sz="18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Tw Cen MT"/>
                <a:ea typeface="+mn-ea"/>
                <a:cs typeface="+mn-cs"/>
              </a:rPr>
              <a:t> </a:t>
            </a:r>
            <a:r>
              <a:rPr b="1" baseline="0" cap="none" dirty="0" i="0" kern="1200" kumimoji="0" lang="en-US" noProof="0" normalizeH="0" smtClean="0" spc="0" strike="noStrike" sz="18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Tw Cen MT"/>
                <a:ea typeface="+mn-ea"/>
                <a:cs typeface="+mn-cs"/>
              </a:rPr>
              <a:t>I</a:t>
            </a:r>
            <a:endParaRPr b="1" baseline="0" cap="none" dirty="0" i="0" kern="1200" kumimoji="0" lang="en-US" noProof="0" normalizeH="0" spc="0" strike="noStrike" sz="1800" u="none">
              <a:ln>
                <a:noFill/>
              </a:ln>
              <a:solidFill>
                <a:srgbClr val="0070C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20344617">
            <a:off x="4114800" y="2895600"/>
            <a:ext cx="914400" cy="338554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1600">
                <a:solidFill>
                  <a:srgbClr val="FF0000"/>
                </a:solidFill>
                <a:uFillTx/>
              </a:rPr>
              <a:t>Anterior</a:t>
            </a:r>
            <a:endParaRPr dirty="0" lang="en-US" sz="1600">
              <a:solidFill>
                <a:srgbClr val="FF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485092">
            <a:off x="4419600" y="3211785"/>
            <a:ext cx="841897" cy="615553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dirty="0" lang="en-US" sz="1600">
                <a:solidFill>
                  <a:srgbClr val="FF0000"/>
                </a:solidFill>
                <a:uFillTx/>
              </a:rPr>
              <a:t>Anterior</a:t>
            </a:r>
          </a:p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20406682">
            <a:off x="4341551" y="4035658"/>
            <a:ext cx="841897" cy="338554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dirty="0" lang="en-US" smtClean="0" sz="1600">
                <a:solidFill>
                  <a:srgbClr val="FF0000"/>
                </a:solidFill>
                <a:uFillTx/>
              </a:rPr>
              <a:t>Anterior</a:t>
            </a:r>
            <a:endParaRPr dirty="0" lang="en-US" sz="1600">
              <a:solidFill>
                <a:srgbClr val="FF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20488720">
            <a:off x="4267200" y="3563996"/>
            <a:ext cx="892617" cy="338554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dirty="0" lang="en-US" smtClean="0" sz="1600">
                <a:solidFill>
                  <a:srgbClr val="0070C0"/>
                </a:solidFill>
                <a:uFillTx/>
              </a:rPr>
              <a:t>Posterior</a:t>
            </a:r>
            <a:endParaRPr dirty="0" lang="en-US" sz="1600">
              <a:solidFill>
                <a:srgbClr val="0070C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17670" y="3758930"/>
            <a:ext cx="919354" cy="338554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dirty="0" lang="en-US" smtClean="0" sz="1600">
                <a:solidFill>
                  <a:srgbClr val="0070C0"/>
                </a:solidFill>
                <a:uFillTx/>
              </a:rPr>
              <a:t>Posterior</a:t>
            </a:r>
            <a:endParaRPr dirty="0" lang="en-US" sz="1600">
              <a:solidFill>
                <a:srgbClr val="0070C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8573616">
            <a:off x="3766042" y="3538787"/>
            <a:ext cx="892617" cy="338554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dirty="0" lang="en-US" smtClean="0" sz="1600">
                <a:solidFill>
                  <a:srgbClr val="0070C0"/>
                </a:solidFill>
                <a:uFillTx/>
              </a:rPr>
              <a:t>Posterior</a:t>
            </a:r>
            <a:endParaRPr dirty="0" lang="en-US" sz="1600">
              <a:solidFill>
                <a:srgbClr val="0070C0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grpId="0" spid="3"/>
      <p:bldP advAuto="4294967295" grpId="0" spid="7"/>
      <p:bldP advAuto="4294967295" grpId="0" spid="8"/>
      <p:bldP advAuto="4294967295" grpId="0" spid="9"/>
    </p:bldLst>
  </p:timing>
</p:sld>
</file>

<file path=ppt/slides/slide3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QUESTION 2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buFont charset="2" pitchFamily="2" typeface="Wingdings"/>
              <a:buChar char="q"/>
            </a:pPr>
            <a:r>
              <a:rPr b="1" dirty="0" lang="en-US" smtClean="0">
                <a:solidFill>
                  <a:srgbClr val="0070C0"/>
                </a:solidFill>
                <a:uFillTx/>
              </a:rPr>
              <a:t>Which one of the following movements is affected in case of common peroneal nerve lesion? 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rgbClr val="0070C0"/>
                </a:solidFill>
                <a:uFillTx/>
              </a:rPr>
              <a:t>D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orsiflexion of ankle.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rgbClr val="0070C0"/>
                </a:solidFill>
                <a:uFillTx/>
              </a:rPr>
              <a:t>I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nversion of foot.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rgbClr val="0070C0"/>
                </a:solidFill>
                <a:uFillTx/>
              </a:rPr>
              <a:t>E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xtension of knee.</a:t>
            </a:r>
          </a:p>
          <a:p>
            <a:pPr indent="-514350" marL="514350">
              <a:buFont typeface="+mj-lt"/>
              <a:buAutoNum type="arabicPeriod"/>
            </a:pPr>
            <a:r>
              <a:rPr b="1" dirty="0" lang="en-US">
                <a:solidFill>
                  <a:srgbClr val="0070C0"/>
                </a:solidFill>
                <a:uFillTx/>
              </a:rPr>
              <a:t>F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lexion of toes.</a:t>
            </a:r>
          </a:p>
          <a:p>
            <a:pPr indent="-514350" marL="514350">
              <a:buNone/>
            </a:pPr>
            <a:endParaRPr b="1" dirty="0" lang="en-US">
              <a:solidFill>
                <a:srgbClr val="0070C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Left Arrow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29200" y="3352800"/>
            <a:ext cx="685800" cy="228600"/>
          </a:xfrm>
          <a:prstGeom prst="leftArrow">
            <a:avLst/>
          </a:prstGeom>
          <a:solidFill>
            <a:srgbClr val="FF0000"/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4"/>
    </p:bldLst>
  </p:timing>
</p:sld>
</file>

<file path=ppt/slides/slide3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it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Program Files\Microsoft Office\MEDIA\CAGCAT10\j0281904.wmf" id="11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57200" y="381000"/>
            <a:ext cx="8229600" cy="6172200"/>
          </a:xfrm>
          <a:prstGeom prst="rect">
            <a:avLst/>
          </a:prstGeom>
          <a:ln cap="sq" w="190500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h="152400" prst="hardEdge" w="304800"/>
            <a:extrusionClr>
              <a:srgbClr val="000000"/>
            </a:extrusionClr>
          </a:sp3d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Rectangle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47800" y="2514600"/>
            <a:ext cx="6477000" cy="1323439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/>
            <a:r>
              <a:rPr b="1" dirty="0" lang="en-US" smtClean="0" sz="8000">
                <a:solidFill>
                  <a:srgbClr val="00B0F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82" typeface="Algerian"/>
                <a:cs charset="0" pitchFamily="18" typeface="Times New Roman"/>
              </a:rPr>
              <a:t>THANK YOU</a:t>
            </a:r>
            <a:endParaRPr b="1" dirty="0" lang="en-US" sz="8000">
              <a:solidFill>
                <a:srgbClr val="00B0F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itchFamily="82" typeface="Algerian"/>
              <a:cs charset="0" pitchFamily="18" typeface="Times New Roman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1219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ctr"/>
            <a:r>
              <a:rPr b="1" dirty="0" lang="en-US" sz="36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R</a:t>
            </a:r>
            <a:r>
              <a:rPr b="1" dirty="0" lang="en-US" smtClean="0" sz="36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elations between the Brachial Plexus and:</a:t>
            </a:r>
            <a:br>
              <a:rPr b="1" dirty="0" lang="en-US" smtClean="0" sz="36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</a:br>
            <a:r>
              <a:rPr b="1" dirty="0" lang="en-US" smtClean="0" sz="36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1) the clavicle &amp; 2) the Axillary Artery?</a:t>
            </a:r>
            <a:endParaRPr b="1" dirty="0" lang="en-US" sz="36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22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4294967295" sz="quarter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62000" y="1409999"/>
            <a:ext cx="7315200" cy="5282022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Box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1249547"/>
            <a:ext cx="5734198" cy="73866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indent="-285750" marL="285750">
              <a:buFont charset="2" panose="05000000000000000000" pitchFamily="2" typeface="Wingdings"/>
              <a:buChar char="§"/>
            </a:pPr>
            <a:r>
              <a:rPr b="1" dirty="0" lang="en-US" smtClean="0" sz="14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Roots &amp; Trunks </a:t>
            </a:r>
            <a:r>
              <a:rPr b="1" dirty="0" lang="en-US" smtClean="0" sz="1400">
                <a:solidFill>
                  <a:srgbClr val="0070C0"/>
                </a:solidFill>
                <a:uFillTx/>
              </a:rPr>
              <a:t>are </a:t>
            </a:r>
            <a:r>
              <a:rPr b="1" dirty="0" lang="en-US" smtClean="0" sz="14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above </a:t>
            </a:r>
            <a:r>
              <a:rPr b="1" dirty="0" lang="en-US" smtClean="0" sz="1400">
                <a:solidFill>
                  <a:srgbClr val="0070C0"/>
                </a:solidFill>
                <a:uFillTx/>
              </a:rPr>
              <a:t>the clavicle (in the posterior triangle of Neck)</a:t>
            </a:r>
          </a:p>
          <a:p>
            <a:pPr indent="-285750" marL="285750">
              <a:buFont charset="2" panose="05000000000000000000" pitchFamily="2" typeface="Wingdings"/>
              <a:buChar char="§"/>
            </a:pPr>
            <a:r>
              <a:rPr b="1" dirty="0" lang="en-US" smtClean="0" sz="14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Divisions</a:t>
            </a:r>
            <a:r>
              <a:rPr b="1" dirty="0" lang="en-US" smtClean="0" sz="1400">
                <a:uFillTx/>
              </a:rPr>
              <a:t> </a:t>
            </a:r>
            <a:r>
              <a:rPr b="1" dirty="0" lang="en-US" smtClean="0" sz="1400">
                <a:solidFill>
                  <a:srgbClr val="0070C0"/>
                </a:solidFill>
                <a:uFillTx/>
              </a:rPr>
              <a:t>are </a:t>
            </a:r>
            <a:r>
              <a:rPr b="1" dirty="0" lang="en-US" smtClean="0" sz="14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behind </a:t>
            </a:r>
            <a:r>
              <a:rPr b="1" dirty="0" lang="en-US" smtClean="0" sz="1400">
                <a:solidFill>
                  <a:srgbClr val="0070C0"/>
                </a:solidFill>
                <a:uFillTx/>
              </a:rPr>
              <a:t>the clavicle</a:t>
            </a:r>
          </a:p>
          <a:p>
            <a:pPr indent="-285750" marL="285750">
              <a:buFont charset="2" panose="05000000000000000000" pitchFamily="2" typeface="Wingdings"/>
              <a:buChar char="§"/>
            </a:pPr>
            <a:r>
              <a:rPr b="1" dirty="0" lang="en-US" smtClean="0" sz="14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Cords</a:t>
            </a:r>
            <a:r>
              <a:rPr b="1" dirty="0" lang="en-US" smtClean="0" sz="1400">
                <a:uFillTx/>
              </a:rPr>
              <a:t> </a:t>
            </a:r>
            <a:r>
              <a:rPr b="1" dirty="0" lang="en-US" smtClean="0" sz="1400">
                <a:solidFill>
                  <a:srgbClr val="0070C0"/>
                </a:solidFill>
                <a:uFillTx/>
              </a:rPr>
              <a:t>are </a:t>
            </a:r>
            <a:r>
              <a:rPr b="1" dirty="0" lang="en-US" smtClean="0" sz="14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below</a:t>
            </a:r>
            <a:r>
              <a:rPr b="1" dirty="0" lang="en-US" smtClean="0" sz="1400">
                <a:solidFill>
                  <a:srgbClr val="0070C0"/>
                </a:solidFill>
                <a:uFillTx/>
              </a:rPr>
              <a:t> the clavicle (in the axilla)</a:t>
            </a:r>
            <a:endParaRPr b="1" dirty="0" lang="en-US" sz="1400">
              <a:solidFill>
                <a:srgbClr val="0070C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1985336"/>
            <a:ext cx="3913123" cy="80021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mtClean="0" sz="14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Lateral Cord </a:t>
            </a:r>
            <a:r>
              <a:rPr b="1" dirty="0" lang="en-US" smtClean="0" sz="1400">
                <a:solidFill>
                  <a:srgbClr val="0070C0"/>
                </a:solidFill>
                <a:uFillTx/>
              </a:rPr>
              <a:t>is </a:t>
            </a:r>
            <a:r>
              <a:rPr b="1" dirty="0" lang="en-US" smtClean="0" sz="14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lateral</a:t>
            </a:r>
          </a:p>
          <a:p>
            <a:r>
              <a:rPr b="1" dirty="0" lang="en-US" smtClean="0" sz="14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Medial Cord </a:t>
            </a:r>
            <a:r>
              <a:rPr b="1" dirty="0" lang="en-US" smtClean="0" sz="1400">
                <a:solidFill>
                  <a:srgbClr val="0070C0"/>
                </a:solidFill>
                <a:uFillTx/>
              </a:rPr>
              <a:t>is </a:t>
            </a:r>
            <a:r>
              <a:rPr b="1" dirty="0" lang="en-US" smtClean="0" sz="14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medial  </a:t>
            </a:r>
            <a:r>
              <a:rPr b="1" dirty="0" lang="en-US" smtClean="0" sz="1400">
                <a:solidFill>
                  <a:srgbClr val="0070C0"/>
                </a:solidFill>
                <a:uFillTx/>
              </a:rPr>
              <a:t>       </a:t>
            </a:r>
            <a:r>
              <a:rPr b="1" dirty="0" lang="en-US" smtClean="0">
                <a:solidFill>
                  <a:srgbClr val="0070C0"/>
                </a:solidFill>
                <a:uFillTx/>
              </a:rPr>
              <a:t>to Axillary Artery</a:t>
            </a:r>
            <a:endParaRPr b="1" dirty="0" lang="en-US" smtClean="0" sz="1400">
              <a:solidFill>
                <a:srgbClr val="0070C0"/>
              </a:solidFill>
              <a:uFillTx/>
            </a:endParaRPr>
          </a:p>
          <a:p>
            <a:r>
              <a:rPr b="1" dirty="0" lang="en-US" smtClean="0" sz="14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Posterior Cord </a:t>
            </a:r>
            <a:r>
              <a:rPr b="1" dirty="0" lang="en-US" smtClean="0" sz="1400">
                <a:solidFill>
                  <a:srgbClr val="0070C0"/>
                </a:solidFill>
                <a:uFillTx/>
              </a:rPr>
              <a:t>is </a:t>
            </a:r>
            <a:r>
              <a:rPr b="1" dirty="0" lang="en-US" smtClean="0" sz="14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posterior</a:t>
            </a:r>
            <a:endParaRPr b="1" dirty="0" lang="en-US" sz="14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3"/>
      <p:bldP advAuto="4294967295" animBg="1" grpId="0" spid="4"/>
    </p:bld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user1\My Documents\Downloads\brachial_plexus-14917DD31FA048F12F9.png" id="3074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4294967295" sz="quarter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-439240" y="0"/>
            <a:ext cx="9688430" cy="7105246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73211" y="819117"/>
            <a:ext cx="2675604" cy="307777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err="1" i="0" kern="1200" kumimoji="0" lang="en-US" noProof="0" normalizeH="0" smtClean="0" spc="0" strike="noStrike" sz="1400" u="none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w Cen MT"/>
                <a:ea typeface="+mn-ea"/>
                <a:cs typeface="+mn-cs"/>
              </a:rPr>
              <a:t>Rhomboideus</a:t>
            </a:r>
            <a:r>
              <a:rPr b="1" baseline="0" cap="none" dirty="0" i="0" kern="1200" kumimoji="0" lang="en-US" noProof="0" normalizeH="0" smtClean="0" spc="0" strike="noStrike" sz="1400" u="none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w Cen MT"/>
                <a:ea typeface="+mn-ea"/>
                <a:cs typeface="+mn-cs"/>
              </a:rPr>
              <a:t> &amp; </a:t>
            </a:r>
            <a:r>
              <a:rPr b="1" baseline="0" cap="none" dirty="0" err="1" i="0" kern="1200" kumimoji="0" lang="en-US" noProof="0" normalizeH="0" smtClean="0" spc="0" strike="noStrike" sz="1400" u="none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w Cen MT"/>
                <a:ea typeface="+mn-ea"/>
                <a:cs typeface="+mn-cs"/>
              </a:rPr>
              <a:t>Levator</a:t>
            </a:r>
            <a:r>
              <a:rPr b="1" baseline="0" cap="none" dirty="0" i="0" kern="1200" kumimoji="0" lang="en-US" noProof="0" normalizeH="0" smtClean="0" spc="0" strike="noStrike" sz="1400" u="none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w Cen MT"/>
                <a:ea typeface="+mn-ea"/>
                <a:cs typeface="+mn-cs"/>
              </a:rPr>
              <a:t> scapulae</a:t>
            </a:r>
            <a:endParaRPr b="1" baseline="0" cap="none" dirty="0" i="0" kern="1200" kumimoji="0" lang="en-US" noProof="0" normalizeH="0" spc="0" strike="noStrike" sz="1400" u="none">
              <a:ln>
                <a:noFill/>
              </a:ln>
              <a:solidFill>
                <a:srgbClr val="FF0000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531693" y="5789711"/>
            <a:ext cx="1413464" cy="307777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1400" u="none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w Cen MT"/>
                <a:ea typeface="+mn-ea"/>
                <a:cs typeface="+mn-cs"/>
              </a:rPr>
              <a:t>Serratus anterior</a:t>
            </a:r>
            <a:endParaRPr b="1" baseline="0" cap="none" dirty="0" i="0" kern="1200" kumimoji="0" lang="en-US" noProof="0" normalizeH="0" spc="0" strike="noStrike" sz="1400" u="none">
              <a:ln>
                <a:noFill/>
              </a:ln>
              <a:solidFill>
                <a:srgbClr val="FF0000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10200" y="603925"/>
            <a:ext cx="1163011" cy="523220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1400" u="none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w Cen MT"/>
                <a:ea typeface="+mn-ea"/>
                <a:cs typeface="+mn-cs"/>
              </a:rPr>
              <a:t>Supra- &amp; 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1400" u="none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w Cen MT"/>
                <a:ea typeface="+mn-ea"/>
                <a:cs typeface="+mn-cs"/>
              </a:rPr>
              <a:t>Infraspinatus</a:t>
            </a:r>
            <a:endParaRPr b="1" baseline="0" cap="none" dirty="0" i="0" kern="1200" kumimoji="0" lang="en-US" noProof="0" normalizeH="0" spc="0" strike="noStrike" sz="1400" u="none">
              <a:ln>
                <a:noFill/>
              </a:ln>
              <a:solidFill>
                <a:srgbClr val="FF0000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67000" y="711646"/>
            <a:ext cx="1376659" cy="307777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1400" u="none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w Cen MT"/>
                <a:ea typeface="+mn-ea"/>
                <a:cs typeface="+mn-cs"/>
              </a:rPr>
              <a:t>Pectoralis major</a:t>
            </a:r>
            <a:endParaRPr b="1" baseline="0" cap="none" dirty="0" i="0" kern="1200" kumimoji="0" lang="en-US" noProof="0" normalizeH="0" spc="0" strike="noStrike" sz="1400" u="none">
              <a:ln>
                <a:noFill/>
              </a:ln>
              <a:solidFill>
                <a:srgbClr val="FF0000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276600" y="5430320"/>
            <a:ext cx="2021066" cy="307777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1400" u="none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w Cen MT"/>
                <a:ea typeface="+mn-ea"/>
                <a:cs typeface="+mn-cs"/>
              </a:rPr>
              <a:t>Pectoralis major &amp; minor</a:t>
            </a:r>
            <a:endParaRPr b="1" baseline="0" cap="none" dirty="0" i="0" kern="1200" kumimoji="0" lang="en-US" noProof="0" normalizeH="0" spc="0" strike="noStrike" sz="1400" u="none">
              <a:ln>
                <a:noFill/>
              </a:ln>
              <a:solidFill>
                <a:srgbClr val="FF0000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85475" y="3769842"/>
            <a:ext cx="1212191" cy="307777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1400" u="none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w Cen MT"/>
                <a:ea typeface="+mn-ea"/>
                <a:cs typeface="+mn-cs"/>
              </a:rPr>
              <a:t>Subscapularis</a:t>
            </a:r>
            <a:endParaRPr b="1" baseline="0" cap="none" dirty="0" i="0" kern="1200" kumimoji="0" lang="en-US" noProof="0" normalizeH="0" spc="0" strike="noStrike" sz="1400" u="none">
              <a:ln>
                <a:noFill/>
              </a:ln>
              <a:solidFill>
                <a:srgbClr val="FF0000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92823" y="4163268"/>
            <a:ext cx="1384097" cy="307777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1400" u="none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w Cen MT"/>
                <a:ea typeface="+mn-ea"/>
                <a:cs typeface="+mn-cs"/>
              </a:rPr>
              <a:t>Latissimus </a:t>
            </a:r>
            <a:r>
              <a:rPr b="1" baseline="0" cap="none" dirty="0" err="1" i="0" kern="1200" kumimoji="0" lang="en-US" noProof="0" normalizeH="0" smtClean="0" spc="0" strike="noStrike" sz="1400" u="none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w Cen MT"/>
                <a:ea typeface="+mn-ea"/>
                <a:cs typeface="+mn-cs"/>
              </a:rPr>
              <a:t>dorsi</a:t>
            </a:r>
            <a:endParaRPr b="1" baseline="0" cap="none" dirty="0" i="0" kern="1200" kumimoji="0" lang="en-US" noProof="0" normalizeH="0" spc="0" strike="noStrike" sz="1400" u="none">
              <a:ln>
                <a:noFill/>
              </a:ln>
              <a:solidFill>
                <a:srgbClr val="FF0000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05400" y="4465623"/>
            <a:ext cx="2293833" cy="307777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1400" u="none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w Cen MT"/>
                <a:ea typeface="+mn-ea"/>
                <a:cs typeface="+mn-cs"/>
              </a:rPr>
              <a:t>Subscapularis &amp; </a:t>
            </a:r>
            <a:r>
              <a:rPr b="1" baseline="0" cap="none" dirty="0" err="1" i="0" kern="1200" kumimoji="0" lang="en-US" noProof="0" normalizeH="0" smtClean="0" spc="0" strike="noStrike" sz="1400" u="none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w Cen MT"/>
                <a:ea typeface="+mn-ea"/>
                <a:cs typeface="+mn-cs"/>
              </a:rPr>
              <a:t>Teres</a:t>
            </a:r>
            <a:r>
              <a:rPr b="1" baseline="0" cap="none" dirty="0" i="0" kern="1200" kumimoji="0" lang="en-US" noProof="0" normalizeH="0" smtClean="0" spc="0" strike="noStrike" sz="1400" u="none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w Cen MT"/>
                <a:ea typeface="+mn-ea"/>
                <a:cs typeface="+mn-cs"/>
              </a:rPr>
              <a:t> major</a:t>
            </a:r>
            <a:endParaRPr b="1" baseline="0" cap="none" dirty="0" i="0" kern="1200" kumimoji="0" lang="en-US" noProof="0" normalizeH="0" spc="0" strike="noStrike" sz="1400" u="none">
              <a:ln>
                <a:noFill/>
              </a:ln>
              <a:solidFill>
                <a:srgbClr val="FF0000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41979" y="2481590"/>
            <a:ext cx="1218219" cy="523220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1400" u="none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w Cen MT"/>
                <a:ea typeface="+mn-ea"/>
                <a:cs typeface="+mn-cs"/>
              </a:rPr>
              <a:t>Deltoid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1400" u="none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w Cen MT"/>
                <a:ea typeface="+mn-ea"/>
                <a:cs typeface="+mn-cs"/>
              </a:rPr>
              <a:t>&amp; </a:t>
            </a:r>
            <a:r>
              <a:rPr b="1" baseline="0" cap="none" dirty="0" err="1" i="0" kern="1200" kumimoji="0" lang="en-US" noProof="0" normalizeH="0" smtClean="0" spc="0" strike="noStrike" sz="1400" u="none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w Cen MT"/>
                <a:ea typeface="+mn-ea"/>
                <a:cs typeface="+mn-cs"/>
              </a:rPr>
              <a:t>Teres</a:t>
            </a:r>
            <a:r>
              <a:rPr b="1" baseline="0" cap="none" dirty="0" i="0" kern="1200" kumimoji="0" lang="en-US" noProof="0" normalizeH="0" smtClean="0" spc="0" strike="noStrike" sz="1400" u="none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w Cen MT"/>
                <a:ea typeface="+mn-ea"/>
                <a:cs typeface="+mn-cs"/>
              </a:rPr>
              <a:t> minor</a:t>
            </a:r>
            <a:endParaRPr b="1" baseline="0" cap="none" dirty="0" i="0" kern="1200" kumimoji="0" lang="en-US" noProof="0" normalizeH="0" spc="0" strike="noStrike" sz="1400" u="none">
              <a:ln>
                <a:noFill/>
              </a:ln>
              <a:solidFill>
                <a:srgbClr val="FF0000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grpId="0" spid="5"/>
    </p:bld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/>
          <a:p>
            <a:pPr algn="ctr"/>
            <a:r>
              <a:rPr b="1" dirty="0" lang="en-US" sz="36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</a:t>
            </a:r>
            <a:r>
              <a:rPr b="1" dirty="0" lang="en-US" smtClean="0" sz="36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he most important branches of the Brachial Plexus &amp; their supply</a:t>
            </a:r>
            <a:endParaRPr b="1" dirty="0" lang="en-US" sz="36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user1\My Documents\Downloads\Labelled-Diagram-of-the-Brachial-Plexus.jpg" id="1027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1" sz="quarter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943640" y="1640072"/>
            <a:ext cx="6858000" cy="51435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Box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6482" y="1978222"/>
            <a:ext cx="4643835" cy="307777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mtClean="0" sz="14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Anterior compartment of arm (Flexors of shoulder &amp; elbow)</a:t>
            </a:r>
            <a:endParaRPr b="1" dirty="0" lang="en-US" sz="14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Up Arrow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38400" y="2285999"/>
            <a:ext cx="152400" cy="193477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2737244"/>
            <a:ext cx="2454262" cy="307777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mtClean="0" sz="14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Deltoid (Abductor of shoulder)</a:t>
            </a:r>
            <a:endParaRPr b="1" dirty="0" lang="en-US" sz="14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59091" y="2958802"/>
            <a:ext cx="207282" cy="219475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60054" y="4432695"/>
            <a:ext cx="5301708" cy="307777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mtClean="0" sz="14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Anterior compartment of forearm &amp; hand (Flexors of wrist &amp; fingers)</a:t>
            </a:r>
            <a:endParaRPr b="1" dirty="0" lang="en-US" sz="14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38399" y="4964605"/>
            <a:ext cx="6564361" cy="307777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r>
              <a:rPr b="1" dirty="0" lang="en-US" smtClean="0" sz="14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Posterior </a:t>
            </a:r>
            <a:r>
              <a:rPr b="1" dirty="0" lang="en-US" sz="14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compartment of </a:t>
            </a:r>
            <a:r>
              <a:rPr b="1" dirty="0" lang="en-US" smtClean="0" sz="14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arm &amp; forearm </a:t>
            </a:r>
            <a:r>
              <a:rPr b="1" dirty="0" lang="en-US" sz="14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&amp; hand </a:t>
            </a:r>
            <a:r>
              <a:rPr b="1" dirty="0" lang="en-US" smtClean="0" sz="14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(Extensors </a:t>
            </a:r>
            <a:r>
              <a:rPr b="1" dirty="0" lang="en-US" sz="14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of </a:t>
            </a:r>
            <a:r>
              <a:rPr b="1" lang="en-US" smtClean="0" sz="14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elbow, wrist </a:t>
            </a:r>
            <a:r>
              <a:rPr b="1" dirty="0" lang="en-US" sz="14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&amp; fingers</a:t>
            </a:r>
            <a:r>
              <a:rPr b="1" dirty="0" lang="en-US" smtClean="0" sz="14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)</a:t>
            </a:r>
            <a:endParaRPr b="1" dirty="0" lang="en-US" sz="1400"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Straight Arrow Connector 10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914400" y="4299439"/>
            <a:ext cx="304800" cy="19636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traight Arrow Connector 1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flipV="1">
            <a:off x="685800" y="4754358"/>
            <a:ext cx="976932" cy="103684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Right Arrow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23380" y="5061355"/>
            <a:ext cx="291132" cy="21848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5"/>
      <p:bldP advAuto="4294967295" animBg="1" grpId="0" spid="14"/>
    </p:bldLst>
  </p:timing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Image result for nerves related to humerus" id="1026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048000" y="1938337"/>
            <a:ext cx="2895600" cy="4343401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Box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6333" y="685800"/>
            <a:ext cx="7446270" cy="707886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dirty="0" lang="en-US" sz="20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cs charset="0" panose="020B0604020202020204" pitchFamily="34" typeface="Arial"/>
              </a:rPr>
              <a:t>N</a:t>
            </a:r>
            <a:r>
              <a:rPr b="1" baseline="0" cap="none" dirty="0" err="1" i="0" kern="1200" kumimoji="0" lang="en-US" noProof="0" normalizeH="0" smtClean="0" spc="0" strike="noStrike" sz="2000" u="none">
                <a:ln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erves</a:t>
            </a: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 directly related to the </a:t>
            </a:r>
            <a:r>
              <a:rPr b="1" baseline="0" cap="none" dirty="0" err="1" i="0" kern="1200" kumimoji="0" lang="en-US" noProof="0" normalizeH="0" smtClean="0" spc="0" strike="noStrike" sz="2000" u="none">
                <a:ln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humerus</a:t>
            </a:r>
            <a:endParaRPr b="1" baseline="0" cap="none" dirty="0" i="0" kern="1200" kumimoji="0" lang="en-US" noProof="0" normalizeH="0" smtClean="0" spc="0" strike="noStrike" sz="2000" u="none">
              <a:ln>
                <a:noFill/>
              </a:ln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dirty="0" lang="en-US" smtClean="0" sz="2000"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cs charset="0" panose="020B0604020202020204" pitchFamily="34" typeface="Arial"/>
              </a:rPr>
              <a:t>(T</a:t>
            </a: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he most vulnerable nerves in cases of humeral fractures)</a:t>
            </a:r>
            <a:endParaRPr b="1" baseline="0" cap="none" dirty="0" i="0" kern="1200" kumimoji="0" lang="en-US" noProof="0" normalizeH="0" spc="0" strike="noStrike" sz="2000" u="none">
              <a:ln>
                <a:noFill/>
              </a:ln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22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371600" y="1219200"/>
            <a:ext cx="3027815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extBox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6800" y="304800"/>
            <a:ext cx="5436104" cy="707886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pc="0" strike="noStrike" sz="2000" u="none">
                <a:ln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What part of the brachial plexus is injured?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pc="0" strike="noStrike" sz="2000" u="none">
                <a:ln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What are the consequences</a:t>
            </a: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?</a:t>
            </a:r>
            <a:endParaRPr b="1" baseline="0" cap="none" dirty="0" i="0" kern="1200" kumimoji="0" lang="en-US" noProof="0" normalizeH="0" spc="0" strike="noStrike" sz="2000" u="none">
              <a:ln>
                <a:noFill/>
              </a:ln>
              <a:solidFill>
                <a:srgbClr val="C0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25" name="Picture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172200" y="772942"/>
            <a:ext cx="1447800" cy="3341077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Box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3293884"/>
            <a:ext cx="4926349" cy="400110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Upper trunk of brachial plexus (C5, C6)</a:t>
            </a:r>
            <a:endParaRPr b="1" baseline="0" cap="none" dirty="0" i="0" kern="1200" kumimoji="0" lang="en-US" noProof="0" normalizeH="0" spc="0" strike="noStrike" sz="2000" u="none">
              <a:ln>
                <a:noFill/>
              </a:ln>
              <a:solidFill>
                <a:srgbClr val="0070C0"/>
              </a:solidFill>
              <a:effectLst/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48785" y="4349535"/>
            <a:ext cx="6264857" cy="707886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err="1" i="0" kern="1200" kumimoji="0" lang="en-US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Erb’s</a:t>
            </a: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 palsy </a:t>
            </a: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or </a:t>
            </a: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Waiter’s tip position</a:t>
            </a: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: 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Arm is adducted, forearm is extended &amp; pronated </a:t>
            </a:r>
            <a:endParaRPr b="1" baseline="0" cap="none" dirty="0" i="0" kern="1200" kumimoji="0" lang="en-US" noProof="0" normalizeH="0" spc="0" strike="noStrike" sz="2000" u="none">
              <a:ln>
                <a:noFill/>
              </a:ln>
              <a:solidFill>
                <a:srgbClr val="0070C0"/>
              </a:solidFill>
              <a:effectLst/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grpId="0" spid="3"/>
      <p:bldP advAuto="4294967295" grpId="0" spid="4"/>
    </p:bld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98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028852" y="1271059"/>
            <a:ext cx="2286000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extBox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844374" y="579918"/>
            <a:ext cx="5436104" cy="400110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What part of the brachial plexus is injured?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Box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92484" y="4153350"/>
            <a:ext cx="5210081" cy="1323439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err="1" i="0" kern="1200" kumimoji="0" lang="en-US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Klumpke’s</a:t>
            </a: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 paralysis:</a:t>
            </a:r>
          </a:p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Paralysis</a:t>
            </a:r>
            <a:r>
              <a:rPr b="1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 of muscles of the hand </a:t>
            </a: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leading </a:t>
            </a:r>
          </a:p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to a picture of </a:t>
            </a: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complete claw hand</a:t>
            </a:r>
          </a:p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dirty="0" lang="en-US" smtClean="0" sz="20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cs charset="0" panose="020B0604020202020204" pitchFamily="34" typeface="Arial"/>
              </a:rPr>
              <a:t>(combined Median &amp; Ulnar nerve injuries)</a:t>
            </a:r>
            <a:endParaRPr b="1" baseline="0" cap="none" dirty="0" i="0" kern="1200" kumimoji="0" lang="en-US" noProof="0" normalizeH="0" spc="0" strike="noStrike" sz="2000" u="none">
              <a:ln>
                <a:noFill/>
              </a:ln>
              <a:solidFill>
                <a:srgbClr val="0070C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0" y="3657600"/>
            <a:ext cx="184731" cy="369332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dirty="0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68021" y="3173869"/>
            <a:ext cx="3259226" cy="400110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pc="0" strike="noStrike" sz="2000" u="none">
                <a:ln>
                  <a:noFill/>
                </a:ln>
                <a:solidFill>
                  <a:srgbClr val="0070C0"/>
                </a:solidFill>
                <a:effectLst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Lower trunk </a:t>
            </a:r>
            <a:r>
              <a:rPr b="1" baseline="0" cap="none" dirty="0" i="0" kern="1200" kumimoji="0" lang="en-US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/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injury C8, T1</a:t>
            </a:r>
            <a:endParaRPr b="1" baseline="0" cap="none" dirty="0" i="0" kern="1200" kumimoji="0" lang="en-US" noProof="0" normalizeH="0" spc="0" strike="noStrike" sz="2000" u="none">
              <a:ln>
                <a:noFill/>
              </a:ln>
              <a:solidFill>
                <a:srgbClr val="0070C0"/>
              </a:solidFill>
              <a:effectLst/>
              <a:uFillTx/>
              <a:latin charset="0" panose="020B0604020202020204" pitchFamily="34" typeface="Arial"/>
              <a:ea typeface="+mn-ea"/>
              <a:cs charset="0" panose="020B0604020202020204" pitchFamily="34"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38400" y="3600440"/>
            <a:ext cx="3733714" cy="677108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pc="0" strike="noStrike" sz="2000" u="none">
                <a:ln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Arial"/>
                <a:ea typeface="+mn-ea"/>
                <a:cs charset="0" panose="020B0604020202020204" pitchFamily="34" typeface="Arial"/>
              </a:rPr>
              <a:t>What are the consequences?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b="0" baseline="0" cap="none" dirty="0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Picture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867400" y="4713838"/>
            <a:ext cx="2673785" cy="2107963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grpId="0" spid="3"/>
    </p:bldLst>
  </p:timing>
</p:sld>
</file>

<file path=ppt/theme/_rels/theme10.xml.rels><?xml version="1.0" standalone="yes" ?><Relationships xmlns="http://schemas.openxmlformats.org/package/2006/relationships"><Relationship Id="rId1" Target="../media/image1.jpeg" Type="http://schemas.openxmlformats.org/officeDocument/2006/relationships/image"></Relationship><Relationship Id="rId2" Target="../media/image2.jpeg" Type="http://schemas.openxmlformats.org/officeDocument/2006/relationships/image"></Relationship></Relationships>
</file>

<file path=ppt/theme/_rels/theme11.xml.rels><?xml version="1.0" standalone="yes" ?><Relationships xmlns="http://schemas.openxmlformats.org/package/2006/relationships"><Relationship Id="rId1" Target="../media/image1.jpeg" Type="http://schemas.openxmlformats.org/officeDocument/2006/relationships/image"></Relationship><Relationship Id="rId2" Target="../media/image2.jpeg" Type="http://schemas.openxmlformats.org/officeDocument/2006/relationships/image"></Relationship></Relationships>
</file>

<file path=ppt/theme/_rels/theme12.xml.rels><?xml version="1.0" standalone="yes" ?><Relationships xmlns="http://schemas.openxmlformats.org/package/2006/relationships"><Relationship Id="rId1" Target="../media/image1.jpeg" Type="http://schemas.openxmlformats.org/officeDocument/2006/relationships/image"></Relationship><Relationship Id="rId2" Target="../media/image2.jpeg" Type="http://schemas.openxmlformats.org/officeDocument/2006/relationships/image"></Relationship></Relationships>
</file>

<file path=ppt/theme/_rels/theme13.xml.rels><?xml version="1.0" standalone="yes" ?><Relationships xmlns="http://schemas.openxmlformats.org/package/2006/relationships"><Relationship Id="rId1" Target="../media/image1.jpeg" Type="http://schemas.openxmlformats.org/officeDocument/2006/relationships/image"></Relationship><Relationship Id="rId2" Target="../media/image2.jpeg" Type="http://schemas.openxmlformats.org/officeDocument/2006/relationships/image"></Relationship></Relationships>
</file>

<file path=ppt/theme/_rels/theme2.xml.rels><?xml version="1.0" standalone="yes" ?><Relationships xmlns="http://schemas.openxmlformats.org/package/2006/relationships"><Relationship Id="rId1" Target="../media/image1.jpeg" Type="http://schemas.openxmlformats.org/officeDocument/2006/relationships/image"></Relationship><Relationship Id="rId2" Target="../media/image2.jpeg" Type="http://schemas.openxmlformats.org/officeDocument/2006/relationships/image"></Relationship></Relationships>
</file>

<file path=ppt/theme/_rels/theme3.xml.rels><?xml version="1.0" standalone="yes" ?><Relationships xmlns="http://schemas.openxmlformats.org/package/2006/relationships"><Relationship Id="rId1" Target="../media/image1.jpeg" Type="http://schemas.openxmlformats.org/officeDocument/2006/relationships/image"></Relationship><Relationship Id="rId2" Target="../media/image2.jpeg" Type="http://schemas.openxmlformats.org/officeDocument/2006/relationships/image"></Relationship></Relationships>
</file>

<file path=ppt/theme/_rels/theme4.xml.rels><?xml version="1.0" standalone="yes" ?><Relationships xmlns="http://schemas.openxmlformats.org/package/2006/relationships"><Relationship Id="rId1" Target="../media/image1.jpeg" Type="http://schemas.openxmlformats.org/officeDocument/2006/relationships/image"></Relationship><Relationship Id="rId2" Target="../media/image2.jpeg" Type="http://schemas.openxmlformats.org/officeDocument/2006/relationships/image"></Relationship></Relationships>
</file>

<file path=ppt/theme/_rels/theme5.xml.rels><?xml version="1.0" standalone="yes" ?><Relationships xmlns="http://schemas.openxmlformats.org/package/2006/relationships"><Relationship Id="rId1" Target="../media/image1.jpeg" Type="http://schemas.openxmlformats.org/officeDocument/2006/relationships/image"></Relationship><Relationship Id="rId2" Target="../media/image2.jpeg" Type="http://schemas.openxmlformats.org/officeDocument/2006/relationships/image"></Relationship></Relationships>
</file>

<file path=ppt/theme/_rels/theme6.xml.rels><?xml version="1.0" standalone="yes" ?><Relationships xmlns="http://schemas.openxmlformats.org/package/2006/relationships"><Relationship Id="rId1" Target="../media/image1.jpeg" Type="http://schemas.openxmlformats.org/officeDocument/2006/relationships/image"></Relationship><Relationship Id="rId2" Target="../media/image2.jpeg" Type="http://schemas.openxmlformats.org/officeDocument/2006/relationships/image"></Relationship></Relationships>
</file>

<file path=ppt/theme/_rels/theme7.xml.rels><?xml version="1.0" standalone="yes" ?><Relationships xmlns="http://schemas.openxmlformats.org/package/2006/relationships"><Relationship Id="rId1" Target="../media/image1.jpeg" Type="http://schemas.openxmlformats.org/officeDocument/2006/relationships/image"></Relationship><Relationship Id="rId2" Target="../media/image2.jpeg" Type="http://schemas.openxmlformats.org/officeDocument/2006/relationships/image"></Relationship></Relationships>
</file>

<file path=ppt/theme/_rels/theme8.xml.rels><?xml version="1.0" standalone="yes" ?><Relationships xmlns="http://schemas.openxmlformats.org/package/2006/relationships"><Relationship Id="rId1" Target="../media/image1.jpeg" Type="http://schemas.openxmlformats.org/officeDocument/2006/relationships/image"></Relationship><Relationship Id="rId2" Target="../media/image2.jpeg" Type="http://schemas.openxmlformats.org/officeDocument/2006/relationships/image"></Relationship></Relationships>
</file>

<file path=ppt/theme/_rels/theme9.xml.rels><?xml version="1.0" standalone="yes" ?><Relationships xmlns="http://schemas.openxmlformats.org/package/2006/relationships"><Relationship Id="rId1" Target="../media/image1.jpeg" Type="http://schemas.openxmlformats.org/officeDocument/2006/relationships/image"></Relationship><Relationship Id="rId2" Target="../media/image2.jpeg" Type="http://schemas.openxmlformats.org/officeDocument/2006/relationships/image"></Relationship></Relationships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0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8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algn="ctr" cap="flat" cmpd="sng" w="10000">
          <a:solidFill>
            <a:schemeClr val="phClr"/>
          </a:solidFill>
          <a:prstDash val="solid"/>
        </a:ln>
        <a:ln algn="ctr" cap="flat" cmpd="sng" w="19050">
          <a:solidFill>
            <a:schemeClr val="phClr"/>
          </a:solidFill>
          <a:prstDash val="solid"/>
        </a:ln>
        <a:ln algn="ctr" cap="flat" cmpd="dbl" w="47625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25400" rotWithShape="0">
              <a:srgbClr val="000000">
                <a:alpha val="35000"/>
              </a:srgbClr>
            </a:outerShdw>
          </a:effectLst>
          <a:scene3d>
            <a:camera fov="0" prst="isometricTopDown">
              <a:rot lat="0" lon="0" rev="0"/>
            </a:camera>
            <a:lightRig dir="t" rig="balanced">
              <a:rot lat="0" lon="0" rev="13800000"/>
            </a:lightRig>
          </a:scene3d>
          <a:sp3d extrusionH="12700" prstMaterial="plastic">
            <a:bevelT h="25400" prst="softRound" w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shade val="90000"/>
                <a:satMod val="140000"/>
                <a:satMod val="120000"/>
              </a:schemeClr>
              <a:schemeClr val="phClr">
                <a:shade val="90000"/>
                <a:satMod val="140000"/>
                <a:satMod val="120000"/>
              </a:schemeClr>
            </a:duotone>
          </a:blip>
          <a:tile algn="tl" flip="none" sx="100000" sy="100000" tx="0" ty="0"/>
        </a:blipFill>
        <a:blipFill>
          <a:blip r:embed="rId2">
            <a:duotone>
              <a:schemeClr val="phClr">
                <a:shade val="90000"/>
                <a:satMod val="140000"/>
                <a:satMod val="120000"/>
              </a:schemeClr>
              <a:schemeClr val="phClr">
                <a:shade val="90000"/>
                <a:satMod val="140000"/>
                <a:satMod val="120000"/>
              </a:schemeClr>
            </a:duotone>
          </a:blip>
          <a:tile algn="tl" flip="none" sx="100000" sy="100000" tx="0" ty="0"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9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algn="ctr" cap="flat" cmpd="sng" w="10000">
          <a:solidFill>
            <a:schemeClr val="phClr"/>
          </a:solidFill>
          <a:prstDash val="solid"/>
        </a:ln>
        <a:ln algn="ctr" cap="flat" cmpd="sng" w="19050">
          <a:solidFill>
            <a:schemeClr val="phClr"/>
          </a:solidFill>
          <a:prstDash val="solid"/>
        </a:ln>
        <a:ln algn="ctr" cap="flat" cmpd="dbl" w="47625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25400" rotWithShape="0">
              <a:srgbClr val="000000">
                <a:alpha val="35000"/>
              </a:srgbClr>
            </a:outerShdw>
          </a:effectLst>
          <a:scene3d>
            <a:camera fov="0" prst="isometricTopDown">
              <a:rot lat="0" lon="0" rev="0"/>
            </a:camera>
            <a:lightRig dir="t" rig="balanced">
              <a:rot lat="0" lon="0" rev="13800000"/>
            </a:lightRig>
          </a:scene3d>
          <a:sp3d extrusionH="12700" prstMaterial="plastic">
            <a:bevelT h="25400" prst="softRound" w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shade val="90000"/>
                <a:satMod val="140000"/>
                <a:satMod val="120000"/>
              </a:schemeClr>
              <a:schemeClr val="phClr">
                <a:shade val="90000"/>
                <a:satMod val="140000"/>
                <a:satMod val="120000"/>
              </a:schemeClr>
            </a:duotone>
          </a:blip>
          <a:tile algn="tl" flip="none" sx="100000" sy="100000" tx="0" ty="0"/>
        </a:blipFill>
        <a:blipFill>
          <a:blip r:embed="rId2">
            <a:duotone>
              <a:schemeClr val="phClr">
                <a:shade val="90000"/>
                <a:satMod val="140000"/>
                <a:satMod val="120000"/>
              </a:schemeClr>
              <a:schemeClr val="phClr">
                <a:shade val="90000"/>
                <a:satMod val="140000"/>
                <a:satMod val="120000"/>
              </a:schemeClr>
            </a:duotone>
          </a:blip>
          <a:tile algn="tl" flip="none" sx="100000" sy="100000" tx="0" ty="0"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10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algn="ctr" cap="flat" cmpd="sng" w="10000">
          <a:solidFill>
            <a:schemeClr val="phClr"/>
          </a:solidFill>
          <a:prstDash val="solid"/>
        </a:ln>
        <a:ln algn="ctr" cap="flat" cmpd="sng" w="19050">
          <a:solidFill>
            <a:schemeClr val="phClr"/>
          </a:solidFill>
          <a:prstDash val="solid"/>
        </a:ln>
        <a:ln algn="ctr" cap="flat" cmpd="dbl" w="47625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25400" rotWithShape="0">
              <a:srgbClr val="000000">
                <a:alpha val="35000"/>
              </a:srgbClr>
            </a:outerShdw>
          </a:effectLst>
          <a:scene3d>
            <a:camera fov="0" prst="isometricTopDown">
              <a:rot lat="0" lon="0" rev="0"/>
            </a:camera>
            <a:lightRig dir="t" rig="balanced">
              <a:rot lat="0" lon="0" rev="13800000"/>
            </a:lightRig>
          </a:scene3d>
          <a:sp3d extrusionH="12700" prstMaterial="plastic">
            <a:bevelT h="25400" prst="softRound" w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shade val="90000"/>
                <a:satMod val="140000"/>
                <a:satMod val="120000"/>
              </a:schemeClr>
              <a:schemeClr val="phClr">
                <a:shade val="90000"/>
                <a:satMod val="140000"/>
                <a:satMod val="120000"/>
              </a:schemeClr>
            </a:duotone>
          </a:blip>
          <a:tile algn="tl" flip="none" sx="100000" sy="100000" tx="0" ty="0"/>
        </a:blipFill>
        <a:blipFill>
          <a:blip r:embed="rId2">
            <a:duotone>
              <a:schemeClr val="phClr">
                <a:shade val="90000"/>
                <a:satMod val="140000"/>
                <a:satMod val="120000"/>
              </a:schemeClr>
              <a:schemeClr val="phClr">
                <a:shade val="90000"/>
                <a:satMod val="140000"/>
                <a:satMod val="120000"/>
              </a:schemeClr>
            </a:duotone>
          </a:blip>
          <a:tile algn="tl" flip="none" sx="100000" sy="100000" tx="0" ty="0"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3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11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algn="ctr" cap="flat" cmpd="sng" w="10000">
          <a:solidFill>
            <a:schemeClr val="phClr"/>
          </a:solidFill>
          <a:prstDash val="solid"/>
        </a:ln>
        <a:ln algn="ctr" cap="flat" cmpd="sng" w="19050">
          <a:solidFill>
            <a:schemeClr val="phClr"/>
          </a:solidFill>
          <a:prstDash val="solid"/>
        </a:ln>
        <a:ln algn="ctr" cap="flat" cmpd="dbl" w="47625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25400" rotWithShape="0">
              <a:srgbClr val="000000">
                <a:alpha val="35000"/>
              </a:srgbClr>
            </a:outerShdw>
          </a:effectLst>
          <a:scene3d>
            <a:camera fov="0" prst="isometricTopDown">
              <a:rot lat="0" lon="0" rev="0"/>
            </a:camera>
            <a:lightRig dir="t" rig="balanced">
              <a:rot lat="0" lon="0" rev="13800000"/>
            </a:lightRig>
          </a:scene3d>
          <a:sp3d extrusionH="12700" prstMaterial="plastic">
            <a:bevelT h="25400" prst="softRound" w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shade val="90000"/>
                <a:satMod val="140000"/>
                <a:satMod val="120000"/>
              </a:schemeClr>
              <a:schemeClr val="phClr">
                <a:shade val="90000"/>
                <a:satMod val="140000"/>
                <a:satMod val="120000"/>
              </a:schemeClr>
            </a:duotone>
          </a:blip>
          <a:tile algn="tl" flip="none" sx="100000" sy="100000" tx="0" ty="0"/>
        </a:blipFill>
        <a:blipFill>
          <a:blip r:embed="rId2">
            <a:duotone>
              <a:schemeClr val="phClr">
                <a:shade val="90000"/>
                <a:satMod val="140000"/>
                <a:satMod val="120000"/>
              </a:schemeClr>
              <a:schemeClr val="phClr">
                <a:shade val="90000"/>
                <a:satMod val="140000"/>
                <a:satMod val="120000"/>
              </a:schemeClr>
            </a:duotone>
          </a:blip>
          <a:tile algn="tl" flip="none" sx="100000" sy="100000" tx="0" ty="0"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algn="ctr" cap="flat" cmpd="sng" w="10000">
          <a:solidFill>
            <a:schemeClr val="phClr"/>
          </a:solidFill>
          <a:prstDash val="solid"/>
        </a:ln>
        <a:ln algn="ctr" cap="flat" cmpd="sng" w="19050">
          <a:solidFill>
            <a:schemeClr val="phClr"/>
          </a:solidFill>
          <a:prstDash val="solid"/>
        </a:ln>
        <a:ln algn="ctr" cap="flat" cmpd="dbl" w="47625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25400" rotWithShape="0">
              <a:srgbClr val="000000">
                <a:alpha val="35000"/>
              </a:srgbClr>
            </a:outerShdw>
          </a:effectLst>
          <a:scene3d>
            <a:camera fov="0" prst="isometricTopDown">
              <a:rot lat="0" lon="0" rev="0"/>
            </a:camera>
            <a:lightRig dir="t" rig="balanced">
              <a:rot lat="0" lon="0" rev="13800000"/>
            </a:lightRig>
          </a:scene3d>
          <a:sp3d extrusionH="12700" prstMaterial="plastic">
            <a:bevelT h="25400" prst="softRound" w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shade val="90000"/>
                <a:satMod val="140000"/>
                <a:satMod val="120000"/>
              </a:schemeClr>
              <a:schemeClr val="phClr">
                <a:shade val="90000"/>
                <a:satMod val="140000"/>
                <a:satMod val="120000"/>
              </a:schemeClr>
            </a:duotone>
          </a:blip>
          <a:tile algn="tl" flip="none" sx="100000" sy="100000" tx="0" ty="0"/>
        </a:blipFill>
        <a:blipFill>
          <a:blip r:embed="rId2">
            <a:duotone>
              <a:schemeClr val="phClr">
                <a:shade val="90000"/>
                <a:satMod val="140000"/>
                <a:satMod val="120000"/>
              </a:schemeClr>
              <a:schemeClr val="phClr">
                <a:shade val="90000"/>
                <a:satMod val="140000"/>
                <a:satMod val="120000"/>
              </a:schemeClr>
            </a:duotone>
          </a:blip>
          <a:tile algn="tl" flip="none" sx="100000" sy="100000" tx="0" ty="0"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1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algn="ctr" cap="flat" cmpd="sng" w="10000">
          <a:solidFill>
            <a:schemeClr val="phClr"/>
          </a:solidFill>
          <a:prstDash val="solid"/>
        </a:ln>
        <a:ln algn="ctr" cap="flat" cmpd="sng" w="19050">
          <a:solidFill>
            <a:schemeClr val="phClr"/>
          </a:solidFill>
          <a:prstDash val="solid"/>
        </a:ln>
        <a:ln algn="ctr" cap="flat" cmpd="dbl" w="47625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25400" rotWithShape="0">
              <a:srgbClr val="000000">
                <a:alpha val="35000"/>
              </a:srgbClr>
            </a:outerShdw>
          </a:effectLst>
          <a:scene3d>
            <a:camera fov="0" prst="isometricTopDown">
              <a:rot lat="0" lon="0" rev="0"/>
            </a:camera>
            <a:lightRig dir="t" rig="balanced">
              <a:rot lat="0" lon="0" rev="13800000"/>
            </a:lightRig>
          </a:scene3d>
          <a:sp3d extrusionH="12700" prstMaterial="plastic">
            <a:bevelT h="25400" prst="softRound" w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shade val="90000"/>
                <a:satMod val="140000"/>
                <a:satMod val="120000"/>
              </a:schemeClr>
              <a:schemeClr val="phClr">
                <a:shade val="90000"/>
                <a:satMod val="140000"/>
                <a:satMod val="120000"/>
              </a:schemeClr>
            </a:duotone>
          </a:blip>
          <a:tile algn="tl" flip="none" sx="100000" sy="100000" tx="0" ty="0"/>
        </a:blipFill>
        <a:blipFill>
          <a:blip r:embed="rId2">
            <a:duotone>
              <a:schemeClr val="phClr">
                <a:shade val="90000"/>
                <a:satMod val="140000"/>
                <a:satMod val="120000"/>
              </a:schemeClr>
              <a:schemeClr val="phClr">
                <a:shade val="90000"/>
                <a:satMod val="140000"/>
                <a:satMod val="120000"/>
              </a:schemeClr>
            </a:duotone>
          </a:blip>
          <a:tile algn="tl" flip="none" sx="100000" sy="100000" tx="0" ty="0"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4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2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algn="ctr" cap="flat" cmpd="sng" w="10000">
          <a:solidFill>
            <a:schemeClr val="phClr"/>
          </a:solidFill>
          <a:prstDash val="solid"/>
        </a:ln>
        <a:ln algn="ctr" cap="flat" cmpd="sng" w="19050">
          <a:solidFill>
            <a:schemeClr val="phClr"/>
          </a:solidFill>
          <a:prstDash val="solid"/>
        </a:ln>
        <a:ln algn="ctr" cap="flat" cmpd="dbl" w="47625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25400" rotWithShape="0">
              <a:srgbClr val="000000">
                <a:alpha val="35000"/>
              </a:srgbClr>
            </a:outerShdw>
          </a:effectLst>
          <a:scene3d>
            <a:camera fov="0" prst="isometricTopDown">
              <a:rot lat="0" lon="0" rev="0"/>
            </a:camera>
            <a:lightRig dir="t" rig="balanced">
              <a:rot lat="0" lon="0" rev="13800000"/>
            </a:lightRig>
          </a:scene3d>
          <a:sp3d extrusionH="12700" prstMaterial="plastic">
            <a:bevelT h="25400" prst="softRound" w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shade val="90000"/>
                <a:satMod val="140000"/>
                <a:satMod val="120000"/>
              </a:schemeClr>
              <a:schemeClr val="phClr">
                <a:shade val="90000"/>
                <a:satMod val="140000"/>
                <a:satMod val="120000"/>
              </a:schemeClr>
            </a:duotone>
          </a:blip>
          <a:tile algn="tl" flip="none" sx="100000" sy="100000" tx="0" ty="0"/>
        </a:blipFill>
        <a:blipFill>
          <a:blip r:embed="rId2">
            <a:duotone>
              <a:schemeClr val="phClr">
                <a:shade val="90000"/>
                <a:satMod val="140000"/>
                <a:satMod val="120000"/>
              </a:schemeClr>
              <a:schemeClr val="phClr">
                <a:shade val="90000"/>
                <a:satMod val="140000"/>
                <a:satMod val="120000"/>
              </a:schemeClr>
            </a:duotone>
          </a:blip>
          <a:tile algn="tl" flip="none" sx="100000" sy="100000" tx="0" ty="0"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5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3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algn="ctr" cap="flat" cmpd="sng" w="10000">
          <a:solidFill>
            <a:schemeClr val="phClr"/>
          </a:solidFill>
          <a:prstDash val="solid"/>
        </a:ln>
        <a:ln algn="ctr" cap="flat" cmpd="sng" w="19050">
          <a:solidFill>
            <a:schemeClr val="phClr"/>
          </a:solidFill>
          <a:prstDash val="solid"/>
        </a:ln>
        <a:ln algn="ctr" cap="flat" cmpd="dbl" w="47625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25400" rotWithShape="0">
              <a:srgbClr val="000000">
                <a:alpha val="35000"/>
              </a:srgbClr>
            </a:outerShdw>
          </a:effectLst>
          <a:scene3d>
            <a:camera fov="0" prst="isometricTopDown">
              <a:rot lat="0" lon="0" rev="0"/>
            </a:camera>
            <a:lightRig dir="t" rig="balanced">
              <a:rot lat="0" lon="0" rev="13800000"/>
            </a:lightRig>
          </a:scene3d>
          <a:sp3d extrusionH="12700" prstMaterial="plastic">
            <a:bevelT h="25400" prst="softRound" w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shade val="90000"/>
                <a:satMod val="140000"/>
                <a:satMod val="120000"/>
              </a:schemeClr>
              <a:schemeClr val="phClr">
                <a:shade val="90000"/>
                <a:satMod val="140000"/>
                <a:satMod val="120000"/>
              </a:schemeClr>
            </a:duotone>
          </a:blip>
          <a:tile algn="tl" flip="none" sx="100000" sy="100000" tx="0" ty="0"/>
        </a:blipFill>
        <a:blipFill>
          <a:blip r:embed="rId2">
            <a:duotone>
              <a:schemeClr val="phClr">
                <a:shade val="90000"/>
                <a:satMod val="140000"/>
                <a:satMod val="120000"/>
              </a:schemeClr>
              <a:schemeClr val="phClr">
                <a:shade val="90000"/>
                <a:satMod val="140000"/>
                <a:satMod val="120000"/>
              </a:schemeClr>
            </a:duotone>
          </a:blip>
          <a:tile algn="tl" flip="none" sx="100000" sy="100000" tx="0" ty="0"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4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algn="ctr" cap="flat" cmpd="sng" w="10000">
          <a:solidFill>
            <a:schemeClr val="phClr"/>
          </a:solidFill>
          <a:prstDash val="solid"/>
        </a:ln>
        <a:ln algn="ctr" cap="flat" cmpd="sng" w="19050">
          <a:solidFill>
            <a:schemeClr val="phClr"/>
          </a:solidFill>
          <a:prstDash val="solid"/>
        </a:ln>
        <a:ln algn="ctr" cap="flat" cmpd="dbl" w="47625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25400" rotWithShape="0">
              <a:srgbClr val="000000">
                <a:alpha val="35000"/>
              </a:srgbClr>
            </a:outerShdw>
          </a:effectLst>
          <a:scene3d>
            <a:camera fov="0" prst="isometricTopDown">
              <a:rot lat="0" lon="0" rev="0"/>
            </a:camera>
            <a:lightRig dir="t" rig="balanced">
              <a:rot lat="0" lon="0" rev="13800000"/>
            </a:lightRig>
          </a:scene3d>
          <a:sp3d extrusionH="12700" prstMaterial="plastic">
            <a:bevelT h="25400" prst="softRound" w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shade val="90000"/>
                <a:satMod val="140000"/>
                <a:satMod val="120000"/>
              </a:schemeClr>
              <a:schemeClr val="phClr">
                <a:shade val="90000"/>
                <a:satMod val="140000"/>
                <a:satMod val="120000"/>
              </a:schemeClr>
            </a:duotone>
          </a:blip>
          <a:tile algn="tl" flip="none" sx="100000" sy="100000" tx="0" ty="0"/>
        </a:blipFill>
        <a:blipFill>
          <a:blip r:embed="rId2">
            <a:duotone>
              <a:schemeClr val="phClr">
                <a:shade val="90000"/>
                <a:satMod val="140000"/>
                <a:satMod val="120000"/>
              </a:schemeClr>
              <a:schemeClr val="phClr">
                <a:shade val="90000"/>
                <a:satMod val="140000"/>
                <a:satMod val="120000"/>
              </a:schemeClr>
            </a:duotone>
          </a:blip>
          <a:tile algn="tl" flip="none" sx="100000" sy="100000" tx="0" ty="0"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5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algn="ctr" cap="flat" cmpd="sng" w="10000">
          <a:solidFill>
            <a:schemeClr val="phClr"/>
          </a:solidFill>
          <a:prstDash val="solid"/>
        </a:ln>
        <a:ln algn="ctr" cap="flat" cmpd="sng" w="19050">
          <a:solidFill>
            <a:schemeClr val="phClr"/>
          </a:solidFill>
          <a:prstDash val="solid"/>
        </a:ln>
        <a:ln algn="ctr" cap="flat" cmpd="dbl" w="47625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25400" rotWithShape="0">
              <a:srgbClr val="000000">
                <a:alpha val="35000"/>
              </a:srgbClr>
            </a:outerShdw>
          </a:effectLst>
          <a:scene3d>
            <a:camera fov="0" prst="isometricTopDown">
              <a:rot lat="0" lon="0" rev="0"/>
            </a:camera>
            <a:lightRig dir="t" rig="balanced">
              <a:rot lat="0" lon="0" rev="13800000"/>
            </a:lightRig>
          </a:scene3d>
          <a:sp3d extrusionH="12700" prstMaterial="plastic">
            <a:bevelT h="25400" prst="softRound" w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shade val="90000"/>
                <a:satMod val="140000"/>
                <a:satMod val="120000"/>
              </a:schemeClr>
              <a:schemeClr val="phClr">
                <a:shade val="90000"/>
                <a:satMod val="140000"/>
                <a:satMod val="120000"/>
              </a:schemeClr>
            </a:duotone>
          </a:blip>
          <a:tile algn="tl" flip="none" sx="100000" sy="100000" tx="0" ty="0"/>
        </a:blipFill>
        <a:blipFill>
          <a:blip r:embed="rId2">
            <a:duotone>
              <a:schemeClr val="phClr">
                <a:shade val="90000"/>
                <a:satMod val="140000"/>
                <a:satMod val="120000"/>
              </a:schemeClr>
              <a:schemeClr val="phClr">
                <a:shade val="90000"/>
                <a:satMod val="140000"/>
                <a:satMod val="120000"/>
              </a:schemeClr>
            </a:duotone>
          </a:blip>
          <a:tile algn="tl" flip="none" sx="100000" sy="100000" tx="0" ty="0"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8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6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algn="ctr" cap="flat" cmpd="sng" w="10000">
          <a:solidFill>
            <a:schemeClr val="phClr"/>
          </a:solidFill>
          <a:prstDash val="solid"/>
        </a:ln>
        <a:ln algn="ctr" cap="flat" cmpd="sng" w="19050">
          <a:solidFill>
            <a:schemeClr val="phClr"/>
          </a:solidFill>
          <a:prstDash val="solid"/>
        </a:ln>
        <a:ln algn="ctr" cap="flat" cmpd="dbl" w="47625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25400" rotWithShape="0">
              <a:srgbClr val="000000">
                <a:alpha val="35000"/>
              </a:srgbClr>
            </a:outerShdw>
          </a:effectLst>
          <a:scene3d>
            <a:camera fov="0" prst="isometricTopDown">
              <a:rot lat="0" lon="0" rev="0"/>
            </a:camera>
            <a:lightRig dir="t" rig="balanced">
              <a:rot lat="0" lon="0" rev="13800000"/>
            </a:lightRig>
          </a:scene3d>
          <a:sp3d extrusionH="12700" prstMaterial="plastic">
            <a:bevelT h="25400" prst="softRound" w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shade val="90000"/>
                <a:satMod val="140000"/>
                <a:satMod val="120000"/>
              </a:schemeClr>
              <a:schemeClr val="phClr">
                <a:shade val="90000"/>
                <a:satMod val="140000"/>
                <a:satMod val="120000"/>
              </a:schemeClr>
            </a:duotone>
          </a:blip>
          <a:tile algn="tl" flip="none" sx="100000" sy="100000" tx="0" ty="0"/>
        </a:blipFill>
        <a:blipFill>
          <a:blip r:embed="rId2">
            <a:duotone>
              <a:schemeClr val="phClr">
                <a:shade val="90000"/>
                <a:satMod val="140000"/>
                <a:satMod val="120000"/>
              </a:schemeClr>
              <a:schemeClr val="phClr">
                <a:shade val="90000"/>
                <a:satMod val="140000"/>
                <a:satMod val="120000"/>
              </a:schemeClr>
            </a:duotone>
          </a:blip>
          <a:tile algn="tl" flip="none" sx="100000" sy="100000" tx="0" ty="0"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7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algn="ctr" cap="flat" cmpd="sng" w="10000">
          <a:solidFill>
            <a:schemeClr val="phClr"/>
          </a:solidFill>
          <a:prstDash val="solid"/>
        </a:ln>
        <a:ln algn="ctr" cap="flat" cmpd="sng" w="19050">
          <a:solidFill>
            <a:schemeClr val="phClr"/>
          </a:solidFill>
          <a:prstDash val="solid"/>
        </a:ln>
        <a:ln algn="ctr" cap="flat" cmpd="dbl" w="47625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3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25400" rotWithShape="0">
              <a:srgbClr val="000000">
                <a:alpha val="35000"/>
              </a:srgbClr>
            </a:outerShdw>
          </a:effectLst>
          <a:scene3d>
            <a:camera fov="0" prst="isometricTopDown">
              <a:rot lat="0" lon="0" rev="0"/>
            </a:camera>
            <a:lightRig dir="t" rig="balanced">
              <a:rot lat="0" lon="0" rev="13800000"/>
            </a:lightRig>
          </a:scene3d>
          <a:sp3d extrusionH="12700" prstMaterial="plastic">
            <a:bevelT h="25400" prst="softRound" w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shade val="90000"/>
                <a:satMod val="140000"/>
                <a:satMod val="120000"/>
              </a:schemeClr>
              <a:schemeClr val="phClr">
                <a:shade val="90000"/>
                <a:satMod val="140000"/>
                <a:satMod val="120000"/>
              </a:schemeClr>
            </a:duotone>
          </a:blip>
          <a:tile algn="tl" flip="none" sx="100000" sy="100000" tx="0" ty="0"/>
        </a:blipFill>
        <a:blipFill>
          <a:blip r:embed="rId2">
            <a:duotone>
              <a:schemeClr val="phClr">
                <a:shade val="90000"/>
                <a:satMod val="140000"/>
                <a:satMod val="120000"/>
              </a:schemeClr>
              <a:schemeClr val="phClr">
                <a:shade val="90000"/>
                <a:satMod val="140000"/>
                <a:satMod val="120000"/>
              </a:schemeClr>
            </a:duotone>
          </a:blip>
          <a:tile algn="tl" flip="none" sx="100000" sy="100000" tx="0" ty="0"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1242</Words>
  <Application>Microsoft Office PowerPoint</Application>
  <PresentationFormat>On-screen Show (4:3)</PresentationFormat>
  <Paragraphs>180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31</vt:i4>
      </vt:variant>
    </vt:vector>
  </HeadingPairs>
  <TitlesOfParts>
    <vt:vector size="51" baseType="lpstr">
      <vt:lpstr>Algerian</vt:lpstr>
      <vt:lpstr>Arial</vt:lpstr>
      <vt:lpstr>Calibri</vt:lpstr>
      <vt:lpstr>Times New Roman</vt:lpstr>
      <vt:lpstr>Tw Cen MT</vt:lpstr>
      <vt:lpstr>Wingdings</vt:lpstr>
      <vt:lpstr>Wingdings 2</vt:lpstr>
      <vt:lpstr>Office Theme</vt:lpstr>
      <vt:lpstr>Median</vt:lpstr>
      <vt:lpstr>1_Median</vt:lpstr>
      <vt:lpstr>2_Median</vt:lpstr>
      <vt:lpstr>3_Median</vt:lpstr>
      <vt:lpstr>4_Median</vt:lpstr>
      <vt:lpstr>5_Median</vt:lpstr>
      <vt:lpstr>6_Median</vt:lpstr>
      <vt:lpstr>7_Median</vt:lpstr>
      <vt:lpstr>8_Median</vt:lpstr>
      <vt:lpstr>9_Median</vt:lpstr>
      <vt:lpstr>10_Median</vt:lpstr>
      <vt:lpstr>11_Median</vt:lpstr>
      <vt:lpstr>BRACHIAL PLEXUS &amp; LUMBOSACRAL PLEXUS</vt:lpstr>
      <vt:lpstr>OBJECTIVES</vt:lpstr>
      <vt:lpstr> Formation the Brachial Plexus  </vt:lpstr>
      <vt:lpstr>Relations between the Brachial Plexus and: 1) the clavicle &amp; 2) the Axillary Artery?</vt:lpstr>
      <vt:lpstr>PowerPoint Presentation</vt:lpstr>
      <vt:lpstr>The most important branches of the Brachial Plexus &amp; their supply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LUMBAR PLEXUS</vt:lpstr>
      <vt:lpstr>SACRAL PLEXUS</vt:lpstr>
      <vt:lpstr>SACRAL PLEXUS</vt:lpstr>
      <vt:lpstr>LUMBOSACRAL PLEXUS</vt:lpstr>
      <vt:lpstr>FEMORAL NERVE</vt:lpstr>
      <vt:lpstr>BRANCHES OF FEMORAL NERVE</vt:lpstr>
      <vt:lpstr>BRANCHES OF FEMORAL NERVE</vt:lpstr>
      <vt:lpstr>FEMORAL NERVE INJURY</vt:lpstr>
      <vt:lpstr>SCIATIC NERVE</vt:lpstr>
      <vt:lpstr>TIBIAL NERVE</vt:lpstr>
      <vt:lpstr>COMMON PERONEAL (FIBULAR) NERVE</vt:lpstr>
      <vt:lpstr>BRANCHES OF SCIATIC NERVE</vt:lpstr>
      <vt:lpstr>BRANCHES OF SCIATIC NERVE</vt:lpstr>
      <vt:lpstr> INTRAMUSCULAR INJECTION IN GLUTEAL REGION </vt:lpstr>
      <vt:lpstr>SCIATIC NERVE INJURY</vt:lpstr>
      <vt:lpstr>QUESTION 1</vt:lpstr>
      <vt:lpstr>QUESTION 2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user</dc:creator>
  <cp:lastModifiedBy>Windows User</cp:lastModifiedBy>
  <cp:revision>325</cp:revision>
  <dcterms:created xsi:type="dcterms:W3CDTF">2010-01-27T08:25:16Z</dcterms:created>
  <dcterms:modified xsi:type="dcterms:W3CDTF">2019-09-04T06:46:48Z</dcterms:modified>
</cp:coreProperties>
</file>