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68" r:id="rId3"/>
    <p:sldId id="304" r:id="rId4"/>
    <p:sldId id="292" r:id="rId5"/>
    <p:sldId id="342" r:id="rId6"/>
    <p:sldId id="343" r:id="rId7"/>
    <p:sldId id="341" r:id="rId8"/>
    <p:sldId id="271" r:id="rId9"/>
    <p:sldId id="344" r:id="rId10"/>
    <p:sldId id="345" r:id="rId11"/>
    <p:sldId id="275" r:id="rId12"/>
    <p:sldId id="336" r:id="rId13"/>
    <p:sldId id="272" r:id="rId14"/>
    <p:sldId id="279" r:id="rId15"/>
    <p:sldId id="332" r:id="rId16"/>
    <p:sldId id="331" r:id="rId17"/>
    <p:sldId id="333" r:id="rId18"/>
    <p:sldId id="334" r:id="rId19"/>
    <p:sldId id="335" r:id="rId20"/>
    <p:sldId id="337" r:id="rId21"/>
    <p:sldId id="338" r:id="rId22"/>
    <p:sldId id="339" r:id="rId23"/>
    <p:sldId id="340" r:id="rId24"/>
    <p:sldId id="346" r:id="rId25"/>
    <p:sldId id="347" r:id="rId26"/>
    <p:sldId id="348" r:id="rId27"/>
    <p:sldId id="349" r:id="rId28"/>
    <p:sldId id="350" r:id="rId29"/>
    <p:sldId id="355" r:id="rId30"/>
    <p:sldId id="358" r:id="rId31"/>
    <p:sldId id="354" r:id="rId32"/>
    <p:sldId id="352" r:id="rId33"/>
    <p:sldId id="353" r:id="rId34"/>
    <p:sldId id="356" r:id="rId35"/>
    <p:sldId id="357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51" r:id="rId46"/>
    <p:sldId id="285" r:id="rId4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92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557" autoAdjust="0"/>
  </p:normalViewPr>
  <p:slideViewPr>
    <p:cSldViewPr snapToGrid="0">
      <p:cViewPr>
        <p:scale>
          <a:sx n="70" d="100"/>
          <a:sy n="70" d="100"/>
        </p:scale>
        <p:origin x="990" y="59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C3A4B-3FC2-4514-BED1-6E1A95C24179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ECDE1F-6755-4D94-8892-65E7921CCDF9}">
      <dgm:prSet phldrT="[Text]"/>
      <dgm:spPr/>
      <dgm:t>
        <a:bodyPr/>
        <a:lstStyle/>
        <a:p>
          <a:r>
            <a:rPr lang="en-GB" b="1" dirty="0" smtClean="0"/>
            <a:t>Two major types</a:t>
          </a:r>
          <a:endParaRPr lang="en-US" b="1" dirty="0"/>
        </a:p>
      </dgm:t>
    </dgm:pt>
    <dgm:pt modelId="{6025E66E-AD9B-4D11-B87B-F3361F74D9B3}" type="parTrans" cxnId="{9177FD87-FC05-4344-9A9E-533E6A26CB19}">
      <dgm:prSet/>
      <dgm:spPr/>
      <dgm:t>
        <a:bodyPr/>
        <a:lstStyle/>
        <a:p>
          <a:endParaRPr lang="en-US" b="1"/>
        </a:p>
      </dgm:t>
    </dgm:pt>
    <dgm:pt modelId="{C61E9F03-6D8C-4257-AD5F-BD1804964498}" type="sibTrans" cxnId="{9177FD87-FC05-4344-9A9E-533E6A26CB19}">
      <dgm:prSet/>
      <dgm:spPr/>
      <dgm:t>
        <a:bodyPr/>
        <a:lstStyle/>
        <a:p>
          <a:endParaRPr lang="en-US" b="1"/>
        </a:p>
      </dgm:t>
    </dgm:pt>
    <dgm:pt modelId="{BA1122FD-0EDC-4875-871C-3BC35C0F5987}">
      <dgm:prSet phldrT="[Text]"/>
      <dgm:spPr/>
      <dgm:t>
        <a:bodyPr/>
        <a:lstStyle/>
        <a:p>
          <a:r>
            <a:rPr lang="en-GB" b="1" dirty="0" smtClean="0"/>
            <a:t>Multi-unit</a:t>
          </a:r>
        </a:p>
        <a:p>
          <a:r>
            <a:rPr lang="en-GB" b="1" dirty="0" smtClean="0"/>
            <a:t>Smooth Ms</a:t>
          </a:r>
          <a:endParaRPr lang="en-US" b="1" dirty="0"/>
        </a:p>
      </dgm:t>
    </dgm:pt>
    <dgm:pt modelId="{95B1B837-0B14-4E3D-A047-B16877AF4A09}" type="parTrans" cxnId="{07A29B09-14E7-4D0C-87F2-13A0450BFC26}">
      <dgm:prSet/>
      <dgm:spPr/>
      <dgm:t>
        <a:bodyPr/>
        <a:lstStyle/>
        <a:p>
          <a:endParaRPr lang="en-US" b="1"/>
        </a:p>
      </dgm:t>
    </dgm:pt>
    <dgm:pt modelId="{7CC2E1F3-8DFE-4823-B45E-651B22392E7D}" type="sibTrans" cxnId="{07A29B09-14E7-4D0C-87F2-13A0450BFC26}">
      <dgm:prSet/>
      <dgm:spPr/>
      <dgm:t>
        <a:bodyPr/>
        <a:lstStyle/>
        <a:p>
          <a:endParaRPr lang="en-US" b="1"/>
        </a:p>
      </dgm:t>
    </dgm:pt>
    <dgm:pt modelId="{FDD7D7EB-7C6C-4BC8-AA9F-8EAEF757B423}">
      <dgm:prSet phldrT="[Text]"/>
      <dgm:spPr/>
      <dgm:t>
        <a:bodyPr/>
        <a:lstStyle/>
        <a:p>
          <a:r>
            <a:rPr lang="en-GB" b="1" dirty="0" smtClean="0"/>
            <a:t>Single-unit</a:t>
          </a:r>
        </a:p>
        <a:p>
          <a:r>
            <a:rPr lang="en-GB" b="1" dirty="0" smtClean="0"/>
            <a:t>Smooth Ms</a:t>
          </a:r>
          <a:endParaRPr lang="en-US" b="1" dirty="0"/>
        </a:p>
      </dgm:t>
    </dgm:pt>
    <dgm:pt modelId="{9D52E84D-134D-4D6B-AEEB-AD756D54E8EA}" type="parTrans" cxnId="{28CDC53C-406D-4E0A-9791-C39A1568C680}">
      <dgm:prSet/>
      <dgm:spPr/>
      <dgm:t>
        <a:bodyPr/>
        <a:lstStyle/>
        <a:p>
          <a:endParaRPr lang="en-US" b="1"/>
        </a:p>
      </dgm:t>
    </dgm:pt>
    <dgm:pt modelId="{835A4558-E224-4878-A407-0CE92C222273}" type="sibTrans" cxnId="{28CDC53C-406D-4E0A-9791-C39A1568C680}">
      <dgm:prSet/>
      <dgm:spPr/>
      <dgm:t>
        <a:bodyPr/>
        <a:lstStyle/>
        <a:p>
          <a:endParaRPr lang="en-US" b="1"/>
        </a:p>
      </dgm:t>
    </dgm:pt>
    <dgm:pt modelId="{2617CB7B-CD6A-49E4-A56F-275923D4E6EE}" type="pres">
      <dgm:prSet presAssocID="{338C3A4B-3FC2-4514-BED1-6E1A95C24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0B3219-A624-44FE-8DEC-95DE25E4BF1E}" type="pres">
      <dgm:prSet presAssocID="{338C3A4B-3FC2-4514-BED1-6E1A95C24179}" presName="hierFlow" presStyleCnt="0"/>
      <dgm:spPr/>
    </dgm:pt>
    <dgm:pt modelId="{9795218D-2EB6-47F8-A386-A9FCADA4B284}" type="pres">
      <dgm:prSet presAssocID="{338C3A4B-3FC2-4514-BED1-6E1A95C24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2F9EA20-C60F-4601-BC64-F909C86364B2}" type="pres">
      <dgm:prSet presAssocID="{A3ECDE1F-6755-4D94-8892-65E7921CCDF9}" presName="Name14" presStyleCnt="0"/>
      <dgm:spPr/>
    </dgm:pt>
    <dgm:pt modelId="{B9008BA5-80F2-425B-8876-14DD36838C23}" type="pres">
      <dgm:prSet presAssocID="{A3ECDE1F-6755-4D94-8892-65E7921CCDF9}" presName="level1Shape" presStyleLbl="node0" presStyleIdx="0" presStyleCnt="1" custScaleX="1843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222D1-591B-4589-BEA0-4A69612D6B25}" type="pres">
      <dgm:prSet presAssocID="{A3ECDE1F-6755-4D94-8892-65E7921CCDF9}" presName="hierChild2" presStyleCnt="0"/>
      <dgm:spPr/>
    </dgm:pt>
    <dgm:pt modelId="{BDBD0519-B446-404E-9C14-E72FBFC3CE1F}" type="pres">
      <dgm:prSet presAssocID="{95B1B837-0B14-4E3D-A047-B16877AF4A09}" presName="Name19" presStyleLbl="parChTrans1D2" presStyleIdx="0" presStyleCnt="2"/>
      <dgm:spPr/>
      <dgm:t>
        <a:bodyPr/>
        <a:lstStyle/>
        <a:p>
          <a:endParaRPr lang="en-US"/>
        </a:p>
      </dgm:t>
    </dgm:pt>
    <dgm:pt modelId="{EFB52F53-DF14-489E-B130-24EC63FD52E8}" type="pres">
      <dgm:prSet presAssocID="{BA1122FD-0EDC-4875-871C-3BC35C0F5987}" presName="Name21" presStyleCnt="0"/>
      <dgm:spPr/>
    </dgm:pt>
    <dgm:pt modelId="{EEE20A04-D45E-4BE0-AB09-07E184C84A51}" type="pres">
      <dgm:prSet presAssocID="{BA1122FD-0EDC-4875-871C-3BC35C0F5987}" presName="level2Shape" presStyleLbl="node2" presStyleIdx="0" presStyleCnt="2" custScaleX="126958" custLinFactNeighborX="-39040"/>
      <dgm:spPr/>
      <dgm:t>
        <a:bodyPr/>
        <a:lstStyle/>
        <a:p>
          <a:endParaRPr lang="en-US"/>
        </a:p>
      </dgm:t>
    </dgm:pt>
    <dgm:pt modelId="{8877DC20-EC3A-4BAF-9F1C-A5AAD0415D91}" type="pres">
      <dgm:prSet presAssocID="{BA1122FD-0EDC-4875-871C-3BC35C0F5987}" presName="hierChild3" presStyleCnt="0"/>
      <dgm:spPr/>
    </dgm:pt>
    <dgm:pt modelId="{1268179D-4D9C-4FAC-85F7-6874C5ABAEB7}" type="pres">
      <dgm:prSet presAssocID="{9D52E84D-134D-4D6B-AEEB-AD756D54E8EA}" presName="Name19" presStyleLbl="parChTrans1D2" presStyleIdx="1" presStyleCnt="2"/>
      <dgm:spPr/>
      <dgm:t>
        <a:bodyPr/>
        <a:lstStyle/>
        <a:p>
          <a:endParaRPr lang="en-US"/>
        </a:p>
      </dgm:t>
    </dgm:pt>
    <dgm:pt modelId="{571D0CC5-8B36-4E5C-AB0E-ECFB75392078}" type="pres">
      <dgm:prSet presAssocID="{FDD7D7EB-7C6C-4BC8-AA9F-8EAEF757B423}" presName="Name21" presStyleCnt="0"/>
      <dgm:spPr/>
    </dgm:pt>
    <dgm:pt modelId="{53DC999E-9B5D-426A-B9F0-C841E0313B33}" type="pres">
      <dgm:prSet presAssocID="{FDD7D7EB-7C6C-4BC8-AA9F-8EAEF757B423}" presName="level2Shape" presStyleLbl="node2" presStyleIdx="1" presStyleCnt="2" custScaleX="134708" custLinFactNeighborX="29280"/>
      <dgm:spPr/>
      <dgm:t>
        <a:bodyPr/>
        <a:lstStyle/>
        <a:p>
          <a:endParaRPr lang="en-US"/>
        </a:p>
      </dgm:t>
    </dgm:pt>
    <dgm:pt modelId="{B683F676-B7FA-4792-B23D-E9954AACB4F0}" type="pres">
      <dgm:prSet presAssocID="{FDD7D7EB-7C6C-4BC8-AA9F-8EAEF757B423}" presName="hierChild3" presStyleCnt="0"/>
      <dgm:spPr/>
    </dgm:pt>
    <dgm:pt modelId="{553A42DE-2DA5-402A-8DBF-21C5FE5A4409}" type="pres">
      <dgm:prSet presAssocID="{338C3A4B-3FC2-4514-BED1-6E1A95C24179}" presName="bgShapesFlow" presStyleCnt="0"/>
      <dgm:spPr/>
    </dgm:pt>
  </dgm:ptLst>
  <dgm:cxnLst>
    <dgm:cxn modelId="{9177FD87-FC05-4344-9A9E-533E6A26CB19}" srcId="{338C3A4B-3FC2-4514-BED1-6E1A95C24179}" destId="{A3ECDE1F-6755-4D94-8892-65E7921CCDF9}" srcOrd="0" destOrd="0" parTransId="{6025E66E-AD9B-4D11-B87B-F3361F74D9B3}" sibTransId="{C61E9F03-6D8C-4257-AD5F-BD1804964498}"/>
    <dgm:cxn modelId="{C865069C-8CFA-4388-9C64-333FF8401945}" type="presOf" srcId="{338C3A4B-3FC2-4514-BED1-6E1A95C24179}" destId="{2617CB7B-CD6A-49E4-A56F-275923D4E6EE}" srcOrd="0" destOrd="0" presId="urn:microsoft.com/office/officeart/2005/8/layout/hierarchy6"/>
    <dgm:cxn modelId="{4D8C5A58-8246-4197-A719-1B2E36E25848}" type="presOf" srcId="{95B1B837-0B14-4E3D-A047-B16877AF4A09}" destId="{BDBD0519-B446-404E-9C14-E72FBFC3CE1F}" srcOrd="0" destOrd="0" presId="urn:microsoft.com/office/officeart/2005/8/layout/hierarchy6"/>
    <dgm:cxn modelId="{22317EE4-B5E0-4844-822D-731F33A63C2C}" type="presOf" srcId="{BA1122FD-0EDC-4875-871C-3BC35C0F5987}" destId="{EEE20A04-D45E-4BE0-AB09-07E184C84A51}" srcOrd="0" destOrd="0" presId="urn:microsoft.com/office/officeart/2005/8/layout/hierarchy6"/>
    <dgm:cxn modelId="{07A29B09-14E7-4D0C-87F2-13A0450BFC26}" srcId="{A3ECDE1F-6755-4D94-8892-65E7921CCDF9}" destId="{BA1122FD-0EDC-4875-871C-3BC35C0F5987}" srcOrd="0" destOrd="0" parTransId="{95B1B837-0B14-4E3D-A047-B16877AF4A09}" sibTransId="{7CC2E1F3-8DFE-4823-B45E-651B22392E7D}"/>
    <dgm:cxn modelId="{7C202977-3B28-4230-A3B1-D0C90A950E94}" type="presOf" srcId="{FDD7D7EB-7C6C-4BC8-AA9F-8EAEF757B423}" destId="{53DC999E-9B5D-426A-B9F0-C841E0313B33}" srcOrd="0" destOrd="0" presId="urn:microsoft.com/office/officeart/2005/8/layout/hierarchy6"/>
    <dgm:cxn modelId="{94D537DC-7872-4E3B-B5E9-DA546BCB2DE5}" type="presOf" srcId="{9D52E84D-134D-4D6B-AEEB-AD756D54E8EA}" destId="{1268179D-4D9C-4FAC-85F7-6874C5ABAEB7}" srcOrd="0" destOrd="0" presId="urn:microsoft.com/office/officeart/2005/8/layout/hierarchy6"/>
    <dgm:cxn modelId="{28CDC53C-406D-4E0A-9791-C39A1568C680}" srcId="{A3ECDE1F-6755-4D94-8892-65E7921CCDF9}" destId="{FDD7D7EB-7C6C-4BC8-AA9F-8EAEF757B423}" srcOrd="1" destOrd="0" parTransId="{9D52E84D-134D-4D6B-AEEB-AD756D54E8EA}" sibTransId="{835A4558-E224-4878-A407-0CE92C222273}"/>
    <dgm:cxn modelId="{1D244C17-13AA-425D-A3B9-C0CB59B20A65}" type="presOf" srcId="{A3ECDE1F-6755-4D94-8892-65E7921CCDF9}" destId="{B9008BA5-80F2-425B-8876-14DD36838C23}" srcOrd="0" destOrd="0" presId="urn:microsoft.com/office/officeart/2005/8/layout/hierarchy6"/>
    <dgm:cxn modelId="{FE1093EC-7F72-43D7-A840-7DD37617833D}" type="presParOf" srcId="{2617CB7B-CD6A-49E4-A56F-275923D4E6EE}" destId="{7D0B3219-A624-44FE-8DEC-95DE25E4BF1E}" srcOrd="0" destOrd="0" presId="urn:microsoft.com/office/officeart/2005/8/layout/hierarchy6"/>
    <dgm:cxn modelId="{803DB90B-30CA-4A85-9702-262345D3DAF2}" type="presParOf" srcId="{7D0B3219-A624-44FE-8DEC-95DE25E4BF1E}" destId="{9795218D-2EB6-47F8-A386-A9FCADA4B284}" srcOrd="0" destOrd="0" presId="urn:microsoft.com/office/officeart/2005/8/layout/hierarchy6"/>
    <dgm:cxn modelId="{0D31CD93-DCC1-48D8-B37C-D3FB99E6FF66}" type="presParOf" srcId="{9795218D-2EB6-47F8-A386-A9FCADA4B284}" destId="{82F9EA20-C60F-4601-BC64-F909C86364B2}" srcOrd="0" destOrd="0" presId="urn:microsoft.com/office/officeart/2005/8/layout/hierarchy6"/>
    <dgm:cxn modelId="{EB23C616-2482-42A2-AE0C-B64CF69D3C9A}" type="presParOf" srcId="{82F9EA20-C60F-4601-BC64-F909C86364B2}" destId="{B9008BA5-80F2-425B-8876-14DD36838C23}" srcOrd="0" destOrd="0" presId="urn:microsoft.com/office/officeart/2005/8/layout/hierarchy6"/>
    <dgm:cxn modelId="{D68D7320-24DD-45B0-B9F9-181A608CC746}" type="presParOf" srcId="{82F9EA20-C60F-4601-BC64-F909C86364B2}" destId="{561222D1-591B-4589-BEA0-4A69612D6B25}" srcOrd="1" destOrd="0" presId="urn:microsoft.com/office/officeart/2005/8/layout/hierarchy6"/>
    <dgm:cxn modelId="{7E084E23-4901-4F0E-85C8-6DA8C9310D87}" type="presParOf" srcId="{561222D1-591B-4589-BEA0-4A69612D6B25}" destId="{BDBD0519-B446-404E-9C14-E72FBFC3CE1F}" srcOrd="0" destOrd="0" presId="urn:microsoft.com/office/officeart/2005/8/layout/hierarchy6"/>
    <dgm:cxn modelId="{865B7BFA-1E19-42DB-BDCA-DBBAE370B151}" type="presParOf" srcId="{561222D1-591B-4589-BEA0-4A69612D6B25}" destId="{EFB52F53-DF14-489E-B130-24EC63FD52E8}" srcOrd="1" destOrd="0" presId="urn:microsoft.com/office/officeart/2005/8/layout/hierarchy6"/>
    <dgm:cxn modelId="{5B038755-0A4D-49C3-99F2-2B18B5E3782B}" type="presParOf" srcId="{EFB52F53-DF14-489E-B130-24EC63FD52E8}" destId="{EEE20A04-D45E-4BE0-AB09-07E184C84A51}" srcOrd="0" destOrd="0" presId="urn:microsoft.com/office/officeart/2005/8/layout/hierarchy6"/>
    <dgm:cxn modelId="{98D3A4C7-0B1A-4F04-801C-AFAF37C2A106}" type="presParOf" srcId="{EFB52F53-DF14-489E-B130-24EC63FD52E8}" destId="{8877DC20-EC3A-4BAF-9F1C-A5AAD0415D91}" srcOrd="1" destOrd="0" presId="urn:microsoft.com/office/officeart/2005/8/layout/hierarchy6"/>
    <dgm:cxn modelId="{92BF58D0-7A75-4517-9E70-7C3A8887BEF6}" type="presParOf" srcId="{561222D1-591B-4589-BEA0-4A69612D6B25}" destId="{1268179D-4D9C-4FAC-85F7-6874C5ABAEB7}" srcOrd="2" destOrd="0" presId="urn:microsoft.com/office/officeart/2005/8/layout/hierarchy6"/>
    <dgm:cxn modelId="{257921C0-6224-4A41-84C4-0AE51480D277}" type="presParOf" srcId="{561222D1-591B-4589-BEA0-4A69612D6B25}" destId="{571D0CC5-8B36-4E5C-AB0E-ECFB75392078}" srcOrd="3" destOrd="0" presId="urn:microsoft.com/office/officeart/2005/8/layout/hierarchy6"/>
    <dgm:cxn modelId="{2775EA17-4D61-4B8D-AAF4-5B992AF0681D}" type="presParOf" srcId="{571D0CC5-8B36-4E5C-AB0E-ECFB75392078}" destId="{53DC999E-9B5D-426A-B9F0-C841E0313B33}" srcOrd="0" destOrd="0" presId="urn:microsoft.com/office/officeart/2005/8/layout/hierarchy6"/>
    <dgm:cxn modelId="{56130168-E149-44C0-984D-3E26F235DED1}" type="presParOf" srcId="{571D0CC5-8B36-4E5C-AB0E-ECFB75392078}" destId="{B683F676-B7FA-4792-B23D-E9954AACB4F0}" srcOrd="1" destOrd="0" presId="urn:microsoft.com/office/officeart/2005/8/layout/hierarchy6"/>
    <dgm:cxn modelId="{669D1C13-C779-4954-AF7D-74B406CC23CB}" type="presParOf" srcId="{2617CB7B-CD6A-49E4-A56F-275923D4E6EE}" destId="{553A42DE-2DA5-402A-8DBF-21C5FE5A440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9477EE-FE21-4308-8AD8-C9780778C5F9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781261C1-583B-4C08-8852-B089241C32EE}">
      <dgm:prSet phldrT="[Text]" custT="1"/>
      <dgm:spPr/>
      <dgm:t>
        <a:bodyPr/>
        <a:lstStyle/>
        <a:p>
          <a:r>
            <a:rPr lang="en-US" sz="3600" b="1" dirty="0" smtClean="0">
              <a:latin typeface="Arial"/>
              <a:cs typeface="Arial"/>
            </a:rPr>
            <a:t>↑ </a:t>
          </a:r>
          <a:r>
            <a:rPr lang="en-GB" sz="3600" b="1" dirty="0" smtClean="0"/>
            <a:t>[Ca</a:t>
          </a:r>
          <a:r>
            <a:rPr lang="en-GB" sz="3600" b="1" baseline="30000" dirty="0" smtClean="0"/>
            <a:t>+2</a:t>
          </a:r>
          <a:r>
            <a:rPr lang="en-GB" sz="3600" b="1" dirty="0" smtClean="0"/>
            <a:t>]</a:t>
          </a:r>
          <a:r>
            <a:rPr lang="en-GB" sz="3600" b="1" baseline="-25000" dirty="0" err="1" smtClean="0"/>
            <a:t>i</a:t>
          </a:r>
          <a:endParaRPr lang="en-US" sz="2400" b="1" dirty="0"/>
        </a:p>
      </dgm:t>
    </dgm:pt>
    <dgm:pt modelId="{F09929F8-BE7C-4006-982E-B83834291319}" type="parTrans" cxnId="{C2A2AFB1-60B0-4F23-B8CF-F5F91EF5E927}">
      <dgm:prSet/>
      <dgm:spPr/>
      <dgm:t>
        <a:bodyPr/>
        <a:lstStyle/>
        <a:p>
          <a:endParaRPr lang="en-US" sz="2000" b="1"/>
        </a:p>
      </dgm:t>
    </dgm:pt>
    <dgm:pt modelId="{D1A9EBED-4AFB-4D91-8E14-5C216D4EF5F6}" type="sibTrans" cxnId="{C2A2AFB1-60B0-4F23-B8CF-F5F91EF5E927}">
      <dgm:prSet custT="1"/>
      <dgm:spPr/>
      <dgm:t>
        <a:bodyPr/>
        <a:lstStyle/>
        <a:p>
          <a:endParaRPr lang="en-US" sz="1600" b="1"/>
        </a:p>
      </dgm:t>
    </dgm:pt>
    <dgm:pt modelId="{9AF30944-6AFF-4CD4-8C64-57FA4EF2499D}">
      <dgm:prSet phldrT="[Text]" custT="1"/>
      <dgm:spPr/>
      <dgm:t>
        <a:bodyPr/>
        <a:lstStyle/>
        <a:p>
          <a:r>
            <a:rPr lang="en-GB" sz="2000" b="1" dirty="0" smtClean="0"/>
            <a:t>Phosphorylates Myosin head increasing the activity of ATPase</a:t>
          </a:r>
          <a:endParaRPr lang="en-US" sz="2000" b="1" dirty="0"/>
        </a:p>
      </dgm:t>
    </dgm:pt>
    <dgm:pt modelId="{E9348D91-EBC6-46F6-923B-85887EA1D2D5}" type="parTrans" cxnId="{42562B8C-D5DE-45A2-993F-7C67295316D9}">
      <dgm:prSet/>
      <dgm:spPr/>
      <dgm:t>
        <a:bodyPr/>
        <a:lstStyle/>
        <a:p>
          <a:endParaRPr lang="en-US" sz="2000" b="1"/>
        </a:p>
      </dgm:t>
    </dgm:pt>
    <dgm:pt modelId="{0CBD792C-56E2-41EC-9962-F54A98E5EFDD}" type="sibTrans" cxnId="{42562B8C-D5DE-45A2-993F-7C67295316D9}">
      <dgm:prSet custT="1"/>
      <dgm:spPr/>
      <dgm:t>
        <a:bodyPr/>
        <a:lstStyle/>
        <a:p>
          <a:endParaRPr lang="en-US" sz="1600" b="1"/>
        </a:p>
      </dgm:t>
    </dgm:pt>
    <dgm:pt modelId="{658B1728-5ED0-41B4-A4C6-2199835C9D4F}">
      <dgm:prSet custT="1"/>
      <dgm:spPr/>
      <dgm:t>
        <a:bodyPr/>
        <a:lstStyle/>
        <a:p>
          <a:r>
            <a:rPr lang="en-GB" sz="2000" b="1" dirty="0" smtClean="0"/>
            <a:t>Ca-</a:t>
          </a:r>
          <a:r>
            <a:rPr lang="en-GB" sz="2000" b="1" dirty="0" err="1" smtClean="0"/>
            <a:t>CaM</a:t>
          </a:r>
          <a:r>
            <a:rPr lang="en-GB" sz="2000" b="1" dirty="0" smtClean="0"/>
            <a:t> complex activates MLCK</a:t>
          </a:r>
          <a:endParaRPr lang="en-US" sz="2000" b="1" dirty="0"/>
        </a:p>
      </dgm:t>
    </dgm:pt>
    <dgm:pt modelId="{1BAE430E-3756-47E3-A028-4E50DAF1ECE6}" type="parTrans" cxnId="{EA7201E2-BB57-4138-8FB4-29E45BA23B18}">
      <dgm:prSet/>
      <dgm:spPr/>
      <dgm:t>
        <a:bodyPr/>
        <a:lstStyle/>
        <a:p>
          <a:endParaRPr lang="en-US" sz="2000" b="1"/>
        </a:p>
      </dgm:t>
    </dgm:pt>
    <dgm:pt modelId="{D1651D03-529C-4280-96C2-93C470D90F50}" type="sibTrans" cxnId="{EA7201E2-BB57-4138-8FB4-29E45BA23B18}">
      <dgm:prSet custT="1"/>
      <dgm:spPr/>
      <dgm:t>
        <a:bodyPr/>
        <a:lstStyle/>
        <a:p>
          <a:endParaRPr lang="en-US" sz="1600" b="1"/>
        </a:p>
      </dgm:t>
    </dgm:pt>
    <dgm:pt modelId="{7570FCD2-6E2B-4298-A079-5C21980AA684}">
      <dgm:prSet custT="1"/>
      <dgm:spPr/>
      <dgm:t>
        <a:bodyPr/>
        <a:lstStyle/>
        <a:p>
          <a:r>
            <a:rPr lang="en-GB" sz="2000" b="1" dirty="0" smtClean="0"/>
            <a:t>Ca</a:t>
          </a:r>
          <a:r>
            <a:rPr lang="en-GB" sz="2000" b="1" baseline="30000" dirty="0" smtClean="0"/>
            <a:t>+2 </a:t>
          </a:r>
          <a:r>
            <a:rPr lang="en-GB" sz="2000" b="1" dirty="0" smtClean="0"/>
            <a:t>binds to calmodulin</a:t>
          </a:r>
          <a:endParaRPr lang="en-US" sz="2000" b="1" dirty="0"/>
        </a:p>
      </dgm:t>
    </dgm:pt>
    <dgm:pt modelId="{08F09868-FB3D-4EBF-AE91-8C6A2FAE0F35}" type="parTrans" cxnId="{C442F555-4DE3-4F0B-A78F-9044F52D6FBD}">
      <dgm:prSet/>
      <dgm:spPr/>
      <dgm:t>
        <a:bodyPr/>
        <a:lstStyle/>
        <a:p>
          <a:endParaRPr lang="en-US" sz="2000" b="1"/>
        </a:p>
      </dgm:t>
    </dgm:pt>
    <dgm:pt modelId="{030E3908-A751-40FC-97A9-8ABC064B6AED}" type="sibTrans" cxnId="{C442F555-4DE3-4F0B-A78F-9044F52D6FBD}">
      <dgm:prSet custT="1"/>
      <dgm:spPr/>
      <dgm:t>
        <a:bodyPr/>
        <a:lstStyle/>
        <a:p>
          <a:endParaRPr lang="en-US" sz="1600" b="1"/>
        </a:p>
      </dgm:t>
    </dgm:pt>
    <dgm:pt modelId="{CAB53453-C244-49A5-ADAE-7DBDB96FA1DA}">
      <dgm:prSet custT="1"/>
      <dgm:spPr/>
      <dgm:t>
        <a:bodyPr/>
        <a:lstStyle/>
        <a:p>
          <a:r>
            <a:rPr lang="en-GB" sz="2000" b="1" dirty="0" smtClean="0"/>
            <a:t>Myosin head attaches to actin causing sliding of the filaments</a:t>
          </a:r>
          <a:endParaRPr lang="en-US" sz="2000" b="1" dirty="0"/>
        </a:p>
      </dgm:t>
    </dgm:pt>
    <dgm:pt modelId="{F9464DDB-8229-4782-97C6-ED70D3087915}" type="parTrans" cxnId="{84027F89-4186-4E20-A7CF-FC1DEDE7F527}">
      <dgm:prSet/>
      <dgm:spPr/>
      <dgm:t>
        <a:bodyPr/>
        <a:lstStyle/>
        <a:p>
          <a:endParaRPr lang="en-US" sz="2000" b="1"/>
        </a:p>
      </dgm:t>
    </dgm:pt>
    <dgm:pt modelId="{0AD94F88-10DB-49D6-9A58-E7FCB58C8B97}" type="sibTrans" cxnId="{84027F89-4186-4E20-A7CF-FC1DEDE7F527}">
      <dgm:prSet/>
      <dgm:spPr/>
      <dgm:t>
        <a:bodyPr/>
        <a:lstStyle/>
        <a:p>
          <a:endParaRPr lang="en-US" sz="2000" b="1"/>
        </a:p>
      </dgm:t>
    </dgm:pt>
    <dgm:pt modelId="{1FB0DCEF-7175-473A-8A1F-9728BC634541}" type="pres">
      <dgm:prSet presAssocID="{579477EE-FE21-4308-8AD8-C9780778C5F9}" presName="linearFlow" presStyleCnt="0">
        <dgm:presLayoutVars>
          <dgm:resizeHandles val="exact"/>
        </dgm:presLayoutVars>
      </dgm:prSet>
      <dgm:spPr/>
    </dgm:pt>
    <dgm:pt modelId="{B7A97658-BBA1-41B3-919B-B8D05ACF659E}" type="pres">
      <dgm:prSet presAssocID="{781261C1-583B-4C08-8852-B089241C32E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5BFB2-B8FB-490D-9D94-51A6BAFCE471}" type="pres">
      <dgm:prSet presAssocID="{D1A9EBED-4AFB-4D91-8E14-5C216D4EF5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4E404D4-6AC0-4FA8-887B-9099F04240A5}" type="pres">
      <dgm:prSet presAssocID="{D1A9EBED-4AFB-4D91-8E14-5C216D4EF5F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171D101-F187-431E-84A3-F0D9502A648F}" type="pres">
      <dgm:prSet presAssocID="{7570FCD2-6E2B-4298-A079-5C21980AA6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1C101-7B5F-45FD-9E27-2A7EB51F21A9}" type="pres">
      <dgm:prSet presAssocID="{030E3908-A751-40FC-97A9-8ABC064B6AE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B77497B-9A54-4933-86F1-B3C84A44DF6F}" type="pres">
      <dgm:prSet presAssocID="{030E3908-A751-40FC-97A9-8ABC064B6AE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4FEB9C6-1F6F-4EB6-BE3F-2DE45A8FD556}" type="pres">
      <dgm:prSet presAssocID="{658B1728-5ED0-41B4-A4C6-2199835C9D4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9E1B6-5FC4-43C2-A549-7FC39DA0BA73}" type="pres">
      <dgm:prSet presAssocID="{D1651D03-529C-4280-96C2-93C470D90F5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907BC5F2-B843-4A35-A793-9EF963EADA3B}" type="pres">
      <dgm:prSet presAssocID="{D1651D03-529C-4280-96C2-93C470D90F50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5068B46-0E58-4B8A-BE73-97DDD1B38565}" type="pres">
      <dgm:prSet presAssocID="{9AF30944-6AFF-4CD4-8C64-57FA4EF2499D}" presName="node" presStyleLbl="node1" presStyleIdx="3" presStyleCnt="5" custScaleY="99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68E30-B909-49A7-9AEC-431FA7F5F7E6}" type="pres">
      <dgm:prSet presAssocID="{0CBD792C-56E2-41EC-9962-F54A98E5EFD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9621210A-9ECD-493E-9CF5-0F78E78F274C}" type="pres">
      <dgm:prSet presAssocID="{0CBD792C-56E2-41EC-9962-F54A98E5EFD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F94F2CE-9D70-48D7-BC8A-A53898D49374}" type="pres">
      <dgm:prSet presAssocID="{CAB53453-C244-49A5-ADAE-7DBDB96FA1D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A40819-C0DE-41FC-A693-25B29C308143}" type="presOf" srcId="{7570FCD2-6E2B-4298-A079-5C21980AA684}" destId="{E171D101-F187-431E-84A3-F0D9502A648F}" srcOrd="0" destOrd="0" presId="urn:microsoft.com/office/officeart/2005/8/layout/process2"/>
    <dgm:cxn modelId="{253E2C8C-BFCB-4140-B0C2-0C6ECFC2F2D9}" type="presOf" srcId="{0CBD792C-56E2-41EC-9962-F54A98E5EFDD}" destId="{AA368E30-B909-49A7-9AEC-431FA7F5F7E6}" srcOrd="0" destOrd="0" presId="urn:microsoft.com/office/officeart/2005/8/layout/process2"/>
    <dgm:cxn modelId="{1DF2ED00-65AD-451B-8825-6BF308280862}" type="presOf" srcId="{D1651D03-529C-4280-96C2-93C470D90F50}" destId="{1DC9E1B6-5FC4-43C2-A549-7FC39DA0BA73}" srcOrd="0" destOrd="0" presId="urn:microsoft.com/office/officeart/2005/8/layout/process2"/>
    <dgm:cxn modelId="{0205CAE8-CBEB-4AE6-91F6-A7F9563563D2}" type="presOf" srcId="{D1A9EBED-4AFB-4D91-8E14-5C216D4EF5F6}" destId="{F805BFB2-B8FB-490D-9D94-51A6BAFCE471}" srcOrd="0" destOrd="0" presId="urn:microsoft.com/office/officeart/2005/8/layout/process2"/>
    <dgm:cxn modelId="{456E3561-1E30-4777-BBBA-7761413160F7}" type="presOf" srcId="{030E3908-A751-40FC-97A9-8ABC064B6AED}" destId="{9A21C101-7B5F-45FD-9E27-2A7EB51F21A9}" srcOrd="0" destOrd="0" presId="urn:microsoft.com/office/officeart/2005/8/layout/process2"/>
    <dgm:cxn modelId="{C442F555-4DE3-4F0B-A78F-9044F52D6FBD}" srcId="{579477EE-FE21-4308-8AD8-C9780778C5F9}" destId="{7570FCD2-6E2B-4298-A079-5C21980AA684}" srcOrd="1" destOrd="0" parTransId="{08F09868-FB3D-4EBF-AE91-8C6A2FAE0F35}" sibTransId="{030E3908-A751-40FC-97A9-8ABC064B6AED}"/>
    <dgm:cxn modelId="{EA7201E2-BB57-4138-8FB4-29E45BA23B18}" srcId="{579477EE-FE21-4308-8AD8-C9780778C5F9}" destId="{658B1728-5ED0-41B4-A4C6-2199835C9D4F}" srcOrd="2" destOrd="0" parTransId="{1BAE430E-3756-47E3-A028-4E50DAF1ECE6}" sibTransId="{D1651D03-529C-4280-96C2-93C470D90F50}"/>
    <dgm:cxn modelId="{8F382A9E-BB2D-46E6-8E11-70D6F76429A6}" type="presOf" srcId="{579477EE-FE21-4308-8AD8-C9780778C5F9}" destId="{1FB0DCEF-7175-473A-8A1F-9728BC634541}" srcOrd="0" destOrd="0" presId="urn:microsoft.com/office/officeart/2005/8/layout/process2"/>
    <dgm:cxn modelId="{9F4A51FB-D658-4BF3-BB84-046D6C1D3F83}" type="presOf" srcId="{658B1728-5ED0-41B4-A4C6-2199835C9D4F}" destId="{64FEB9C6-1F6F-4EB6-BE3F-2DE45A8FD556}" srcOrd="0" destOrd="0" presId="urn:microsoft.com/office/officeart/2005/8/layout/process2"/>
    <dgm:cxn modelId="{7207B7ED-0C8D-4F62-818D-6B176CFB5500}" type="presOf" srcId="{0CBD792C-56E2-41EC-9962-F54A98E5EFDD}" destId="{9621210A-9ECD-493E-9CF5-0F78E78F274C}" srcOrd="1" destOrd="0" presId="urn:microsoft.com/office/officeart/2005/8/layout/process2"/>
    <dgm:cxn modelId="{57E8DE67-2F51-4784-A5FC-746E94F3F36A}" type="presOf" srcId="{CAB53453-C244-49A5-ADAE-7DBDB96FA1DA}" destId="{0F94F2CE-9D70-48D7-BC8A-A53898D49374}" srcOrd="0" destOrd="0" presId="urn:microsoft.com/office/officeart/2005/8/layout/process2"/>
    <dgm:cxn modelId="{B880939C-F67A-44EE-A69A-668070A9B64F}" type="presOf" srcId="{D1A9EBED-4AFB-4D91-8E14-5C216D4EF5F6}" destId="{04E404D4-6AC0-4FA8-887B-9099F04240A5}" srcOrd="1" destOrd="0" presId="urn:microsoft.com/office/officeart/2005/8/layout/process2"/>
    <dgm:cxn modelId="{0A53D396-E4D3-4BEF-9CA3-9F889E1EBC3C}" type="presOf" srcId="{781261C1-583B-4C08-8852-B089241C32EE}" destId="{B7A97658-BBA1-41B3-919B-B8D05ACF659E}" srcOrd="0" destOrd="0" presId="urn:microsoft.com/office/officeart/2005/8/layout/process2"/>
    <dgm:cxn modelId="{62E382CA-E5D0-4FB8-BCDC-3C13C97B9EBC}" type="presOf" srcId="{9AF30944-6AFF-4CD4-8C64-57FA4EF2499D}" destId="{65068B46-0E58-4B8A-BE73-97DDD1B38565}" srcOrd="0" destOrd="0" presId="urn:microsoft.com/office/officeart/2005/8/layout/process2"/>
    <dgm:cxn modelId="{55C3E1D4-5353-4D36-B1DF-A79D922253C1}" type="presOf" srcId="{D1651D03-529C-4280-96C2-93C470D90F50}" destId="{907BC5F2-B843-4A35-A793-9EF963EADA3B}" srcOrd="1" destOrd="0" presId="urn:microsoft.com/office/officeart/2005/8/layout/process2"/>
    <dgm:cxn modelId="{84027F89-4186-4E20-A7CF-FC1DEDE7F527}" srcId="{579477EE-FE21-4308-8AD8-C9780778C5F9}" destId="{CAB53453-C244-49A5-ADAE-7DBDB96FA1DA}" srcOrd="4" destOrd="0" parTransId="{F9464DDB-8229-4782-97C6-ED70D3087915}" sibTransId="{0AD94F88-10DB-49D6-9A58-E7FCB58C8B97}"/>
    <dgm:cxn modelId="{C2A2AFB1-60B0-4F23-B8CF-F5F91EF5E927}" srcId="{579477EE-FE21-4308-8AD8-C9780778C5F9}" destId="{781261C1-583B-4C08-8852-B089241C32EE}" srcOrd="0" destOrd="0" parTransId="{F09929F8-BE7C-4006-982E-B83834291319}" sibTransId="{D1A9EBED-4AFB-4D91-8E14-5C216D4EF5F6}"/>
    <dgm:cxn modelId="{6A8D5A4C-0293-49CB-8332-378F0F0FA1C6}" type="presOf" srcId="{030E3908-A751-40FC-97A9-8ABC064B6AED}" destId="{AB77497B-9A54-4933-86F1-B3C84A44DF6F}" srcOrd="1" destOrd="0" presId="urn:microsoft.com/office/officeart/2005/8/layout/process2"/>
    <dgm:cxn modelId="{42562B8C-D5DE-45A2-993F-7C67295316D9}" srcId="{579477EE-FE21-4308-8AD8-C9780778C5F9}" destId="{9AF30944-6AFF-4CD4-8C64-57FA4EF2499D}" srcOrd="3" destOrd="0" parTransId="{E9348D91-EBC6-46F6-923B-85887EA1D2D5}" sibTransId="{0CBD792C-56E2-41EC-9962-F54A98E5EFDD}"/>
    <dgm:cxn modelId="{12E6ED98-BAD8-4C9F-BD92-825AC06552C3}" type="presParOf" srcId="{1FB0DCEF-7175-473A-8A1F-9728BC634541}" destId="{B7A97658-BBA1-41B3-919B-B8D05ACF659E}" srcOrd="0" destOrd="0" presId="urn:microsoft.com/office/officeart/2005/8/layout/process2"/>
    <dgm:cxn modelId="{CAA73FFB-3519-4879-B0DF-700F8945D060}" type="presParOf" srcId="{1FB0DCEF-7175-473A-8A1F-9728BC634541}" destId="{F805BFB2-B8FB-490D-9D94-51A6BAFCE471}" srcOrd="1" destOrd="0" presId="urn:microsoft.com/office/officeart/2005/8/layout/process2"/>
    <dgm:cxn modelId="{BD71A5C4-A7A0-47E6-B7E4-A80CA30266FF}" type="presParOf" srcId="{F805BFB2-B8FB-490D-9D94-51A6BAFCE471}" destId="{04E404D4-6AC0-4FA8-887B-9099F04240A5}" srcOrd="0" destOrd="0" presId="urn:microsoft.com/office/officeart/2005/8/layout/process2"/>
    <dgm:cxn modelId="{584E64D2-1F9E-4282-AB06-5F269876D5A4}" type="presParOf" srcId="{1FB0DCEF-7175-473A-8A1F-9728BC634541}" destId="{E171D101-F187-431E-84A3-F0D9502A648F}" srcOrd="2" destOrd="0" presId="urn:microsoft.com/office/officeart/2005/8/layout/process2"/>
    <dgm:cxn modelId="{2F85CF99-1A0D-4EC0-97FB-9A71D1077AE2}" type="presParOf" srcId="{1FB0DCEF-7175-473A-8A1F-9728BC634541}" destId="{9A21C101-7B5F-45FD-9E27-2A7EB51F21A9}" srcOrd="3" destOrd="0" presId="urn:microsoft.com/office/officeart/2005/8/layout/process2"/>
    <dgm:cxn modelId="{FF29172D-4157-4FF5-8C64-C5B661E55231}" type="presParOf" srcId="{9A21C101-7B5F-45FD-9E27-2A7EB51F21A9}" destId="{AB77497B-9A54-4933-86F1-B3C84A44DF6F}" srcOrd="0" destOrd="0" presId="urn:microsoft.com/office/officeart/2005/8/layout/process2"/>
    <dgm:cxn modelId="{587EE42F-BDF1-475B-BADB-3A27D83099CC}" type="presParOf" srcId="{1FB0DCEF-7175-473A-8A1F-9728BC634541}" destId="{64FEB9C6-1F6F-4EB6-BE3F-2DE45A8FD556}" srcOrd="4" destOrd="0" presId="urn:microsoft.com/office/officeart/2005/8/layout/process2"/>
    <dgm:cxn modelId="{0379EDA2-8A93-485B-87E6-B6CBD686AA7F}" type="presParOf" srcId="{1FB0DCEF-7175-473A-8A1F-9728BC634541}" destId="{1DC9E1B6-5FC4-43C2-A549-7FC39DA0BA73}" srcOrd="5" destOrd="0" presId="urn:microsoft.com/office/officeart/2005/8/layout/process2"/>
    <dgm:cxn modelId="{22257660-1719-43AC-B489-F528C05B1BFF}" type="presParOf" srcId="{1DC9E1B6-5FC4-43C2-A549-7FC39DA0BA73}" destId="{907BC5F2-B843-4A35-A793-9EF963EADA3B}" srcOrd="0" destOrd="0" presId="urn:microsoft.com/office/officeart/2005/8/layout/process2"/>
    <dgm:cxn modelId="{16388964-5B63-470D-BC45-5FEF6A6239AA}" type="presParOf" srcId="{1FB0DCEF-7175-473A-8A1F-9728BC634541}" destId="{65068B46-0E58-4B8A-BE73-97DDD1B38565}" srcOrd="6" destOrd="0" presId="urn:microsoft.com/office/officeart/2005/8/layout/process2"/>
    <dgm:cxn modelId="{40C05F4A-91F4-45B7-9EE0-D571C5E71EA2}" type="presParOf" srcId="{1FB0DCEF-7175-473A-8A1F-9728BC634541}" destId="{AA368E30-B909-49A7-9AEC-431FA7F5F7E6}" srcOrd="7" destOrd="0" presId="urn:microsoft.com/office/officeart/2005/8/layout/process2"/>
    <dgm:cxn modelId="{DC9F17C6-5FB1-4E51-A207-1333EE48A0CE}" type="presParOf" srcId="{AA368E30-B909-49A7-9AEC-431FA7F5F7E6}" destId="{9621210A-9ECD-493E-9CF5-0F78E78F274C}" srcOrd="0" destOrd="0" presId="urn:microsoft.com/office/officeart/2005/8/layout/process2"/>
    <dgm:cxn modelId="{61FFDDA9-BAD3-4787-8727-E4CA4512BC9B}" type="presParOf" srcId="{1FB0DCEF-7175-473A-8A1F-9728BC634541}" destId="{0F94F2CE-9D70-48D7-BC8A-A53898D49374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1C8346-3C9D-45F8-AAE8-F644A1EC0114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0A3C597-4512-42BD-AF99-6E3AD63C166A}">
      <dgm:prSet phldrT="[Text]"/>
      <dgm:spPr/>
      <dgm:t>
        <a:bodyPr/>
        <a:lstStyle/>
        <a:p>
          <a:r>
            <a:rPr lang="en-GB" b="1" dirty="0" smtClean="0"/>
            <a:t>Types of smooth muscle activity pattern</a:t>
          </a:r>
          <a:endParaRPr lang="en-US" b="1" dirty="0"/>
        </a:p>
      </dgm:t>
    </dgm:pt>
    <dgm:pt modelId="{0C58184C-C02C-4D49-B9FF-3B34039DDC05}" type="parTrans" cxnId="{FBD69563-52FA-49EE-8649-573B98001299}">
      <dgm:prSet/>
      <dgm:spPr/>
      <dgm:t>
        <a:bodyPr/>
        <a:lstStyle/>
        <a:p>
          <a:endParaRPr lang="en-US" b="1"/>
        </a:p>
      </dgm:t>
    </dgm:pt>
    <dgm:pt modelId="{C30A1A04-1E24-4D7B-B3F2-023A1B7B6730}" type="sibTrans" cxnId="{FBD69563-52FA-49EE-8649-573B98001299}">
      <dgm:prSet/>
      <dgm:spPr/>
      <dgm:t>
        <a:bodyPr/>
        <a:lstStyle/>
        <a:p>
          <a:endParaRPr lang="en-US" b="1"/>
        </a:p>
      </dgm:t>
    </dgm:pt>
    <dgm:pt modelId="{D3BB57B5-D701-4E24-8B93-4E6D8C2C46F4}">
      <dgm:prSet phldrT="[Text]"/>
      <dgm:spPr/>
      <dgm:t>
        <a:bodyPr/>
        <a:lstStyle/>
        <a:p>
          <a:r>
            <a:rPr lang="en-GB" b="1" dirty="0" smtClean="0"/>
            <a:t>Phasic  </a:t>
          </a:r>
          <a:endParaRPr lang="en-US" b="1" dirty="0"/>
        </a:p>
      </dgm:t>
    </dgm:pt>
    <dgm:pt modelId="{D113DFB0-CB58-4F04-A92E-2E264A12644D}" type="parTrans" cxnId="{E4D84E5F-CF95-4F89-B2A1-9EA92B2BAA9C}">
      <dgm:prSet/>
      <dgm:spPr/>
      <dgm:t>
        <a:bodyPr/>
        <a:lstStyle/>
        <a:p>
          <a:endParaRPr lang="en-US" b="1"/>
        </a:p>
      </dgm:t>
    </dgm:pt>
    <dgm:pt modelId="{2EF604C4-EAC1-4729-9F9C-13DCBD475F2C}" type="sibTrans" cxnId="{E4D84E5F-CF95-4F89-B2A1-9EA92B2BAA9C}">
      <dgm:prSet/>
      <dgm:spPr/>
      <dgm:t>
        <a:bodyPr/>
        <a:lstStyle/>
        <a:p>
          <a:endParaRPr lang="en-US" b="1"/>
        </a:p>
      </dgm:t>
    </dgm:pt>
    <dgm:pt modelId="{DAEC8DAD-688B-40BE-AB45-7696FA890531}">
      <dgm:prSet phldrT="[Text]"/>
      <dgm:spPr/>
      <dgm:t>
        <a:bodyPr/>
        <a:lstStyle/>
        <a:p>
          <a:r>
            <a:rPr lang="en-GB" b="1" dirty="0" smtClean="0"/>
            <a:t>Tonic</a:t>
          </a:r>
          <a:endParaRPr lang="en-US" b="1" dirty="0"/>
        </a:p>
      </dgm:t>
    </dgm:pt>
    <dgm:pt modelId="{57A709AF-9B34-4925-92DD-2833A662301C}" type="parTrans" cxnId="{F60E6345-2335-4261-9188-8D9447B36790}">
      <dgm:prSet/>
      <dgm:spPr/>
      <dgm:t>
        <a:bodyPr/>
        <a:lstStyle/>
        <a:p>
          <a:endParaRPr lang="en-US" b="1"/>
        </a:p>
      </dgm:t>
    </dgm:pt>
    <dgm:pt modelId="{F4E9E148-9702-44C9-9F5B-5896FB62532A}" type="sibTrans" cxnId="{F60E6345-2335-4261-9188-8D9447B36790}">
      <dgm:prSet/>
      <dgm:spPr/>
      <dgm:t>
        <a:bodyPr/>
        <a:lstStyle/>
        <a:p>
          <a:endParaRPr lang="en-US" b="1"/>
        </a:p>
      </dgm:t>
    </dgm:pt>
    <dgm:pt modelId="{9941AFA6-9FA4-4990-8726-B2482FA2C0CE}" type="pres">
      <dgm:prSet presAssocID="{8E1C8346-3C9D-45F8-AAE8-F644A1EC011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189139-37C8-4AA0-B59B-76F9EC42311E}" type="pres">
      <dgm:prSet presAssocID="{8E1C8346-3C9D-45F8-AAE8-F644A1EC0114}" presName="hierFlow" presStyleCnt="0"/>
      <dgm:spPr/>
    </dgm:pt>
    <dgm:pt modelId="{1FEFCEAC-B6B5-4516-BEC5-A0475B073556}" type="pres">
      <dgm:prSet presAssocID="{8E1C8346-3C9D-45F8-AAE8-F644A1EC011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22FF941-BA7C-4371-B00A-84E3CBDA6C22}" type="pres">
      <dgm:prSet presAssocID="{50A3C597-4512-42BD-AF99-6E3AD63C166A}" presName="Name14" presStyleCnt="0"/>
      <dgm:spPr/>
    </dgm:pt>
    <dgm:pt modelId="{D046A2A7-583B-4E44-8819-173FBBCD81B8}" type="pres">
      <dgm:prSet presAssocID="{50A3C597-4512-42BD-AF99-6E3AD63C166A}" presName="level1Shape" presStyleLbl="node0" presStyleIdx="0" presStyleCnt="1" custScaleX="2253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3109B-5353-4C03-B23A-FDEA46A96DB9}" type="pres">
      <dgm:prSet presAssocID="{50A3C597-4512-42BD-AF99-6E3AD63C166A}" presName="hierChild2" presStyleCnt="0"/>
      <dgm:spPr/>
    </dgm:pt>
    <dgm:pt modelId="{3F2E78A6-C646-4B2F-AD09-AC2824195694}" type="pres">
      <dgm:prSet presAssocID="{D113DFB0-CB58-4F04-A92E-2E264A12644D}" presName="Name19" presStyleLbl="parChTrans1D2" presStyleIdx="0" presStyleCnt="2"/>
      <dgm:spPr/>
      <dgm:t>
        <a:bodyPr/>
        <a:lstStyle/>
        <a:p>
          <a:endParaRPr lang="en-US"/>
        </a:p>
      </dgm:t>
    </dgm:pt>
    <dgm:pt modelId="{D53E1CED-939E-4CEA-9668-33E67C079181}" type="pres">
      <dgm:prSet presAssocID="{D3BB57B5-D701-4E24-8B93-4E6D8C2C46F4}" presName="Name21" presStyleCnt="0"/>
      <dgm:spPr/>
    </dgm:pt>
    <dgm:pt modelId="{B4E7A5BC-EE28-4481-A99B-36FF406CCC9F}" type="pres">
      <dgm:prSet presAssocID="{D3BB57B5-D701-4E24-8B93-4E6D8C2C46F4}" presName="level2Shape" presStyleLbl="node2" presStyleIdx="0" presStyleCnt="2" custScaleX="140321" custLinFactNeighborX="-48118"/>
      <dgm:spPr/>
      <dgm:t>
        <a:bodyPr/>
        <a:lstStyle/>
        <a:p>
          <a:endParaRPr lang="en-US"/>
        </a:p>
      </dgm:t>
    </dgm:pt>
    <dgm:pt modelId="{B014C17E-F461-422F-9A0B-DB606847567E}" type="pres">
      <dgm:prSet presAssocID="{D3BB57B5-D701-4E24-8B93-4E6D8C2C46F4}" presName="hierChild3" presStyleCnt="0"/>
      <dgm:spPr/>
    </dgm:pt>
    <dgm:pt modelId="{D04F8212-AA4D-4560-93A1-92E311DA24F4}" type="pres">
      <dgm:prSet presAssocID="{57A709AF-9B34-4925-92DD-2833A662301C}" presName="Name19" presStyleLbl="parChTrans1D2" presStyleIdx="1" presStyleCnt="2"/>
      <dgm:spPr/>
      <dgm:t>
        <a:bodyPr/>
        <a:lstStyle/>
        <a:p>
          <a:endParaRPr lang="en-US"/>
        </a:p>
      </dgm:t>
    </dgm:pt>
    <dgm:pt modelId="{201CA8AB-546D-4E5B-A5FF-37E6D4A7FFE0}" type="pres">
      <dgm:prSet presAssocID="{DAEC8DAD-688B-40BE-AB45-7696FA890531}" presName="Name21" presStyleCnt="0"/>
      <dgm:spPr/>
    </dgm:pt>
    <dgm:pt modelId="{941DC888-9AA8-4745-90D6-F70460A37EA0}" type="pres">
      <dgm:prSet presAssocID="{DAEC8DAD-688B-40BE-AB45-7696FA890531}" presName="level2Shape" presStyleLbl="node2" presStyleIdx="1" presStyleCnt="2" custScaleX="140321" custLinFactNeighborX="58920"/>
      <dgm:spPr/>
      <dgm:t>
        <a:bodyPr/>
        <a:lstStyle/>
        <a:p>
          <a:endParaRPr lang="en-US"/>
        </a:p>
      </dgm:t>
    </dgm:pt>
    <dgm:pt modelId="{05705049-BBB8-420F-A98B-6F8E9E2EA1D7}" type="pres">
      <dgm:prSet presAssocID="{DAEC8DAD-688B-40BE-AB45-7696FA890531}" presName="hierChild3" presStyleCnt="0"/>
      <dgm:spPr/>
    </dgm:pt>
    <dgm:pt modelId="{5CF3B4E4-129A-420B-8F12-218A1999CA04}" type="pres">
      <dgm:prSet presAssocID="{8E1C8346-3C9D-45F8-AAE8-F644A1EC0114}" presName="bgShapesFlow" presStyleCnt="0"/>
      <dgm:spPr/>
    </dgm:pt>
  </dgm:ptLst>
  <dgm:cxnLst>
    <dgm:cxn modelId="{A63A1D7B-DCBA-4206-96A3-8F0450A11BC9}" type="presOf" srcId="{DAEC8DAD-688B-40BE-AB45-7696FA890531}" destId="{941DC888-9AA8-4745-90D6-F70460A37EA0}" srcOrd="0" destOrd="0" presId="urn:microsoft.com/office/officeart/2005/8/layout/hierarchy6"/>
    <dgm:cxn modelId="{6335755D-0C94-4941-918C-D1F416C7B981}" type="presOf" srcId="{8E1C8346-3C9D-45F8-AAE8-F644A1EC0114}" destId="{9941AFA6-9FA4-4990-8726-B2482FA2C0CE}" srcOrd="0" destOrd="0" presId="urn:microsoft.com/office/officeart/2005/8/layout/hierarchy6"/>
    <dgm:cxn modelId="{E4D84E5F-CF95-4F89-B2A1-9EA92B2BAA9C}" srcId="{50A3C597-4512-42BD-AF99-6E3AD63C166A}" destId="{D3BB57B5-D701-4E24-8B93-4E6D8C2C46F4}" srcOrd="0" destOrd="0" parTransId="{D113DFB0-CB58-4F04-A92E-2E264A12644D}" sibTransId="{2EF604C4-EAC1-4729-9F9C-13DCBD475F2C}"/>
    <dgm:cxn modelId="{F60E6345-2335-4261-9188-8D9447B36790}" srcId="{50A3C597-4512-42BD-AF99-6E3AD63C166A}" destId="{DAEC8DAD-688B-40BE-AB45-7696FA890531}" srcOrd="1" destOrd="0" parTransId="{57A709AF-9B34-4925-92DD-2833A662301C}" sibTransId="{F4E9E148-9702-44C9-9F5B-5896FB62532A}"/>
    <dgm:cxn modelId="{42EE89AE-C270-49BE-8B99-078ABFAD2C27}" type="presOf" srcId="{D113DFB0-CB58-4F04-A92E-2E264A12644D}" destId="{3F2E78A6-C646-4B2F-AD09-AC2824195694}" srcOrd="0" destOrd="0" presId="urn:microsoft.com/office/officeart/2005/8/layout/hierarchy6"/>
    <dgm:cxn modelId="{FBD69563-52FA-49EE-8649-573B98001299}" srcId="{8E1C8346-3C9D-45F8-AAE8-F644A1EC0114}" destId="{50A3C597-4512-42BD-AF99-6E3AD63C166A}" srcOrd="0" destOrd="0" parTransId="{0C58184C-C02C-4D49-B9FF-3B34039DDC05}" sibTransId="{C30A1A04-1E24-4D7B-B3F2-023A1B7B6730}"/>
    <dgm:cxn modelId="{E8ACAA47-56C0-45EE-8A31-7B67978B1E01}" type="presOf" srcId="{57A709AF-9B34-4925-92DD-2833A662301C}" destId="{D04F8212-AA4D-4560-93A1-92E311DA24F4}" srcOrd="0" destOrd="0" presId="urn:microsoft.com/office/officeart/2005/8/layout/hierarchy6"/>
    <dgm:cxn modelId="{404D66E3-502D-422E-AECD-21AD9DE46847}" type="presOf" srcId="{D3BB57B5-D701-4E24-8B93-4E6D8C2C46F4}" destId="{B4E7A5BC-EE28-4481-A99B-36FF406CCC9F}" srcOrd="0" destOrd="0" presId="urn:microsoft.com/office/officeart/2005/8/layout/hierarchy6"/>
    <dgm:cxn modelId="{E42FE4C1-C35B-4293-ADB5-7913E4C96696}" type="presOf" srcId="{50A3C597-4512-42BD-AF99-6E3AD63C166A}" destId="{D046A2A7-583B-4E44-8819-173FBBCD81B8}" srcOrd="0" destOrd="0" presId="urn:microsoft.com/office/officeart/2005/8/layout/hierarchy6"/>
    <dgm:cxn modelId="{4A02466F-F9F8-45FE-B8AD-885FDA7D6D00}" type="presParOf" srcId="{9941AFA6-9FA4-4990-8726-B2482FA2C0CE}" destId="{92189139-37C8-4AA0-B59B-76F9EC42311E}" srcOrd="0" destOrd="0" presId="urn:microsoft.com/office/officeart/2005/8/layout/hierarchy6"/>
    <dgm:cxn modelId="{9631A63A-4FBD-4443-9C56-9932761E5C5D}" type="presParOf" srcId="{92189139-37C8-4AA0-B59B-76F9EC42311E}" destId="{1FEFCEAC-B6B5-4516-BEC5-A0475B073556}" srcOrd="0" destOrd="0" presId="urn:microsoft.com/office/officeart/2005/8/layout/hierarchy6"/>
    <dgm:cxn modelId="{CC94C945-E380-467A-8DA6-D2E48AB4DC34}" type="presParOf" srcId="{1FEFCEAC-B6B5-4516-BEC5-A0475B073556}" destId="{222FF941-BA7C-4371-B00A-84E3CBDA6C22}" srcOrd="0" destOrd="0" presId="urn:microsoft.com/office/officeart/2005/8/layout/hierarchy6"/>
    <dgm:cxn modelId="{DDE4B51D-DEC0-47B8-AC67-51F61E01F161}" type="presParOf" srcId="{222FF941-BA7C-4371-B00A-84E3CBDA6C22}" destId="{D046A2A7-583B-4E44-8819-173FBBCD81B8}" srcOrd="0" destOrd="0" presId="urn:microsoft.com/office/officeart/2005/8/layout/hierarchy6"/>
    <dgm:cxn modelId="{999A2BE0-817C-4AF7-B9B5-B8975549F228}" type="presParOf" srcId="{222FF941-BA7C-4371-B00A-84E3CBDA6C22}" destId="{0163109B-5353-4C03-B23A-FDEA46A96DB9}" srcOrd="1" destOrd="0" presId="urn:microsoft.com/office/officeart/2005/8/layout/hierarchy6"/>
    <dgm:cxn modelId="{8803FF93-3896-41E0-AE1C-9EC93A39E8E3}" type="presParOf" srcId="{0163109B-5353-4C03-B23A-FDEA46A96DB9}" destId="{3F2E78A6-C646-4B2F-AD09-AC2824195694}" srcOrd="0" destOrd="0" presId="urn:microsoft.com/office/officeart/2005/8/layout/hierarchy6"/>
    <dgm:cxn modelId="{0D93B0F8-38A7-4D49-BC03-F07639864CF6}" type="presParOf" srcId="{0163109B-5353-4C03-B23A-FDEA46A96DB9}" destId="{D53E1CED-939E-4CEA-9668-33E67C079181}" srcOrd="1" destOrd="0" presId="urn:microsoft.com/office/officeart/2005/8/layout/hierarchy6"/>
    <dgm:cxn modelId="{E21CB545-63E7-49E0-8116-867B1391119B}" type="presParOf" srcId="{D53E1CED-939E-4CEA-9668-33E67C079181}" destId="{B4E7A5BC-EE28-4481-A99B-36FF406CCC9F}" srcOrd="0" destOrd="0" presId="urn:microsoft.com/office/officeart/2005/8/layout/hierarchy6"/>
    <dgm:cxn modelId="{0F8483E3-D9E9-4774-AE3F-44AFF4FD3F3B}" type="presParOf" srcId="{D53E1CED-939E-4CEA-9668-33E67C079181}" destId="{B014C17E-F461-422F-9A0B-DB606847567E}" srcOrd="1" destOrd="0" presId="urn:microsoft.com/office/officeart/2005/8/layout/hierarchy6"/>
    <dgm:cxn modelId="{77E14493-3F15-4255-9C4D-843A2D8C8068}" type="presParOf" srcId="{0163109B-5353-4C03-B23A-FDEA46A96DB9}" destId="{D04F8212-AA4D-4560-93A1-92E311DA24F4}" srcOrd="2" destOrd="0" presId="urn:microsoft.com/office/officeart/2005/8/layout/hierarchy6"/>
    <dgm:cxn modelId="{A1FE28F6-B477-4BD9-8CF1-2FF8D76BF41A}" type="presParOf" srcId="{0163109B-5353-4C03-B23A-FDEA46A96DB9}" destId="{201CA8AB-546D-4E5B-A5FF-37E6D4A7FFE0}" srcOrd="3" destOrd="0" presId="urn:microsoft.com/office/officeart/2005/8/layout/hierarchy6"/>
    <dgm:cxn modelId="{F4C93168-9125-4AE8-806D-F11AD31BBD34}" type="presParOf" srcId="{201CA8AB-546D-4E5B-A5FF-37E6D4A7FFE0}" destId="{941DC888-9AA8-4745-90D6-F70460A37EA0}" srcOrd="0" destOrd="0" presId="urn:microsoft.com/office/officeart/2005/8/layout/hierarchy6"/>
    <dgm:cxn modelId="{5C8EFADF-2082-4D57-89C5-8F9FDD8D29D6}" type="presParOf" srcId="{201CA8AB-546D-4E5B-A5FF-37E6D4A7FFE0}" destId="{05705049-BBB8-420F-A98B-6F8E9E2EA1D7}" srcOrd="1" destOrd="0" presId="urn:microsoft.com/office/officeart/2005/8/layout/hierarchy6"/>
    <dgm:cxn modelId="{3DE0BD3B-08AF-4435-A577-D619AE0FFF6F}" type="presParOf" srcId="{9941AFA6-9FA4-4990-8726-B2482FA2C0CE}" destId="{5CF3B4E4-129A-420B-8F12-218A1999CA0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F16B46-818B-42BA-82F3-10EEB05DCEEC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080BE5-DDAE-4310-97CA-13E412D38B1B}">
      <dgm:prSet phldrT="[Text]"/>
      <dgm:spPr/>
      <dgm:t>
        <a:bodyPr/>
        <a:lstStyle/>
        <a:p>
          <a:r>
            <a:rPr lang="en-GB" b="1" dirty="0" smtClean="0"/>
            <a:t>Two basic types of electrical waves are seen in the GIT</a:t>
          </a:r>
          <a:endParaRPr lang="en-US" b="1" dirty="0"/>
        </a:p>
      </dgm:t>
    </dgm:pt>
    <dgm:pt modelId="{26E4A323-00A8-4AA9-8EE4-A7B69ECFA94F}" type="parTrans" cxnId="{87A86464-A66C-4475-B675-86A23EDD93A5}">
      <dgm:prSet/>
      <dgm:spPr/>
      <dgm:t>
        <a:bodyPr/>
        <a:lstStyle/>
        <a:p>
          <a:endParaRPr lang="en-US" b="1"/>
        </a:p>
      </dgm:t>
    </dgm:pt>
    <dgm:pt modelId="{F8483D80-A3AC-4A5D-96DB-76DF6830FCD1}" type="sibTrans" cxnId="{87A86464-A66C-4475-B675-86A23EDD93A5}">
      <dgm:prSet/>
      <dgm:spPr/>
      <dgm:t>
        <a:bodyPr/>
        <a:lstStyle/>
        <a:p>
          <a:endParaRPr lang="en-US" b="1"/>
        </a:p>
      </dgm:t>
    </dgm:pt>
    <dgm:pt modelId="{ABCF39E4-3033-4C16-B174-FD1CAD27BC37}">
      <dgm:prSet phldrT="[Text]"/>
      <dgm:spPr/>
      <dgm:t>
        <a:bodyPr/>
        <a:lstStyle/>
        <a:p>
          <a:r>
            <a:rPr lang="en-GB" b="1" dirty="0" smtClean="0"/>
            <a:t>Slow waves</a:t>
          </a:r>
          <a:endParaRPr lang="en-US" b="1" dirty="0"/>
        </a:p>
      </dgm:t>
    </dgm:pt>
    <dgm:pt modelId="{5AA03E97-65D3-4F5C-8372-9410C1F5C268}" type="parTrans" cxnId="{CE969A9B-30ED-47CC-AB1F-8450406914D3}">
      <dgm:prSet/>
      <dgm:spPr/>
      <dgm:t>
        <a:bodyPr/>
        <a:lstStyle/>
        <a:p>
          <a:endParaRPr lang="en-US" b="1"/>
        </a:p>
      </dgm:t>
    </dgm:pt>
    <dgm:pt modelId="{4DD5087E-4884-45DE-B252-DA1A7DEA5B8C}" type="sibTrans" cxnId="{CE969A9B-30ED-47CC-AB1F-8450406914D3}">
      <dgm:prSet/>
      <dgm:spPr/>
      <dgm:t>
        <a:bodyPr/>
        <a:lstStyle/>
        <a:p>
          <a:endParaRPr lang="en-US" b="1"/>
        </a:p>
      </dgm:t>
    </dgm:pt>
    <dgm:pt modelId="{64F57324-3058-45E7-A7BD-D241231CAECE}">
      <dgm:prSet phldrT="[Text]"/>
      <dgm:spPr/>
      <dgm:t>
        <a:bodyPr/>
        <a:lstStyle/>
        <a:p>
          <a:r>
            <a:rPr lang="en-GB" b="1" dirty="0" smtClean="0"/>
            <a:t>Spike potentials</a:t>
          </a:r>
          <a:endParaRPr lang="en-US" b="1" dirty="0"/>
        </a:p>
      </dgm:t>
    </dgm:pt>
    <dgm:pt modelId="{0225A0DE-675E-45B2-A2E3-156BF363AC68}" type="parTrans" cxnId="{1F34E510-68E5-47B1-AA6D-EC4C92D2B197}">
      <dgm:prSet/>
      <dgm:spPr/>
      <dgm:t>
        <a:bodyPr/>
        <a:lstStyle/>
        <a:p>
          <a:endParaRPr lang="en-US" b="1"/>
        </a:p>
      </dgm:t>
    </dgm:pt>
    <dgm:pt modelId="{2A0ADB32-68B0-481A-B32E-135BF8453D21}" type="sibTrans" cxnId="{1F34E510-68E5-47B1-AA6D-EC4C92D2B197}">
      <dgm:prSet/>
      <dgm:spPr/>
      <dgm:t>
        <a:bodyPr/>
        <a:lstStyle/>
        <a:p>
          <a:endParaRPr lang="en-US" b="1"/>
        </a:p>
      </dgm:t>
    </dgm:pt>
    <dgm:pt modelId="{D28AA473-2E82-454E-A454-1FB0610E7FF3}" type="pres">
      <dgm:prSet presAssocID="{A7F16B46-818B-42BA-82F3-10EEB05DCEE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817F2F-6087-4769-B9D5-08E53440A0A6}" type="pres">
      <dgm:prSet presAssocID="{A7F16B46-818B-42BA-82F3-10EEB05DCEEC}" presName="hierFlow" presStyleCnt="0"/>
      <dgm:spPr/>
    </dgm:pt>
    <dgm:pt modelId="{61332066-9A78-40B8-A920-C5FA0CAC69F3}" type="pres">
      <dgm:prSet presAssocID="{A7F16B46-818B-42BA-82F3-10EEB05DCEE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E776AB1-ABD7-4D32-8015-2A93AB631CDA}" type="pres">
      <dgm:prSet presAssocID="{7E080BE5-DDAE-4310-97CA-13E412D38B1B}" presName="Name14" presStyleCnt="0"/>
      <dgm:spPr/>
    </dgm:pt>
    <dgm:pt modelId="{4A2EAE9F-A822-4652-90A6-6305DC500661}" type="pres">
      <dgm:prSet presAssocID="{7E080BE5-DDAE-4310-97CA-13E412D38B1B}" presName="level1Shape" presStyleLbl="node0" presStyleIdx="0" presStyleCnt="1" custScaleX="2987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8105AF-31E0-492A-A673-5EB767368E39}" type="pres">
      <dgm:prSet presAssocID="{7E080BE5-DDAE-4310-97CA-13E412D38B1B}" presName="hierChild2" presStyleCnt="0"/>
      <dgm:spPr/>
    </dgm:pt>
    <dgm:pt modelId="{08B0A168-C75C-474B-B393-B91C560A5BE6}" type="pres">
      <dgm:prSet presAssocID="{5AA03E97-65D3-4F5C-8372-9410C1F5C26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7ED193CE-5BE9-47A4-8B19-DB3A297A1C5B}" type="pres">
      <dgm:prSet presAssocID="{ABCF39E4-3033-4C16-B174-FD1CAD27BC37}" presName="Name21" presStyleCnt="0"/>
      <dgm:spPr/>
    </dgm:pt>
    <dgm:pt modelId="{D3783BFC-8B58-4359-8034-EB5EA7612C1D}" type="pres">
      <dgm:prSet presAssocID="{ABCF39E4-3033-4C16-B174-FD1CAD27BC37}" presName="level2Shape" presStyleLbl="node2" presStyleIdx="0" presStyleCnt="2" custScaleX="116320" custLinFactNeighborX="-54672"/>
      <dgm:spPr/>
      <dgm:t>
        <a:bodyPr/>
        <a:lstStyle/>
        <a:p>
          <a:endParaRPr lang="en-US"/>
        </a:p>
      </dgm:t>
    </dgm:pt>
    <dgm:pt modelId="{2664D764-484E-426B-A07F-0066786741B6}" type="pres">
      <dgm:prSet presAssocID="{ABCF39E4-3033-4C16-B174-FD1CAD27BC37}" presName="hierChild3" presStyleCnt="0"/>
      <dgm:spPr/>
    </dgm:pt>
    <dgm:pt modelId="{A57F25E3-E37C-4495-884D-15C678724A97}" type="pres">
      <dgm:prSet presAssocID="{0225A0DE-675E-45B2-A2E3-156BF363AC68}" presName="Name19" presStyleLbl="parChTrans1D2" presStyleIdx="1" presStyleCnt="2"/>
      <dgm:spPr/>
      <dgm:t>
        <a:bodyPr/>
        <a:lstStyle/>
        <a:p>
          <a:endParaRPr lang="en-US"/>
        </a:p>
      </dgm:t>
    </dgm:pt>
    <dgm:pt modelId="{6BEA714A-39F3-4E61-9FE1-AA47F7176310}" type="pres">
      <dgm:prSet presAssocID="{64F57324-3058-45E7-A7BD-D241231CAECE}" presName="Name21" presStyleCnt="0"/>
      <dgm:spPr/>
    </dgm:pt>
    <dgm:pt modelId="{6E5E30A5-B69A-4739-80F4-E1AC83AE3944}" type="pres">
      <dgm:prSet presAssocID="{64F57324-3058-45E7-A7BD-D241231CAECE}" presName="level2Shape" presStyleLbl="node2" presStyleIdx="1" presStyleCnt="2" custScaleX="123687" custLinFactNeighborX="53600"/>
      <dgm:spPr/>
      <dgm:t>
        <a:bodyPr/>
        <a:lstStyle/>
        <a:p>
          <a:endParaRPr lang="en-US"/>
        </a:p>
      </dgm:t>
    </dgm:pt>
    <dgm:pt modelId="{64F6AE48-27F5-434F-8209-35DED2F64447}" type="pres">
      <dgm:prSet presAssocID="{64F57324-3058-45E7-A7BD-D241231CAECE}" presName="hierChild3" presStyleCnt="0"/>
      <dgm:spPr/>
    </dgm:pt>
    <dgm:pt modelId="{7A53B041-A9F5-40AD-8526-CD822725FC61}" type="pres">
      <dgm:prSet presAssocID="{A7F16B46-818B-42BA-82F3-10EEB05DCEEC}" presName="bgShapesFlow" presStyleCnt="0"/>
      <dgm:spPr/>
    </dgm:pt>
  </dgm:ptLst>
  <dgm:cxnLst>
    <dgm:cxn modelId="{CE969A9B-30ED-47CC-AB1F-8450406914D3}" srcId="{7E080BE5-DDAE-4310-97CA-13E412D38B1B}" destId="{ABCF39E4-3033-4C16-B174-FD1CAD27BC37}" srcOrd="0" destOrd="0" parTransId="{5AA03E97-65D3-4F5C-8372-9410C1F5C268}" sibTransId="{4DD5087E-4884-45DE-B252-DA1A7DEA5B8C}"/>
    <dgm:cxn modelId="{C3AC9E20-DA12-4F3D-949C-1B41CA216B4C}" type="presOf" srcId="{64F57324-3058-45E7-A7BD-D241231CAECE}" destId="{6E5E30A5-B69A-4739-80F4-E1AC83AE3944}" srcOrd="0" destOrd="0" presId="urn:microsoft.com/office/officeart/2005/8/layout/hierarchy6"/>
    <dgm:cxn modelId="{87A86464-A66C-4475-B675-86A23EDD93A5}" srcId="{A7F16B46-818B-42BA-82F3-10EEB05DCEEC}" destId="{7E080BE5-DDAE-4310-97CA-13E412D38B1B}" srcOrd="0" destOrd="0" parTransId="{26E4A323-00A8-4AA9-8EE4-A7B69ECFA94F}" sibTransId="{F8483D80-A3AC-4A5D-96DB-76DF6830FCD1}"/>
    <dgm:cxn modelId="{01BC90A3-43DC-46F2-BAB9-DA61C1D9305C}" type="presOf" srcId="{7E080BE5-DDAE-4310-97CA-13E412D38B1B}" destId="{4A2EAE9F-A822-4652-90A6-6305DC500661}" srcOrd="0" destOrd="0" presId="urn:microsoft.com/office/officeart/2005/8/layout/hierarchy6"/>
    <dgm:cxn modelId="{12157C79-AB5E-4508-B099-BB328BC1B8C9}" type="presOf" srcId="{A7F16B46-818B-42BA-82F3-10EEB05DCEEC}" destId="{D28AA473-2E82-454E-A454-1FB0610E7FF3}" srcOrd="0" destOrd="0" presId="urn:microsoft.com/office/officeart/2005/8/layout/hierarchy6"/>
    <dgm:cxn modelId="{A0C35F78-5683-447A-81DE-929AE80F036E}" type="presOf" srcId="{ABCF39E4-3033-4C16-B174-FD1CAD27BC37}" destId="{D3783BFC-8B58-4359-8034-EB5EA7612C1D}" srcOrd="0" destOrd="0" presId="urn:microsoft.com/office/officeart/2005/8/layout/hierarchy6"/>
    <dgm:cxn modelId="{1F34E510-68E5-47B1-AA6D-EC4C92D2B197}" srcId="{7E080BE5-DDAE-4310-97CA-13E412D38B1B}" destId="{64F57324-3058-45E7-A7BD-D241231CAECE}" srcOrd="1" destOrd="0" parTransId="{0225A0DE-675E-45B2-A2E3-156BF363AC68}" sibTransId="{2A0ADB32-68B0-481A-B32E-135BF8453D21}"/>
    <dgm:cxn modelId="{70E0D4F5-2B5B-4601-ADEF-222A0A8F3FE6}" type="presOf" srcId="{5AA03E97-65D3-4F5C-8372-9410C1F5C268}" destId="{08B0A168-C75C-474B-B393-B91C560A5BE6}" srcOrd="0" destOrd="0" presId="urn:microsoft.com/office/officeart/2005/8/layout/hierarchy6"/>
    <dgm:cxn modelId="{0F1E26F5-0C7D-4CBB-A4CA-7E0133E095A2}" type="presOf" srcId="{0225A0DE-675E-45B2-A2E3-156BF363AC68}" destId="{A57F25E3-E37C-4495-884D-15C678724A97}" srcOrd="0" destOrd="0" presId="urn:microsoft.com/office/officeart/2005/8/layout/hierarchy6"/>
    <dgm:cxn modelId="{6145366A-2C05-4A9D-8C92-4E9D43907C34}" type="presParOf" srcId="{D28AA473-2E82-454E-A454-1FB0610E7FF3}" destId="{E6817F2F-6087-4769-B9D5-08E53440A0A6}" srcOrd="0" destOrd="0" presId="urn:microsoft.com/office/officeart/2005/8/layout/hierarchy6"/>
    <dgm:cxn modelId="{25089E21-FAE8-40F0-8C4C-8E94EEDD0D15}" type="presParOf" srcId="{E6817F2F-6087-4769-B9D5-08E53440A0A6}" destId="{61332066-9A78-40B8-A920-C5FA0CAC69F3}" srcOrd="0" destOrd="0" presId="urn:microsoft.com/office/officeart/2005/8/layout/hierarchy6"/>
    <dgm:cxn modelId="{5E60957A-D2C1-460C-8092-4712464C4ECA}" type="presParOf" srcId="{61332066-9A78-40B8-A920-C5FA0CAC69F3}" destId="{3E776AB1-ABD7-4D32-8015-2A93AB631CDA}" srcOrd="0" destOrd="0" presId="urn:microsoft.com/office/officeart/2005/8/layout/hierarchy6"/>
    <dgm:cxn modelId="{81ECA586-5B8B-46D9-9199-9D9622EE024A}" type="presParOf" srcId="{3E776AB1-ABD7-4D32-8015-2A93AB631CDA}" destId="{4A2EAE9F-A822-4652-90A6-6305DC500661}" srcOrd="0" destOrd="0" presId="urn:microsoft.com/office/officeart/2005/8/layout/hierarchy6"/>
    <dgm:cxn modelId="{67C3323B-1131-4B33-9784-DA19E75FAD11}" type="presParOf" srcId="{3E776AB1-ABD7-4D32-8015-2A93AB631CDA}" destId="{218105AF-31E0-492A-A673-5EB767368E39}" srcOrd="1" destOrd="0" presId="urn:microsoft.com/office/officeart/2005/8/layout/hierarchy6"/>
    <dgm:cxn modelId="{6AB10AFB-371D-48E8-B787-891B28E7CF49}" type="presParOf" srcId="{218105AF-31E0-492A-A673-5EB767368E39}" destId="{08B0A168-C75C-474B-B393-B91C560A5BE6}" srcOrd="0" destOrd="0" presId="urn:microsoft.com/office/officeart/2005/8/layout/hierarchy6"/>
    <dgm:cxn modelId="{AE334E92-45F2-4D38-8DD6-1D687D4696EE}" type="presParOf" srcId="{218105AF-31E0-492A-A673-5EB767368E39}" destId="{7ED193CE-5BE9-47A4-8B19-DB3A297A1C5B}" srcOrd="1" destOrd="0" presId="urn:microsoft.com/office/officeart/2005/8/layout/hierarchy6"/>
    <dgm:cxn modelId="{B63A70BA-C03E-4F39-BD34-F302A4EEF077}" type="presParOf" srcId="{7ED193CE-5BE9-47A4-8B19-DB3A297A1C5B}" destId="{D3783BFC-8B58-4359-8034-EB5EA7612C1D}" srcOrd="0" destOrd="0" presId="urn:microsoft.com/office/officeart/2005/8/layout/hierarchy6"/>
    <dgm:cxn modelId="{6242950F-0761-42A8-ABBA-4DC581D6C610}" type="presParOf" srcId="{7ED193CE-5BE9-47A4-8B19-DB3A297A1C5B}" destId="{2664D764-484E-426B-A07F-0066786741B6}" srcOrd="1" destOrd="0" presId="urn:microsoft.com/office/officeart/2005/8/layout/hierarchy6"/>
    <dgm:cxn modelId="{96B0E4C0-0262-46DE-A0AE-32C359601121}" type="presParOf" srcId="{218105AF-31E0-492A-A673-5EB767368E39}" destId="{A57F25E3-E37C-4495-884D-15C678724A97}" srcOrd="2" destOrd="0" presId="urn:microsoft.com/office/officeart/2005/8/layout/hierarchy6"/>
    <dgm:cxn modelId="{7BA5DD2A-46EB-4E7F-8F6C-E284B8A28A92}" type="presParOf" srcId="{218105AF-31E0-492A-A673-5EB767368E39}" destId="{6BEA714A-39F3-4E61-9FE1-AA47F7176310}" srcOrd="3" destOrd="0" presId="urn:microsoft.com/office/officeart/2005/8/layout/hierarchy6"/>
    <dgm:cxn modelId="{0C8E3B98-3B34-40AC-A2D9-AA20FC7F8F85}" type="presParOf" srcId="{6BEA714A-39F3-4E61-9FE1-AA47F7176310}" destId="{6E5E30A5-B69A-4739-80F4-E1AC83AE3944}" srcOrd="0" destOrd="0" presId="urn:microsoft.com/office/officeart/2005/8/layout/hierarchy6"/>
    <dgm:cxn modelId="{86BD3D92-0A26-481E-A908-646EEB20AE18}" type="presParOf" srcId="{6BEA714A-39F3-4E61-9FE1-AA47F7176310}" destId="{64F6AE48-27F5-434F-8209-35DED2F64447}" srcOrd="1" destOrd="0" presId="urn:microsoft.com/office/officeart/2005/8/layout/hierarchy6"/>
    <dgm:cxn modelId="{1F001B10-25BA-4DD9-BA14-8CC117D2F955}" type="presParOf" srcId="{D28AA473-2E82-454E-A454-1FB0610E7FF3}" destId="{7A53B041-A9F5-40AD-8526-CD822725FC6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5CC3EF-4845-4BDA-9E62-61CC0D63727F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1C54EBC-DB17-4B65-9799-453149F0A436}">
      <dgm:prSet phldrT="[Text]"/>
      <dgm:spPr/>
      <dgm:t>
        <a:bodyPr/>
        <a:lstStyle/>
        <a:p>
          <a:r>
            <a:rPr lang="en-GB" b="1" dirty="0" smtClean="0"/>
            <a:t>Composed of 2 main plexuses</a:t>
          </a:r>
          <a:endParaRPr lang="en-US" b="1" dirty="0"/>
        </a:p>
      </dgm:t>
    </dgm:pt>
    <dgm:pt modelId="{A613284F-644B-460D-B4AA-C296B3E3BA30}" type="parTrans" cxnId="{4761803E-B021-4336-9E9D-A3E28A76F7AD}">
      <dgm:prSet/>
      <dgm:spPr/>
      <dgm:t>
        <a:bodyPr/>
        <a:lstStyle/>
        <a:p>
          <a:endParaRPr lang="en-US" b="1"/>
        </a:p>
      </dgm:t>
    </dgm:pt>
    <dgm:pt modelId="{F42F682F-EA4F-4635-A7DD-6508065F6B6F}" type="sibTrans" cxnId="{4761803E-B021-4336-9E9D-A3E28A76F7AD}">
      <dgm:prSet/>
      <dgm:spPr/>
      <dgm:t>
        <a:bodyPr/>
        <a:lstStyle/>
        <a:p>
          <a:endParaRPr lang="en-US" b="1"/>
        </a:p>
      </dgm:t>
    </dgm:pt>
    <dgm:pt modelId="{D15D25E1-061A-465C-992D-EB2C52ED1C7F}">
      <dgm:prSet phldrT="[Text]"/>
      <dgm:spPr/>
      <dgm:t>
        <a:bodyPr/>
        <a:lstStyle/>
        <a:p>
          <a:r>
            <a:rPr lang="en-GB" b="1" dirty="0" smtClean="0"/>
            <a:t>Myenteric</a:t>
          </a:r>
        </a:p>
        <a:p>
          <a:r>
            <a:rPr lang="en-GB" b="1" dirty="0" smtClean="0"/>
            <a:t>“</a:t>
          </a:r>
          <a:r>
            <a:rPr lang="en-GB" b="1" dirty="0" err="1" smtClean="0"/>
            <a:t>Auerbach’s</a:t>
          </a:r>
          <a:r>
            <a:rPr lang="en-GB" b="1" dirty="0" smtClean="0"/>
            <a:t>” Plexus</a:t>
          </a:r>
          <a:endParaRPr lang="en-US" b="1" dirty="0"/>
        </a:p>
      </dgm:t>
    </dgm:pt>
    <dgm:pt modelId="{4C824D4A-2DA9-4659-B399-6E4E3A29935F}" type="parTrans" cxnId="{FC7CB36D-A070-4226-95DA-A9ACE48309BF}">
      <dgm:prSet/>
      <dgm:spPr/>
      <dgm:t>
        <a:bodyPr/>
        <a:lstStyle/>
        <a:p>
          <a:endParaRPr lang="en-US" b="1"/>
        </a:p>
      </dgm:t>
    </dgm:pt>
    <dgm:pt modelId="{37759CB3-04E6-4CBB-A461-30C202005BF3}" type="sibTrans" cxnId="{FC7CB36D-A070-4226-95DA-A9ACE48309BF}">
      <dgm:prSet/>
      <dgm:spPr/>
      <dgm:t>
        <a:bodyPr/>
        <a:lstStyle/>
        <a:p>
          <a:endParaRPr lang="en-US" b="1"/>
        </a:p>
      </dgm:t>
    </dgm:pt>
    <dgm:pt modelId="{C5DD56EE-F870-4481-AA1D-63A4DAB1E3C5}">
      <dgm:prSet phldrT="[Text]"/>
      <dgm:spPr/>
      <dgm:t>
        <a:bodyPr/>
        <a:lstStyle/>
        <a:p>
          <a:r>
            <a:rPr lang="en-GB" b="1" dirty="0" smtClean="0"/>
            <a:t>Submucosal “Meissner’s” Plexus</a:t>
          </a:r>
          <a:endParaRPr lang="en-US" b="1" dirty="0"/>
        </a:p>
      </dgm:t>
    </dgm:pt>
    <dgm:pt modelId="{E40573A3-696B-4C1B-A8C2-89B917AC0D52}" type="parTrans" cxnId="{FC058F4A-127D-4031-AF45-9F9F3A880C26}">
      <dgm:prSet/>
      <dgm:spPr/>
      <dgm:t>
        <a:bodyPr/>
        <a:lstStyle/>
        <a:p>
          <a:endParaRPr lang="en-US" b="1"/>
        </a:p>
      </dgm:t>
    </dgm:pt>
    <dgm:pt modelId="{2D236763-1F1D-4D46-AFCD-78858F8BD4A7}" type="sibTrans" cxnId="{FC058F4A-127D-4031-AF45-9F9F3A880C26}">
      <dgm:prSet/>
      <dgm:spPr/>
      <dgm:t>
        <a:bodyPr/>
        <a:lstStyle/>
        <a:p>
          <a:endParaRPr lang="en-US" b="1"/>
        </a:p>
      </dgm:t>
    </dgm:pt>
    <dgm:pt modelId="{673EA50D-8AD0-4D7B-9008-0B79D610C9E2}" type="pres">
      <dgm:prSet presAssocID="{C85CC3EF-4845-4BDA-9E62-61CC0D63727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7EE3F7-224F-4BC5-9C14-84DC654527CB}" type="pres">
      <dgm:prSet presAssocID="{C85CC3EF-4845-4BDA-9E62-61CC0D63727F}" presName="hierFlow" presStyleCnt="0"/>
      <dgm:spPr/>
    </dgm:pt>
    <dgm:pt modelId="{3C28B5E8-D5F6-42AC-BE78-7D38DFDC421B}" type="pres">
      <dgm:prSet presAssocID="{C85CC3EF-4845-4BDA-9E62-61CC0D63727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B03AA1D-EB22-49B4-B554-1A49FB7F5A1C}" type="pres">
      <dgm:prSet presAssocID="{F1C54EBC-DB17-4B65-9799-453149F0A436}" presName="Name14" presStyleCnt="0"/>
      <dgm:spPr/>
    </dgm:pt>
    <dgm:pt modelId="{118D606E-A492-4790-BC86-9737181E7A0F}" type="pres">
      <dgm:prSet presAssocID="{F1C54EBC-DB17-4B65-9799-453149F0A436}" presName="level1Shape" presStyleLbl="node0" presStyleIdx="0" presStyleCnt="1" custScaleX="202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E39B42-39AD-411F-8925-FE0637D2E8F3}" type="pres">
      <dgm:prSet presAssocID="{F1C54EBC-DB17-4B65-9799-453149F0A436}" presName="hierChild2" presStyleCnt="0"/>
      <dgm:spPr/>
    </dgm:pt>
    <dgm:pt modelId="{E77B4C44-0909-4107-B80D-AEFD00E0FD39}" type="pres">
      <dgm:prSet presAssocID="{4C824D4A-2DA9-4659-B399-6E4E3A29935F}" presName="Name19" presStyleLbl="parChTrans1D2" presStyleIdx="0" presStyleCnt="2"/>
      <dgm:spPr/>
      <dgm:t>
        <a:bodyPr/>
        <a:lstStyle/>
        <a:p>
          <a:endParaRPr lang="en-US"/>
        </a:p>
      </dgm:t>
    </dgm:pt>
    <dgm:pt modelId="{F4F48D3D-8BC7-413D-B070-E241AA0DC2C3}" type="pres">
      <dgm:prSet presAssocID="{D15D25E1-061A-465C-992D-EB2C52ED1C7F}" presName="Name21" presStyleCnt="0"/>
      <dgm:spPr/>
    </dgm:pt>
    <dgm:pt modelId="{8B1664E3-6EBF-4D1C-B9E0-3869A7F0D0F2}" type="pres">
      <dgm:prSet presAssocID="{D15D25E1-061A-465C-992D-EB2C52ED1C7F}" presName="level2Shape" presStyleLbl="node2" presStyleIdx="0" presStyleCnt="2" custScaleX="159552" custLinFactNeighborX="-59996"/>
      <dgm:spPr/>
      <dgm:t>
        <a:bodyPr/>
        <a:lstStyle/>
        <a:p>
          <a:endParaRPr lang="en-US"/>
        </a:p>
      </dgm:t>
    </dgm:pt>
    <dgm:pt modelId="{60A62CE2-52E9-434B-8C64-A553A0874A0A}" type="pres">
      <dgm:prSet presAssocID="{D15D25E1-061A-465C-992D-EB2C52ED1C7F}" presName="hierChild3" presStyleCnt="0"/>
      <dgm:spPr/>
    </dgm:pt>
    <dgm:pt modelId="{9C6D4A64-B0CC-4F8F-8DA3-CEEFC4296737}" type="pres">
      <dgm:prSet presAssocID="{E40573A3-696B-4C1B-A8C2-89B917AC0D52}" presName="Name19" presStyleLbl="parChTrans1D2" presStyleIdx="1" presStyleCnt="2"/>
      <dgm:spPr/>
      <dgm:t>
        <a:bodyPr/>
        <a:lstStyle/>
        <a:p>
          <a:endParaRPr lang="en-US"/>
        </a:p>
      </dgm:t>
    </dgm:pt>
    <dgm:pt modelId="{81410180-9F38-4EC8-B164-D58B04B036D8}" type="pres">
      <dgm:prSet presAssocID="{C5DD56EE-F870-4481-AA1D-63A4DAB1E3C5}" presName="Name21" presStyleCnt="0"/>
      <dgm:spPr/>
    </dgm:pt>
    <dgm:pt modelId="{72DDC158-3F58-4FFB-B1F6-BB5369191398}" type="pres">
      <dgm:prSet presAssocID="{C5DD56EE-F870-4481-AA1D-63A4DAB1E3C5}" presName="level2Shape" presStyleLbl="node2" presStyleIdx="1" presStyleCnt="2" custScaleX="177961" custLinFactNeighborX="64524"/>
      <dgm:spPr/>
      <dgm:t>
        <a:bodyPr/>
        <a:lstStyle/>
        <a:p>
          <a:endParaRPr lang="en-US"/>
        </a:p>
      </dgm:t>
    </dgm:pt>
    <dgm:pt modelId="{5292262C-83E8-469C-B965-EC39D690889D}" type="pres">
      <dgm:prSet presAssocID="{C5DD56EE-F870-4481-AA1D-63A4DAB1E3C5}" presName="hierChild3" presStyleCnt="0"/>
      <dgm:spPr/>
    </dgm:pt>
    <dgm:pt modelId="{17BC6704-8B52-449E-AF2A-EE5FB408AF51}" type="pres">
      <dgm:prSet presAssocID="{C85CC3EF-4845-4BDA-9E62-61CC0D63727F}" presName="bgShapesFlow" presStyleCnt="0"/>
      <dgm:spPr/>
    </dgm:pt>
  </dgm:ptLst>
  <dgm:cxnLst>
    <dgm:cxn modelId="{FC058F4A-127D-4031-AF45-9F9F3A880C26}" srcId="{F1C54EBC-DB17-4B65-9799-453149F0A436}" destId="{C5DD56EE-F870-4481-AA1D-63A4DAB1E3C5}" srcOrd="1" destOrd="0" parTransId="{E40573A3-696B-4C1B-A8C2-89B917AC0D52}" sibTransId="{2D236763-1F1D-4D46-AFCD-78858F8BD4A7}"/>
    <dgm:cxn modelId="{17EB74DE-F988-4C5D-89F1-00A8A58C7C6F}" type="presOf" srcId="{E40573A3-696B-4C1B-A8C2-89B917AC0D52}" destId="{9C6D4A64-B0CC-4F8F-8DA3-CEEFC4296737}" srcOrd="0" destOrd="0" presId="urn:microsoft.com/office/officeart/2005/8/layout/hierarchy6"/>
    <dgm:cxn modelId="{0EC29CD9-E478-4A22-AEDE-DC5ED9620B18}" type="presOf" srcId="{C85CC3EF-4845-4BDA-9E62-61CC0D63727F}" destId="{673EA50D-8AD0-4D7B-9008-0B79D610C9E2}" srcOrd="0" destOrd="0" presId="urn:microsoft.com/office/officeart/2005/8/layout/hierarchy6"/>
    <dgm:cxn modelId="{477F8E2C-A3ED-4193-9B7D-F4C624D31338}" type="presOf" srcId="{F1C54EBC-DB17-4B65-9799-453149F0A436}" destId="{118D606E-A492-4790-BC86-9737181E7A0F}" srcOrd="0" destOrd="0" presId="urn:microsoft.com/office/officeart/2005/8/layout/hierarchy6"/>
    <dgm:cxn modelId="{FC7CB36D-A070-4226-95DA-A9ACE48309BF}" srcId="{F1C54EBC-DB17-4B65-9799-453149F0A436}" destId="{D15D25E1-061A-465C-992D-EB2C52ED1C7F}" srcOrd="0" destOrd="0" parTransId="{4C824D4A-2DA9-4659-B399-6E4E3A29935F}" sibTransId="{37759CB3-04E6-4CBB-A461-30C202005BF3}"/>
    <dgm:cxn modelId="{4761803E-B021-4336-9E9D-A3E28A76F7AD}" srcId="{C85CC3EF-4845-4BDA-9E62-61CC0D63727F}" destId="{F1C54EBC-DB17-4B65-9799-453149F0A436}" srcOrd="0" destOrd="0" parTransId="{A613284F-644B-460D-B4AA-C296B3E3BA30}" sibTransId="{F42F682F-EA4F-4635-A7DD-6508065F6B6F}"/>
    <dgm:cxn modelId="{53480376-026F-449A-841C-A7D6A3BA445A}" type="presOf" srcId="{C5DD56EE-F870-4481-AA1D-63A4DAB1E3C5}" destId="{72DDC158-3F58-4FFB-B1F6-BB5369191398}" srcOrd="0" destOrd="0" presId="urn:microsoft.com/office/officeart/2005/8/layout/hierarchy6"/>
    <dgm:cxn modelId="{D05A6A78-7CDF-47D3-A382-E8C5322A6504}" type="presOf" srcId="{D15D25E1-061A-465C-992D-EB2C52ED1C7F}" destId="{8B1664E3-6EBF-4D1C-B9E0-3869A7F0D0F2}" srcOrd="0" destOrd="0" presId="urn:microsoft.com/office/officeart/2005/8/layout/hierarchy6"/>
    <dgm:cxn modelId="{9739071A-F265-41AB-BE2A-C9166F5269FE}" type="presOf" srcId="{4C824D4A-2DA9-4659-B399-6E4E3A29935F}" destId="{E77B4C44-0909-4107-B80D-AEFD00E0FD39}" srcOrd="0" destOrd="0" presId="urn:microsoft.com/office/officeart/2005/8/layout/hierarchy6"/>
    <dgm:cxn modelId="{434D3A86-29F7-44FF-ABF8-0CECC2E9D8EA}" type="presParOf" srcId="{673EA50D-8AD0-4D7B-9008-0B79D610C9E2}" destId="{BE7EE3F7-224F-4BC5-9C14-84DC654527CB}" srcOrd="0" destOrd="0" presId="urn:microsoft.com/office/officeart/2005/8/layout/hierarchy6"/>
    <dgm:cxn modelId="{A18BAE51-B02A-454D-969E-CD4464F76D3A}" type="presParOf" srcId="{BE7EE3F7-224F-4BC5-9C14-84DC654527CB}" destId="{3C28B5E8-D5F6-42AC-BE78-7D38DFDC421B}" srcOrd="0" destOrd="0" presId="urn:microsoft.com/office/officeart/2005/8/layout/hierarchy6"/>
    <dgm:cxn modelId="{E518F43B-0ACF-46E3-878F-15BFB44E8121}" type="presParOf" srcId="{3C28B5E8-D5F6-42AC-BE78-7D38DFDC421B}" destId="{9B03AA1D-EB22-49B4-B554-1A49FB7F5A1C}" srcOrd="0" destOrd="0" presId="urn:microsoft.com/office/officeart/2005/8/layout/hierarchy6"/>
    <dgm:cxn modelId="{B3A24C88-CB36-46DA-B59B-7186341D17B3}" type="presParOf" srcId="{9B03AA1D-EB22-49B4-B554-1A49FB7F5A1C}" destId="{118D606E-A492-4790-BC86-9737181E7A0F}" srcOrd="0" destOrd="0" presId="urn:microsoft.com/office/officeart/2005/8/layout/hierarchy6"/>
    <dgm:cxn modelId="{FDD71E01-A4F7-424C-8412-915FB75C2A72}" type="presParOf" srcId="{9B03AA1D-EB22-49B4-B554-1A49FB7F5A1C}" destId="{1AE39B42-39AD-411F-8925-FE0637D2E8F3}" srcOrd="1" destOrd="0" presId="urn:microsoft.com/office/officeart/2005/8/layout/hierarchy6"/>
    <dgm:cxn modelId="{BF215A68-438B-4856-8C7C-A8D706BC71D5}" type="presParOf" srcId="{1AE39B42-39AD-411F-8925-FE0637D2E8F3}" destId="{E77B4C44-0909-4107-B80D-AEFD00E0FD39}" srcOrd="0" destOrd="0" presId="urn:microsoft.com/office/officeart/2005/8/layout/hierarchy6"/>
    <dgm:cxn modelId="{7C89EFCA-1E87-4AC0-8F44-69C3EE86B4CC}" type="presParOf" srcId="{1AE39B42-39AD-411F-8925-FE0637D2E8F3}" destId="{F4F48D3D-8BC7-413D-B070-E241AA0DC2C3}" srcOrd="1" destOrd="0" presId="urn:microsoft.com/office/officeart/2005/8/layout/hierarchy6"/>
    <dgm:cxn modelId="{FE1CC31B-BA99-4945-836A-962709A7B0D6}" type="presParOf" srcId="{F4F48D3D-8BC7-413D-B070-E241AA0DC2C3}" destId="{8B1664E3-6EBF-4D1C-B9E0-3869A7F0D0F2}" srcOrd="0" destOrd="0" presId="urn:microsoft.com/office/officeart/2005/8/layout/hierarchy6"/>
    <dgm:cxn modelId="{2D0B71AC-A76E-40AF-92EC-95977464789E}" type="presParOf" srcId="{F4F48D3D-8BC7-413D-B070-E241AA0DC2C3}" destId="{60A62CE2-52E9-434B-8C64-A553A0874A0A}" srcOrd="1" destOrd="0" presId="urn:microsoft.com/office/officeart/2005/8/layout/hierarchy6"/>
    <dgm:cxn modelId="{03B8376F-A0A2-4E7E-A2B2-DB0C89860744}" type="presParOf" srcId="{1AE39B42-39AD-411F-8925-FE0637D2E8F3}" destId="{9C6D4A64-B0CC-4F8F-8DA3-CEEFC4296737}" srcOrd="2" destOrd="0" presId="urn:microsoft.com/office/officeart/2005/8/layout/hierarchy6"/>
    <dgm:cxn modelId="{9B8B55F6-E5A6-4663-A72C-C8FE4CF9BACB}" type="presParOf" srcId="{1AE39B42-39AD-411F-8925-FE0637D2E8F3}" destId="{81410180-9F38-4EC8-B164-D58B04B036D8}" srcOrd="3" destOrd="0" presId="urn:microsoft.com/office/officeart/2005/8/layout/hierarchy6"/>
    <dgm:cxn modelId="{023C517D-4A5A-457D-A483-96F90F68A1D4}" type="presParOf" srcId="{81410180-9F38-4EC8-B164-D58B04B036D8}" destId="{72DDC158-3F58-4FFB-B1F6-BB5369191398}" srcOrd="0" destOrd="0" presId="urn:microsoft.com/office/officeart/2005/8/layout/hierarchy6"/>
    <dgm:cxn modelId="{8CC5A635-7458-4B00-9D64-9CBB94DC3B63}" type="presParOf" srcId="{81410180-9F38-4EC8-B164-D58B04B036D8}" destId="{5292262C-83E8-469C-B965-EC39D690889D}" srcOrd="1" destOrd="0" presId="urn:microsoft.com/office/officeart/2005/8/layout/hierarchy6"/>
    <dgm:cxn modelId="{6449024C-9F57-4571-9D5E-1FE9997E27D7}" type="presParOf" srcId="{673EA50D-8AD0-4D7B-9008-0B79D610C9E2}" destId="{17BC6704-8B52-449E-AF2A-EE5FB408AF5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1F2B51-5C20-4860-B823-A3299F401BA4}" type="doc">
      <dgm:prSet loTypeId="urn:microsoft.com/office/officeart/2005/8/layout/hierarchy6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E89504-C87E-49DB-BB08-E11B9F838FD9}">
      <dgm:prSet phldrT="[Text]" custT="1"/>
      <dgm:spPr/>
      <dgm:t>
        <a:bodyPr/>
        <a:lstStyle/>
        <a:p>
          <a:r>
            <a:rPr lang="en-GB" sz="2400" b="1" dirty="0" smtClean="0"/>
            <a:t>3 types of reflexes</a:t>
          </a:r>
          <a:endParaRPr lang="en-US" sz="2400" b="1" dirty="0"/>
        </a:p>
      </dgm:t>
    </dgm:pt>
    <dgm:pt modelId="{7F70B269-CFBF-49EC-AD91-E8127272FE6F}" type="parTrans" cxnId="{E55F28DB-E8F8-4546-8B13-77F9D623C639}">
      <dgm:prSet/>
      <dgm:spPr/>
      <dgm:t>
        <a:bodyPr/>
        <a:lstStyle/>
        <a:p>
          <a:endParaRPr lang="en-US" sz="2000" b="1"/>
        </a:p>
      </dgm:t>
    </dgm:pt>
    <dgm:pt modelId="{1F242B59-08E9-44A8-9BD1-1C282B759DEC}" type="sibTrans" cxnId="{E55F28DB-E8F8-4546-8B13-77F9D623C639}">
      <dgm:prSet/>
      <dgm:spPr/>
      <dgm:t>
        <a:bodyPr/>
        <a:lstStyle/>
        <a:p>
          <a:endParaRPr lang="en-US" sz="2000" b="1"/>
        </a:p>
      </dgm:t>
    </dgm:pt>
    <dgm:pt modelId="{794165A6-80B1-47C0-A4BD-0DBB2EACE135}">
      <dgm:prSet phldrT="[Text]" custT="1"/>
      <dgm:spPr/>
      <dgm:t>
        <a:bodyPr/>
        <a:lstStyle/>
        <a:p>
          <a:r>
            <a:rPr lang="en-GB" sz="2400" b="1" dirty="0" smtClean="0"/>
            <a:t>Integrated within the ENS</a:t>
          </a:r>
          <a:endParaRPr lang="en-US" sz="2400" b="1" dirty="0"/>
        </a:p>
      </dgm:t>
    </dgm:pt>
    <dgm:pt modelId="{8D3DF005-6E48-4B12-ACF5-E174B7FF13B7}" type="parTrans" cxnId="{58F0302B-1EA7-4DFB-8955-02C54AE6898A}">
      <dgm:prSet/>
      <dgm:spPr/>
      <dgm:t>
        <a:bodyPr/>
        <a:lstStyle/>
        <a:p>
          <a:endParaRPr lang="en-US" sz="2000" b="1"/>
        </a:p>
      </dgm:t>
    </dgm:pt>
    <dgm:pt modelId="{7C3F4872-7AEF-41FC-88BF-7906C84E8B26}" type="sibTrans" cxnId="{58F0302B-1EA7-4DFB-8955-02C54AE6898A}">
      <dgm:prSet/>
      <dgm:spPr/>
      <dgm:t>
        <a:bodyPr/>
        <a:lstStyle/>
        <a:p>
          <a:endParaRPr lang="en-US" sz="2000" b="1"/>
        </a:p>
      </dgm:t>
    </dgm:pt>
    <dgm:pt modelId="{35460605-AE90-4C5E-96AD-B82F751B7EBA}">
      <dgm:prSet phldrT="[Text]" custT="1"/>
      <dgm:spPr/>
      <dgm:t>
        <a:bodyPr/>
        <a:lstStyle/>
        <a:p>
          <a:r>
            <a:rPr lang="en-GB" sz="2400" b="1" dirty="0" smtClean="0"/>
            <a:t>Integrated at Sympathetic ganglia </a:t>
          </a:r>
          <a:endParaRPr lang="en-US" sz="2400" b="1" dirty="0"/>
        </a:p>
      </dgm:t>
    </dgm:pt>
    <dgm:pt modelId="{FD7FA546-A1C6-4B79-8967-78BA75194205}" type="parTrans" cxnId="{975B8740-1F22-47B0-A897-A1C2F4612AB7}">
      <dgm:prSet/>
      <dgm:spPr/>
      <dgm:t>
        <a:bodyPr/>
        <a:lstStyle/>
        <a:p>
          <a:endParaRPr lang="en-US" sz="2000" b="1"/>
        </a:p>
      </dgm:t>
    </dgm:pt>
    <dgm:pt modelId="{D5C5C2A9-FFBE-44EB-8649-2D310564BD1B}" type="sibTrans" cxnId="{975B8740-1F22-47B0-A897-A1C2F4612AB7}">
      <dgm:prSet/>
      <dgm:spPr/>
      <dgm:t>
        <a:bodyPr/>
        <a:lstStyle/>
        <a:p>
          <a:endParaRPr lang="en-US" sz="2000" b="1"/>
        </a:p>
      </dgm:t>
    </dgm:pt>
    <dgm:pt modelId="{41C1BB65-5E4E-4A00-919F-157BB927234E}">
      <dgm:prSet custT="1"/>
      <dgm:spPr/>
      <dgm:t>
        <a:bodyPr/>
        <a:lstStyle/>
        <a:p>
          <a:r>
            <a:rPr lang="en-GB" sz="2400" b="1" dirty="0" smtClean="0"/>
            <a:t>Integrated at spinal cord/brain stem</a:t>
          </a:r>
          <a:endParaRPr lang="en-US" sz="2400" b="1" dirty="0"/>
        </a:p>
      </dgm:t>
    </dgm:pt>
    <dgm:pt modelId="{9FF4A39A-9591-4829-A934-7700F0BD3CB4}" type="parTrans" cxnId="{672BC23A-A971-4634-A125-1998D8B7416B}">
      <dgm:prSet/>
      <dgm:spPr/>
      <dgm:t>
        <a:bodyPr/>
        <a:lstStyle/>
        <a:p>
          <a:endParaRPr lang="en-US" sz="2000" b="1"/>
        </a:p>
      </dgm:t>
    </dgm:pt>
    <dgm:pt modelId="{6638CB5A-E032-439A-84F8-E96E30E8299A}" type="sibTrans" cxnId="{672BC23A-A971-4634-A125-1998D8B7416B}">
      <dgm:prSet/>
      <dgm:spPr/>
      <dgm:t>
        <a:bodyPr/>
        <a:lstStyle/>
        <a:p>
          <a:endParaRPr lang="en-US" sz="2000" b="1"/>
        </a:p>
      </dgm:t>
    </dgm:pt>
    <dgm:pt modelId="{F8860597-15FF-4567-86C3-C820CE7EF824}" type="pres">
      <dgm:prSet presAssocID="{681F2B51-5C20-4860-B823-A3299F401BA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4BC9FC-5CB5-4B9F-98DD-1EC21B5519CE}" type="pres">
      <dgm:prSet presAssocID="{681F2B51-5C20-4860-B823-A3299F401BA4}" presName="hierFlow" presStyleCnt="0"/>
      <dgm:spPr/>
    </dgm:pt>
    <dgm:pt modelId="{C746B196-5284-4BDB-9EC2-DA7CA9F9B581}" type="pres">
      <dgm:prSet presAssocID="{681F2B51-5C20-4860-B823-A3299F401BA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AD96A87-BCF1-42A0-A409-EFC77BEEDA80}" type="pres">
      <dgm:prSet presAssocID="{79E89504-C87E-49DB-BB08-E11B9F838FD9}" presName="Name14" presStyleCnt="0"/>
      <dgm:spPr/>
    </dgm:pt>
    <dgm:pt modelId="{686F2861-48A0-4AE9-932E-FFE9A31A12E0}" type="pres">
      <dgm:prSet presAssocID="{79E89504-C87E-49DB-BB08-E11B9F838FD9}" presName="level1Shape" presStyleLbl="node0" presStyleIdx="0" presStyleCnt="1" custScaleX="184630" custScaleY="611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1321F0-B724-4DEC-8039-1D7FC607E55C}" type="pres">
      <dgm:prSet presAssocID="{79E89504-C87E-49DB-BB08-E11B9F838FD9}" presName="hierChild2" presStyleCnt="0"/>
      <dgm:spPr/>
    </dgm:pt>
    <dgm:pt modelId="{002B9498-9C2C-42C1-9567-C38184393FE1}" type="pres">
      <dgm:prSet presAssocID="{8D3DF005-6E48-4B12-ACF5-E174B7FF13B7}" presName="Name19" presStyleLbl="parChTrans1D2" presStyleIdx="0" presStyleCnt="3"/>
      <dgm:spPr/>
      <dgm:t>
        <a:bodyPr/>
        <a:lstStyle/>
        <a:p>
          <a:endParaRPr lang="en-US"/>
        </a:p>
      </dgm:t>
    </dgm:pt>
    <dgm:pt modelId="{D29880D5-E19B-4A1E-9E28-2A73441F6E28}" type="pres">
      <dgm:prSet presAssocID="{794165A6-80B1-47C0-A4BD-0DBB2EACE135}" presName="Name21" presStyleCnt="0"/>
      <dgm:spPr/>
    </dgm:pt>
    <dgm:pt modelId="{052E5EAE-C0EF-4057-863F-8A5A5AA42B23}" type="pres">
      <dgm:prSet presAssocID="{794165A6-80B1-47C0-A4BD-0DBB2EACE135}" presName="level2Shape" presStyleLbl="node2" presStyleIdx="0" presStyleCnt="3"/>
      <dgm:spPr/>
      <dgm:t>
        <a:bodyPr/>
        <a:lstStyle/>
        <a:p>
          <a:endParaRPr lang="en-US"/>
        </a:p>
      </dgm:t>
    </dgm:pt>
    <dgm:pt modelId="{42B894B7-EC2E-4383-95EF-A928BD5B7DC6}" type="pres">
      <dgm:prSet presAssocID="{794165A6-80B1-47C0-A4BD-0DBB2EACE135}" presName="hierChild3" presStyleCnt="0"/>
      <dgm:spPr/>
    </dgm:pt>
    <dgm:pt modelId="{DB8732DE-9439-412D-9327-2A5C1A636EDB}" type="pres">
      <dgm:prSet presAssocID="{FD7FA546-A1C6-4B79-8967-78BA75194205}" presName="Name19" presStyleLbl="parChTrans1D2" presStyleIdx="1" presStyleCnt="3"/>
      <dgm:spPr/>
      <dgm:t>
        <a:bodyPr/>
        <a:lstStyle/>
        <a:p>
          <a:endParaRPr lang="en-US"/>
        </a:p>
      </dgm:t>
    </dgm:pt>
    <dgm:pt modelId="{D7CE2724-6167-4A4D-B674-11E3F48990D7}" type="pres">
      <dgm:prSet presAssocID="{35460605-AE90-4C5E-96AD-B82F751B7EBA}" presName="Name21" presStyleCnt="0"/>
      <dgm:spPr/>
    </dgm:pt>
    <dgm:pt modelId="{5BF666D9-9189-4C1D-864E-373319C1E600}" type="pres">
      <dgm:prSet presAssocID="{35460605-AE90-4C5E-96AD-B82F751B7EBA}" presName="level2Shape" presStyleLbl="node2" presStyleIdx="1" presStyleCnt="3"/>
      <dgm:spPr/>
      <dgm:t>
        <a:bodyPr/>
        <a:lstStyle/>
        <a:p>
          <a:endParaRPr lang="en-US"/>
        </a:p>
      </dgm:t>
    </dgm:pt>
    <dgm:pt modelId="{43BCBBB1-A65B-4B3B-8335-4AC40936AE29}" type="pres">
      <dgm:prSet presAssocID="{35460605-AE90-4C5E-96AD-B82F751B7EBA}" presName="hierChild3" presStyleCnt="0"/>
      <dgm:spPr/>
    </dgm:pt>
    <dgm:pt modelId="{B4F28F8D-3762-4B78-958C-0BAC3F28851A}" type="pres">
      <dgm:prSet presAssocID="{9FF4A39A-9591-4829-A934-7700F0BD3CB4}" presName="Name19" presStyleLbl="parChTrans1D2" presStyleIdx="2" presStyleCnt="3"/>
      <dgm:spPr/>
      <dgm:t>
        <a:bodyPr/>
        <a:lstStyle/>
        <a:p>
          <a:endParaRPr lang="en-US"/>
        </a:p>
      </dgm:t>
    </dgm:pt>
    <dgm:pt modelId="{2C0B7D7A-AA00-4761-B60A-99D1EE32EF4A}" type="pres">
      <dgm:prSet presAssocID="{41C1BB65-5E4E-4A00-919F-157BB927234E}" presName="Name21" presStyleCnt="0"/>
      <dgm:spPr/>
    </dgm:pt>
    <dgm:pt modelId="{1407423E-63E5-4B8E-BC4D-211AEB413422}" type="pres">
      <dgm:prSet presAssocID="{41C1BB65-5E4E-4A00-919F-157BB927234E}" presName="level2Shape" presStyleLbl="node2" presStyleIdx="2" presStyleCnt="3"/>
      <dgm:spPr/>
      <dgm:t>
        <a:bodyPr/>
        <a:lstStyle/>
        <a:p>
          <a:endParaRPr lang="en-US"/>
        </a:p>
      </dgm:t>
    </dgm:pt>
    <dgm:pt modelId="{17FFE018-313C-4FB4-9EF1-725C83AB3029}" type="pres">
      <dgm:prSet presAssocID="{41C1BB65-5E4E-4A00-919F-157BB927234E}" presName="hierChild3" presStyleCnt="0"/>
      <dgm:spPr/>
    </dgm:pt>
    <dgm:pt modelId="{07EA4BE0-EDE9-4F7F-AD1A-781942664223}" type="pres">
      <dgm:prSet presAssocID="{681F2B51-5C20-4860-B823-A3299F401BA4}" presName="bgShapesFlow" presStyleCnt="0"/>
      <dgm:spPr/>
    </dgm:pt>
  </dgm:ptLst>
  <dgm:cxnLst>
    <dgm:cxn modelId="{3BA90D52-A82E-49DA-AC64-8D8A5CAF91CD}" type="presOf" srcId="{41C1BB65-5E4E-4A00-919F-157BB927234E}" destId="{1407423E-63E5-4B8E-BC4D-211AEB413422}" srcOrd="0" destOrd="0" presId="urn:microsoft.com/office/officeart/2005/8/layout/hierarchy6"/>
    <dgm:cxn modelId="{672BC23A-A971-4634-A125-1998D8B7416B}" srcId="{79E89504-C87E-49DB-BB08-E11B9F838FD9}" destId="{41C1BB65-5E4E-4A00-919F-157BB927234E}" srcOrd="2" destOrd="0" parTransId="{9FF4A39A-9591-4829-A934-7700F0BD3CB4}" sibTransId="{6638CB5A-E032-439A-84F8-E96E30E8299A}"/>
    <dgm:cxn modelId="{D65E36D4-DCAE-4387-A382-3B9055ACE286}" type="presOf" srcId="{9FF4A39A-9591-4829-A934-7700F0BD3CB4}" destId="{B4F28F8D-3762-4B78-958C-0BAC3F28851A}" srcOrd="0" destOrd="0" presId="urn:microsoft.com/office/officeart/2005/8/layout/hierarchy6"/>
    <dgm:cxn modelId="{4FE2D886-85CE-4C3D-A6DB-9AA8CD96D72B}" type="presOf" srcId="{681F2B51-5C20-4860-B823-A3299F401BA4}" destId="{F8860597-15FF-4567-86C3-C820CE7EF824}" srcOrd="0" destOrd="0" presId="urn:microsoft.com/office/officeart/2005/8/layout/hierarchy6"/>
    <dgm:cxn modelId="{626E4113-ABF0-4BE4-A587-31F6B95F9DFD}" type="presOf" srcId="{794165A6-80B1-47C0-A4BD-0DBB2EACE135}" destId="{052E5EAE-C0EF-4057-863F-8A5A5AA42B23}" srcOrd="0" destOrd="0" presId="urn:microsoft.com/office/officeart/2005/8/layout/hierarchy6"/>
    <dgm:cxn modelId="{E55F28DB-E8F8-4546-8B13-77F9D623C639}" srcId="{681F2B51-5C20-4860-B823-A3299F401BA4}" destId="{79E89504-C87E-49DB-BB08-E11B9F838FD9}" srcOrd="0" destOrd="0" parTransId="{7F70B269-CFBF-49EC-AD91-E8127272FE6F}" sibTransId="{1F242B59-08E9-44A8-9BD1-1C282B759DEC}"/>
    <dgm:cxn modelId="{A59E2002-2D7A-49D2-9382-E7D333BAE0BA}" type="presOf" srcId="{FD7FA546-A1C6-4B79-8967-78BA75194205}" destId="{DB8732DE-9439-412D-9327-2A5C1A636EDB}" srcOrd="0" destOrd="0" presId="urn:microsoft.com/office/officeart/2005/8/layout/hierarchy6"/>
    <dgm:cxn modelId="{975B8740-1F22-47B0-A897-A1C2F4612AB7}" srcId="{79E89504-C87E-49DB-BB08-E11B9F838FD9}" destId="{35460605-AE90-4C5E-96AD-B82F751B7EBA}" srcOrd="1" destOrd="0" parTransId="{FD7FA546-A1C6-4B79-8967-78BA75194205}" sibTransId="{D5C5C2A9-FFBE-44EB-8649-2D310564BD1B}"/>
    <dgm:cxn modelId="{43469770-E393-4205-A72F-A2B7359D89F6}" type="presOf" srcId="{79E89504-C87E-49DB-BB08-E11B9F838FD9}" destId="{686F2861-48A0-4AE9-932E-FFE9A31A12E0}" srcOrd="0" destOrd="0" presId="urn:microsoft.com/office/officeart/2005/8/layout/hierarchy6"/>
    <dgm:cxn modelId="{58F0302B-1EA7-4DFB-8955-02C54AE6898A}" srcId="{79E89504-C87E-49DB-BB08-E11B9F838FD9}" destId="{794165A6-80B1-47C0-A4BD-0DBB2EACE135}" srcOrd="0" destOrd="0" parTransId="{8D3DF005-6E48-4B12-ACF5-E174B7FF13B7}" sibTransId="{7C3F4872-7AEF-41FC-88BF-7906C84E8B26}"/>
    <dgm:cxn modelId="{B7C2E036-2E96-4A89-A12A-E1E4857D170E}" type="presOf" srcId="{35460605-AE90-4C5E-96AD-B82F751B7EBA}" destId="{5BF666D9-9189-4C1D-864E-373319C1E600}" srcOrd="0" destOrd="0" presId="urn:microsoft.com/office/officeart/2005/8/layout/hierarchy6"/>
    <dgm:cxn modelId="{C265B42A-B1CB-4F91-8CE5-A6E0C753C764}" type="presOf" srcId="{8D3DF005-6E48-4B12-ACF5-E174B7FF13B7}" destId="{002B9498-9C2C-42C1-9567-C38184393FE1}" srcOrd="0" destOrd="0" presId="urn:microsoft.com/office/officeart/2005/8/layout/hierarchy6"/>
    <dgm:cxn modelId="{F5BB94EA-F398-4967-B4C1-15505EC7E35A}" type="presParOf" srcId="{F8860597-15FF-4567-86C3-C820CE7EF824}" destId="{B64BC9FC-5CB5-4B9F-98DD-1EC21B5519CE}" srcOrd="0" destOrd="0" presId="urn:microsoft.com/office/officeart/2005/8/layout/hierarchy6"/>
    <dgm:cxn modelId="{D6280C0C-D9F8-4359-88D1-BB5345CF4CE5}" type="presParOf" srcId="{B64BC9FC-5CB5-4B9F-98DD-1EC21B5519CE}" destId="{C746B196-5284-4BDB-9EC2-DA7CA9F9B581}" srcOrd="0" destOrd="0" presId="urn:microsoft.com/office/officeart/2005/8/layout/hierarchy6"/>
    <dgm:cxn modelId="{AFA05B3A-3FC8-48F0-B529-656313F9F1AA}" type="presParOf" srcId="{C746B196-5284-4BDB-9EC2-DA7CA9F9B581}" destId="{CAD96A87-BCF1-42A0-A409-EFC77BEEDA80}" srcOrd="0" destOrd="0" presId="urn:microsoft.com/office/officeart/2005/8/layout/hierarchy6"/>
    <dgm:cxn modelId="{0A17104D-B502-45AE-84CE-58AA9754B723}" type="presParOf" srcId="{CAD96A87-BCF1-42A0-A409-EFC77BEEDA80}" destId="{686F2861-48A0-4AE9-932E-FFE9A31A12E0}" srcOrd="0" destOrd="0" presId="urn:microsoft.com/office/officeart/2005/8/layout/hierarchy6"/>
    <dgm:cxn modelId="{CC6BC161-8294-4FD6-B7EB-67B47D44C090}" type="presParOf" srcId="{CAD96A87-BCF1-42A0-A409-EFC77BEEDA80}" destId="{531321F0-B724-4DEC-8039-1D7FC607E55C}" srcOrd="1" destOrd="0" presId="urn:microsoft.com/office/officeart/2005/8/layout/hierarchy6"/>
    <dgm:cxn modelId="{990A41E4-C6B9-44C2-BBA8-43FF55FF171D}" type="presParOf" srcId="{531321F0-B724-4DEC-8039-1D7FC607E55C}" destId="{002B9498-9C2C-42C1-9567-C38184393FE1}" srcOrd="0" destOrd="0" presId="urn:microsoft.com/office/officeart/2005/8/layout/hierarchy6"/>
    <dgm:cxn modelId="{D1C6CE8C-C6EF-474C-9D19-83217AEE69A0}" type="presParOf" srcId="{531321F0-B724-4DEC-8039-1D7FC607E55C}" destId="{D29880D5-E19B-4A1E-9E28-2A73441F6E28}" srcOrd="1" destOrd="0" presId="urn:microsoft.com/office/officeart/2005/8/layout/hierarchy6"/>
    <dgm:cxn modelId="{CEE08AC0-8567-41EA-B8A8-92746941DF19}" type="presParOf" srcId="{D29880D5-E19B-4A1E-9E28-2A73441F6E28}" destId="{052E5EAE-C0EF-4057-863F-8A5A5AA42B23}" srcOrd="0" destOrd="0" presId="urn:microsoft.com/office/officeart/2005/8/layout/hierarchy6"/>
    <dgm:cxn modelId="{535A62FE-6FDD-4E7F-91C2-5B4C72C64FCD}" type="presParOf" srcId="{D29880D5-E19B-4A1E-9E28-2A73441F6E28}" destId="{42B894B7-EC2E-4383-95EF-A928BD5B7DC6}" srcOrd="1" destOrd="0" presId="urn:microsoft.com/office/officeart/2005/8/layout/hierarchy6"/>
    <dgm:cxn modelId="{5E4430B2-FE73-48B4-BCC3-CF740C747553}" type="presParOf" srcId="{531321F0-B724-4DEC-8039-1D7FC607E55C}" destId="{DB8732DE-9439-412D-9327-2A5C1A636EDB}" srcOrd="2" destOrd="0" presId="urn:microsoft.com/office/officeart/2005/8/layout/hierarchy6"/>
    <dgm:cxn modelId="{374808F0-F524-4251-875F-95BD3E673C20}" type="presParOf" srcId="{531321F0-B724-4DEC-8039-1D7FC607E55C}" destId="{D7CE2724-6167-4A4D-B674-11E3F48990D7}" srcOrd="3" destOrd="0" presId="urn:microsoft.com/office/officeart/2005/8/layout/hierarchy6"/>
    <dgm:cxn modelId="{1B127568-9160-4AD0-8D27-864D8130B607}" type="presParOf" srcId="{D7CE2724-6167-4A4D-B674-11E3F48990D7}" destId="{5BF666D9-9189-4C1D-864E-373319C1E600}" srcOrd="0" destOrd="0" presId="urn:microsoft.com/office/officeart/2005/8/layout/hierarchy6"/>
    <dgm:cxn modelId="{53EBC5CB-CB1C-4344-A7EA-153CA49DB5E8}" type="presParOf" srcId="{D7CE2724-6167-4A4D-B674-11E3F48990D7}" destId="{43BCBBB1-A65B-4B3B-8335-4AC40936AE29}" srcOrd="1" destOrd="0" presId="urn:microsoft.com/office/officeart/2005/8/layout/hierarchy6"/>
    <dgm:cxn modelId="{5F564518-FD6A-47C2-ACBC-A871B09977F9}" type="presParOf" srcId="{531321F0-B724-4DEC-8039-1D7FC607E55C}" destId="{B4F28F8D-3762-4B78-958C-0BAC3F28851A}" srcOrd="4" destOrd="0" presId="urn:microsoft.com/office/officeart/2005/8/layout/hierarchy6"/>
    <dgm:cxn modelId="{6FBC0A2E-CFA0-4617-B0E9-47F7BD4097ED}" type="presParOf" srcId="{531321F0-B724-4DEC-8039-1D7FC607E55C}" destId="{2C0B7D7A-AA00-4761-B60A-99D1EE32EF4A}" srcOrd="5" destOrd="0" presId="urn:microsoft.com/office/officeart/2005/8/layout/hierarchy6"/>
    <dgm:cxn modelId="{463EDECF-2110-4359-BB81-49A1F002CBCD}" type="presParOf" srcId="{2C0B7D7A-AA00-4761-B60A-99D1EE32EF4A}" destId="{1407423E-63E5-4B8E-BC4D-211AEB413422}" srcOrd="0" destOrd="0" presId="urn:microsoft.com/office/officeart/2005/8/layout/hierarchy6"/>
    <dgm:cxn modelId="{44BC4A37-6F51-41F5-AF91-1742F0222C81}" type="presParOf" srcId="{2C0B7D7A-AA00-4761-B60A-99D1EE32EF4A}" destId="{17FFE018-313C-4FB4-9EF1-725C83AB3029}" srcOrd="1" destOrd="0" presId="urn:microsoft.com/office/officeart/2005/8/layout/hierarchy6"/>
    <dgm:cxn modelId="{CC6BB051-89B6-40BD-B48D-6431FC9F0F45}" type="presParOf" srcId="{F8860597-15FF-4567-86C3-C820CE7EF824}" destId="{07EA4BE0-EDE9-4F7F-AD1A-78194266422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4ED5FE-678D-44FF-8434-82D2C3451AE9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07E07F-CE5B-4877-A479-410FA33355B6}">
      <dgm:prSet phldrT="[Text]" custT="1"/>
      <dgm:spPr/>
      <dgm:t>
        <a:bodyPr/>
        <a:lstStyle/>
        <a:p>
          <a:r>
            <a:rPr lang="en-US" sz="2000" b="1" dirty="0" smtClean="0"/>
            <a:t>Motor activity of the GIT</a:t>
          </a:r>
          <a:endParaRPr lang="en-US" sz="2000" b="1" dirty="0"/>
        </a:p>
      </dgm:t>
    </dgm:pt>
    <dgm:pt modelId="{10B8D3DB-6FDA-47EC-AD24-027EE5DBFD46}" type="parTrans" cxnId="{682090B1-B2A9-4226-BE26-DD575F6562B4}">
      <dgm:prSet/>
      <dgm:spPr/>
      <dgm:t>
        <a:bodyPr/>
        <a:lstStyle/>
        <a:p>
          <a:endParaRPr lang="en-US" sz="2000" b="1"/>
        </a:p>
      </dgm:t>
    </dgm:pt>
    <dgm:pt modelId="{3DF346A1-06DD-4049-BC9E-765E50FF2106}" type="sibTrans" cxnId="{682090B1-B2A9-4226-BE26-DD575F6562B4}">
      <dgm:prSet/>
      <dgm:spPr/>
      <dgm:t>
        <a:bodyPr/>
        <a:lstStyle/>
        <a:p>
          <a:endParaRPr lang="en-US" sz="2000" b="1"/>
        </a:p>
      </dgm:t>
    </dgm:pt>
    <dgm:pt modelId="{3130A25D-C571-4746-A34F-1F8ACD3783E3}">
      <dgm:prSet phldrT="[Text]" custT="1"/>
      <dgm:spPr/>
      <dgm:t>
        <a:bodyPr/>
        <a:lstStyle/>
        <a:p>
          <a:r>
            <a:rPr lang="en-US" sz="2000" b="1" dirty="0" smtClean="0"/>
            <a:t>Propulsive movement</a:t>
          </a:r>
        </a:p>
        <a:p>
          <a:r>
            <a:rPr lang="en-US" sz="2000" b="1" dirty="0" smtClean="0"/>
            <a:t>“Peristalsis”</a:t>
          </a:r>
          <a:endParaRPr lang="en-US" sz="2000" b="1" dirty="0"/>
        </a:p>
      </dgm:t>
    </dgm:pt>
    <dgm:pt modelId="{04A70547-DF8B-4582-8E9A-A0E39B487F99}" type="parTrans" cxnId="{C8DFF573-DAF9-415E-8388-2CF7D898B259}">
      <dgm:prSet/>
      <dgm:spPr/>
      <dgm:t>
        <a:bodyPr/>
        <a:lstStyle/>
        <a:p>
          <a:endParaRPr lang="en-US" sz="2000" b="1"/>
        </a:p>
      </dgm:t>
    </dgm:pt>
    <dgm:pt modelId="{03C8DC3D-ECD9-434A-9287-ED34A8EA05AC}" type="sibTrans" cxnId="{C8DFF573-DAF9-415E-8388-2CF7D898B259}">
      <dgm:prSet/>
      <dgm:spPr/>
      <dgm:t>
        <a:bodyPr/>
        <a:lstStyle/>
        <a:p>
          <a:endParaRPr lang="en-US" sz="2000" b="1"/>
        </a:p>
      </dgm:t>
    </dgm:pt>
    <dgm:pt modelId="{4E34EADD-CAB3-421C-AFB6-BD96FE3E7C80}">
      <dgm:prSet phldrT="[Text]" custT="1"/>
      <dgm:spPr/>
      <dgm:t>
        <a:bodyPr/>
        <a:lstStyle/>
        <a:p>
          <a:r>
            <a:rPr lang="en-US" sz="2000" b="1" dirty="0" smtClean="0"/>
            <a:t>Mixing movement</a:t>
          </a:r>
        </a:p>
        <a:p>
          <a:r>
            <a:rPr lang="en-US" sz="2000" b="1" dirty="0" smtClean="0"/>
            <a:t>“Segmentation”</a:t>
          </a:r>
          <a:endParaRPr lang="en-US" sz="2000" b="1" dirty="0"/>
        </a:p>
      </dgm:t>
    </dgm:pt>
    <dgm:pt modelId="{4BE43922-B981-4B18-8047-2EB8215279DA}" type="parTrans" cxnId="{0162A5A6-1249-4DD5-8C39-9BC460335AE4}">
      <dgm:prSet/>
      <dgm:spPr/>
      <dgm:t>
        <a:bodyPr/>
        <a:lstStyle/>
        <a:p>
          <a:endParaRPr lang="en-US" sz="2000" b="1"/>
        </a:p>
      </dgm:t>
    </dgm:pt>
    <dgm:pt modelId="{FBF3457A-86F5-41E2-A2DF-B37060770519}" type="sibTrans" cxnId="{0162A5A6-1249-4DD5-8C39-9BC460335AE4}">
      <dgm:prSet/>
      <dgm:spPr/>
      <dgm:t>
        <a:bodyPr/>
        <a:lstStyle/>
        <a:p>
          <a:endParaRPr lang="en-US" sz="2000" b="1"/>
        </a:p>
      </dgm:t>
    </dgm:pt>
    <dgm:pt modelId="{A91B16B4-E04D-459D-89D7-89B435DC19E4}" type="pres">
      <dgm:prSet presAssocID="{F64ED5FE-678D-44FF-8434-82D2C3451AE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C95CAA4-0235-4930-8854-555743932590}" type="pres">
      <dgm:prSet presAssocID="{F64ED5FE-678D-44FF-8434-82D2C3451AE9}" presName="hierFlow" presStyleCnt="0"/>
      <dgm:spPr/>
    </dgm:pt>
    <dgm:pt modelId="{752D2D34-C05C-4012-AAB1-32EDAEA04915}" type="pres">
      <dgm:prSet presAssocID="{F64ED5FE-678D-44FF-8434-82D2C3451AE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033331-064F-4396-A27C-E12AEAE831BA}" type="pres">
      <dgm:prSet presAssocID="{1207E07F-CE5B-4877-A479-410FA33355B6}" presName="Name14" presStyleCnt="0"/>
      <dgm:spPr/>
    </dgm:pt>
    <dgm:pt modelId="{646FB953-42EB-4806-ACD8-F1B2D2E0ED72}" type="pres">
      <dgm:prSet presAssocID="{1207E07F-CE5B-4877-A479-410FA33355B6}" presName="level1Shape" presStyleLbl="node0" presStyleIdx="0" presStyleCnt="1" custScaleX="170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499F23-EB3A-422D-B8F3-0D042514C41B}" type="pres">
      <dgm:prSet presAssocID="{1207E07F-CE5B-4877-A479-410FA33355B6}" presName="hierChild2" presStyleCnt="0"/>
      <dgm:spPr/>
    </dgm:pt>
    <dgm:pt modelId="{5BB9AAA9-5D06-43D9-9B37-739B2F1E1369}" type="pres">
      <dgm:prSet presAssocID="{04A70547-DF8B-4582-8E9A-A0E39B487F99}" presName="Name19" presStyleLbl="parChTrans1D2" presStyleIdx="0" presStyleCnt="2"/>
      <dgm:spPr/>
    </dgm:pt>
    <dgm:pt modelId="{4ECC1E3E-789A-47EE-A532-19417C453D88}" type="pres">
      <dgm:prSet presAssocID="{3130A25D-C571-4746-A34F-1F8ACD3783E3}" presName="Name21" presStyleCnt="0"/>
      <dgm:spPr/>
    </dgm:pt>
    <dgm:pt modelId="{5D0CE749-8CF4-4FE4-B1B0-C215C6795C4C}" type="pres">
      <dgm:prSet presAssocID="{3130A25D-C571-4746-A34F-1F8ACD3783E3}" presName="level2Shape" presStyleLbl="node2" presStyleIdx="0" presStyleCnt="2" custScaleX="204691" custLinFactNeighborX="-13066"/>
      <dgm:spPr/>
    </dgm:pt>
    <dgm:pt modelId="{DCF46570-15BA-4068-8E56-4235E255D1C7}" type="pres">
      <dgm:prSet presAssocID="{3130A25D-C571-4746-A34F-1F8ACD3783E3}" presName="hierChild3" presStyleCnt="0"/>
      <dgm:spPr/>
    </dgm:pt>
    <dgm:pt modelId="{B5226082-EE16-40A7-8900-9A5A94C6C84C}" type="pres">
      <dgm:prSet presAssocID="{4BE43922-B981-4B18-8047-2EB8215279DA}" presName="Name19" presStyleLbl="parChTrans1D2" presStyleIdx="1" presStyleCnt="2"/>
      <dgm:spPr/>
    </dgm:pt>
    <dgm:pt modelId="{47DDB060-5B0C-4528-BF86-C3184E8E5637}" type="pres">
      <dgm:prSet presAssocID="{4E34EADD-CAB3-421C-AFB6-BD96FE3E7C80}" presName="Name21" presStyleCnt="0"/>
      <dgm:spPr/>
    </dgm:pt>
    <dgm:pt modelId="{4E89E646-A1EB-4577-B9D9-4E66FB666D7F}" type="pres">
      <dgm:prSet presAssocID="{4E34EADD-CAB3-421C-AFB6-BD96FE3E7C80}" presName="level2Shape" presStyleLbl="node2" presStyleIdx="1" presStyleCnt="2" custScaleX="174363" custLinFactNeighborX="70603"/>
      <dgm:spPr/>
    </dgm:pt>
    <dgm:pt modelId="{413C669B-D6C8-402B-A25E-81B1FC8BECE3}" type="pres">
      <dgm:prSet presAssocID="{4E34EADD-CAB3-421C-AFB6-BD96FE3E7C80}" presName="hierChild3" presStyleCnt="0"/>
      <dgm:spPr/>
    </dgm:pt>
    <dgm:pt modelId="{4491E888-4E95-46C3-A270-EF2E358A71D2}" type="pres">
      <dgm:prSet presAssocID="{F64ED5FE-678D-44FF-8434-82D2C3451AE9}" presName="bgShapesFlow" presStyleCnt="0"/>
      <dgm:spPr/>
    </dgm:pt>
  </dgm:ptLst>
  <dgm:cxnLst>
    <dgm:cxn modelId="{F985D3EC-6B0E-416F-B9DE-192587DE022E}" type="presOf" srcId="{3130A25D-C571-4746-A34F-1F8ACD3783E3}" destId="{5D0CE749-8CF4-4FE4-B1B0-C215C6795C4C}" srcOrd="0" destOrd="0" presId="urn:microsoft.com/office/officeart/2005/8/layout/hierarchy6"/>
    <dgm:cxn modelId="{805A2980-09BF-40FA-B6DB-27DAFC1B1739}" type="presOf" srcId="{4E34EADD-CAB3-421C-AFB6-BD96FE3E7C80}" destId="{4E89E646-A1EB-4577-B9D9-4E66FB666D7F}" srcOrd="0" destOrd="0" presId="urn:microsoft.com/office/officeart/2005/8/layout/hierarchy6"/>
    <dgm:cxn modelId="{7E2CDFCC-8BCD-4548-A3BA-65214494524A}" type="presOf" srcId="{4BE43922-B981-4B18-8047-2EB8215279DA}" destId="{B5226082-EE16-40A7-8900-9A5A94C6C84C}" srcOrd="0" destOrd="0" presId="urn:microsoft.com/office/officeart/2005/8/layout/hierarchy6"/>
    <dgm:cxn modelId="{0162A5A6-1249-4DD5-8C39-9BC460335AE4}" srcId="{1207E07F-CE5B-4877-A479-410FA33355B6}" destId="{4E34EADD-CAB3-421C-AFB6-BD96FE3E7C80}" srcOrd="1" destOrd="0" parTransId="{4BE43922-B981-4B18-8047-2EB8215279DA}" sibTransId="{FBF3457A-86F5-41E2-A2DF-B37060770519}"/>
    <dgm:cxn modelId="{D537B1E0-2240-4414-ADA4-39AC442E0483}" type="presOf" srcId="{04A70547-DF8B-4582-8E9A-A0E39B487F99}" destId="{5BB9AAA9-5D06-43D9-9B37-739B2F1E1369}" srcOrd="0" destOrd="0" presId="urn:microsoft.com/office/officeart/2005/8/layout/hierarchy6"/>
    <dgm:cxn modelId="{1646F43E-169B-44B4-8E3D-9C44C6DC40BA}" type="presOf" srcId="{1207E07F-CE5B-4877-A479-410FA33355B6}" destId="{646FB953-42EB-4806-ACD8-F1B2D2E0ED72}" srcOrd="0" destOrd="0" presId="urn:microsoft.com/office/officeart/2005/8/layout/hierarchy6"/>
    <dgm:cxn modelId="{682090B1-B2A9-4226-BE26-DD575F6562B4}" srcId="{F64ED5FE-678D-44FF-8434-82D2C3451AE9}" destId="{1207E07F-CE5B-4877-A479-410FA33355B6}" srcOrd="0" destOrd="0" parTransId="{10B8D3DB-6FDA-47EC-AD24-027EE5DBFD46}" sibTransId="{3DF346A1-06DD-4049-BC9E-765E50FF2106}"/>
    <dgm:cxn modelId="{6CDD3B33-5AB3-48AE-88E4-63B609CF85ED}" type="presOf" srcId="{F64ED5FE-678D-44FF-8434-82D2C3451AE9}" destId="{A91B16B4-E04D-459D-89D7-89B435DC19E4}" srcOrd="0" destOrd="0" presId="urn:microsoft.com/office/officeart/2005/8/layout/hierarchy6"/>
    <dgm:cxn modelId="{C8DFF573-DAF9-415E-8388-2CF7D898B259}" srcId="{1207E07F-CE5B-4877-A479-410FA33355B6}" destId="{3130A25D-C571-4746-A34F-1F8ACD3783E3}" srcOrd="0" destOrd="0" parTransId="{04A70547-DF8B-4582-8E9A-A0E39B487F99}" sibTransId="{03C8DC3D-ECD9-434A-9287-ED34A8EA05AC}"/>
    <dgm:cxn modelId="{9D13B4AB-0B5F-48AE-B28C-D321D4D9C2CF}" type="presParOf" srcId="{A91B16B4-E04D-459D-89D7-89B435DC19E4}" destId="{0C95CAA4-0235-4930-8854-555743932590}" srcOrd="0" destOrd="0" presId="urn:microsoft.com/office/officeart/2005/8/layout/hierarchy6"/>
    <dgm:cxn modelId="{3FC5C4BC-7F74-40B1-AE0D-3DD441D2BCFA}" type="presParOf" srcId="{0C95CAA4-0235-4930-8854-555743932590}" destId="{752D2D34-C05C-4012-AAB1-32EDAEA04915}" srcOrd="0" destOrd="0" presId="urn:microsoft.com/office/officeart/2005/8/layout/hierarchy6"/>
    <dgm:cxn modelId="{3DB3C716-25E7-4BEB-A20E-7401235FE4E9}" type="presParOf" srcId="{752D2D34-C05C-4012-AAB1-32EDAEA04915}" destId="{17033331-064F-4396-A27C-E12AEAE831BA}" srcOrd="0" destOrd="0" presId="urn:microsoft.com/office/officeart/2005/8/layout/hierarchy6"/>
    <dgm:cxn modelId="{9398B8F4-AB78-4EEC-A455-70025FE5659C}" type="presParOf" srcId="{17033331-064F-4396-A27C-E12AEAE831BA}" destId="{646FB953-42EB-4806-ACD8-F1B2D2E0ED72}" srcOrd="0" destOrd="0" presId="urn:microsoft.com/office/officeart/2005/8/layout/hierarchy6"/>
    <dgm:cxn modelId="{1C0EBEE0-8FB9-4B49-8C23-853BA31F1B8D}" type="presParOf" srcId="{17033331-064F-4396-A27C-E12AEAE831BA}" destId="{73499F23-EB3A-422D-B8F3-0D042514C41B}" srcOrd="1" destOrd="0" presId="urn:microsoft.com/office/officeart/2005/8/layout/hierarchy6"/>
    <dgm:cxn modelId="{08031AC1-404A-4336-BB1E-E7939329BC56}" type="presParOf" srcId="{73499F23-EB3A-422D-B8F3-0D042514C41B}" destId="{5BB9AAA9-5D06-43D9-9B37-739B2F1E1369}" srcOrd="0" destOrd="0" presId="urn:microsoft.com/office/officeart/2005/8/layout/hierarchy6"/>
    <dgm:cxn modelId="{D3343623-1AE3-481A-8F14-D3DB33F1DA14}" type="presParOf" srcId="{73499F23-EB3A-422D-B8F3-0D042514C41B}" destId="{4ECC1E3E-789A-47EE-A532-19417C453D88}" srcOrd="1" destOrd="0" presId="urn:microsoft.com/office/officeart/2005/8/layout/hierarchy6"/>
    <dgm:cxn modelId="{02A68D8B-775A-4BD5-B48F-48C2E94ABCD5}" type="presParOf" srcId="{4ECC1E3E-789A-47EE-A532-19417C453D88}" destId="{5D0CE749-8CF4-4FE4-B1B0-C215C6795C4C}" srcOrd="0" destOrd="0" presId="urn:microsoft.com/office/officeart/2005/8/layout/hierarchy6"/>
    <dgm:cxn modelId="{EFF69EFC-2C6F-4BB4-AF38-86F671321DCF}" type="presParOf" srcId="{4ECC1E3E-789A-47EE-A532-19417C453D88}" destId="{DCF46570-15BA-4068-8E56-4235E255D1C7}" srcOrd="1" destOrd="0" presId="urn:microsoft.com/office/officeart/2005/8/layout/hierarchy6"/>
    <dgm:cxn modelId="{47D2A74B-CDE1-4555-990D-8F5852DB9C54}" type="presParOf" srcId="{73499F23-EB3A-422D-B8F3-0D042514C41B}" destId="{B5226082-EE16-40A7-8900-9A5A94C6C84C}" srcOrd="2" destOrd="0" presId="urn:microsoft.com/office/officeart/2005/8/layout/hierarchy6"/>
    <dgm:cxn modelId="{DBE276CA-8F3B-4273-B5C0-3BEA1B94032D}" type="presParOf" srcId="{73499F23-EB3A-422D-B8F3-0D042514C41B}" destId="{47DDB060-5B0C-4528-BF86-C3184E8E5637}" srcOrd="3" destOrd="0" presId="urn:microsoft.com/office/officeart/2005/8/layout/hierarchy6"/>
    <dgm:cxn modelId="{A8322459-13F3-4B2F-A818-EAF3FADA6E3F}" type="presParOf" srcId="{47DDB060-5B0C-4528-BF86-C3184E8E5637}" destId="{4E89E646-A1EB-4577-B9D9-4E66FB666D7F}" srcOrd="0" destOrd="0" presId="urn:microsoft.com/office/officeart/2005/8/layout/hierarchy6"/>
    <dgm:cxn modelId="{AC407542-20FD-4D4B-BB8C-F73069CD98BB}" type="presParOf" srcId="{47DDB060-5B0C-4528-BF86-C3184E8E5637}" destId="{413C669B-D6C8-402B-A25E-81B1FC8BECE3}" srcOrd="1" destOrd="0" presId="urn:microsoft.com/office/officeart/2005/8/layout/hierarchy6"/>
    <dgm:cxn modelId="{02E181F3-5C0F-42DF-A4E2-17DBB8731BE7}" type="presParOf" srcId="{A91B16B4-E04D-459D-89D7-89B435DC19E4}" destId="{4491E888-4E95-46C3-A270-EF2E358A71D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08BA5-80F2-425B-8876-14DD36838C23}">
      <dsp:nvSpPr>
        <dsp:cNvPr id="0" name=""/>
        <dsp:cNvSpPr/>
      </dsp:nvSpPr>
      <dsp:spPr>
        <a:xfrm>
          <a:off x="2178683" y="687"/>
          <a:ext cx="2878458" cy="1041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Two major types</a:t>
          </a:r>
          <a:endParaRPr lang="en-US" sz="2300" b="1" kern="1200" dirty="0"/>
        </a:p>
      </dsp:txBody>
      <dsp:txXfrm>
        <a:off x="2209176" y="31180"/>
        <a:ext cx="2817472" cy="980106"/>
      </dsp:txXfrm>
    </dsp:sp>
    <dsp:sp modelId="{BDBD0519-B446-404E-9C14-E72FBFC3CE1F}">
      <dsp:nvSpPr>
        <dsp:cNvPr id="0" name=""/>
        <dsp:cNvSpPr/>
      </dsp:nvSpPr>
      <dsp:spPr>
        <a:xfrm>
          <a:off x="1722177" y="1041779"/>
          <a:ext cx="1895734" cy="416436"/>
        </a:xfrm>
        <a:custGeom>
          <a:avLst/>
          <a:gdLst/>
          <a:ahLst/>
          <a:cxnLst/>
          <a:rect l="0" t="0" r="0" b="0"/>
          <a:pathLst>
            <a:path>
              <a:moveTo>
                <a:pt x="1895734" y="0"/>
              </a:moveTo>
              <a:lnTo>
                <a:pt x="1895734" y="208218"/>
              </a:lnTo>
              <a:lnTo>
                <a:pt x="0" y="208218"/>
              </a:lnTo>
              <a:lnTo>
                <a:pt x="0" y="41643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20A04-D45E-4BE0-AB09-07E184C84A51}">
      <dsp:nvSpPr>
        <dsp:cNvPr id="0" name=""/>
        <dsp:cNvSpPr/>
      </dsp:nvSpPr>
      <dsp:spPr>
        <a:xfrm>
          <a:off x="730865" y="1458215"/>
          <a:ext cx="1982624" cy="1041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Multi-unit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Smooth Ms</a:t>
          </a:r>
          <a:endParaRPr lang="en-US" sz="2300" b="1" kern="1200" dirty="0"/>
        </a:p>
      </dsp:txBody>
      <dsp:txXfrm>
        <a:off x="761358" y="1488708"/>
        <a:ext cx="1921638" cy="980106"/>
      </dsp:txXfrm>
    </dsp:sp>
    <dsp:sp modelId="{1268179D-4D9C-4FAC-85F7-6874C5ABAEB7}">
      <dsp:nvSpPr>
        <dsp:cNvPr id="0" name=""/>
        <dsp:cNvSpPr/>
      </dsp:nvSpPr>
      <dsp:spPr>
        <a:xfrm>
          <a:off x="3617912" y="1041779"/>
          <a:ext cx="1682805" cy="416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18"/>
              </a:lnTo>
              <a:lnTo>
                <a:pt x="1682805" y="208218"/>
              </a:lnTo>
              <a:lnTo>
                <a:pt x="1682805" y="41643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C999E-9B5D-426A-B9F0-C841E0313B33}">
      <dsp:nvSpPr>
        <dsp:cNvPr id="0" name=""/>
        <dsp:cNvSpPr/>
      </dsp:nvSpPr>
      <dsp:spPr>
        <a:xfrm>
          <a:off x="4248892" y="1458215"/>
          <a:ext cx="2103651" cy="1041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Single-unit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Smooth Ms</a:t>
          </a:r>
          <a:endParaRPr lang="en-US" sz="2300" b="1" kern="1200" dirty="0"/>
        </a:p>
      </dsp:txBody>
      <dsp:txXfrm>
        <a:off x="4279385" y="1488708"/>
        <a:ext cx="2042665" cy="9801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97658-BBA1-41B3-919B-B8D05ACF659E}">
      <dsp:nvSpPr>
        <dsp:cNvPr id="0" name=""/>
        <dsp:cNvSpPr/>
      </dsp:nvSpPr>
      <dsp:spPr>
        <a:xfrm>
          <a:off x="51844" y="4755"/>
          <a:ext cx="3599631" cy="8999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/>
              <a:cs typeface="Arial"/>
            </a:rPr>
            <a:t>↑ </a:t>
          </a:r>
          <a:r>
            <a:rPr lang="en-GB" sz="3600" b="1" kern="1200" dirty="0" smtClean="0"/>
            <a:t>[Ca</a:t>
          </a:r>
          <a:r>
            <a:rPr lang="en-GB" sz="3600" b="1" kern="1200" baseline="30000" dirty="0" smtClean="0"/>
            <a:t>+2</a:t>
          </a:r>
          <a:r>
            <a:rPr lang="en-GB" sz="3600" b="1" kern="1200" dirty="0" smtClean="0"/>
            <a:t>]</a:t>
          </a:r>
          <a:r>
            <a:rPr lang="en-GB" sz="3600" b="1" kern="1200" baseline="-25000" dirty="0" err="1" smtClean="0"/>
            <a:t>i</a:t>
          </a:r>
          <a:endParaRPr lang="en-US" sz="2400" b="1" kern="1200" dirty="0"/>
        </a:p>
      </dsp:txBody>
      <dsp:txXfrm>
        <a:off x="78201" y="31112"/>
        <a:ext cx="3546917" cy="847193"/>
      </dsp:txXfrm>
    </dsp:sp>
    <dsp:sp modelId="{F805BFB2-B8FB-490D-9D94-51A6BAFCE471}">
      <dsp:nvSpPr>
        <dsp:cNvPr id="0" name=""/>
        <dsp:cNvSpPr/>
      </dsp:nvSpPr>
      <dsp:spPr>
        <a:xfrm rot="5400000">
          <a:off x="1682927" y="927161"/>
          <a:ext cx="337465" cy="4049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/>
        </a:p>
      </dsp:txBody>
      <dsp:txXfrm rot="-5400000">
        <a:off x="1730173" y="960908"/>
        <a:ext cx="242974" cy="236226"/>
      </dsp:txXfrm>
    </dsp:sp>
    <dsp:sp modelId="{E171D101-F187-431E-84A3-F0D9502A648F}">
      <dsp:nvSpPr>
        <dsp:cNvPr id="0" name=""/>
        <dsp:cNvSpPr/>
      </dsp:nvSpPr>
      <dsp:spPr>
        <a:xfrm>
          <a:off x="51844" y="1354617"/>
          <a:ext cx="3599631" cy="8999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Ca</a:t>
          </a:r>
          <a:r>
            <a:rPr lang="en-GB" sz="2000" b="1" kern="1200" baseline="30000" dirty="0" smtClean="0"/>
            <a:t>+2 </a:t>
          </a:r>
          <a:r>
            <a:rPr lang="en-GB" sz="2000" b="1" kern="1200" dirty="0" smtClean="0"/>
            <a:t>binds to calmodulin</a:t>
          </a:r>
          <a:endParaRPr lang="en-US" sz="2000" b="1" kern="1200" dirty="0"/>
        </a:p>
      </dsp:txBody>
      <dsp:txXfrm>
        <a:off x="78201" y="1380974"/>
        <a:ext cx="3546917" cy="847193"/>
      </dsp:txXfrm>
    </dsp:sp>
    <dsp:sp modelId="{9A21C101-7B5F-45FD-9E27-2A7EB51F21A9}">
      <dsp:nvSpPr>
        <dsp:cNvPr id="0" name=""/>
        <dsp:cNvSpPr/>
      </dsp:nvSpPr>
      <dsp:spPr>
        <a:xfrm rot="5400000">
          <a:off x="1682927" y="2277023"/>
          <a:ext cx="337465" cy="4049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/>
        </a:p>
      </dsp:txBody>
      <dsp:txXfrm rot="-5400000">
        <a:off x="1730173" y="2310770"/>
        <a:ext cx="242974" cy="236226"/>
      </dsp:txXfrm>
    </dsp:sp>
    <dsp:sp modelId="{64FEB9C6-1F6F-4EB6-BE3F-2DE45A8FD556}">
      <dsp:nvSpPr>
        <dsp:cNvPr id="0" name=""/>
        <dsp:cNvSpPr/>
      </dsp:nvSpPr>
      <dsp:spPr>
        <a:xfrm>
          <a:off x="51844" y="2704479"/>
          <a:ext cx="3599631" cy="8999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Ca-</a:t>
          </a:r>
          <a:r>
            <a:rPr lang="en-GB" sz="2000" b="1" kern="1200" dirty="0" err="1" smtClean="0"/>
            <a:t>CaM</a:t>
          </a:r>
          <a:r>
            <a:rPr lang="en-GB" sz="2000" b="1" kern="1200" dirty="0" smtClean="0"/>
            <a:t> complex activates MLCK</a:t>
          </a:r>
          <a:endParaRPr lang="en-US" sz="2000" b="1" kern="1200" dirty="0"/>
        </a:p>
      </dsp:txBody>
      <dsp:txXfrm>
        <a:off x="78201" y="2730836"/>
        <a:ext cx="3546917" cy="847193"/>
      </dsp:txXfrm>
    </dsp:sp>
    <dsp:sp modelId="{1DC9E1B6-5FC4-43C2-A549-7FC39DA0BA73}">
      <dsp:nvSpPr>
        <dsp:cNvPr id="0" name=""/>
        <dsp:cNvSpPr/>
      </dsp:nvSpPr>
      <dsp:spPr>
        <a:xfrm rot="5400000">
          <a:off x="1682927" y="3626885"/>
          <a:ext cx="337465" cy="4049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/>
        </a:p>
      </dsp:txBody>
      <dsp:txXfrm rot="-5400000">
        <a:off x="1730173" y="3660632"/>
        <a:ext cx="242974" cy="236226"/>
      </dsp:txXfrm>
    </dsp:sp>
    <dsp:sp modelId="{65068B46-0E58-4B8A-BE73-97DDD1B38565}">
      <dsp:nvSpPr>
        <dsp:cNvPr id="0" name=""/>
        <dsp:cNvSpPr/>
      </dsp:nvSpPr>
      <dsp:spPr>
        <a:xfrm>
          <a:off x="51844" y="4054341"/>
          <a:ext cx="3599631" cy="891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Phosphorylates Myosin head increasing the activity of ATPase</a:t>
          </a:r>
          <a:endParaRPr lang="en-US" sz="2000" b="1" kern="1200" dirty="0"/>
        </a:p>
      </dsp:txBody>
      <dsp:txXfrm>
        <a:off x="77968" y="4080465"/>
        <a:ext cx="3547383" cy="839686"/>
      </dsp:txXfrm>
    </dsp:sp>
    <dsp:sp modelId="{AA368E30-B909-49A7-9AEC-431FA7F5F7E6}">
      <dsp:nvSpPr>
        <dsp:cNvPr id="0" name=""/>
        <dsp:cNvSpPr/>
      </dsp:nvSpPr>
      <dsp:spPr>
        <a:xfrm rot="5400000">
          <a:off x="1682927" y="4968774"/>
          <a:ext cx="337465" cy="4049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/>
        </a:p>
      </dsp:txBody>
      <dsp:txXfrm rot="-5400000">
        <a:off x="1730173" y="5002521"/>
        <a:ext cx="242974" cy="236226"/>
      </dsp:txXfrm>
    </dsp:sp>
    <dsp:sp modelId="{0F94F2CE-9D70-48D7-BC8A-A53898D49374}">
      <dsp:nvSpPr>
        <dsp:cNvPr id="0" name=""/>
        <dsp:cNvSpPr/>
      </dsp:nvSpPr>
      <dsp:spPr>
        <a:xfrm>
          <a:off x="51844" y="5396230"/>
          <a:ext cx="3599631" cy="8999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Myosin head attaches to actin causing sliding of the filaments</a:t>
          </a:r>
          <a:endParaRPr lang="en-US" sz="2000" b="1" kern="1200" dirty="0"/>
        </a:p>
      </dsp:txBody>
      <dsp:txXfrm>
        <a:off x="78201" y="5422587"/>
        <a:ext cx="3546917" cy="847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6A2A7-583B-4E44-8819-173FBBCD81B8}">
      <dsp:nvSpPr>
        <dsp:cNvPr id="0" name=""/>
        <dsp:cNvSpPr/>
      </dsp:nvSpPr>
      <dsp:spPr>
        <a:xfrm>
          <a:off x="2004057" y="393"/>
          <a:ext cx="3497585" cy="10347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Types of smooth muscle activity pattern</a:t>
          </a:r>
          <a:endParaRPr lang="en-US" sz="2600" b="1" kern="1200" dirty="0"/>
        </a:p>
      </dsp:txBody>
      <dsp:txXfrm>
        <a:off x="2034363" y="30699"/>
        <a:ext cx="3436973" cy="974109"/>
      </dsp:txXfrm>
    </dsp:sp>
    <dsp:sp modelId="{3F2E78A6-C646-4B2F-AD09-AC2824195694}">
      <dsp:nvSpPr>
        <dsp:cNvPr id="0" name=""/>
        <dsp:cNvSpPr/>
      </dsp:nvSpPr>
      <dsp:spPr>
        <a:xfrm>
          <a:off x="1684258" y="1035115"/>
          <a:ext cx="2068591" cy="413888"/>
        </a:xfrm>
        <a:custGeom>
          <a:avLst/>
          <a:gdLst/>
          <a:ahLst/>
          <a:cxnLst/>
          <a:rect l="0" t="0" r="0" b="0"/>
          <a:pathLst>
            <a:path>
              <a:moveTo>
                <a:pt x="2068591" y="0"/>
              </a:moveTo>
              <a:lnTo>
                <a:pt x="2068591" y="206944"/>
              </a:lnTo>
              <a:lnTo>
                <a:pt x="0" y="206944"/>
              </a:lnTo>
              <a:lnTo>
                <a:pt x="0" y="41388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7A5BC-EE28-4481-A99B-36FF406CCC9F}">
      <dsp:nvSpPr>
        <dsp:cNvPr id="0" name=""/>
        <dsp:cNvSpPr/>
      </dsp:nvSpPr>
      <dsp:spPr>
        <a:xfrm>
          <a:off x="595309" y="1449003"/>
          <a:ext cx="2177896" cy="10347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Phasic  </a:t>
          </a:r>
          <a:endParaRPr lang="en-US" sz="2600" b="1" kern="1200" dirty="0"/>
        </a:p>
      </dsp:txBody>
      <dsp:txXfrm>
        <a:off x="625615" y="1479309"/>
        <a:ext cx="2117284" cy="974109"/>
      </dsp:txXfrm>
    </dsp:sp>
    <dsp:sp modelId="{D04F8212-AA4D-4560-93A1-92E311DA24F4}">
      <dsp:nvSpPr>
        <dsp:cNvPr id="0" name=""/>
        <dsp:cNvSpPr/>
      </dsp:nvSpPr>
      <dsp:spPr>
        <a:xfrm>
          <a:off x="3752850" y="1035115"/>
          <a:ext cx="2236247" cy="41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944"/>
              </a:lnTo>
              <a:lnTo>
                <a:pt x="2236247" y="206944"/>
              </a:lnTo>
              <a:lnTo>
                <a:pt x="2236247" y="41388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C888-9AA8-4745-90D6-F70460A37EA0}">
      <dsp:nvSpPr>
        <dsp:cNvPr id="0" name=""/>
        <dsp:cNvSpPr/>
      </dsp:nvSpPr>
      <dsp:spPr>
        <a:xfrm>
          <a:off x="4900149" y="1449003"/>
          <a:ext cx="2177896" cy="10347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Tonic</a:t>
          </a:r>
          <a:endParaRPr lang="en-US" sz="2600" b="1" kern="1200" dirty="0"/>
        </a:p>
      </dsp:txBody>
      <dsp:txXfrm>
        <a:off x="4930455" y="1479309"/>
        <a:ext cx="2117284" cy="9741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EAE9F-A822-4652-90A6-6305DC500661}">
      <dsp:nvSpPr>
        <dsp:cNvPr id="0" name=""/>
        <dsp:cNvSpPr/>
      </dsp:nvSpPr>
      <dsp:spPr>
        <a:xfrm>
          <a:off x="1615437" y="264"/>
          <a:ext cx="4251964" cy="94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dirty="0" smtClean="0"/>
            <a:t>Two basic types of electrical waves are seen in the GIT</a:t>
          </a:r>
          <a:endParaRPr lang="en-US" sz="2500" b="1" kern="1200" dirty="0"/>
        </a:p>
      </dsp:txBody>
      <dsp:txXfrm>
        <a:off x="1643225" y="28052"/>
        <a:ext cx="4196388" cy="893176"/>
      </dsp:txXfrm>
    </dsp:sp>
    <dsp:sp modelId="{08B0A168-C75C-474B-B393-B91C560A5BE6}">
      <dsp:nvSpPr>
        <dsp:cNvPr id="0" name=""/>
        <dsp:cNvSpPr/>
      </dsp:nvSpPr>
      <dsp:spPr>
        <a:xfrm>
          <a:off x="1869786" y="949016"/>
          <a:ext cx="1871633" cy="379500"/>
        </a:xfrm>
        <a:custGeom>
          <a:avLst/>
          <a:gdLst/>
          <a:ahLst/>
          <a:cxnLst/>
          <a:rect l="0" t="0" r="0" b="0"/>
          <a:pathLst>
            <a:path>
              <a:moveTo>
                <a:pt x="1871633" y="0"/>
              </a:moveTo>
              <a:lnTo>
                <a:pt x="1871633" y="189750"/>
              </a:lnTo>
              <a:lnTo>
                <a:pt x="0" y="189750"/>
              </a:lnTo>
              <a:lnTo>
                <a:pt x="0" y="3795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83BFC-8B58-4359-8034-EB5EA7612C1D}">
      <dsp:nvSpPr>
        <dsp:cNvPr id="0" name=""/>
        <dsp:cNvSpPr/>
      </dsp:nvSpPr>
      <dsp:spPr>
        <a:xfrm>
          <a:off x="1042094" y="1328516"/>
          <a:ext cx="1655382" cy="948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dirty="0" smtClean="0"/>
            <a:t>Slow waves</a:t>
          </a:r>
          <a:endParaRPr lang="en-US" sz="2500" b="1" kern="1200" dirty="0"/>
        </a:p>
      </dsp:txBody>
      <dsp:txXfrm>
        <a:off x="1069882" y="1356304"/>
        <a:ext cx="1599806" cy="893176"/>
      </dsp:txXfrm>
    </dsp:sp>
    <dsp:sp modelId="{A57F25E3-E37C-4495-884D-15C678724A97}">
      <dsp:nvSpPr>
        <dsp:cNvPr id="0" name=""/>
        <dsp:cNvSpPr/>
      </dsp:nvSpPr>
      <dsp:spPr>
        <a:xfrm>
          <a:off x="3741420" y="949016"/>
          <a:ext cx="1803957" cy="379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50"/>
              </a:lnTo>
              <a:lnTo>
                <a:pt x="1803957" y="189750"/>
              </a:lnTo>
              <a:lnTo>
                <a:pt x="1803957" y="37950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E30A5-B69A-4739-80F4-E1AC83AE3944}">
      <dsp:nvSpPr>
        <dsp:cNvPr id="0" name=""/>
        <dsp:cNvSpPr/>
      </dsp:nvSpPr>
      <dsp:spPr>
        <a:xfrm>
          <a:off x="4665264" y="1328516"/>
          <a:ext cx="1760224" cy="948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dirty="0" smtClean="0"/>
            <a:t>Spike potentials</a:t>
          </a:r>
          <a:endParaRPr lang="en-US" sz="2500" b="1" kern="1200" dirty="0"/>
        </a:p>
      </dsp:txBody>
      <dsp:txXfrm>
        <a:off x="4693052" y="1356304"/>
        <a:ext cx="1704648" cy="893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D606E-A492-4790-BC86-9737181E7A0F}">
      <dsp:nvSpPr>
        <dsp:cNvPr id="0" name=""/>
        <dsp:cNvSpPr/>
      </dsp:nvSpPr>
      <dsp:spPr>
        <a:xfrm>
          <a:off x="2201344" y="1220"/>
          <a:ext cx="2953151" cy="973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Composed of 2 main plexuses</a:t>
          </a:r>
          <a:endParaRPr lang="en-US" sz="2000" b="1" kern="1200" dirty="0"/>
        </a:p>
      </dsp:txBody>
      <dsp:txXfrm>
        <a:off x="2229853" y="29729"/>
        <a:ext cx="2896133" cy="916337"/>
      </dsp:txXfrm>
    </dsp:sp>
    <dsp:sp modelId="{E77B4C44-0909-4107-B80D-AEFD00E0FD39}">
      <dsp:nvSpPr>
        <dsp:cNvPr id="0" name=""/>
        <dsp:cNvSpPr/>
      </dsp:nvSpPr>
      <dsp:spPr>
        <a:xfrm>
          <a:off x="1283807" y="974575"/>
          <a:ext cx="2394112" cy="389342"/>
        </a:xfrm>
        <a:custGeom>
          <a:avLst/>
          <a:gdLst/>
          <a:ahLst/>
          <a:cxnLst/>
          <a:rect l="0" t="0" r="0" b="0"/>
          <a:pathLst>
            <a:path>
              <a:moveTo>
                <a:pt x="2394112" y="0"/>
              </a:moveTo>
              <a:lnTo>
                <a:pt x="2394112" y="194671"/>
              </a:lnTo>
              <a:lnTo>
                <a:pt x="0" y="194671"/>
              </a:lnTo>
              <a:lnTo>
                <a:pt x="0" y="38934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664E3-6EBF-4D1C-B9E0-3869A7F0D0F2}">
      <dsp:nvSpPr>
        <dsp:cNvPr id="0" name=""/>
        <dsp:cNvSpPr/>
      </dsp:nvSpPr>
      <dsp:spPr>
        <a:xfrm>
          <a:off x="119051" y="1363918"/>
          <a:ext cx="2329512" cy="9733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Myenteric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“</a:t>
          </a:r>
          <a:r>
            <a:rPr lang="en-GB" sz="2000" b="1" kern="1200" dirty="0" err="1" smtClean="0"/>
            <a:t>Auerbach’s</a:t>
          </a:r>
          <a:r>
            <a:rPr lang="en-GB" sz="2000" b="1" kern="1200" dirty="0" smtClean="0"/>
            <a:t>” Plexus</a:t>
          </a:r>
          <a:endParaRPr lang="en-US" sz="2000" b="1" kern="1200" dirty="0"/>
        </a:p>
      </dsp:txBody>
      <dsp:txXfrm>
        <a:off x="147560" y="1392427"/>
        <a:ext cx="2272494" cy="916337"/>
      </dsp:txXfrm>
    </dsp:sp>
    <dsp:sp modelId="{9C6D4A64-B0CC-4F8F-8DA3-CEEFC4296737}">
      <dsp:nvSpPr>
        <dsp:cNvPr id="0" name=""/>
        <dsp:cNvSpPr/>
      </dsp:nvSpPr>
      <dsp:spPr>
        <a:xfrm>
          <a:off x="3677920" y="974575"/>
          <a:ext cx="2325833" cy="389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671"/>
              </a:lnTo>
              <a:lnTo>
                <a:pt x="2325833" y="194671"/>
              </a:lnTo>
              <a:lnTo>
                <a:pt x="2325833" y="38934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DC158-3F58-4FFB-B1F6-BB5369191398}">
      <dsp:nvSpPr>
        <dsp:cNvPr id="0" name=""/>
        <dsp:cNvSpPr/>
      </dsp:nvSpPr>
      <dsp:spPr>
        <a:xfrm>
          <a:off x="4704608" y="1363918"/>
          <a:ext cx="2598290" cy="9733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Submucosal “Meissner’s” Plexus</a:t>
          </a:r>
          <a:endParaRPr lang="en-US" sz="2000" b="1" kern="1200" dirty="0"/>
        </a:p>
      </dsp:txBody>
      <dsp:txXfrm>
        <a:off x="4733117" y="1392427"/>
        <a:ext cx="2541272" cy="9163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F2861-48A0-4AE9-932E-FFE9A31A12E0}">
      <dsp:nvSpPr>
        <dsp:cNvPr id="0" name=""/>
        <dsp:cNvSpPr/>
      </dsp:nvSpPr>
      <dsp:spPr>
        <a:xfrm>
          <a:off x="1880121" y="147987"/>
          <a:ext cx="3946116" cy="870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3 types of reflexes</a:t>
          </a:r>
          <a:endParaRPr lang="en-US" sz="2400" b="1" kern="1200" dirty="0"/>
        </a:p>
      </dsp:txBody>
      <dsp:txXfrm>
        <a:off x="1905622" y="173488"/>
        <a:ext cx="3895114" cy="819652"/>
      </dsp:txXfrm>
    </dsp:sp>
    <dsp:sp modelId="{002B9498-9C2C-42C1-9567-C38184393FE1}">
      <dsp:nvSpPr>
        <dsp:cNvPr id="0" name=""/>
        <dsp:cNvSpPr/>
      </dsp:nvSpPr>
      <dsp:spPr>
        <a:xfrm>
          <a:off x="1074675" y="1018642"/>
          <a:ext cx="2778504" cy="569949"/>
        </a:xfrm>
        <a:custGeom>
          <a:avLst/>
          <a:gdLst/>
          <a:ahLst/>
          <a:cxnLst/>
          <a:rect l="0" t="0" r="0" b="0"/>
          <a:pathLst>
            <a:path>
              <a:moveTo>
                <a:pt x="2778504" y="0"/>
              </a:moveTo>
              <a:lnTo>
                <a:pt x="2778504" y="284974"/>
              </a:lnTo>
              <a:lnTo>
                <a:pt x="0" y="284974"/>
              </a:lnTo>
              <a:lnTo>
                <a:pt x="0" y="5699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E5EAE-C0EF-4057-863F-8A5A5AA42B23}">
      <dsp:nvSpPr>
        <dsp:cNvPr id="0" name=""/>
        <dsp:cNvSpPr/>
      </dsp:nvSpPr>
      <dsp:spPr>
        <a:xfrm>
          <a:off x="6020" y="1588592"/>
          <a:ext cx="2137310" cy="14248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Integrated within the ENS</a:t>
          </a:r>
          <a:endParaRPr lang="en-US" sz="2400" b="1" kern="1200" dirty="0"/>
        </a:p>
      </dsp:txBody>
      <dsp:txXfrm>
        <a:off x="47753" y="1630325"/>
        <a:ext cx="2053844" cy="1341407"/>
      </dsp:txXfrm>
    </dsp:sp>
    <dsp:sp modelId="{DB8732DE-9439-412D-9327-2A5C1A636EDB}">
      <dsp:nvSpPr>
        <dsp:cNvPr id="0" name=""/>
        <dsp:cNvSpPr/>
      </dsp:nvSpPr>
      <dsp:spPr>
        <a:xfrm>
          <a:off x="3807460" y="1018642"/>
          <a:ext cx="91440" cy="5699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99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666D9-9189-4C1D-864E-373319C1E600}">
      <dsp:nvSpPr>
        <dsp:cNvPr id="0" name=""/>
        <dsp:cNvSpPr/>
      </dsp:nvSpPr>
      <dsp:spPr>
        <a:xfrm>
          <a:off x="2784524" y="1588592"/>
          <a:ext cx="2137310" cy="14248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Integrated at Sympathetic ganglia </a:t>
          </a:r>
          <a:endParaRPr lang="en-US" sz="2400" b="1" kern="1200" dirty="0"/>
        </a:p>
      </dsp:txBody>
      <dsp:txXfrm>
        <a:off x="2826257" y="1630325"/>
        <a:ext cx="2053844" cy="1341407"/>
      </dsp:txXfrm>
    </dsp:sp>
    <dsp:sp modelId="{B4F28F8D-3762-4B78-958C-0BAC3F28851A}">
      <dsp:nvSpPr>
        <dsp:cNvPr id="0" name=""/>
        <dsp:cNvSpPr/>
      </dsp:nvSpPr>
      <dsp:spPr>
        <a:xfrm>
          <a:off x="3853180" y="1018642"/>
          <a:ext cx="2778504" cy="569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974"/>
              </a:lnTo>
              <a:lnTo>
                <a:pt x="2778504" y="284974"/>
              </a:lnTo>
              <a:lnTo>
                <a:pt x="2778504" y="5699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7423E-63E5-4B8E-BC4D-211AEB413422}">
      <dsp:nvSpPr>
        <dsp:cNvPr id="0" name=""/>
        <dsp:cNvSpPr/>
      </dsp:nvSpPr>
      <dsp:spPr>
        <a:xfrm>
          <a:off x="5563028" y="1588592"/>
          <a:ext cx="2137310" cy="14248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Integrated at spinal cord/brain stem</a:t>
          </a:r>
          <a:endParaRPr lang="en-US" sz="2400" b="1" kern="1200" dirty="0"/>
        </a:p>
      </dsp:txBody>
      <dsp:txXfrm>
        <a:off x="5604761" y="1630325"/>
        <a:ext cx="2053844" cy="13414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FB953-42EB-4806-ACD8-F1B2D2E0ED72}">
      <dsp:nvSpPr>
        <dsp:cNvPr id="0" name=""/>
        <dsp:cNvSpPr/>
      </dsp:nvSpPr>
      <dsp:spPr>
        <a:xfrm>
          <a:off x="2559525" y="382"/>
          <a:ext cx="2539049" cy="9934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Motor activity of the GIT</a:t>
          </a:r>
          <a:endParaRPr lang="en-US" sz="2000" b="1" kern="1200" dirty="0"/>
        </a:p>
      </dsp:txBody>
      <dsp:txXfrm>
        <a:off x="2588621" y="29478"/>
        <a:ext cx="2480857" cy="935217"/>
      </dsp:txXfrm>
    </dsp:sp>
    <dsp:sp modelId="{5BB9AAA9-5D06-43D9-9B37-739B2F1E1369}">
      <dsp:nvSpPr>
        <dsp:cNvPr id="0" name=""/>
        <dsp:cNvSpPr/>
      </dsp:nvSpPr>
      <dsp:spPr>
        <a:xfrm>
          <a:off x="2111731" y="993791"/>
          <a:ext cx="1717318" cy="397363"/>
        </a:xfrm>
        <a:custGeom>
          <a:avLst/>
          <a:gdLst/>
          <a:ahLst/>
          <a:cxnLst/>
          <a:rect l="0" t="0" r="0" b="0"/>
          <a:pathLst>
            <a:path>
              <a:moveTo>
                <a:pt x="1717318" y="0"/>
              </a:moveTo>
              <a:lnTo>
                <a:pt x="1717318" y="198681"/>
              </a:lnTo>
              <a:lnTo>
                <a:pt x="0" y="198681"/>
              </a:lnTo>
              <a:lnTo>
                <a:pt x="0" y="3973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CE749-8CF4-4FE4-B1B0-C215C6795C4C}">
      <dsp:nvSpPr>
        <dsp:cNvPr id="0" name=""/>
        <dsp:cNvSpPr/>
      </dsp:nvSpPr>
      <dsp:spPr>
        <a:xfrm>
          <a:off x="586666" y="1391154"/>
          <a:ext cx="3050128" cy="9934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Propulsive movement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“Peristalsis”</a:t>
          </a:r>
          <a:endParaRPr lang="en-US" sz="2000" b="1" kern="1200" dirty="0"/>
        </a:p>
      </dsp:txBody>
      <dsp:txXfrm>
        <a:off x="615762" y="1420250"/>
        <a:ext cx="2991936" cy="935217"/>
      </dsp:txXfrm>
    </dsp:sp>
    <dsp:sp modelId="{B5226082-EE16-40A7-8900-9A5A94C6C84C}">
      <dsp:nvSpPr>
        <dsp:cNvPr id="0" name=""/>
        <dsp:cNvSpPr/>
      </dsp:nvSpPr>
      <dsp:spPr>
        <a:xfrm>
          <a:off x="3829050" y="993791"/>
          <a:ext cx="2529946" cy="397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681"/>
              </a:lnTo>
              <a:lnTo>
                <a:pt x="2529946" y="198681"/>
              </a:lnTo>
              <a:lnTo>
                <a:pt x="2529946" y="3973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9E646-A1EB-4577-B9D9-4E66FB666D7F}">
      <dsp:nvSpPr>
        <dsp:cNvPr id="0" name=""/>
        <dsp:cNvSpPr/>
      </dsp:nvSpPr>
      <dsp:spPr>
        <a:xfrm>
          <a:off x="5059893" y="1391154"/>
          <a:ext cx="2598206" cy="9934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Mixing movement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“Segmentation”</a:t>
          </a:r>
          <a:endParaRPr lang="en-US" sz="2000" b="1" kern="1200" dirty="0"/>
        </a:p>
      </dsp:txBody>
      <dsp:txXfrm>
        <a:off x="5088989" y="1420250"/>
        <a:ext cx="2540014" cy="935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7A937-0937-4994-AE47-01C7D1A6FFF1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EC933-47E7-42C3-A724-AD18D920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4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5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6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9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9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3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7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4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0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2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 l="-16000" t="1000" r="6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67057-FE41-4147-9BEA-849F44BD06C4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1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saja@ksu.edu.s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zQAgfivX7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53000" t="3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" y="2130428"/>
            <a:ext cx="6309360" cy="201485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6F2927"/>
                </a:solidFill>
                <a:latin typeface="Arial Black" panose="020B0A04020102020204" pitchFamily="34" charset="0"/>
              </a:rPr>
              <a:t>Organization and General Principles of Gastrointestinal Physiology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6820" y="4404360"/>
            <a:ext cx="4274820" cy="1676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Dr.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Maha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Saja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GB" sz="2800" dirty="0" smtClean="0">
                <a:solidFill>
                  <a:srgbClr val="0070C0"/>
                </a:solidFill>
                <a:hlinkClick r:id="rId3"/>
              </a:rPr>
              <a:t>Msaja@ksu.edu.sa</a:t>
            </a:r>
            <a:endParaRPr lang="en-GB" sz="2800" dirty="0" smtClean="0">
              <a:solidFill>
                <a:srgbClr val="0070C0"/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79120" y="4251960"/>
            <a:ext cx="554736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49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447803"/>
            <a:ext cx="7711440" cy="807717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The anatomy of the wall varies but there is a common general theme.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8280" y="274638"/>
            <a:ext cx="79324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The Wall of the GI tract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78280" y="1310640"/>
            <a:ext cx="79857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1" y="2303242"/>
            <a:ext cx="7497388" cy="438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8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5040" y="4221480"/>
            <a:ext cx="7185660" cy="190468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https://youtu.be/yzQAgfivX74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3996" y="2044418"/>
            <a:ext cx="7506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To understand the characteristics of the wall of the GIT, we must talk about the general characteristics of smooth muscles.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0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4520" y="3246438"/>
            <a:ext cx="752856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Smooth Muscle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419100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6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5653467"/>
              </p:ext>
            </p:extLst>
          </p:nvPr>
        </p:nvGraphicFramePr>
        <p:xfrm>
          <a:off x="1892300" y="1660525"/>
          <a:ext cx="7235825" cy="2499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74520" y="274638"/>
            <a:ext cx="752856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Types of Smooth Muscle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140208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98" y="4173574"/>
            <a:ext cx="3763002" cy="2669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38" y="4565971"/>
            <a:ext cx="4340347" cy="22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2" t="11808" r="772" b="1406"/>
          <a:stretch/>
        </p:blipFill>
        <p:spPr>
          <a:xfrm>
            <a:off x="1707500" y="1766889"/>
            <a:ext cx="8049861" cy="39481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4520" y="274638"/>
            <a:ext cx="752856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Examples of the Different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ypes of Smooth Muscle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140208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4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4520" y="274638"/>
            <a:ext cx="752856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Contractile Mechanism of Smooth Muscle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140208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smooth muscle contractile fila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" y="1493099"/>
            <a:ext cx="7147560" cy="53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7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17" y="975360"/>
            <a:ext cx="7693732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4520" y="46038"/>
            <a:ext cx="752856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Molecular Basis of Smooth Muscle Contraction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120396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98" t="1356" r="3547" b="952"/>
          <a:stretch/>
        </p:blipFill>
        <p:spPr>
          <a:xfrm>
            <a:off x="2913644" y="1254029"/>
            <a:ext cx="5622026" cy="56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2368"/>
            <a:ext cx="3947160" cy="65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02943186"/>
              </p:ext>
            </p:extLst>
          </p:nvPr>
        </p:nvGraphicFramePr>
        <p:xfrm>
          <a:off x="1828800" y="328506"/>
          <a:ext cx="3703320" cy="630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143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1680" y="1600203"/>
            <a:ext cx="6918960" cy="28803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 drop in </a:t>
            </a:r>
            <a:r>
              <a:rPr lang="en-GB" dirty="0"/>
              <a:t>[</a:t>
            </a:r>
            <a:r>
              <a:rPr lang="en-GB" dirty="0" smtClean="0"/>
              <a:t>Ca</a:t>
            </a:r>
            <a:r>
              <a:rPr lang="en-GB" baseline="30000" dirty="0" smtClean="0"/>
              <a:t>+2</a:t>
            </a:r>
            <a:r>
              <a:rPr lang="en-GB" dirty="0" smtClean="0"/>
              <a:t>]</a:t>
            </a:r>
            <a:r>
              <a:rPr lang="en-GB" baseline="-25000" dirty="0" err="1" smtClean="0"/>
              <a:t>i</a:t>
            </a:r>
            <a:r>
              <a:rPr lang="en-US" dirty="0" smtClean="0"/>
              <a:t> </a:t>
            </a:r>
            <a:r>
              <a:rPr lang="en-GB" dirty="0" smtClean="0"/>
              <a:t>deactivates MLCK.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In addition, the phosphorylated myosin heads need to be dephosphorylated (deactivated) by </a:t>
            </a:r>
            <a:r>
              <a:rPr lang="en-GB" b="1" i="1" dirty="0" smtClean="0">
                <a:solidFill>
                  <a:srgbClr val="FF0000"/>
                </a:solidFill>
              </a:rPr>
              <a:t>Myosin Phosphatase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4520" y="46038"/>
            <a:ext cx="752856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 Does Smooth Muscle Contraction Stop?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120396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4739640" y="4282440"/>
            <a:ext cx="685800" cy="80772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40542" y="5562600"/>
            <a:ext cx="288399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Arial Black" panose="020B0A04020102020204" pitchFamily="34" charset="0"/>
              </a:rPr>
              <a:t>Relaxation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1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160" y="274638"/>
            <a:ext cx="736854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8840" y="1600203"/>
            <a:ext cx="7543800" cy="492251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Physiologic anatomy of gastrointestinal wall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general characteristics of smooth muscle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specific characteristics of smooth muscle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 of gastrointestinal function (ENS)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Types of neurotransmitters secreted by enteric neurons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Functional types of movements in the gastrointestinal tract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Gastrointestinal blood flow (Splanchnic circulation)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Effects of gut activity and metabolic factors on GI blood flow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81200" y="1402080"/>
            <a:ext cx="72237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02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312264"/>
              </p:ext>
            </p:extLst>
          </p:nvPr>
        </p:nvGraphicFramePr>
        <p:xfrm>
          <a:off x="1905000" y="1600200"/>
          <a:ext cx="7505700" cy="2484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874520" y="46038"/>
            <a:ext cx="7528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Types of Smooth Muscle Contraction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120396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92680" y="4221480"/>
            <a:ext cx="2545080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Smooth muscle cells contract rhythmically or intermittently.</a:t>
            </a:r>
          </a:p>
          <a:p>
            <a:pPr algn="ctr"/>
            <a:r>
              <a:rPr lang="en-GB" sz="2000" b="1" dirty="0" smtClean="0">
                <a:solidFill>
                  <a:srgbClr val="C00000"/>
                </a:solidFill>
              </a:rPr>
              <a:t>Contraction followed by relaxation.</a:t>
            </a:r>
          </a:p>
          <a:p>
            <a:pPr algn="ctr"/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</a:rPr>
              <a:t>e.g. walls of the GI tract.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160" y="4221480"/>
            <a:ext cx="2545080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Smooth muscle cells continuously active maintaining a “tone”.</a:t>
            </a:r>
          </a:p>
          <a:p>
            <a:pPr algn="ctr"/>
            <a:r>
              <a:rPr lang="en-GB" sz="2000" b="1" dirty="0" smtClean="0">
                <a:solidFill>
                  <a:srgbClr val="C00000"/>
                </a:solidFill>
              </a:rPr>
              <a:t>Continuous partial contraction.</a:t>
            </a:r>
          </a:p>
          <a:p>
            <a:pPr algn="ctr"/>
            <a:r>
              <a:rPr lang="en-GB" sz="2000" b="1" dirty="0" smtClean="0">
                <a:solidFill>
                  <a:schemeClr val="accent3">
                    <a:lumMod val="75000"/>
                  </a:schemeClr>
                </a:solidFill>
              </a:rPr>
              <a:t>e.g. vascular &amp; respiratory smooth muscle, sphincters.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7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4520" y="1600203"/>
            <a:ext cx="7315200" cy="4525963"/>
          </a:xfrm>
        </p:spPr>
        <p:txBody>
          <a:bodyPr/>
          <a:lstStyle/>
          <a:p>
            <a:r>
              <a:rPr lang="en-GB" dirty="0" smtClean="0"/>
              <a:t>Unlike skeletal muscle, smooth muscle can be stimulated to contract by many types of signals;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Nervous signals.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Hormonal signals.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Mechanical signals (e.g. stretch).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Pacemaker activity.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74520" y="46038"/>
            <a:ext cx="7528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Control of Smooth Muscle Contraction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120396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00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60" y="2832556"/>
            <a:ext cx="4450080" cy="39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977623"/>
            <a:ext cx="4450080" cy="38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46038"/>
            <a:ext cx="8717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Nervous Control of Smooth Muscle Contraction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1203960"/>
            <a:ext cx="85039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44440" y="1493520"/>
            <a:ext cx="0" cy="5105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3440" y="1341120"/>
            <a:ext cx="338328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Somatic neuron.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Branching end feet.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Ach.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8760" y="1310639"/>
            <a:ext cx="445008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Autonomic neuron.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Axons have multiple varicosities.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Ach &amp; NA.</a:t>
            </a:r>
          </a:p>
        </p:txBody>
      </p:sp>
    </p:spTree>
    <p:extLst>
      <p:ext uri="{BB962C8B-B14F-4D97-AF65-F5344CB8AC3E}">
        <p14:creationId xmlns:p14="http://schemas.microsoft.com/office/powerpoint/2010/main" val="859882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3560" y="1600203"/>
            <a:ext cx="7597140" cy="4525963"/>
          </a:xfrm>
        </p:spPr>
        <p:txBody>
          <a:bodyPr/>
          <a:lstStyle/>
          <a:p>
            <a:r>
              <a:rPr lang="en-GB" dirty="0" smtClean="0"/>
              <a:t>In smooth muscle contraction can happen in the absence of an action potential.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0640" y="183198"/>
            <a:ext cx="8092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Control of Smooth Muscle Contraction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5360" y="1371600"/>
            <a:ext cx="85039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61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996" y="1175738"/>
            <a:ext cx="7506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Now that we discussed the general characteristics of smooth muscles, lets go back to GI smooth muscles.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4520" y="3246438"/>
            <a:ext cx="752856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Gastrointestinal Motility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467868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95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430452"/>
            <a:ext cx="7317991" cy="469571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10640" y="183198"/>
            <a:ext cx="8092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GI Smooth Muscle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98320" y="1371600"/>
            <a:ext cx="76809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33600" y="6050280"/>
            <a:ext cx="6701899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Each muscle layer functions as a syncytium.</a:t>
            </a:r>
          </a:p>
          <a:p>
            <a:r>
              <a:rPr lang="en-GB" dirty="0" smtClean="0"/>
              <a:t>A few connections exist between circular &amp; longitudinal muscle layers.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90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10640" y="183198"/>
            <a:ext cx="8092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Electrical Activity of GI Smooth Muscle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8320" y="1371600"/>
            <a:ext cx="76809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4665048"/>
              </p:ext>
            </p:extLst>
          </p:nvPr>
        </p:nvGraphicFramePr>
        <p:xfrm>
          <a:off x="1798320" y="2462107"/>
          <a:ext cx="7482840" cy="227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8320" y="1478280"/>
            <a:ext cx="7680961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Resting membrane potential for smooth muscle cells? And at what level is the threshold?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4520" y="4831080"/>
            <a:ext cx="3520440" cy="193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Rhythmic oscillations in RMP of 5-15mv with variable frequency depending on region.</a:t>
            </a:r>
          </a:p>
          <a:p>
            <a:pPr algn="ctr"/>
            <a:r>
              <a:rPr lang="en-GB" sz="2000" dirty="0" smtClean="0"/>
              <a:t>Stomach = 3/min</a:t>
            </a:r>
          </a:p>
          <a:p>
            <a:pPr algn="ctr"/>
            <a:r>
              <a:rPr lang="en-GB" sz="2000" dirty="0" smtClean="0"/>
              <a:t>Duodenum = 12/min</a:t>
            </a:r>
          </a:p>
          <a:p>
            <a:pPr algn="ctr"/>
            <a:r>
              <a:rPr lang="en-GB" sz="2000" dirty="0" smtClean="0"/>
              <a:t>Ileum = 8-9/min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684520" y="4831080"/>
            <a:ext cx="3520440" cy="193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Are true action potentials.</a:t>
            </a:r>
          </a:p>
          <a:p>
            <a:pPr algn="ctr"/>
            <a:r>
              <a:rPr lang="en-GB" sz="2000" dirty="0" smtClean="0"/>
              <a:t>The frequency of spike potentials depends on the extent of increase in slow wave potential above the level of threshold.</a:t>
            </a:r>
          </a:p>
        </p:txBody>
      </p:sp>
    </p:spTree>
    <p:extLst>
      <p:ext uri="{BB962C8B-B14F-4D97-AF65-F5344CB8AC3E}">
        <p14:creationId xmlns:p14="http://schemas.microsoft.com/office/powerpoint/2010/main" val="3396047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Electrical activity gastrointestinal smooth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39" y="1402079"/>
            <a:ext cx="5203739" cy="53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10640" y="183198"/>
            <a:ext cx="8351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Slow Waves vs Spike Potential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1280160"/>
            <a:ext cx="787908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37360" y="2301239"/>
            <a:ext cx="2410459" cy="30469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C00000"/>
                </a:solidFill>
              </a:rPr>
              <a:t>What do you notice from the graph?</a:t>
            </a:r>
          </a:p>
          <a:p>
            <a:endParaRPr lang="en-GB" sz="2400" dirty="0"/>
          </a:p>
          <a:p>
            <a:r>
              <a:rPr lang="en-GB" sz="2400" b="1" i="1" dirty="0" smtClean="0"/>
              <a:t>And what is the cause of;</a:t>
            </a:r>
          </a:p>
          <a:p>
            <a:r>
              <a:rPr lang="en-GB" sz="2400" b="1" i="1" dirty="0" smtClean="0">
                <a:solidFill>
                  <a:schemeClr val="accent1">
                    <a:lumMod val="75000"/>
                  </a:schemeClr>
                </a:solidFill>
              </a:rPr>
              <a:t>Slow waves.</a:t>
            </a:r>
          </a:p>
          <a:p>
            <a:r>
              <a:rPr lang="en-GB" sz="2400" b="1" i="1" dirty="0" smtClean="0">
                <a:solidFill>
                  <a:schemeClr val="accent1">
                    <a:lumMod val="75000"/>
                  </a:schemeClr>
                </a:solidFill>
              </a:rPr>
              <a:t>Spike potentials.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79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10640" y="183198"/>
            <a:ext cx="8351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What Happens if the RMP is Changed?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00200" y="1280160"/>
            <a:ext cx="787908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880305" y="1382944"/>
            <a:ext cx="5865269" cy="5414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3572" y="3527262"/>
            <a:ext cx="2000120" cy="17543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Factors that cause the RMP to become less negative  (stretch, Ach, some GI hormones)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04078" y="5760774"/>
            <a:ext cx="2000120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Norepinephrine &amp; Epinephrine.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07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1" y="929640"/>
            <a:ext cx="6960556" cy="52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0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74520" y="472758"/>
            <a:ext cx="752856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Introduction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141732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9400" y="2350085"/>
            <a:ext cx="526297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GI system?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99" y="4224605"/>
            <a:ext cx="677621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importance of the </a:t>
            </a:r>
          </a:p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 system?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3080" y="1600203"/>
            <a:ext cx="7627620" cy="4525963"/>
          </a:xfrm>
        </p:spPr>
        <p:txBody>
          <a:bodyPr/>
          <a:lstStyle/>
          <a:p>
            <a:r>
              <a:rPr lang="en-GB" dirty="0" smtClean="0"/>
              <a:t>Neural control;</a:t>
            </a:r>
          </a:p>
          <a:p>
            <a:pPr lvl="1"/>
            <a:r>
              <a:rPr lang="en-GB" dirty="0" smtClean="0"/>
              <a:t>Enteric nervous system (ENS).</a:t>
            </a:r>
          </a:p>
          <a:p>
            <a:pPr lvl="1"/>
            <a:r>
              <a:rPr lang="en-GB" dirty="0" smtClean="0"/>
              <a:t>Autonomic nervous system.</a:t>
            </a:r>
          </a:p>
          <a:p>
            <a:pPr lvl="1"/>
            <a:endParaRPr lang="en-GB" dirty="0"/>
          </a:p>
          <a:p>
            <a:r>
              <a:rPr lang="en-GB" dirty="0" smtClean="0"/>
              <a:t>Hormonal control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GI contents.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0640" y="183198"/>
            <a:ext cx="8351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Control of GI Function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69720" y="1386840"/>
            <a:ext cx="787908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880" y="1600203"/>
            <a:ext cx="7703820" cy="2987037"/>
          </a:xfrm>
        </p:spPr>
        <p:txBody>
          <a:bodyPr/>
          <a:lstStyle/>
          <a:p>
            <a:r>
              <a:rPr lang="en-GB" dirty="0" smtClean="0"/>
              <a:t>The GIT has a nervous system of it own → “</a:t>
            </a:r>
            <a:r>
              <a:rPr lang="en-GB" b="1" i="1" dirty="0" smtClean="0">
                <a:solidFill>
                  <a:srgbClr val="FF0000"/>
                </a:solidFill>
              </a:rPr>
              <a:t>Enteric nervous system</a:t>
            </a:r>
            <a:r>
              <a:rPr lang="en-GB" dirty="0" smtClean="0"/>
              <a:t>”.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Its function is largely independent of the extrinsic nervous system → “</a:t>
            </a:r>
            <a:r>
              <a:rPr lang="en-GB" b="1" i="1" dirty="0" smtClean="0">
                <a:solidFill>
                  <a:srgbClr val="0070C0"/>
                </a:solidFill>
              </a:rPr>
              <a:t>mini-brain</a:t>
            </a:r>
            <a:r>
              <a:rPr lang="en-GB" dirty="0" smtClean="0"/>
              <a:t>”.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0640" y="183198"/>
            <a:ext cx="8351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Neural Control of GI Function</a:t>
            </a:r>
          </a:p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“The Enteric Nervous System”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69720" y="1386840"/>
            <a:ext cx="787908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58978897"/>
              </p:ext>
            </p:extLst>
          </p:nvPr>
        </p:nvGraphicFramePr>
        <p:xfrm>
          <a:off x="1940560" y="4397586"/>
          <a:ext cx="7355840" cy="2338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9117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1380173"/>
            <a:ext cx="8241030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83198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“The Enteric Nervous System”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1280160"/>
            <a:ext cx="8763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67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278519"/>
            <a:ext cx="7818120" cy="632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47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2120" y="1458913"/>
            <a:ext cx="3866330" cy="639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800" dirty="0" smtClean="0"/>
              <a:t>Myenteric plexus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2120" y="2174875"/>
            <a:ext cx="3840480" cy="395128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GB" dirty="0" smtClean="0"/>
              <a:t>Located in the muscle layer between longitudinal &amp; circular muscle layers.</a:t>
            </a:r>
          </a:p>
          <a:p>
            <a:r>
              <a:rPr lang="en-GB" dirty="0" smtClean="0"/>
              <a:t>Controls GI movement.</a:t>
            </a:r>
          </a:p>
          <a:p>
            <a:r>
              <a:rPr lang="en-GB" dirty="0" smtClean="0"/>
              <a:t>Found throughout the GIT.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75960" y="1443673"/>
            <a:ext cx="4000502" cy="639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2800" dirty="0" smtClean="0"/>
              <a:t>Submucosal plexus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5960" y="2174875"/>
            <a:ext cx="4015741" cy="395128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GB" dirty="0" smtClean="0"/>
              <a:t>Located in the submucosa.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Controls GI secretion &amp; local blood flow.</a:t>
            </a:r>
          </a:p>
          <a:p>
            <a:r>
              <a:rPr lang="en-GB" dirty="0" smtClean="0"/>
              <a:t>Only in the small &amp; large intestine.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60120" y="137478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Myenteric vs Submucosal Plexus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63040" y="1280160"/>
            <a:ext cx="82753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590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1960" y="137478"/>
            <a:ext cx="9281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Autonomic Control of GIT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8640" y="1280160"/>
            <a:ext cx="9189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5" y="2072641"/>
            <a:ext cx="4706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61" y="2026921"/>
            <a:ext cx="4579620" cy="415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158006" y="1722120"/>
            <a:ext cx="0" cy="469392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868680" y="1367473"/>
            <a:ext cx="3866330" cy="6397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 smtClean="0"/>
              <a:t>Parasympathetic</a:t>
            </a:r>
            <a:endParaRPr lang="en-US" dirty="0" smtClean="0"/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5547360" y="1352233"/>
            <a:ext cx="4000502" cy="6397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/>
              <a:t>Sympathetic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18024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1960" y="137478"/>
            <a:ext cx="9281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GI Reflexes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80160" y="1280160"/>
            <a:ext cx="8458200" cy="3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10168488"/>
              </p:ext>
            </p:extLst>
          </p:nvPr>
        </p:nvGraphicFramePr>
        <p:xfrm>
          <a:off x="1940560" y="1471506"/>
          <a:ext cx="7706360" cy="316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73959" y="4663440"/>
            <a:ext cx="2320956" cy="163121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Control local effects;</a:t>
            </a:r>
          </a:p>
          <a:p>
            <a:pPr algn="ctr"/>
            <a:r>
              <a:rPr lang="en-GB" sz="2000" dirty="0" smtClean="0"/>
              <a:t>GI secretion</a:t>
            </a:r>
          </a:p>
          <a:p>
            <a:pPr algn="ctr"/>
            <a:r>
              <a:rPr lang="en-GB" sz="2000" dirty="0" smtClean="0"/>
              <a:t>Peristalsis</a:t>
            </a:r>
          </a:p>
          <a:p>
            <a:pPr algn="ctr"/>
            <a:r>
              <a:rPr lang="en-GB" sz="2000" dirty="0" smtClean="0"/>
              <a:t>Mixing movement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23694" y="4579144"/>
            <a:ext cx="2277418" cy="101566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Gastro-colic reflex</a:t>
            </a:r>
          </a:p>
          <a:p>
            <a:pPr algn="ctr"/>
            <a:r>
              <a:rPr lang="en-GB" sz="2000" dirty="0" err="1" smtClean="0"/>
              <a:t>Entero</a:t>
            </a:r>
            <a:r>
              <a:rPr lang="en-GB" sz="2000" dirty="0" smtClean="0"/>
              <a:t>-gastric reflex</a:t>
            </a:r>
          </a:p>
          <a:p>
            <a:pPr algn="ctr"/>
            <a:r>
              <a:rPr lang="en-GB" sz="2000" dirty="0" err="1" smtClean="0"/>
              <a:t>Colono-ileal</a:t>
            </a:r>
            <a:r>
              <a:rPr lang="en-GB" sz="2000" dirty="0" smtClean="0"/>
              <a:t> reflex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7352" y="4588967"/>
            <a:ext cx="1954125" cy="70788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Pain reflexes</a:t>
            </a:r>
          </a:p>
          <a:p>
            <a:pPr algn="ctr"/>
            <a:r>
              <a:rPr lang="en-GB" sz="2000" dirty="0" smtClean="0"/>
              <a:t>Defecation reflex</a:t>
            </a:r>
          </a:p>
        </p:txBody>
      </p:sp>
    </p:spTree>
    <p:extLst>
      <p:ext uri="{BB962C8B-B14F-4D97-AF65-F5344CB8AC3E}">
        <p14:creationId xmlns:p14="http://schemas.microsoft.com/office/powerpoint/2010/main" val="440240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0" y="311538"/>
            <a:ext cx="4587241" cy="64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76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59" y="548944"/>
            <a:ext cx="6626489" cy="58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06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0160" y="1374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Hormonal Control of GI Function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80160" y="1280160"/>
            <a:ext cx="8458200" cy="3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40455" y="1556359"/>
            <a:ext cx="772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https://www.sciencelearn.org.nz/resources/1836-hormonal-control-of-digestion</a:t>
            </a:r>
          </a:p>
        </p:txBody>
      </p:sp>
      <p:pic>
        <p:nvPicPr>
          <p:cNvPr id="286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1" y="2007573"/>
            <a:ext cx="6295350" cy="472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3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74520" y="46038"/>
            <a:ext cx="752856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What is the GI System?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89319" y="1295400"/>
            <a:ext cx="3672841" cy="470916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GB" sz="2800" dirty="0" smtClean="0"/>
              <a:t>A hollow tube from mouth to anus + accessory glands and organs.</a:t>
            </a:r>
          </a:p>
          <a:p>
            <a:endParaRPr lang="en-GB" sz="2800" dirty="0"/>
          </a:p>
          <a:p>
            <a:r>
              <a:rPr lang="en-GB" sz="2800" dirty="0" smtClean="0"/>
              <a:t>Hollow organs are separated from each other at key locations by sphincters</a:t>
            </a:r>
            <a:r>
              <a:rPr lang="en-US" sz="2800" dirty="0" smtClean="0"/>
              <a:t>.</a:t>
            </a:r>
            <a:endParaRPr lang="en-GB" sz="28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99060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08" y="1091565"/>
            <a:ext cx="38576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2881" y="6349296"/>
            <a:ext cx="412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(Medical physiology: a cellular &amp; molecular approach. Edited by Walter Boron and Emile </a:t>
            </a:r>
            <a:r>
              <a:rPr lang="en-GB" sz="1200" dirty="0" err="1" smtClean="0"/>
              <a:t>Boulpaep</a:t>
            </a:r>
            <a:r>
              <a:rPr lang="en-GB" sz="1200" dirty="0" smtClean="0"/>
              <a:t>. 2</a:t>
            </a:r>
            <a:r>
              <a:rPr lang="en-GB" sz="1200" baseline="30000" dirty="0" smtClean="0"/>
              <a:t>nd</a:t>
            </a:r>
            <a:r>
              <a:rPr lang="en-GB" sz="1200" dirty="0" smtClean="0"/>
              <a:t> Ed.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7411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062465"/>
              </p:ext>
            </p:extLst>
          </p:nvPr>
        </p:nvGraphicFramePr>
        <p:xfrm>
          <a:off x="1752600" y="1381835"/>
          <a:ext cx="7658100" cy="23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280160" y="1374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Types of Movement in the GIT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80160" y="1280160"/>
            <a:ext cx="8458200" cy="3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25304" y="3799898"/>
            <a:ext cx="4484427" cy="258532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Progressive wave of contraction &amp; relaxation.</a:t>
            </a:r>
          </a:p>
          <a:p>
            <a:pPr algn="ctr"/>
            <a:r>
              <a:rPr lang="en-US" dirty="0" smtClean="0"/>
              <a:t>Move GI content in a caudal direction.</a:t>
            </a:r>
          </a:p>
          <a:p>
            <a:pPr algn="ctr"/>
            <a:endParaRPr lang="en-US" dirty="0"/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“Law of the Gut”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Distension of bowel → contraction of circular muscle &amp; relaxation of longitudinal </a:t>
            </a:r>
            <a:r>
              <a:rPr lang="en-US" dirty="0" err="1" smtClean="0"/>
              <a:t>ms</a:t>
            </a:r>
            <a:r>
              <a:rPr lang="en-US" dirty="0" smtClean="0"/>
              <a:t> in upstream segment + the opposite in the downstream segment.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9854" y="3799897"/>
            <a:ext cx="3470057" cy="2862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Non-propulsive segmental contractions.</a:t>
            </a:r>
          </a:p>
          <a:p>
            <a:pPr algn="ctr"/>
            <a:r>
              <a:rPr lang="en-US" dirty="0" smtClean="0"/>
              <a:t>Cause mixing and chopping of intestinal content.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Due to contraction of circular muscle + relaxation of receiving segment.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0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0160" y="1374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Types of Movement in the GIT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80160" y="1280160"/>
            <a:ext cx="8458200" cy="3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88" y="3875964"/>
            <a:ext cx="4243357" cy="2852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57" y="2423160"/>
            <a:ext cx="3505163" cy="4434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98" y="1817704"/>
            <a:ext cx="3090415" cy="19662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0918" y="1330305"/>
            <a:ext cx="14572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Peristalsis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22928" y="1885723"/>
            <a:ext cx="196643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Segmentation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02970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80160" y="1374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Does the Bowel Move in the Fasting </a:t>
            </a: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</a:t>
            </a:r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tate?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80160" y="1280160"/>
            <a:ext cx="8458200" cy="3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967" y="1600203"/>
            <a:ext cx="5684393" cy="49643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2322" y="1600203"/>
            <a:ext cx="2414646" cy="45259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Migrating motor complexes (MMC).</a:t>
            </a:r>
          </a:p>
          <a:p>
            <a:endParaRPr lang="en-US" dirty="0"/>
          </a:p>
          <a:p>
            <a:r>
              <a:rPr lang="en-US" dirty="0" smtClean="0"/>
              <a:t>Every 90-120min.</a:t>
            </a:r>
          </a:p>
          <a:p>
            <a:endParaRPr lang="en-US" dirty="0"/>
          </a:p>
          <a:p>
            <a:r>
              <a:rPr lang="en-US" dirty="0" smtClean="0"/>
              <a:t>4 phases.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37730" y="6298019"/>
            <a:ext cx="6398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What hormone is implicated and what is the purpose of it?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04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0160" y="1374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Splanchnic Circulation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80160" y="1280160"/>
            <a:ext cx="8458200" cy="3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0500" y="2154297"/>
            <a:ext cx="3660859" cy="319562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6" y="2082988"/>
            <a:ext cx="4487731" cy="3369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1844" y="6141456"/>
            <a:ext cx="8271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Read from Guyton &amp; Hall Textbook of Medical Physiology. Chapter 62. 12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081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2666" y="2994631"/>
            <a:ext cx="3166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854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Electrical activity gastrointestinal smooth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" y="1950721"/>
            <a:ext cx="7819810" cy="404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843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80" y="46465"/>
            <a:ext cx="8793480" cy="68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6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8280" y="274638"/>
            <a:ext cx="79324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Functions of the GI System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37360" y="1600203"/>
            <a:ext cx="7673340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sedentary human body requires ≈ 30 kcal/Kg BW per day.</a:t>
            </a:r>
          </a:p>
          <a:p>
            <a:endParaRPr lang="en-GB" dirty="0"/>
          </a:p>
          <a:p>
            <a:r>
              <a:rPr lang="en-GB" dirty="0" smtClean="0"/>
              <a:t>This nutrient requirement is acquired through the GI system.</a:t>
            </a:r>
          </a:p>
          <a:p>
            <a:endParaRPr lang="en-GB" dirty="0"/>
          </a:p>
          <a:p>
            <a:r>
              <a:rPr lang="en-GB" dirty="0" smtClean="0"/>
              <a:t>The food we consume is not in a form that can be directly absorbed by the small intestine.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78280" y="1432560"/>
            <a:ext cx="79857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04160" y="6532176"/>
            <a:ext cx="7038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(Medical physiology: a cellular &amp; molecular approach. Edited by Walter Boron and Emile </a:t>
            </a:r>
            <a:r>
              <a:rPr lang="en-GB" sz="1200" dirty="0" err="1" smtClean="0"/>
              <a:t>Boulpaep</a:t>
            </a:r>
            <a:r>
              <a:rPr lang="en-GB" sz="1200" dirty="0" smtClean="0"/>
              <a:t>. 2</a:t>
            </a:r>
            <a:r>
              <a:rPr lang="en-GB" sz="1200" baseline="30000" dirty="0" smtClean="0"/>
              <a:t>nd</a:t>
            </a:r>
            <a:r>
              <a:rPr lang="en-GB" sz="1200" dirty="0" smtClean="0"/>
              <a:t> Ed.)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9762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820366"/>
              </p:ext>
            </p:extLst>
          </p:nvPr>
        </p:nvGraphicFramePr>
        <p:xfrm>
          <a:off x="1996758" y="3139440"/>
          <a:ext cx="7535862" cy="3266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11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1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178">
                <a:tc>
                  <a:txBody>
                    <a:bodyPr/>
                    <a:lstStyle/>
                    <a:p>
                      <a:r>
                        <a:rPr lang="en-GB" dirty="0" smtClean="0"/>
                        <a:t>Dietary nutrient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Consumed 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Absorbed form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993">
                <a:tc>
                  <a:txBody>
                    <a:bodyPr/>
                    <a:lstStyle/>
                    <a:p>
                      <a:r>
                        <a:rPr lang="en-GB" dirty="0" smtClean="0"/>
                        <a:t>Fat (lipids)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Triglycerides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Fatty acids</a:t>
                      </a:r>
                    </a:p>
                    <a:p>
                      <a:r>
                        <a:rPr lang="en-GB" dirty="0" err="1" smtClean="0"/>
                        <a:t>Monoglycerides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993">
                <a:tc>
                  <a:txBody>
                    <a:bodyPr/>
                    <a:lstStyle/>
                    <a:p>
                      <a:r>
                        <a:rPr lang="en-GB" dirty="0" smtClean="0"/>
                        <a:t>Proteins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Proteins</a:t>
                      </a:r>
                    </a:p>
                    <a:p>
                      <a:r>
                        <a:rPr lang="en-GB" dirty="0" smtClean="0"/>
                        <a:t>Large peptides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Amino acids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4276">
                <a:tc>
                  <a:txBody>
                    <a:bodyPr/>
                    <a:lstStyle/>
                    <a:p>
                      <a:r>
                        <a:rPr lang="en-GB" dirty="0" smtClean="0"/>
                        <a:t>Carbohydrates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Starch</a:t>
                      </a:r>
                    </a:p>
                    <a:p>
                      <a:r>
                        <a:rPr lang="en-GB" dirty="0" smtClean="0"/>
                        <a:t>Disaccharides</a:t>
                      </a:r>
                    </a:p>
                    <a:p>
                      <a:r>
                        <a:rPr lang="en-GB" dirty="0" smtClean="0"/>
                        <a:t>Monosaccharides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Content Placeholder 8"/>
          <p:cNvSpPr txBox="1">
            <a:spLocks/>
          </p:cNvSpPr>
          <p:nvPr/>
        </p:nvSpPr>
        <p:spPr>
          <a:xfrm>
            <a:off x="1737360" y="1569720"/>
            <a:ext cx="7833360" cy="10972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smtClean="0"/>
              <a:t>The GI system processes consumed food mechanically &amp; chemically to facilitate absorption.</a:t>
            </a:r>
          </a:p>
          <a:p>
            <a:pPr marL="0" indent="0" algn="ctr">
              <a:buNone/>
            </a:pPr>
            <a:endParaRPr lang="en-GB" sz="28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78280" y="274638"/>
            <a:ext cx="79324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Functions of the GI System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78280" y="1310640"/>
            <a:ext cx="79857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7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86770"/>
            <a:ext cx="6618762" cy="664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0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877695" y="1737363"/>
            <a:ext cx="7449185" cy="4525963"/>
          </a:xfrm>
        </p:spPr>
        <p:txBody>
          <a:bodyPr/>
          <a:lstStyle/>
          <a:p>
            <a:r>
              <a:rPr lang="en-GB" dirty="0" smtClean="0"/>
              <a:t>Excretion of waste material.</a:t>
            </a:r>
          </a:p>
          <a:p>
            <a:pPr lvl="1"/>
            <a:r>
              <a:rPr lang="en-GB" dirty="0" smtClean="0"/>
              <a:t>Non-digested non-absorbed dietary products.</a:t>
            </a:r>
          </a:p>
          <a:p>
            <a:pPr lvl="1"/>
            <a:r>
              <a:rPr lang="en-GB" dirty="0" smtClean="0"/>
              <a:t>Colonic bacteria &amp; their products.</a:t>
            </a:r>
          </a:p>
          <a:p>
            <a:pPr lvl="1"/>
            <a:r>
              <a:rPr lang="en-GB" dirty="0" smtClean="0"/>
              <a:t>Heavy metals (iron &amp; copper).</a:t>
            </a:r>
          </a:p>
          <a:p>
            <a:pPr lvl="1"/>
            <a:r>
              <a:rPr lang="en-GB" dirty="0" smtClean="0"/>
              <a:t>Organic cations &amp; anions (e.g. drugs)</a:t>
            </a:r>
          </a:p>
          <a:p>
            <a:endParaRPr lang="en-GB" dirty="0"/>
          </a:p>
          <a:p>
            <a:r>
              <a:rPr lang="en-GB" dirty="0" smtClean="0"/>
              <a:t>Regulation of water &amp; electrolyte balance.</a:t>
            </a:r>
          </a:p>
          <a:p>
            <a:endParaRPr lang="en-GB" dirty="0"/>
          </a:p>
          <a:p>
            <a:r>
              <a:rPr lang="en-GB" dirty="0" smtClean="0"/>
              <a:t>Immunity.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78280" y="274638"/>
            <a:ext cx="793242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Functions of the GI System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78280" y="1310640"/>
            <a:ext cx="798576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74520" y="3246438"/>
            <a:ext cx="752856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Functional Anatomy of the Wall of the GIT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18760"/>
            <a:ext cx="72847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71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8398</TotalTime>
  <Words>1110</Words>
  <Application>Microsoft Office PowerPoint</Application>
  <PresentationFormat>A4 Paper (210x297 mm)</PresentationFormat>
  <Paragraphs>207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Wingdings</vt:lpstr>
      <vt:lpstr>Office Theme</vt:lpstr>
      <vt:lpstr>Organization and General Principles of Gastrointestinal Physiology</vt:lpstr>
      <vt:lpstr>Objectives </vt:lpstr>
      <vt:lpstr>Introduction</vt:lpstr>
      <vt:lpstr>What is the GI System?</vt:lpstr>
      <vt:lpstr>Functions of the GI System</vt:lpstr>
      <vt:lpstr>Functions of the GI System</vt:lpstr>
      <vt:lpstr>PowerPoint Presentation</vt:lpstr>
      <vt:lpstr>Functions of the GI System</vt:lpstr>
      <vt:lpstr>Functional Anatomy of the Wall of the GIT</vt:lpstr>
      <vt:lpstr>The Wall of the GI tract</vt:lpstr>
      <vt:lpstr>PowerPoint Presentation</vt:lpstr>
      <vt:lpstr>Smooth Muscle</vt:lpstr>
      <vt:lpstr>Types of Smooth Muscle</vt:lpstr>
      <vt:lpstr>Examples of the Different Types of Smooth Muscle</vt:lpstr>
      <vt:lpstr>Contractile Mechanism of Smooth Muscle</vt:lpstr>
      <vt:lpstr>PowerPoint Presentation</vt:lpstr>
      <vt:lpstr>Molecular Basis of Smooth Muscle Contraction</vt:lpstr>
      <vt:lpstr>PowerPoint Presentation</vt:lpstr>
      <vt:lpstr>How Does Smooth Muscle Contraction Stop?</vt:lpstr>
      <vt:lpstr>PowerPoint Presentation</vt:lpstr>
      <vt:lpstr>PowerPoint Presentation</vt:lpstr>
      <vt:lpstr>PowerPoint Presentation</vt:lpstr>
      <vt:lpstr>PowerPoint Presentation</vt:lpstr>
      <vt:lpstr>Gastrointestinal Motility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Alzamil</dc:creator>
  <cp:lastModifiedBy>Maha Fahad Saja</cp:lastModifiedBy>
  <cp:revision>280</cp:revision>
  <dcterms:created xsi:type="dcterms:W3CDTF">2015-10-17T08:57:36Z</dcterms:created>
  <dcterms:modified xsi:type="dcterms:W3CDTF">2019-11-24T06:32:51Z</dcterms:modified>
</cp:coreProperties>
</file>