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18"/>
  </p:notesMasterIdLst>
  <p:handoutMasterIdLst>
    <p:handoutMasterId r:id="rId19"/>
  </p:handoutMasterIdLst>
  <p:sldIdLst>
    <p:sldId id="256" r:id="rId2"/>
    <p:sldId id="281" r:id="rId3"/>
    <p:sldId id="282" r:id="rId4"/>
    <p:sldId id="283" r:id="rId5"/>
    <p:sldId id="377" r:id="rId6"/>
    <p:sldId id="284" r:id="rId7"/>
    <p:sldId id="285" r:id="rId8"/>
    <p:sldId id="286" r:id="rId9"/>
    <p:sldId id="288" r:id="rId10"/>
    <p:sldId id="289" r:id="rId11"/>
    <p:sldId id="298" r:id="rId12"/>
    <p:sldId id="299" r:id="rId13"/>
    <p:sldId id="263" r:id="rId14"/>
    <p:sldId id="264" r:id="rId15"/>
    <p:sldId id="265" r:id="rId16"/>
    <p:sldId id="266"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1" autoAdjust="0"/>
    <p:restoredTop sz="94660"/>
  </p:normalViewPr>
  <p:slideViewPr>
    <p:cSldViewPr snapToGrid="0" snapToObjects="1">
      <p:cViewPr varScale="1">
        <p:scale>
          <a:sx n="72" d="100"/>
          <a:sy n="72" d="100"/>
        </p:scale>
        <p:origin x="112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6D294-56D0-4C06-B40E-038F08D38AC9}"/>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8BC346B-C309-48BD-B2E1-C64DFCD76EFF}"/>
              </a:ext>
            </a:extLst>
          </p:cNvPr>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33BE74C-1EFB-4871-8C88-A6BFA68BD708}" type="datetimeFigureOut">
              <a:rPr lang="en-US"/>
              <a:pPr>
                <a:defRPr/>
              </a:pPr>
              <a:t>12/25/19</a:t>
            </a:fld>
            <a:endParaRPr lang="en-US"/>
          </a:p>
        </p:txBody>
      </p:sp>
      <p:sp>
        <p:nvSpPr>
          <p:cNvPr id="4" name="Footer Placeholder 3">
            <a:extLst>
              <a:ext uri="{FF2B5EF4-FFF2-40B4-BE49-F238E27FC236}">
                <a16:creationId xmlns:a16="http://schemas.microsoft.com/office/drawing/2014/main" id="{193ED054-DAFA-443C-878F-00FE97626539}"/>
              </a:ext>
            </a:extLst>
          </p:cNvPr>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3D035AF5-2D9F-4976-92BD-EB1F4BEBB900}"/>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08C20B0-5036-4127-856E-EC4F6FD1079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C3C27A1-0ECA-4000-B0F8-B1939045768F}"/>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CC1B61F-D077-48CB-828A-AE1E037B6C96}"/>
              </a:ext>
            </a:extLst>
          </p:cNvPr>
          <p:cNvSpPr>
            <a:spLocks noGrp="1"/>
          </p:cNvSpPr>
          <p:nvPr>
            <p:ph type="dt"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3F0A780-1AC5-4D58-906F-267D6298C7F1}" type="datetimeFigureOut">
              <a:rPr lang="en-US"/>
              <a:pPr>
                <a:defRPr/>
              </a:pPr>
              <a:t>12/25/19</a:t>
            </a:fld>
            <a:endParaRPr lang="en-US"/>
          </a:p>
        </p:txBody>
      </p:sp>
      <p:sp>
        <p:nvSpPr>
          <p:cNvPr id="4" name="Slide Image Placeholder 3">
            <a:extLst>
              <a:ext uri="{FF2B5EF4-FFF2-40B4-BE49-F238E27FC236}">
                <a16:creationId xmlns:a16="http://schemas.microsoft.com/office/drawing/2014/main" id="{BE86AD30-EBD5-4362-9A32-A1493FCEC7E5}"/>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A01F312-A612-4AC4-A7EA-587630799E02}"/>
              </a:ext>
            </a:extLst>
          </p:cNvPr>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a:extLst>
              <a:ext uri="{FF2B5EF4-FFF2-40B4-BE49-F238E27FC236}">
                <a16:creationId xmlns:a16="http://schemas.microsoft.com/office/drawing/2014/main" id="{E10D55C2-8FCB-4FBD-972B-F7EE2EB0A1C3}"/>
              </a:ext>
            </a:extLst>
          </p:cNvPr>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91BBD58-9942-4F4C-9822-1FC6CCC51E74}"/>
              </a:ext>
            </a:extLst>
          </p:cNvPr>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23CF226-E68A-45BC-82E5-032963E3F52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E2E7C7D-421F-4971-973F-E5C7F94964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BAB4A7E1-3BF7-4474-B939-64F5AFD315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Glenda</a:t>
            </a:r>
          </a:p>
        </p:txBody>
      </p:sp>
      <p:sp>
        <p:nvSpPr>
          <p:cNvPr id="11268" name="Slide Number Placeholder 3">
            <a:extLst>
              <a:ext uri="{FF2B5EF4-FFF2-40B4-BE49-F238E27FC236}">
                <a16:creationId xmlns:a16="http://schemas.microsoft.com/office/drawing/2014/main" id="{546DF3C7-52CE-4E87-8074-524A3C2DC7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437827-265E-4876-88C0-A255DBE353AC}"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9E48937-9AA9-4FE5-AF79-BCB8CE44A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1CDB706-40EF-428F-8BD3-1A263D1A4D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Paula</a:t>
            </a:r>
          </a:p>
        </p:txBody>
      </p:sp>
      <p:sp>
        <p:nvSpPr>
          <p:cNvPr id="29700" name="Slide Number Placeholder 3">
            <a:extLst>
              <a:ext uri="{FF2B5EF4-FFF2-40B4-BE49-F238E27FC236}">
                <a16:creationId xmlns:a16="http://schemas.microsoft.com/office/drawing/2014/main" id="{6AB4E684-8CDA-490D-8B94-A74EF93FA7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15D017-381B-4B02-BAA3-7E1EC908C36B}"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EB961717-1FF8-4942-B4AA-96E199E5BA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A267DF36-7AEF-4642-BBB2-C20B6FE3B8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Donna</a:t>
            </a:r>
          </a:p>
        </p:txBody>
      </p:sp>
      <p:sp>
        <p:nvSpPr>
          <p:cNvPr id="31748" name="Slide Number Placeholder 3">
            <a:extLst>
              <a:ext uri="{FF2B5EF4-FFF2-40B4-BE49-F238E27FC236}">
                <a16:creationId xmlns:a16="http://schemas.microsoft.com/office/drawing/2014/main" id="{6B925904-8BC0-42BB-8AE3-F850171022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B39D35-964F-4E8B-B802-4504C0F29E90}"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5FB0C95-5C93-4E28-977E-34BE4697A3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20BC192F-CB5E-4D8F-9161-74F9FF30A1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Donna</a:t>
            </a:r>
          </a:p>
        </p:txBody>
      </p:sp>
      <p:sp>
        <p:nvSpPr>
          <p:cNvPr id="33796" name="Slide Number Placeholder 3">
            <a:extLst>
              <a:ext uri="{FF2B5EF4-FFF2-40B4-BE49-F238E27FC236}">
                <a16:creationId xmlns:a16="http://schemas.microsoft.com/office/drawing/2014/main" id="{B4BE7D78-2AC6-41CB-8DB2-4D7A377DFC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FD2E8B-08EC-4F4C-9DCF-D9123247C1CB}"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D27578C3-B6B6-4EDB-8C8C-285E932ABB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2DB66F6D-A7A8-4F34-A6EF-CF2FBB4D0A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Donna</a:t>
            </a:r>
          </a:p>
        </p:txBody>
      </p:sp>
      <p:sp>
        <p:nvSpPr>
          <p:cNvPr id="35844" name="Slide Number Placeholder 3">
            <a:extLst>
              <a:ext uri="{FF2B5EF4-FFF2-40B4-BE49-F238E27FC236}">
                <a16:creationId xmlns:a16="http://schemas.microsoft.com/office/drawing/2014/main" id="{11F6E21B-E69E-479D-8CDF-FF4A8C1414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CC7A4D-F245-4009-B129-E5FDC4813D00}"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CCDF4FD-8CC5-48F9-B24F-676B9B0A8B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5DD2A08E-D9B7-4BFC-9320-A43CE50389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Donna</a:t>
            </a:r>
          </a:p>
        </p:txBody>
      </p:sp>
      <p:sp>
        <p:nvSpPr>
          <p:cNvPr id="37892" name="Slide Number Placeholder 3">
            <a:extLst>
              <a:ext uri="{FF2B5EF4-FFF2-40B4-BE49-F238E27FC236}">
                <a16:creationId xmlns:a16="http://schemas.microsoft.com/office/drawing/2014/main" id="{572E1FB3-52AD-4FE6-AC2A-6EE006561F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8892C2-F222-4D90-8DA9-1F5C22F0EBD5}"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4C653B3-7C30-4345-941F-CE897BD98B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B2EEB43-70E1-40C4-A09F-921EBFF573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Donna</a:t>
            </a:r>
          </a:p>
        </p:txBody>
      </p:sp>
      <p:sp>
        <p:nvSpPr>
          <p:cNvPr id="39940" name="Slide Number Placeholder 3">
            <a:extLst>
              <a:ext uri="{FF2B5EF4-FFF2-40B4-BE49-F238E27FC236}">
                <a16:creationId xmlns:a16="http://schemas.microsoft.com/office/drawing/2014/main" id="{0162A79D-553C-4E50-85C6-FA38D8430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69A96C-7968-43C7-831E-698668B7B862}"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6F910F64-953F-4940-8604-9F9D2B1866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E6A70E6A-2498-49E7-B63E-19CFA150A3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Donna</a:t>
            </a:r>
          </a:p>
        </p:txBody>
      </p:sp>
      <p:sp>
        <p:nvSpPr>
          <p:cNvPr id="41988" name="Slide Number Placeholder 3">
            <a:extLst>
              <a:ext uri="{FF2B5EF4-FFF2-40B4-BE49-F238E27FC236}">
                <a16:creationId xmlns:a16="http://schemas.microsoft.com/office/drawing/2014/main" id="{CC583A97-31EF-44C7-B841-A13D1E3C55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911332-A02E-4406-948B-3F310D57C1DC}"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B5D6BE5-A067-4AFC-847B-DDE87ADF6E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747C0837-2B43-483F-A481-05B91AB2A1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Paula</a:t>
            </a:r>
          </a:p>
        </p:txBody>
      </p:sp>
      <p:sp>
        <p:nvSpPr>
          <p:cNvPr id="13316" name="Slide Number Placeholder 3">
            <a:extLst>
              <a:ext uri="{FF2B5EF4-FFF2-40B4-BE49-F238E27FC236}">
                <a16:creationId xmlns:a16="http://schemas.microsoft.com/office/drawing/2014/main" id="{53E7BD34-1F1B-4A24-909C-626DF22D61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9974E7-6ED0-4DD5-8A90-E89C8F1693BA}"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47EDF63-AAFD-4A28-ADB2-E668E0B8A2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70D8448C-F663-4940-BD9F-7BF875AF87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Paula</a:t>
            </a:r>
          </a:p>
        </p:txBody>
      </p:sp>
      <p:sp>
        <p:nvSpPr>
          <p:cNvPr id="15364" name="Slide Number Placeholder 3">
            <a:extLst>
              <a:ext uri="{FF2B5EF4-FFF2-40B4-BE49-F238E27FC236}">
                <a16:creationId xmlns:a16="http://schemas.microsoft.com/office/drawing/2014/main" id="{0CF6AB27-B2B8-4438-8270-511573A616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B945FA-88B8-4A0D-8637-7068232BF524}"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3F14045-0D66-4696-B968-4AAABD357B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1B2C941-3352-40C1-A8ED-3F1C434884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Paula</a:t>
            </a:r>
          </a:p>
        </p:txBody>
      </p:sp>
      <p:sp>
        <p:nvSpPr>
          <p:cNvPr id="17412" name="Slide Number Placeholder 3">
            <a:extLst>
              <a:ext uri="{FF2B5EF4-FFF2-40B4-BE49-F238E27FC236}">
                <a16:creationId xmlns:a16="http://schemas.microsoft.com/office/drawing/2014/main" id="{DC25CE5E-EEF1-4E1F-905D-DAADF7D600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CC515D-E518-4A10-AD1F-BFA61A64FB1A}"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0C9A564-B53F-4009-B85D-0014CC65A1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F743E287-E827-47FE-978B-8A4A950F9D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5B938ADC-3E10-437B-A439-1545A64C29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DC13E1-3BFF-4F91-82C5-612E31B002BC}"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6904C4DD-43FC-4E5C-9AE0-EC047D285F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BB1434E-019C-4DCF-ABDF-7C3B6E2760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Paula</a:t>
            </a:r>
          </a:p>
        </p:txBody>
      </p:sp>
      <p:sp>
        <p:nvSpPr>
          <p:cNvPr id="21508" name="Slide Number Placeholder 3">
            <a:extLst>
              <a:ext uri="{FF2B5EF4-FFF2-40B4-BE49-F238E27FC236}">
                <a16:creationId xmlns:a16="http://schemas.microsoft.com/office/drawing/2014/main" id="{E6A31C82-7BB8-4A98-8E6B-BE112E7942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54A9B5-B19A-43E5-B716-A955DFE137A6}"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44E0F4B-F2AC-4221-B091-71B2042DE1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47232D9-48D9-4585-993B-C7E49D2DFB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Paula</a:t>
            </a:r>
          </a:p>
        </p:txBody>
      </p:sp>
      <p:sp>
        <p:nvSpPr>
          <p:cNvPr id="23556" name="Slide Number Placeholder 3">
            <a:extLst>
              <a:ext uri="{FF2B5EF4-FFF2-40B4-BE49-F238E27FC236}">
                <a16:creationId xmlns:a16="http://schemas.microsoft.com/office/drawing/2014/main" id="{BD69C7BA-EB2E-48BC-BFEA-E9094408E4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078EE9-0B16-43C6-89F6-BECFF926C781}"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C73D1ED-D76A-42B9-9802-D73EDE1F24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6575929D-C9DC-4537-B4B2-478DF41D9C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Paula</a:t>
            </a:r>
          </a:p>
        </p:txBody>
      </p:sp>
      <p:sp>
        <p:nvSpPr>
          <p:cNvPr id="25604" name="Slide Number Placeholder 3">
            <a:extLst>
              <a:ext uri="{FF2B5EF4-FFF2-40B4-BE49-F238E27FC236}">
                <a16:creationId xmlns:a16="http://schemas.microsoft.com/office/drawing/2014/main" id="{0AD0D5CC-2505-4E59-9BAE-B143A77F1A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7AFDBA-B265-4325-B6C3-B71DAA33FEA8}"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577A4CB-E76D-4E11-9FCF-ED6F658A31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84D1683-63E6-4D82-8B44-2BA9D6FBDA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Paula</a:t>
            </a:r>
          </a:p>
        </p:txBody>
      </p:sp>
      <p:sp>
        <p:nvSpPr>
          <p:cNvPr id="27652" name="Slide Number Placeholder 3">
            <a:extLst>
              <a:ext uri="{FF2B5EF4-FFF2-40B4-BE49-F238E27FC236}">
                <a16:creationId xmlns:a16="http://schemas.microsoft.com/office/drawing/2014/main" id="{1C9EB541-6C79-4C23-931B-86083BB431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F28E39-9BE0-4D23-AA48-C7A939919F8B}"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F58BAE-B8A3-4B04-B0C4-EB19E3F2D424}"/>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Rounded Rectangle 11">
            <a:extLst>
              <a:ext uri="{FF2B5EF4-FFF2-40B4-BE49-F238E27FC236}">
                <a16:creationId xmlns:a16="http://schemas.microsoft.com/office/drawing/2014/main" id="{45F19FD3-1255-4093-B643-9ED894A7435E}"/>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43CBFD51-A39A-4839-ABF0-D5314D0E8B08}"/>
              </a:ext>
            </a:extLst>
          </p:cNvPr>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05EBCB93-25A0-43A5-80D1-A13EEBC6B8C8}"/>
              </a:ext>
            </a:extLst>
          </p:cNvPr>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8137BD6F-040F-4AE8-8907-2427A0696F4F}"/>
              </a:ext>
            </a:extLst>
          </p:cNvPr>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a:extLst>
              <a:ext uri="{FF2B5EF4-FFF2-40B4-BE49-F238E27FC236}">
                <a16:creationId xmlns:a16="http://schemas.microsoft.com/office/drawing/2014/main" id="{66543C7B-615D-4384-BA2E-AE36A6EEE6F9}"/>
              </a:ext>
            </a:extLst>
          </p:cNvPr>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a:extLst>
              <a:ext uri="{FF2B5EF4-FFF2-40B4-BE49-F238E27FC236}">
                <a16:creationId xmlns:a16="http://schemas.microsoft.com/office/drawing/2014/main" id="{8A6E06D3-DED7-46EB-8C05-076218775F05}"/>
              </a:ext>
            </a:extLst>
          </p:cNvPr>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a:extLst>
              <a:ext uri="{FF2B5EF4-FFF2-40B4-BE49-F238E27FC236}">
                <a16:creationId xmlns:a16="http://schemas.microsoft.com/office/drawing/2014/main" id="{7CCCF68C-10CB-4252-ACE0-3EF3254F8BCB}"/>
              </a:ext>
            </a:extLst>
          </p:cNvPr>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CA"/>
              <a:t>Click to edit Master title style</a:t>
            </a:r>
            <a:endParaRPr lang="en-US" dirty="0"/>
          </a:p>
        </p:txBody>
      </p:sp>
      <p:sp>
        <p:nvSpPr>
          <p:cNvPr id="12" name="Date Placeholder 3">
            <a:extLst>
              <a:ext uri="{FF2B5EF4-FFF2-40B4-BE49-F238E27FC236}">
                <a16:creationId xmlns:a16="http://schemas.microsoft.com/office/drawing/2014/main" id="{EBE8F470-2E79-48E6-A2DC-33057AC044B0}"/>
              </a:ext>
            </a:extLst>
          </p:cNvPr>
          <p:cNvSpPr>
            <a:spLocks noGrp="1"/>
          </p:cNvSpPr>
          <p:nvPr>
            <p:ph type="dt" sz="half" idx="10"/>
          </p:nvPr>
        </p:nvSpPr>
        <p:spPr/>
        <p:txBody>
          <a:bodyPr/>
          <a:lstStyle>
            <a:lvl1pPr>
              <a:defRPr/>
            </a:lvl1pPr>
          </a:lstStyle>
          <a:p>
            <a:pPr>
              <a:defRPr/>
            </a:pPr>
            <a:fld id="{65CE59E1-95DD-42F6-B6D1-B787FB198032}" type="datetime1">
              <a:rPr lang="en-CA"/>
              <a:pPr>
                <a:defRPr/>
              </a:pPr>
              <a:t>2019-12-25</a:t>
            </a:fld>
            <a:endParaRPr lang="en-US" dirty="0"/>
          </a:p>
        </p:txBody>
      </p:sp>
      <p:sp>
        <p:nvSpPr>
          <p:cNvPr id="13" name="Footer Placeholder 4">
            <a:extLst>
              <a:ext uri="{FF2B5EF4-FFF2-40B4-BE49-F238E27FC236}">
                <a16:creationId xmlns:a16="http://schemas.microsoft.com/office/drawing/2014/main" id="{E44D68D1-5726-4C22-8607-48B966393BF3}"/>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7A05470B-A79D-43F7-9578-DC7696AFFDDD}"/>
              </a:ext>
            </a:extLst>
          </p:cNvPr>
          <p:cNvSpPr>
            <a:spLocks noGrp="1"/>
          </p:cNvSpPr>
          <p:nvPr>
            <p:ph type="sldNum" sz="quarter" idx="12"/>
          </p:nvPr>
        </p:nvSpPr>
        <p:spPr>
          <a:xfrm>
            <a:off x="7786688" y="4625975"/>
            <a:ext cx="762000" cy="457200"/>
          </a:xfrm>
        </p:spPr>
        <p:txBody>
          <a:bodyPr/>
          <a:lstStyle>
            <a:lvl1pPr algn="ctr">
              <a:defRPr sz="2800">
                <a:solidFill>
                  <a:srgbClr val="47534C"/>
                </a:solidFill>
              </a:defRPr>
            </a:lvl1pPr>
          </a:lstStyle>
          <a:p>
            <a:pPr>
              <a:defRPr/>
            </a:pPr>
            <a:fld id="{1F6A9F4E-F483-4659-929C-7FCC603F54AF}" type="slidenum">
              <a:rPr lang="en-US" altLang="en-US"/>
              <a:pPr>
                <a:defRPr/>
              </a:pPr>
              <a:t>‹#›</a:t>
            </a:fld>
            <a:endParaRPr lang="en-US" altLang="en-US"/>
          </a:p>
        </p:txBody>
      </p:sp>
    </p:spTree>
    <p:extLst>
      <p:ext uri="{BB962C8B-B14F-4D97-AF65-F5344CB8AC3E}">
        <p14:creationId xmlns:p14="http://schemas.microsoft.com/office/powerpoint/2010/main" val="2035467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a:extLst>
              <a:ext uri="{FF2B5EF4-FFF2-40B4-BE49-F238E27FC236}">
                <a16:creationId xmlns:a16="http://schemas.microsoft.com/office/drawing/2014/main" id="{004EE2FE-D5F3-437E-B8D0-455CF55C61B1}"/>
              </a:ext>
            </a:extLst>
          </p:cNvPr>
          <p:cNvSpPr>
            <a:spLocks noGrp="1"/>
          </p:cNvSpPr>
          <p:nvPr>
            <p:ph type="dt" sz="half" idx="10"/>
          </p:nvPr>
        </p:nvSpPr>
        <p:spPr/>
        <p:txBody>
          <a:bodyPr/>
          <a:lstStyle>
            <a:lvl1pPr>
              <a:defRPr/>
            </a:lvl1pPr>
          </a:lstStyle>
          <a:p>
            <a:pPr>
              <a:defRPr/>
            </a:pPr>
            <a:fld id="{EFC8E023-9C38-49B8-B4B5-A3DC07278FAB}" type="datetime1">
              <a:rPr lang="en-CA"/>
              <a:pPr>
                <a:defRPr/>
              </a:pPr>
              <a:t>2019-12-25</a:t>
            </a:fld>
            <a:endParaRPr lang="en-US" dirty="0"/>
          </a:p>
        </p:txBody>
      </p:sp>
      <p:sp>
        <p:nvSpPr>
          <p:cNvPr id="5" name="Footer Placeholder 4">
            <a:extLst>
              <a:ext uri="{FF2B5EF4-FFF2-40B4-BE49-F238E27FC236}">
                <a16:creationId xmlns:a16="http://schemas.microsoft.com/office/drawing/2014/main" id="{C12BC5F1-4E7E-4A8F-8669-CACD1491B8C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1DF3E66-27B0-482B-AA2F-4050A6DD83BD}"/>
              </a:ext>
            </a:extLst>
          </p:cNvPr>
          <p:cNvSpPr>
            <a:spLocks noGrp="1"/>
          </p:cNvSpPr>
          <p:nvPr>
            <p:ph type="sldNum" sz="quarter" idx="12"/>
          </p:nvPr>
        </p:nvSpPr>
        <p:spPr/>
        <p:txBody>
          <a:bodyPr/>
          <a:lstStyle>
            <a:lvl1pPr>
              <a:defRPr/>
            </a:lvl1pPr>
          </a:lstStyle>
          <a:p>
            <a:pPr>
              <a:defRPr/>
            </a:pPr>
            <a:fld id="{99243567-A46E-4B41-80D7-D5DD55C4055E}" type="slidenum">
              <a:rPr lang="en-US" altLang="en-US"/>
              <a:pPr>
                <a:defRPr/>
              </a:pPr>
              <a:t>‹#›</a:t>
            </a:fld>
            <a:endParaRPr lang="en-US" altLang="en-US"/>
          </a:p>
        </p:txBody>
      </p:sp>
    </p:spTree>
    <p:extLst>
      <p:ext uri="{BB962C8B-B14F-4D97-AF65-F5344CB8AC3E}">
        <p14:creationId xmlns:p14="http://schemas.microsoft.com/office/powerpoint/2010/main" val="379310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C7B76D-5AA6-4F87-B606-BCB1F2617F02}"/>
              </a:ext>
            </a:extLst>
          </p:cNvPr>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E58344EE-B5E4-4037-B3E7-FFA45D75D9D0}"/>
              </a:ext>
            </a:extLst>
          </p:cNvPr>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CA"/>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6" name="Date Placeholder 3">
            <a:extLst>
              <a:ext uri="{FF2B5EF4-FFF2-40B4-BE49-F238E27FC236}">
                <a16:creationId xmlns:a16="http://schemas.microsoft.com/office/drawing/2014/main" id="{F06069BD-0C43-4AC8-8AD7-83B1F4E5950C}"/>
              </a:ext>
            </a:extLst>
          </p:cNvPr>
          <p:cNvSpPr>
            <a:spLocks noGrp="1"/>
          </p:cNvSpPr>
          <p:nvPr>
            <p:ph type="dt" sz="half" idx="10"/>
          </p:nvPr>
        </p:nvSpPr>
        <p:spPr/>
        <p:txBody>
          <a:bodyPr/>
          <a:lstStyle>
            <a:lvl1pPr>
              <a:defRPr/>
            </a:lvl1pPr>
          </a:lstStyle>
          <a:p>
            <a:pPr>
              <a:defRPr/>
            </a:pPr>
            <a:fld id="{B25ACDB9-27DD-4D61-AEB1-30DDA3718A9C}" type="datetime1">
              <a:rPr lang="en-CA"/>
              <a:pPr>
                <a:defRPr/>
              </a:pPr>
              <a:t>2019-12-25</a:t>
            </a:fld>
            <a:endParaRPr lang="en-US" dirty="0"/>
          </a:p>
        </p:txBody>
      </p:sp>
      <p:sp>
        <p:nvSpPr>
          <p:cNvPr id="7" name="Footer Placeholder 4">
            <a:extLst>
              <a:ext uri="{FF2B5EF4-FFF2-40B4-BE49-F238E27FC236}">
                <a16:creationId xmlns:a16="http://schemas.microsoft.com/office/drawing/2014/main" id="{34150B61-4500-4AD1-94A4-B9DACEA2471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D711291-76FF-4351-B6BB-553913A896C2}"/>
              </a:ext>
            </a:extLst>
          </p:cNvPr>
          <p:cNvSpPr>
            <a:spLocks noGrp="1"/>
          </p:cNvSpPr>
          <p:nvPr>
            <p:ph type="sldNum" sz="quarter" idx="12"/>
          </p:nvPr>
        </p:nvSpPr>
        <p:spPr/>
        <p:txBody>
          <a:bodyPr/>
          <a:lstStyle>
            <a:lvl1pPr>
              <a:defRPr/>
            </a:lvl1pPr>
          </a:lstStyle>
          <a:p>
            <a:pPr>
              <a:defRPr/>
            </a:pPr>
            <a:fld id="{570544CF-32D7-485A-987E-89C2AF2F7D6F}" type="slidenum">
              <a:rPr lang="en-US" altLang="en-US"/>
              <a:pPr>
                <a:defRPr/>
              </a:pPr>
              <a:t>‹#›</a:t>
            </a:fld>
            <a:endParaRPr lang="en-US" altLang="en-US"/>
          </a:p>
        </p:txBody>
      </p:sp>
    </p:spTree>
    <p:extLst>
      <p:ext uri="{BB962C8B-B14F-4D97-AF65-F5344CB8AC3E}">
        <p14:creationId xmlns:p14="http://schemas.microsoft.com/office/powerpoint/2010/main" val="244825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a:extLst>
              <a:ext uri="{FF2B5EF4-FFF2-40B4-BE49-F238E27FC236}">
                <a16:creationId xmlns:a16="http://schemas.microsoft.com/office/drawing/2014/main" id="{EBF72B4E-D570-4257-B6F2-4799E76441CA}"/>
              </a:ext>
            </a:extLst>
          </p:cNvPr>
          <p:cNvSpPr>
            <a:spLocks noGrp="1"/>
          </p:cNvSpPr>
          <p:nvPr>
            <p:ph type="dt" sz="half" idx="10"/>
          </p:nvPr>
        </p:nvSpPr>
        <p:spPr/>
        <p:txBody>
          <a:bodyPr/>
          <a:lstStyle>
            <a:lvl1pPr>
              <a:defRPr/>
            </a:lvl1pPr>
          </a:lstStyle>
          <a:p>
            <a:pPr>
              <a:defRPr/>
            </a:pPr>
            <a:fld id="{1ADACF99-588C-4758-8D66-2DDF1BA0FCC0}" type="datetime1">
              <a:rPr lang="en-CA"/>
              <a:pPr>
                <a:defRPr/>
              </a:pPr>
              <a:t>2019-12-25</a:t>
            </a:fld>
            <a:endParaRPr lang="en-US" dirty="0"/>
          </a:p>
        </p:txBody>
      </p:sp>
      <p:sp>
        <p:nvSpPr>
          <p:cNvPr id="5" name="Footer Placeholder 4">
            <a:extLst>
              <a:ext uri="{FF2B5EF4-FFF2-40B4-BE49-F238E27FC236}">
                <a16:creationId xmlns:a16="http://schemas.microsoft.com/office/drawing/2014/main" id="{2261998C-C48F-4204-8188-4B84FC14844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FF9E418-7D3F-43C3-9454-A703AD6D3999}"/>
              </a:ext>
            </a:extLst>
          </p:cNvPr>
          <p:cNvSpPr>
            <a:spLocks noGrp="1"/>
          </p:cNvSpPr>
          <p:nvPr>
            <p:ph type="sldNum" sz="quarter" idx="12"/>
          </p:nvPr>
        </p:nvSpPr>
        <p:spPr/>
        <p:txBody>
          <a:bodyPr/>
          <a:lstStyle>
            <a:lvl1pPr>
              <a:defRPr/>
            </a:lvl1pPr>
          </a:lstStyle>
          <a:p>
            <a:pPr>
              <a:defRPr/>
            </a:pPr>
            <a:fld id="{91F1B8D8-E695-4935-B338-39CA1F2A18D7}" type="slidenum">
              <a:rPr lang="en-US" altLang="en-US"/>
              <a:pPr>
                <a:defRPr/>
              </a:pPr>
              <a:t>‹#›</a:t>
            </a:fld>
            <a:endParaRPr lang="en-US" altLang="en-US"/>
          </a:p>
        </p:txBody>
      </p:sp>
    </p:spTree>
    <p:extLst>
      <p:ext uri="{BB962C8B-B14F-4D97-AF65-F5344CB8AC3E}">
        <p14:creationId xmlns:p14="http://schemas.microsoft.com/office/powerpoint/2010/main" val="2168499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0550AA-7881-41C7-B5A7-90FCDDD260D7}"/>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Rounded Rectangle 11">
            <a:extLst>
              <a:ext uri="{FF2B5EF4-FFF2-40B4-BE49-F238E27FC236}">
                <a16:creationId xmlns:a16="http://schemas.microsoft.com/office/drawing/2014/main" id="{72517EDD-11D7-40E9-A8CE-D2192E65B250}"/>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8C86CFD1-7CCB-4DAE-8AA2-A9C9C8F44A83}"/>
              </a:ext>
            </a:extLst>
          </p:cNvPr>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59D3682D-BA66-4AB9-BC10-B4C9B0831AA2}"/>
              </a:ext>
            </a:extLst>
          </p:cNvPr>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CE8526F8-E3A6-4E38-9C85-96909C98DDCC}"/>
              </a:ext>
            </a:extLst>
          </p:cNvPr>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a:extLst>
              <a:ext uri="{FF2B5EF4-FFF2-40B4-BE49-F238E27FC236}">
                <a16:creationId xmlns:a16="http://schemas.microsoft.com/office/drawing/2014/main" id="{DFFE57BA-1AB2-4D30-9F0A-7B4DC06EF2F0}"/>
              </a:ext>
            </a:extLst>
          </p:cNvPr>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CA"/>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10" name="Date Placeholder 3">
            <a:extLst>
              <a:ext uri="{FF2B5EF4-FFF2-40B4-BE49-F238E27FC236}">
                <a16:creationId xmlns:a16="http://schemas.microsoft.com/office/drawing/2014/main" id="{98C61802-F74D-455C-89C1-544CE651C7CD}"/>
              </a:ext>
            </a:extLst>
          </p:cNvPr>
          <p:cNvSpPr>
            <a:spLocks noGrp="1"/>
          </p:cNvSpPr>
          <p:nvPr>
            <p:ph type="dt" sz="half" idx="10"/>
          </p:nvPr>
        </p:nvSpPr>
        <p:spPr/>
        <p:txBody>
          <a:bodyPr/>
          <a:lstStyle>
            <a:lvl1pPr>
              <a:defRPr/>
            </a:lvl1pPr>
          </a:lstStyle>
          <a:p>
            <a:pPr>
              <a:defRPr/>
            </a:pPr>
            <a:fld id="{66E1CD77-C8CD-448E-94DC-2147D6E6CB5A}" type="datetime1">
              <a:rPr lang="en-CA"/>
              <a:pPr>
                <a:defRPr/>
              </a:pPr>
              <a:t>2019-12-25</a:t>
            </a:fld>
            <a:endParaRPr lang="en-US" dirty="0"/>
          </a:p>
        </p:txBody>
      </p:sp>
      <p:sp>
        <p:nvSpPr>
          <p:cNvPr id="11" name="Footer Placeholder 4">
            <a:extLst>
              <a:ext uri="{FF2B5EF4-FFF2-40B4-BE49-F238E27FC236}">
                <a16:creationId xmlns:a16="http://schemas.microsoft.com/office/drawing/2014/main" id="{BE86A75D-E30A-4A9B-9ED3-7F33201C0673}"/>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id="{EBD51BDB-3C38-40B7-B8A8-0DDA571389A8}"/>
              </a:ext>
            </a:extLst>
          </p:cNvPr>
          <p:cNvSpPr>
            <a:spLocks noGrp="1"/>
          </p:cNvSpPr>
          <p:nvPr>
            <p:ph type="sldNum" sz="quarter" idx="12"/>
          </p:nvPr>
        </p:nvSpPr>
        <p:spPr/>
        <p:txBody>
          <a:bodyPr/>
          <a:lstStyle>
            <a:lvl1pPr>
              <a:defRPr/>
            </a:lvl1pPr>
          </a:lstStyle>
          <a:p>
            <a:pPr>
              <a:defRPr/>
            </a:pPr>
            <a:fld id="{AE86D48F-74BC-4244-8F0B-CB76FA6B4617}" type="slidenum">
              <a:rPr lang="en-US" altLang="en-US"/>
              <a:pPr>
                <a:defRPr/>
              </a:pPr>
              <a:t>‹#›</a:t>
            </a:fld>
            <a:endParaRPr lang="en-US" altLang="en-US"/>
          </a:p>
        </p:txBody>
      </p:sp>
    </p:spTree>
    <p:extLst>
      <p:ext uri="{BB962C8B-B14F-4D97-AF65-F5344CB8AC3E}">
        <p14:creationId xmlns:p14="http://schemas.microsoft.com/office/powerpoint/2010/main" val="320947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CA"/>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5" name="Date Placeholder 3">
            <a:extLst>
              <a:ext uri="{FF2B5EF4-FFF2-40B4-BE49-F238E27FC236}">
                <a16:creationId xmlns:a16="http://schemas.microsoft.com/office/drawing/2014/main" id="{A9493A08-0831-4153-B7DA-354E1C743B6E}"/>
              </a:ext>
            </a:extLst>
          </p:cNvPr>
          <p:cNvSpPr>
            <a:spLocks noGrp="1"/>
          </p:cNvSpPr>
          <p:nvPr>
            <p:ph type="dt" sz="half" idx="10"/>
          </p:nvPr>
        </p:nvSpPr>
        <p:spPr/>
        <p:txBody>
          <a:bodyPr/>
          <a:lstStyle>
            <a:lvl1pPr>
              <a:defRPr/>
            </a:lvl1pPr>
          </a:lstStyle>
          <a:p>
            <a:pPr>
              <a:defRPr/>
            </a:pPr>
            <a:fld id="{E20B7B24-8CFF-441E-A775-1DD42C356A72}" type="datetime1">
              <a:rPr lang="en-CA"/>
              <a:pPr>
                <a:defRPr/>
              </a:pPr>
              <a:t>2019-12-25</a:t>
            </a:fld>
            <a:endParaRPr lang="en-US" dirty="0"/>
          </a:p>
        </p:txBody>
      </p:sp>
      <p:sp>
        <p:nvSpPr>
          <p:cNvPr id="6" name="Footer Placeholder 4">
            <a:extLst>
              <a:ext uri="{FF2B5EF4-FFF2-40B4-BE49-F238E27FC236}">
                <a16:creationId xmlns:a16="http://schemas.microsoft.com/office/drawing/2014/main" id="{D06662FF-57B4-4DE1-9BBE-78927F4B7F5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75DE655-4087-4EBE-BF9F-9E8D877ADB2C}"/>
              </a:ext>
            </a:extLst>
          </p:cNvPr>
          <p:cNvSpPr>
            <a:spLocks noGrp="1"/>
          </p:cNvSpPr>
          <p:nvPr>
            <p:ph type="sldNum" sz="quarter" idx="12"/>
          </p:nvPr>
        </p:nvSpPr>
        <p:spPr/>
        <p:txBody>
          <a:bodyPr/>
          <a:lstStyle>
            <a:lvl1pPr>
              <a:defRPr/>
            </a:lvl1pPr>
          </a:lstStyle>
          <a:p>
            <a:pPr>
              <a:defRPr/>
            </a:pPr>
            <a:fld id="{35C88F67-363C-425D-90BB-32E2B526C8D2}" type="slidenum">
              <a:rPr lang="en-US" altLang="en-US"/>
              <a:pPr>
                <a:defRPr/>
              </a:pPr>
              <a:t>‹#›</a:t>
            </a:fld>
            <a:endParaRPr lang="en-US" altLang="en-US"/>
          </a:p>
        </p:txBody>
      </p:sp>
    </p:spTree>
    <p:extLst>
      <p:ext uri="{BB962C8B-B14F-4D97-AF65-F5344CB8AC3E}">
        <p14:creationId xmlns:p14="http://schemas.microsoft.com/office/powerpoint/2010/main" val="55952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7" name="Date Placeholder 3">
            <a:extLst>
              <a:ext uri="{FF2B5EF4-FFF2-40B4-BE49-F238E27FC236}">
                <a16:creationId xmlns:a16="http://schemas.microsoft.com/office/drawing/2014/main" id="{5F562524-A837-4BB8-A608-7D6B038E6441}"/>
              </a:ext>
            </a:extLst>
          </p:cNvPr>
          <p:cNvSpPr>
            <a:spLocks noGrp="1"/>
          </p:cNvSpPr>
          <p:nvPr>
            <p:ph type="dt" sz="half" idx="10"/>
          </p:nvPr>
        </p:nvSpPr>
        <p:spPr/>
        <p:txBody>
          <a:bodyPr/>
          <a:lstStyle>
            <a:lvl1pPr>
              <a:defRPr/>
            </a:lvl1pPr>
          </a:lstStyle>
          <a:p>
            <a:pPr>
              <a:defRPr/>
            </a:pPr>
            <a:fld id="{B5C9E286-E24A-4578-AACD-1F56C112ABCE}" type="datetime1">
              <a:rPr lang="en-CA"/>
              <a:pPr>
                <a:defRPr/>
              </a:pPr>
              <a:t>2019-12-25</a:t>
            </a:fld>
            <a:endParaRPr lang="en-US" dirty="0"/>
          </a:p>
        </p:txBody>
      </p:sp>
      <p:sp>
        <p:nvSpPr>
          <p:cNvPr id="8" name="Footer Placeholder 4">
            <a:extLst>
              <a:ext uri="{FF2B5EF4-FFF2-40B4-BE49-F238E27FC236}">
                <a16:creationId xmlns:a16="http://schemas.microsoft.com/office/drawing/2014/main" id="{A519723B-8730-4662-940E-9AE1B3826B9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29AB0C5-E144-4C2A-938E-66F70D6962D9}"/>
              </a:ext>
            </a:extLst>
          </p:cNvPr>
          <p:cNvSpPr>
            <a:spLocks noGrp="1"/>
          </p:cNvSpPr>
          <p:nvPr>
            <p:ph type="sldNum" sz="quarter" idx="12"/>
          </p:nvPr>
        </p:nvSpPr>
        <p:spPr/>
        <p:txBody>
          <a:bodyPr/>
          <a:lstStyle>
            <a:lvl1pPr>
              <a:defRPr/>
            </a:lvl1pPr>
          </a:lstStyle>
          <a:p>
            <a:pPr>
              <a:defRPr/>
            </a:pPr>
            <a:fld id="{FB24896B-26A8-4EA9-9C02-53812AC99596}" type="slidenum">
              <a:rPr lang="en-US" altLang="en-US"/>
              <a:pPr>
                <a:defRPr/>
              </a:pPr>
              <a:t>‹#›</a:t>
            </a:fld>
            <a:endParaRPr lang="en-US" altLang="en-US"/>
          </a:p>
        </p:txBody>
      </p:sp>
    </p:spTree>
    <p:extLst>
      <p:ext uri="{BB962C8B-B14F-4D97-AF65-F5344CB8AC3E}">
        <p14:creationId xmlns:p14="http://schemas.microsoft.com/office/powerpoint/2010/main" val="1014679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3">
            <a:extLst>
              <a:ext uri="{FF2B5EF4-FFF2-40B4-BE49-F238E27FC236}">
                <a16:creationId xmlns:a16="http://schemas.microsoft.com/office/drawing/2014/main" id="{CE6B019E-5EFC-4AE7-94B5-700659A7985B}"/>
              </a:ext>
            </a:extLst>
          </p:cNvPr>
          <p:cNvSpPr>
            <a:spLocks noGrp="1"/>
          </p:cNvSpPr>
          <p:nvPr>
            <p:ph type="dt" sz="half" idx="10"/>
          </p:nvPr>
        </p:nvSpPr>
        <p:spPr/>
        <p:txBody>
          <a:bodyPr/>
          <a:lstStyle>
            <a:lvl1pPr>
              <a:defRPr/>
            </a:lvl1pPr>
          </a:lstStyle>
          <a:p>
            <a:pPr>
              <a:defRPr/>
            </a:pPr>
            <a:fld id="{7F859A5F-C02C-4023-BB02-EF99F62EFA39}" type="datetime1">
              <a:rPr lang="en-CA"/>
              <a:pPr>
                <a:defRPr/>
              </a:pPr>
              <a:t>2019-12-25</a:t>
            </a:fld>
            <a:endParaRPr lang="en-US" dirty="0"/>
          </a:p>
        </p:txBody>
      </p:sp>
      <p:sp>
        <p:nvSpPr>
          <p:cNvPr id="4" name="Footer Placeholder 4">
            <a:extLst>
              <a:ext uri="{FF2B5EF4-FFF2-40B4-BE49-F238E27FC236}">
                <a16:creationId xmlns:a16="http://schemas.microsoft.com/office/drawing/2014/main" id="{5FBC9F02-B9F1-4CD3-9EDC-AA82AB7561B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E1EDF99-97F6-48CE-B440-537A88F3AA6C}"/>
              </a:ext>
            </a:extLst>
          </p:cNvPr>
          <p:cNvSpPr>
            <a:spLocks noGrp="1"/>
          </p:cNvSpPr>
          <p:nvPr>
            <p:ph type="sldNum" sz="quarter" idx="12"/>
          </p:nvPr>
        </p:nvSpPr>
        <p:spPr/>
        <p:txBody>
          <a:bodyPr/>
          <a:lstStyle>
            <a:lvl1pPr>
              <a:defRPr/>
            </a:lvl1pPr>
          </a:lstStyle>
          <a:p>
            <a:pPr>
              <a:defRPr/>
            </a:pPr>
            <a:fld id="{F2FCA8A0-28CA-4ADE-84B9-07062C31C115}" type="slidenum">
              <a:rPr lang="en-US" altLang="en-US"/>
              <a:pPr>
                <a:defRPr/>
              </a:pPr>
              <a:t>‹#›</a:t>
            </a:fld>
            <a:endParaRPr lang="en-US" altLang="en-US"/>
          </a:p>
        </p:txBody>
      </p:sp>
    </p:spTree>
    <p:extLst>
      <p:ext uri="{BB962C8B-B14F-4D97-AF65-F5344CB8AC3E}">
        <p14:creationId xmlns:p14="http://schemas.microsoft.com/office/powerpoint/2010/main" val="74731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9539D1-B58F-4B56-ABC7-B1B0C7A7515F}"/>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 name="Rounded Rectangle 11">
            <a:extLst>
              <a:ext uri="{FF2B5EF4-FFF2-40B4-BE49-F238E27FC236}">
                <a16:creationId xmlns:a16="http://schemas.microsoft.com/office/drawing/2014/main" id="{0884222A-304F-4F32-A6AA-A0BA2C470269}"/>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1">
            <a:extLst>
              <a:ext uri="{FF2B5EF4-FFF2-40B4-BE49-F238E27FC236}">
                <a16:creationId xmlns:a16="http://schemas.microsoft.com/office/drawing/2014/main" id="{35803C5A-3A3A-4913-B363-3A8D45AC13D3}"/>
              </a:ext>
            </a:extLst>
          </p:cNvPr>
          <p:cNvSpPr>
            <a:spLocks noGrp="1"/>
          </p:cNvSpPr>
          <p:nvPr>
            <p:ph type="dt" sz="half" idx="10"/>
          </p:nvPr>
        </p:nvSpPr>
        <p:spPr/>
        <p:txBody>
          <a:bodyPr/>
          <a:lstStyle>
            <a:lvl1pPr>
              <a:defRPr/>
            </a:lvl1pPr>
          </a:lstStyle>
          <a:p>
            <a:pPr>
              <a:defRPr/>
            </a:pPr>
            <a:fld id="{0D707F0E-D695-4D78-98C7-2230EE724D37}" type="datetime1">
              <a:rPr lang="en-CA"/>
              <a:pPr>
                <a:defRPr/>
              </a:pPr>
              <a:t>2019-12-25</a:t>
            </a:fld>
            <a:endParaRPr lang="en-US"/>
          </a:p>
        </p:txBody>
      </p:sp>
      <p:sp>
        <p:nvSpPr>
          <p:cNvPr id="5" name="Footer Placeholder 2">
            <a:extLst>
              <a:ext uri="{FF2B5EF4-FFF2-40B4-BE49-F238E27FC236}">
                <a16:creationId xmlns:a16="http://schemas.microsoft.com/office/drawing/2014/main" id="{CE69EFBA-BE18-4857-BC48-6E3C9CB2D3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7397EF87-F92F-41D0-9CD0-7A90CE5708BA}"/>
              </a:ext>
            </a:extLst>
          </p:cNvPr>
          <p:cNvSpPr>
            <a:spLocks noGrp="1"/>
          </p:cNvSpPr>
          <p:nvPr>
            <p:ph type="sldNum" sz="quarter" idx="12"/>
          </p:nvPr>
        </p:nvSpPr>
        <p:spPr/>
        <p:txBody>
          <a:bodyPr/>
          <a:lstStyle>
            <a:lvl1pPr>
              <a:defRPr/>
            </a:lvl1pPr>
          </a:lstStyle>
          <a:p>
            <a:pPr>
              <a:defRPr/>
            </a:pPr>
            <a:fld id="{762363B2-19E6-4E8B-9B39-F44FFFEEC4B9}" type="slidenum">
              <a:rPr lang="en-US" altLang="en-US"/>
              <a:pPr>
                <a:defRPr/>
              </a:pPr>
              <a:t>‹#›</a:t>
            </a:fld>
            <a:endParaRPr lang="en-US" altLang="en-US"/>
          </a:p>
        </p:txBody>
      </p:sp>
    </p:spTree>
    <p:extLst>
      <p:ext uri="{BB962C8B-B14F-4D97-AF65-F5344CB8AC3E}">
        <p14:creationId xmlns:p14="http://schemas.microsoft.com/office/powerpoint/2010/main" val="269423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56DE0F5-6BC7-4484-B0FD-2CDF3EB8CD38}"/>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6" name="Rounded Rectangle 11">
            <a:extLst>
              <a:ext uri="{FF2B5EF4-FFF2-40B4-BE49-F238E27FC236}">
                <a16:creationId xmlns:a16="http://schemas.microsoft.com/office/drawing/2014/main" id="{0385D92D-5FE3-4FCE-9289-33F7F2C20AC5}"/>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D72D0DEA-F908-444A-9773-D9C96B18A0A8}"/>
              </a:ext>
            </a:extLst>
          </p:cNvPr>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91760B55-0E58-40CA-8948-5F8CD5836EB5}"/>
              </a:ext>
            </a:extLst>
          </p:cNvPr>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CA"/>
              <a:t>Click to edit Master title style</a:t>
            </a:r>
            <a:endParaRPr lang="en-US" dirty="0"/>
          </a:p>
        </p:txBody>
      </p:sp>
      <p:sp>
        <p:nvSpPr>
          <p:cNvPr id="9" name="Date Placeholder 4">
            <a:extLst>
              <a:ext uri="{FF2B5EF4-FFF2-40B4-BE49-F238E27FC236}">
                <a16:creationId xmlns:a16="http://schemas.microsoft.com/office/drawing/2014/main" id="{5AB7EDB8-F53B-4A00-B964-9A9E84943AEB}"/>
              </a:ext>
            </a:extLst>
          </p:cNvPr>
          <p:cNvSpPr>
            <a:spLocks noGrp="1"/>
          </p:cNvSpPr>
          <p:nvPr>
            <p:ph type="dt" sz="half" idx="10"/>
          </p:nvPr>
        </p:nvSpPr>
        <p:spPr/>
        <p:txBody>
          <a:bodyPr/>
          <a:lstStyle>
            <a:lvl1pPr>
              <a:defRPr/>
            </a:lvl1pPr>
          </a:lstStyle>
          <a:p>
            <a:pPr>
              <a:defRPr/>
            </a:pPr>
            <a:fld id="{9909FFD6-50B4-426E-B0B8-663E88C2EB8C}" type="datetime1">
              <a:rPr lang="en-CA"/>
              <a:pPr>
                <a:defRPr/>
              </a:pPr>
              <a:t>2019-12-25</a:t>
            </a:fld>
            <a:endParaRPr lang="en-US"/>
          </a:p>
        </p:txBody>
      </p:sp>
      <p:sp>
        <p:nvSpPr>
          <p:cNvPr id="10" name="Footer Placeholder 5">
            <a:extLst>
              <a:ext uri="{FF2B5EF4-FFF2-40B4-BE49-F238E27FC236}">
                <a16:creationId xmlns:a16="http://schemas.microsoft.com/office/drawing/2014/main" id="{55B0FC34-27C2-45D1-B1A9-BF5D85B35159}"/>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0E67F6DB-BFEE-46AC-81FB-2D184D75936F}"/>
              </a:ext>
            </a:extLst>
          </p:cNvPr>
          <p:cNvSpPr>
            <a:spLocks noGrp="1"/>
          </p:cNvSpPr>
          <p:nvPr>
            <p:ph type="sldNum" sz="quarter" idx="12"/>
          </p:nvPr>
        </p:nvSpPr>
        <p:spPr/>
        <p:txBody>
          <a:bodyPr/>
          <a:lstStyle>
            <a:lvl1pPr>
              <a:defRPr/>
            </a:lvl1pPr>
          </a:lstStyle>
          <a:p>
            <a:pPr>
              <a:defRPr/>
            </a:pPr>
            <a:fld id="{C0780048-8650-4ACE-A426-28537EA1C898}" type="slidenum">
              <a:rPr lang="en-US" altLang="en-US"/>
              <a:pPr>
                <a:defRPr/>
              </a:pPr>
              <a:t>‹#›</a:t>
            </a:fld>
            <a:endParaRPr lang="en-US" altLang="en-US"/>
          </a:p>
        </p:txBody>
      </p:sp>
    </p:spTree>
    <p:extLst>
      <p:ext uri="{BB962C8B-B14F-4D97-AF65-F5344CB8AC3E}">
        <p14:creationId xmlns:p14="http://schemas.microsoft.com/office/powerpoint/2010/main" val="356308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B8046BA-75DC-4D7C-B939-DB44E669C3DD}"/>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6" name="Rounded Rectangle 11">
            <a:extLst>
              <a:ext uri="{FF2B5EF4-FFF2-40B4-BE49-F238E27FC236}">
                <a16:creationId xmlns:a16="http://schemas.microsoft.com/office/drawing/2014/main" id="{42967137-256B-464B-97C2-91620E86634D}"/>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FA3630E7-B0E4-4948-BEDC-24620545EF3B}"/>
              </a:ext>
            </a:extLst>
          </p:cNvPr>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85E2E499-1AF1-4980-B9E8-633ABB5F8E6A}"/>
              </a:ext>
            </a:extLst>
          </p:cNvPr>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a:extLst>
              <a:ext uri="{FF2B5EF4-FFF2-40B4-BE49-F238E27FC236}">
                <a16:creationId xmlns:a16="http://schemas.microsoft.com/office/drawing/2014/main" id="{5E709966-1EE7-4D08-9DBA-6A5F8BF7C210}"/>
              </a:ext>
            </a:extLst>
          </p:cNvPr>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a:extLst>
              <a:ext uri="{FF2B5EF4-FFF2-40B4-BE49-F238E27FC236}">
                <a16:creationId xmlns:a16="http://schemas.microsoft.com/office/drawing/2014/main" id="{A820490E-1C98-4828-981A-12787FA308E6}"/>
              </a:ext>
            </a:extLst>
          </p:cNvPr>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a:t>Drag picture to placeholder or click icon to add</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CA"/>
              <a:t>Click to edit Master title style</a:t>
            </a:r>
            <a:endParaRPr lang="en-US" dirty="0"/>
          </a:p>
        </p:txBody>
      </p:sp>
      <p:sp>
        <p:nvSpPr>
          <p:cNvPr id="11" name="Date Placeholder 4">
            <a:extLst>
              <a:ext uri="{FF2B5EF4-FFF2-40B4-BE49-F238E27FC236}">
                <a16:creationId xmlns:a16="http://schemas.microsoft.com/office/drawing/2014/main" id="{2DEE7A7C-ED1E-40C5-8C0B-87369F6D8554}"/>
              </a:ext>
            </a:extLst>
          </p:cNvPr>
          <p:cNvSpPr>
            <a:spLocks noGrp="1"/>
          </p:cNvSpPr>
          <p:nvPr>
            <p:ph type="dt" sz="half" idx="10"/>
          </p:nvPr>
        </p:nvSpPr>
        <p:spPr/>
        <p:txBody>
          <a:bodyPr/>
          <a:lstStyle>
            <a:lvl1pPr>
              <a:defRPr/>
            </a:lvl1pPr>
          </a:lstStyle>
          <a:p>
            <a:pPr>
              <a:defRPr/>
            </a:pPr>
            <a:fld id="{B6F5CD01-E388-4472-AC45-42287B5E4470}" type="datetime1">
              <a:rPr lang="en-CA"/>
              <a:pPr>
                <a:defRPr/>
              </a:pPr>
              <a:t>2019-12-25</a:t>
            </a:fld>
            <a:endParaRPr lang="en-US"/>
          </a:p>
        </p:txBody>
      </p:sp>
      <p:sp>
        <p:nvSpPr>
          <p:cNvPr id="12" name="Slide Number Placeholder 6">
            <a:extLst>
              <a:ext uri="{FF2B5EF4-FFF2-40B4-BE49-F238E27FC236}">
                <a16:creationId xmlns:a16="http://schemas.microsoft.com/office/drawing/2014/main" id="{81340F7C-482C-47CA-8C92-068170FB314C}"/>
              </a:ext>
            </a:extLst>
          </p:cNvPr>
          <p:cNvSpPr>
            <a:spLocks noGrp="1"/>
          </p:cNvSpPr>
          <p:nvPr>
            <p:ph type="sldNum" sz="quarter" idx="11"/>
          </p:nvPr>
        </p:nvSpPr>
        <p:spPr/>
        <p:txBody>
          <a:bodyPr/>
          <a:lstStyle>
            <a:lvl1pPr>
              <a:defRPr/>
            </a:lvl1pPr>
          </a:lstStyle>
          <a:p>
            <a:pPr>
              <a:defRPr/>
            </a:pPr>
            <a:fld id="{2D223BBB-EAC0-4AAB-9EAB-FFF30C9929FE}" type="slidenum">
              <a:rPr lang="en-US" altLang="en-US"/>
              <a:pPr>
                <a:defRPr/>
              </a:pPr>
              <a:t>‹#›</a:t>
            </a:fld>
            <a:endParaRPr lang="en-US" altLang="en-US"/>
          </a:p>
        </p:txBody>
      </p:sp>
      <p:sp>
        <p:nvSpPr>
          <p:cNvPr id="13" name="Footer Placeholder 5">
            <a:extLst>
              <a:ext uri="{FF2B5EF4-FFF2-40B4-BE49-F238E27FC236}">
                <a16:creationId xmlns:a16="http://schemas.microsoft.com/office/drawing/2014/main" id="{42B89BD6-BC00-43E7-B7AD-C960CDEC8509}"/>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11967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16930A4-F6A5-459F-BB17-C7286CDE420B}"/>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7" name="Rounded Rectangle 6">
            <a:extLst>
              <a:ext uri="{FF2B5EF4-FFF2-40B4-BE49-F238E27FC236}">
                <a16:creationId xmlns:a16="http://schemas.microsoft.com/office/drawing/2014/main" id="{5C0AAF5A-7C40-426A-A561-97CC7725B15E}"/>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Text Placeholder 2">
            <a:extLst>
              <a:ext uri="{FF2B5EF4-FFF2-40B4-BE49-F238E27FC236}">
                <a16:creationId xmlns:a16="http://schemas.microsoft.com/office/drawing/2014/main" id="{317C8EE4-CFE6-4D26-997C-C4019ED35F37}"/>
              </a:ext>
            </a:extLst>
          </p:cNvPr>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endParaRPr lang="en-US" altLang="en-US"/>
          </a:p>
        </p:txBody>
      </p:sp>
      <p:sp>
        <p:nvSpPr>
          <p:cNvPr id="4" name="Date Placeholder 3">
            <a:extLst>
              <a:ext uri="{FF2B5EF4-FFF2-40B4-BE49-F238E27FC236}">
                <a16:creationId xmlns:a16="http://schemas.microsoft.com/office/drawing/2014/main" id="{26F7E64F-D78C-4DC5-8DE6-7033CF17099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2"/>
                </a:solidFill>
                <a:latin typeface="+mn-lt"/>
              </a:defRPr>
            </a:lvl1pPr>
          </a:lstStyle>
          <a:p>
            <a:pPr>
              <a:defRPr/>
            </a:pPr>
            <a:fld id="{14A96721-0B83-4857-9466-1809A17EDED1}" type="datetime1">
              <a:rPr lang="en-CA"/>
              <a:pPr>
                <a:defRPr/>
              </a:pPr>
              <a:t>2019-12-25</a:t>
            </a:fld>
            <a:endParaRPr lang="en-US" dirty="0"/>
          </a:p>
        </p:txBody>
      </p:sp>
      <p:sp>
        <p:nvSpPr>
          <p:cNvPr id="5" name="Footer Placeholder 4">
            <a:extLst>
              <a:ext uri="{FF2B5EF4-FFF2-40B4-BE49-F238E27FC236}">
                <a16:creationId xmlns:a16="http://schemas.microsoft.com/office/drawing/2014/main" id="{4462B852-F023-49F5-AD67-01ABE06CADF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2"/>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79985FCB-C22C-442B-B451-ECED56AC01E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latin typeface="Century Gothic" panose="020B0502020202020204" pitchFamily="34" charset="0"/>
              </a:defRPr>
            </a:lvl1pPr>
          </a:lstStyle>
          <a:p>
            <a:pPr>
              <a:defRPr/>
            </a:pPr>
            <a:fld id="{3CD0CAE8-9C6C-4E8A-B54A-9337656FAB0E}" type="slidenum">
              <a:rPr lang="en-US" altLang="en-US"/>
              <a:pPr>
                <a:defRPr/>
              </a:pPr>
              <a:t>‹#›</a:t>
            </a:fld>
            <a:endParaRPr lang="en-US" altLang="en-US"/>
          </a:p>
        </p:txBody>
      </p:sp>
      <p:sp>
        <p:nvSpPr>
          <p:cNvPr id="9" name="Rectangle 8">
            <a:extLst>
              <a:ext uri="{FF2B5EF4-FFF2-40B4-BE49-F238E27FC236}">
                <a16:creationId xmlns:a16="http://schemas.microsoft.com/office/drawing/2014/main" id="{0874A77A-B45A-47E1-BB25-7B59EB7DB011}"/>
              </a:ext>
            </a:extLst>
          </p:cNvPr>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a:extLst>
              <a:ext uri="{FF2B5EF4-FFF2-40B4-BE49-F238E27FC236}">
                <a16:creationId xmlns:a16="http://schemas.microsoft.com/office/drawing/2014/main" id="{46FACEBF-443A-4FDB-ADD7-CE421F269620}"/>
              </a:ext>
            </a:extLst>
          </p:cNvPr>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a:extLst>
              <a:ext uri="{FF2B5EF4-FFF2-40B4-BE49-F238E27FC236}">
                <a16:creationId xmlns:a16="http://schemas.microsoft.com/office/drawing/2014/main" id="{2B5AF6B5-F55D-4A0F-8CBE-2E8E2A0BD100}"/>
              </a:ext>
            </a:extLst>
          </p:cNvPr>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CA"/>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37" r:id="rId1"/>
    <p:sldLayoutId id="2147483932" r:id="rId2"/>
    <p:sldLayoutId id="2147483938" r:id="rId3"/>
    <p:sldLayoutId id="2147483933" r:id="rId4"/>
    <p:sldLayoutId id="2147483934" r:id="rId5"/>
    <p:sldLayoutId id="2147483935" r:id="rId6"/>
    <p:sldLayoutId id="2147483939" r:id="rId7"/>
    <p:sldLayoutId id="2147483940" r:id="rId8"/>
    <p:sldLayoutId id="2147483941" r:id="rId9"/>
    <p:sldLayoutId id="2147483936" r:id="rId10"/>
    <p:sldLayoutId id="2147483942" r:id="rId11"/>
  </p:sldLayoutIdLst>
  <p:hf hdr="0" ftr="0" dt="0"/>
  <p:txStyles>
    <p:titleStyle>
      <a:lvl1pPr algn="ctr" rtl="0" eaLnBrk="0" fontAlgn="base" hangingPunct="0">
        <a:spcBef>
          <a:spcPct val="0"/>
        </a:spcBef>
        <a:spcAft>
          <a:spcPct val="0"/>
        </a:spcAft>
        <a:defRPr sz="3500" kern="1200" cap="all">
          <a:solidFill>
            <a:srgbClr val="6B7D72"/>
          </a:solidFill>
          <a:latin typeface="+mj-lt"/>
          <a:ea typeface="+mj-ea"/>
          <a:cs typeface="+mj-cs"/>
        </a:defRPr>
      </a:lvl1pPr>
      <a:lvl2pPr algn="ctr" rtl="0" eaLnBrk="0" fontAlgn="base" hangingPunct="0">
        <a:spcBef>
          <a:spcPct val="0"/>
        </a:spcBef>
        <a:spcAft>
          <a:spcPct val="0"/>
        </a:spcAft>
        <a:defRPr sz="3500">
          <a:solidFill>
            <a:srgbClr val="6B7D72"/>
          </a:solidFill>
          <a:latin typeface="Book Antiqua" panose="02040602050305030304" pitchFamily="18" charset="0"/>
        </a:defRPr>
      </a:lvl2pPr>
      <a:lvl3pPr algn="ctr" rtl="0" eaLnBrk="0" fontAlgn="base" hangingPunct="0">
        <a:spcBef>
          <a:spcPct val="0"/>
        </a:spcBef>
        <a:spcAft>
          <a:spcPct val="0"/>
        </a:spcAft>
        <a:defRPr sz="3500">
          <a:solidFill>
            <a:srgbClr val="6B7D72"/>
          </a:solidFill>
          <a:latin typeface="Book Antiqua" panose="02040602050305030304" pitchFamily="18" charset="0"/>
        </a:defRPr>
      </a:lvl3pPr>
      <a:lvl4pPr algn="ctr" rtl="0" eaLnBrk="0" fontAlgn="base" hangingPunct="0">
        <a:spcBef>
          <a:spcPct val="0"/>
        </a:spcBef>
        <a:spcAft>
          <a:spcPct val="0"/>
        </a:spcAft>
        <a:defRPr sz="3500">
          <a:solidFill>
            <a:srgbClr val="6B7D72"/>
          </a:solidFill>
          <a:latin typeface="Book Antiqua" panose="02040602050305030304" pitchFamily="18" charset="0"/>
        </a:defRPr>
      </a:lvl4pPr>
      <a:lvl5pPr algn="ctr" rtl="0" eaLnBrk="0" fontAlgn="base" hangingPunct="0">
        <a:spcBef>
          <a:spcPct val="0"/>
        </a:spcBef>
        <a:spcAft>
          <a:spcPct val="0"/>
        </a:spcAft>
        <a:defRPr sz="3500">
          <a:solidFill>
            <a:srgbClr val="6B7D72"/>
          </a:solidFill>
          <a:latin typeface="Book Antiqua" panose="02040602050305030304" pitchFamily="18" charset="0"/>
        </a:defRPr>
      </a:lvl5pPr>
      <a:lvl6pPr marL="457200" algn="ctr" rtl="0" fontAlgn="base">
        <a:spcBef>
          <a:spcPct val="0"/>
        </a:spcBef>
        <a:spcAft>
          <a:spcPct val="0"/>
        </a:spcAft>
        <a:defRPr sz="3500">
          <a:solidFill>
            <a:srgbClr val="6B7D72"/>
          </a:solidFill>
          <a:latin typeface="Book Antiqua" panose="02040602050305030304" pitchFamily="18" charset="0"/>
        </a:defRPr>
      </a:lvl6pPr>
      <a:lvl7pPr marL="914400" algn="ctr" rtl="0" fontAlgn="base">
        <a:spcBef>
          <a:spcPct val="0"/>
        </a:spcBef>
        <a:spcAft>
          <a:spcPct val="0"/>
        </a:spcAft>
        <a:defRPr sz="3500">
          <a:solidFill>
            <a:srgbClr val="6B7D72"/>
          </a:solidFill>
          <a:latin typeface="Book Antiqua" panose="02040602050305030304" pitchFamily="18" charset="0"/>
        </a:defRPr>
      </a:lvl7pPr>
      <a:lvl8pPr marL="1371600" algn="ctr" rtl="0" fontAlgn="base">
        <a:spcBef>
          <a:spcPct val="0"/>
        </a:spcBef>
        <a:spcAft>
          <a:spcPct val="0"/>
        </a:spcAft>
        <a:defRPr sz="3500">
          <a:solidFill>
            <a:srgbClr val="6B7D72"/>
          </a:solidFill>
          <a:latin typeface="Book Antiqua" panose="02040602050305030304" pitchFamily="18" charset="0"/>
        </a:defRPr>
      </a:lvl8pPr>
      <a:lvl9pPr marL="1828800" algn="ctr" rtl="0" fontAlgn="base">
        <a:spcBef>
          <a:spcPct val="0"/>
        </a:spcBef>
        <a:spcAft>
          <a:spcPct val="0"/>
        </a:spcAft>
        <a:defRPr sz="3500">
          <a:solidFill>
            <a:srgbClr val="6B7D72"/>
          </a:solidFill>
          <a:latin typeface="Book Antiqua" panose="02040602050305030304"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val="B5AE53"/>
        </a:buClr>
        <a:buFont typeface="Arial" panose="020B0604020202020204" pitchFamily="34"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val="848058"/>
        </a:buClr>
        <a:buFont typeface="Arial" panose="020B0604020202020204" pitchFamily="34"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val="E8B54D"/>
        </a:buClr>
        <a:buFont typeface="Arial" panose="020B0604020202020204"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A0F0FDF-484B-4ACD-BF17-8C457EC6D5DE}"/>
              </a:ext>
            </a:extLst>
          </p:cNvPr>
          <p:cNvSpPr>
            <a:spLocks noGrp="1"/>
          </p:cNvSpPr>
          <p:nvPr>
            <p:ph type="subTitle" idx="1"/>
          </p:nvPr>
        </p:nvSpPr>
        <p:spPr>
          <a:xfrm>
            <a:off x="604838" y="3525838"/>
            <a:ext cx="6553200" cy="1828800"/>
          </a:xfrm>
        </p:spPr>
        <p:txBody>
          <a:bodyPr rtlCol="0"/>
          <a:lstStyle/>
          <a:p>
            <a:pPr eaLnBrk="1" fontAlgn="auto" hangingPunct="1">
              <a:spcAft>
                <a:spcPts val="0"/>
              </a:spcAft>
              <a:defRPr/>
            </a:pPr>
            <a:r>
              <a:rPr lang="en-US" sz="2000" b="1" dirty="0">
                <a:solidFill>
                  <a:schemeClr val="tx1"/>
                </a:solidFill>
                <a:latin typeface="Arial Rounded MT Bold" panose="020F0704030504030204" pitchFamily="34" charset="0"/>
              </a:rPr>
              <a:t>Professionalism course (skl-221)</a:t>
            </a:r>
          </a:p>
          <a:p>
            <a:pPr eaLnBrk="1" fontAlgn="auto" hangingPunct="1">
              <a:spcAft>
                <a:spcPts val="0"/>
              </a:spcAft>
              <a:defRPr/>
            </a:pPr>
            <a:r>
              <a:rPr lang="en-US" sz="2000" b="1" dirty="0">
                <a:solidFill>
                  <a:schemeClr val="tx1"/>
                </a:solidFill>
              </a:rPr>
              <a:t>Lulu </a:t>
            </a:r>
            <a:r>
              <a:rPr lang="en-US" sz="2000" b="1" dirty="0" err="1">
                <a:solidFill>
                  <a:schemeClr val="tx1"/>
                </a:solidFill>
              </a:rPr>
              <a:t>Alnuaim</a:t>
            </a:r>
            <a:r>
              <a:rPr lang="en-US" sz="2000" b="1" dirty="0">
                <a:solidFill>
                  <a:schemeClr val="tx1"/>
                </a:solidFill>
              </a:rPr>
              <a:t> &amp; </a:t>
            </a:r>
            <a:r>
              <a:rPr lang="en-US" sz="2000" b="1" dirty="0" err="1">
                <a:solidFill>
                  <a:schemeClr val="tx1"/>
                </a:solidFill>
              </a:rPr>
              <a:t>mohammed</a:t>
            </a:r>
            <a:r>
              <a:rPr lang="en-US" sz="2000" b="1" dirty="0">
                <a:solidFill>
                  <a:schemeClr val="tx1"/>
                </a:solidFill>
              </a:rPr>
              <a:t> </a:t>
            </a:r>
            <a:r>
              <a:rPr lang="en-US" sz="2000" b="1" dirty="0" err="1">
                <a:solidFill>
                  <a:schemeClr val="tx1"/>
                </a:solidFill>
              </a:rPr>
              <a:t>alnaami</a:t>
            </a:r>
            <a:endParaRPr lang="en-US" sz="2000" b="1" dirty="0">
              <a:solidFill>
                <a:schemeClr val="tx1"/>
              </a:solidFill>
            </a:endParaRPr>
          </a:p>
        </p:txBody>
      </p:sp>
      <p:sp>
        <p:nvSpPr>
          <p:cNvPr id="3" name="Title 2">
            <a:extLst>
              <a:ext uri="{FF2B5EF4-FFF2-40B4-BE49-F238E27FC236}">
                <a16:creationId xmlns:a16="http://schemas.microsoft.com/office/drawing/2014/main" id="{A3F152E0-C519-4385-91B8-1482F48566F1}"/>
              </a:ext>
            </a:extLst>
          </p:cNvPr>
          <p:cNvSpPr>
            <a:spLocks noGrp="1"/>
          </p:cNvSpPr>
          <p:nvPr>
            <p:ph type="ctrTitle"/>
          </p:nvPr>
        </p:nvSpPr>
        <p:spPr>
          <a:xfrm>
            <a:off x="1135063" y="909638"/>
            <a:ext cx="6553200" cy="1165225"/>
          </a:xfrm>
        </p:spPr>
        <p:txBody>
          <a:bodyPr/>
          <a:lstStyle/>
          <a:p>
            <a:pPr eaLnBrk="1" fontAlgn="auto" hangingPunct="1">
              <a:spcAft>
                <a:spcPts val="0"/>
              </a:spcAft>
              <a:defRPr/>
            </a:pPr>
            <a:br>
              <a:rPr lang="en-US" dirty="0"/>
            </a:br>
            <a:br>
              <a:rPr lang="en-US" dirty="0"/>
            </a:br>
            <a:br>
              <a:rPr lang="en-US" dirty="0"/>
            </a:br>
            <a:br>
              <a:rPr lang="en-US" dirty="0"/>
            </a:br>
            <a:br>
              <a:rPr lang="en-US" dirty="0"/>
            </a:br>
            <a:r>
              <a:rPr lang="en-US" sz="3200" b="1" dirty="0"/>
              <a:t>Leadership and management skills</a:t>
            </a:r>
            <a:endParaRPr lang="en-US" sz="28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77276-D1C7-4B80-9104-BF207D7348D6}"/>
              </a:ext>
            </a:extLst>
          </p:cNvPr>
          <p:cNvSpPr>
            <a:spLocks noGrp="1"/>
          </p:cNvSpPr>
          <p:nvPr>
            <p:ph type="title"/>
          </p:nvPr>
        </p:nvSpPr>
        <p:spPr>
          <a:xfrm>
            <a:off x="425450" y="173038"/>
            <a:ext cx="8261350" cy="1377950"/>
          </a:xfrm>
        </p:spPr>
        <p:txBody>
          <a:bodyPr/>
          <a:lstStyle/>
          <a:p>
            <a:pPr eaLnBrk="1" fontAlgn="auto" hangingPunct="1">
              <a:spcAft>
                <a:spcPts val="0"/>
              </a:spcAft>
              <a:defRPr/>
            </a:pPr>
            <a:r>
              <a:rPr lang="en-US" sz="3200" b="1" dirty="0">
                <a:solidFill>
                  <a:schemeClr val="accent1">
                    <a:lumMod val="75000"/>
                  </a:schemeClr>
                </a:solidFill>
                <a:latin typeface="Calibri" panose="020F0502020204030204" pitchFamily="34" charset="0"/>
              </a:rPr>
              <a:t>Types/styles of leadership</a:t>
            </a:r>
          </a:p>
        </p:txBody>
      </p:sp>
      <p:sp>
        <p:nvSpPr>
          <p:cNvPr id="3" name="Content Placeholder 2">
            <a:extLst>
              <a:ext uri="{FF2B5EF4-FFF2-40B4-BE49-F238E27FC236}">
                <a16:creationId xmlns:a16="http://schemas.microsoft.com/office/drawing/2014/main" id="{0CB8BE2C-7D55-476A-8069-DAF969AC6E87}"/>
              </a:ext>
            </a:extLst>
          </p:cNvPr>
          <p:cNvSpPr>
            <a:spLocks noGrp="1"/>
          </p:cNvSpPr>
          <p:nvPr>
            <p:ph idx="1"/>
          </p:nvPr>
        </p:nvSpPr>
        <p:spPr>
          <a:xfrm>
            <a:off x="301625" y="1682750"/>
            <a:ext cx="8509000" cy="5038725"/>
          </a:xfrm>
        </p:spPr>
        <p:txBody>
          <a:bodyPr rtlCol="0">
            <a:normAutofit/>
          </a:bodyPr>
          <a:lstStyle/>
          <a:p>
            <a:pPr>
              <a:defRPr/>
            </a:pPr>
            <a:r>
              <a:rPr lang="en-US" sz="2000" b="1" dirty="0">
                <a:latin typeface="Calibri" panose="020F0502020204030204" pitchFamily="34" charset="0"/>
              </a:rPr>
              <a:t>Visionary Leader</a:t>
            </a:r>
            <a:r>
              <a:rPr lang="en-US" sz="2000" dirty="0">
                <a:latin typeface="Calibri" panose="020F0502020204030204" pitchFamily="34" charset="0"/>
              </a:rPr>
              <a:t>. Has a long-term perspective form: mission statements, vision and value.</a:t>
            </a:r>
          </a:p>
          <a:p>
            <a:pPr>
              <a:defRPr/>
            </a:pPr>
            <a:r>
              <a:rPr lang="en-US" sz="2000" b="1" dirty="0">
                <a:latin typeface="Calibri" panose="020F0502020204030204" pitchFamily="34" charset="0"/>
              </a:rPr>
              <a:t>Integration Leader. </a:t>
            </a:r>
            <a:r>
              <a:rPr lang="en-US" sz="2000" dirty="0">
                <a:latin typeface="Calibri" panose="020F0502020204030204" pitchFamily="34" charset="0"/>
              </a:rPr>
              <a:t>Has medium term perspective. Focus on own organization.</a:t>
            </a:r>
          </a:p>
          <a:p>
            <a:pPr>
              <a:defRPr/>
            </a:pPr>
            <a:r>
              <a:rPr lang="en-US" sz="2000" b="1" dirty="0">
                <a:latin typeface="Calibri" panose="020F0502020204030204" pitchFamily="34" charset="0"/>
              </a:rPr>
              <a:t>Fulfillment Leader. </a:t>
            </a:r>
            <a:r>
              <a:rPr lang="en-US" sz="2000" dirty="0">
                <a:latin typeface="Calibri" panose="020F0502020204030204" pitchFamily="34" charset="0"/>
              </a:rPr>
              <a:t>Has short-term perspective.</a:t>
            </a:r>
          </a:p>
          <a:p>
            <a:pPr>
              <a:defRPr/>
            </a:pPr>
            <a:r>
              <a:rPr lang="en-US" sz="2000" b="1" dirty="0">
                <a:latin typeface="Calibri" panose="020F0502020204030204" pitchFamily="34" charset="0"/>
              </a:rPr>
              <a:t>Transactional Leader. </a:t>
            </a:r>
            <a:r>
              <a:rPr lang="en-US" sz="2000" dirty="0">
                <a:latin typeface="Calibri" panose="020F0502020204030204" pitchFamily="34" charset="0"/>
              </a:rPr>
              <a:t>Sets clear goals, understand needs of employees,  motivates and rewards.</a:t>
            </a:r>
          </a:p>
          <a:p>
            <a:pPr>
              <a:defRPr/>
            </a:pPr>
            <a:r>
              <a:rPr lang="en-US" sz="2000" b="1" dirty="0">
                <a:latin typeface="Calibri" panose="020F0502020204030204" pitchFamily="34" charset="0"/>
              </a:rPr>
              <a:t>Transformational Leader. </a:t>
            </a:r>
            <a:r>
              <a:rPr lang="en-US" sz="2000" dirty="0">
                <a:latin typeface="Calibri" panose="020F0502020204030204" pitchFamily="34" charset="0"/>
              </a:rPr>
              <a:t>Involves mutual trust and relationship, shared values and shared vision</a:t>
            </a:r>
          </a:p>
          <a:p>
            <a:pPr>
              <a:defRPr/>
            </a:pPr>
            <a:r>
              <a:rPr lang="en-US" sz="2000" b="1" dirty="0">
                <a:latin typeface="Calibri" panose="020F0502020204030204" pitchFamily="34" charset="0"/>
              </a:rPr>
              <a:t>Charismatic Leader. </a:t>
            </a:r>
            <a:r>
              <a:rPr lang="en-US" sz="2000" dirty="0">
                <a:latin typeface="Calibri" panose="020F0502020204030204" pitchFamily="34" charset="0"/>
              </a:rPr>
              <a:t>Attractive character(s) that he/she is distinguished with! e.g. Attractive when he/she talks</a:t>
            </a:r>
          </a:p>
          <a:p>
            <a:pPr marL="114300" indent="0">
              <a:buFont typeface="Arial" panose="020B0604020202020204" pitchFamily="34" charset="0"/>
              <a:buNone/>
              <a:defRPr/>
            </a:pPr>
            <a:r>
              <a:rPr lang="en-US" sz="2000" b="1" u="sng" dirty="0">
                <a:latin typeface="Calibri" panose="020F0502020204030204" pitchFamily="34" charset="0"/>
              </a:rPr>
              <a:t>Is there a best style of leadership</a:t>
            </a:r>
            <a:r>
              <a:rPr lang="en-US" sz="2000" dirty="0">
                <a:latin typeface="Calibri" panose="020F0502020204030204" pitchFamily="34" charset="0"/>
              </a:rPr>
              <a:t>? </a:t>
            </a:r>
          </a:p>
          <a:p>
            <a:pPr marL="114300" indent="0">
              <a:buFont typeface="Arial" panose="020B0604020202020204" pitchFamily="34" charset="0"/>
              <a:buNone/>
              <a:defRPr/>
            </a:pPr>
            <a:r>
              <a:rPr lang="en-US" sz="2000" dirty="0">
                <a:latin typeface="Calibri" panose="020F0502020204030204" pitchFamily="34" charset="0"/>
              </a:rPr>
              <a:t>Answer: Those who are able to adapt their style to fit the requirement of situations encountered are best leaders.</a:t>
            </a:r>
            <a:endParaRPr lang="en-US" sz="2000" b="1" u="sng" dirty="0">
              <a:latin typeface="Calibri" panose="020F0502020204030204" pitchFamily="34" charset="0"/>
            </a:endParaRPr>
          </a:p>
          <a:p>
            <a:pPr>
              <a:defRPr/>
            </a:pPr>
            <a:endParaRPr lang="en-US" dirty="0">
              <a:latin typeface="Calibri" panose="020F0502020204030204" pitchFamily="34" charset="0"/>
            </a:endParaRPr>
          </a:p>
          <a:p>
            <a:pPr>
              <a:defRPr/>
            </a:pPr>
            <a:endParaRPr lang="en-US" dirty="0">
              <a:latin typeface="Calibri" panose="020F0502020204030204" pitchFamily="34" charset="0"/>
            </a:endParaRPr>
          </a:p>
          <a:p>
            <a:pPr eaLnBrk="1" fontAlgn="auto" hangingPunct="1">
              <a:spcAft>
                <a:spcPts val="0"/>
              </a:spcAft>
              <a:defRPr/>
            </a:pPr>
            <a:endParaRPr lang="en-CA" altLang="ja-JP" dirty="0">
              <a:latin typeface="Arial"/>
            </a:endParaRPr>
          </a:p>
          <a:p>
            <a:pPr eaLnBrk="1" fontAlgn="auto" hangingPunct="1">
              <a:spcAft>
                <a:spcPts val="0"/>
              </a:spcAft>
              <a:defRPr/>
            </a:pPr>
            <a:endParaRPr lang="en-CA" altLang="ja-JP" dirty="0">
              <a:latin typeface="Arial"/>
            </a:endParaRPr>
          </a:p>
          <a:p>
            <a:pPr marL="114300" indent="0" eaLnBrk="1" fontAlgn="auto" hangingPunct="1">
              <a:spcAft>
                <a:spcPts val="0"/>
              </a:spcAft>
              <a:buFont typeface="Arial" panose="020B0604020202020204" pitchFamily="34" charset="0"/>
              <a:buNone/>
              <a:defRPr/>
            </a:pPr>
            <a:endParaRPr lang="en-CA" altLang="ja-JP" dirty="0">
              <a:latin typeface="Arial"/>
            </a:endParaRPr>
          </a:p>
        </p:txBody>
      </p:sp>
      <p:sp>
        <p:nvSpPr>
          <p:cNvPr id="28676" name="Slide Number Placeholder 3">
            <a:extLst>
              <a:ext uri="{FF2B5EF4-FFF2-40B4-BE49-F238E27FC236}">
                <a16:creationId xmlns:a16="http://schemas.microsoft.com/office/drawing/2014/main" id="{613C0660-A126-4F35-94EF-337ABC4388F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0F1B96-B6AF-4BAD-8A5E-8E0B613F5346}" type="slidenum">
              <a:rPr lang="en-US" altLang="en-US" smtClean="0">
                <a:solidFill>
                  <a:schemeClr val="tx2"/>
                </a:solidFill>
                <a:latin typeface="Century Gothic" panose="020B0502020202020204" pitchFamily="34" charset="0"/>
              </a:rPr>
              <a:pPr/>
              <a:t>10</a:t>
            </a:fld>
            <a:endParaRPr lang="en-US" altLang="en-US">
              <a:solidFill>
                <a:schemeClr val="tx2"/>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D612-B376-4EB4-9B23-E4710337F793}"/>
              </a:ext>
            </a:extLst>
          </p:cNvPr>
          <p:cNvSpPr>
            <a:spLocks noGrp="1"/>
          </p:cNvSpPr>
          <p:nvPr>
            <p:ph type="title"/>
          </p:nvPr>
        </p:nvSpPr>
        <p:spPr/>
        <p:txBody>
          <a:bodyPr>
            <a:normAutofit fontScale="90000"/>
          </a:bodyPr>
          <a:lstStyle/>
          <a:p>
            <a:pPr eaLnBrk="1" fontAlgn="auto" hangingPunct="1">
              <a:spcAft>
                <a:spcPts val="0"/>
              </a:spcAft>
              <a:defRPr/>
            </a:pPr>
            <a:r>
              <a:rPr lang="en-US" b="1" dirty="0">
                <a:solidFill>
                  <a:schemeClr val="accent1">
                    <a:lumMod val="75000"/>
                  </a:schemeClr>
                </a:solidFill>
                <a:latin typeface="Calibri" panose="020F0502020204030204" pitchFamily="34" charset="0"/>
              </a:rPr>
              <a:t>Recognizing the Challenges of Leadership</a:t>
            </a:r>
          </a:p>
        </p:txBody>
      </p:sp>
      <p:sp>
        <p:nvSpPr>
          <p:cNvPr id="3" name="Content Placeholder 2">
            <a:extLst>
              <a:ext uri="{FF2B5EF4-FFF2-40B4-BE49-F238E27FC236}">
                <a16:creationId xmlns:a16="http://schemas.microsoft.com/office/drawing/2014/main" id="{2C7A46C2-FF26-40E8-BC09-4BF3E1CC1AAF}"/>
              </a:ext>
            </a:extLst>
          </p:cNvPr>
          <p:cNvSpPr>
            <a:spLocks noGrp="1"/>
          </p:cNvSpPr>
          <p:nvPr>
            <p:ph idx="1"/>
          </p:nvPr>
        </p:nvSpPr>
        <p:spPr>
          <a:xfrm>
            <a:off x="292100" y="1752600"/>
            <a:ext cx="8586788" cy="4373563"/>
          </a:xfrm>
        </p:spPr>
        <p:txBody>
          <a:bodyPr rtlCol="0">
            <a:normAutofit lnSpcReduction="10000"/>
          </a:bodyPr>
          <a:lstStyle/>
          <a:p>
            <a:pPr eaLnBrk="1" fontAlgn="auto" hangingPunct="1">
              <a:spcAft>
                <a:spcPts val="0"/>
              </a:spcAft>
              <a:buFont typeface="Wingdings" panose="05000000000000000000" pitchFamily="2" charset="2"/>
              <a:buChar char="v"/>
              <a:defRPr/>
            </a:pPr>
            <a:endParaRPr lang="en-US" sz="3200" b="1" u="sng" dirty="0">
              <a:latin typeface="Calibri" panose="020F0502020204030204" pitchFamily="34" charset="0"/>
            </a:endParaRPr>
          </a:p>
          <a:p>
            <a:pPr eaLnBrk="1" fontAlgn="auto" hangingPunct="1">
              <a:spcAft>
                <a:spcPts val="0"/>
              </a:spcAft>
              <a:buFont typeface="Wingdings" panose="05000000000000000000" pitchFamily="2" charset="2"/>
              <a:buChar char="v"/>
              <a:defRPr/>
            </a:pPr>
            <a:r>
              <a:rPr lang="en-US" sz="3200" b="1" u="sng" dirty="0">
                <a:latin typeface="Calibri" panose="020F0502020204030204" pitchFamily="34" charset="0"/>
              </a:rPr>
              <a:t>When are the challenges of leadership most obvious?</a:t>
            </a:r>
          </a:p>
          <a:p>
            <a:pPr eaLnBrk="1" fontAlgn="auto" hangingPunct="1">
              <a:spcAft>
                <a:spcPts val="0"/>
              </a:spcAft>
              <a:buFont typeface="Wingdings" panose="05000000000000000000" pitchFamily="2" charset="2"/>
              <a:buChar char="q"/>
              <a:defRPr/>
            </a:pPr>
            <a:endParaRPr lang="en-US" b="1" u="sng" dirty="0"/>
          </a:p>
          <a:p>
            <a:pPr indent="-342900">
              <a:buClr>
                <a:srgbClr val="592989"/>
              </a:buClr>
              <a:defRPr/>
            </a:pPr>
            <a:r>
              <a:rPr lang="en-US" altLang="ar-SA" sz="3200" dirty="0">
                <a:solidFill>
                  <a:prstClr val="black"/>
                </a:solidFill>
                <a:latin typeface="Calibri"/>
                <a:cs typeface="Arial" panose="020B0604020202020204" pitchFamily="34" charset="0"/>
              </a:rPr>
              <a:t>When something new is about to start</a:t>
            </a:r>
          </a:p>
          <a:p>
            <a:pPr indent="-342900">
              <a:buClr>
                <a:srgbClr val="592989"/>
              </a:buClr>
              <a:defRPr/>
            </a:pPr>
            <a:r>
              <a:rPr lang="en-US" altLang="ar-SA" sz="3200" dirty="0">
                <a:solidFill>
                  <a:prstClr val="black"/>
                </a:solidFill>
                <a:latin typeface="Calibri"/>
                <a:cs typeface="Arial" panose="020B0604020202020204" pitchFamily="34" charset="0"/>
              </a:rPr>
              <a:t>When something is about to end</a:t>
            </a:r>
          </a:p>
          <a:p>
            <a:pPr indent="-342900">
              <a:buClr>
                <a:srgbClr val="592989"/>
              </a:buClr>
              <a:defRPr/>
            </a:pPr>
            <a:r>
              <a:rPr lang="en-US" altLang="ar-SA" sz="3200" dirty="0">
                <a:solidFill>
                  <a:prstClr val="black"/>
                </a:solidFill>
                <a:latin typeface="Calibri"/>
                <a:cs typeface="Arial" panose="020B0604020202020204" pitchFamily="34" charset="0"/>
              </a:rPr>
              <a:t>When times are tough</a:t>
            </a:r>
          </a:p>
          <a:p>
            <a:pPr indent="-342900">
              <a:buClr>
                <a:srgbClr val="592989"/>
              </a:buClr>
              <a:defRPr/>
            </a:pPr>
            <a:r>
              <a:rPr lang="en-US" altLang="ar-SA" sz="3200" dirty="0">
                <a:solidFill>
                  <a:prstClr val="black"/>
                </a:solidFill>
                <a:latin typeface="Calibri"/>
                <a:cs typeface="Arial" panose="020B0604020202020204" pitchFamily="34" charset="0"/>
              </a:rPr>
              <a:t>During transitions</a:t>
            </a:r>
          </a:p>
          <a:p>
            <a:pPr eaLnBrk="1" fontAlgn="auto" hangingPunct="1">
              <a:spcAft>
                <a:spcPts val="0"/>
              </a:spcAft>
              <a:buFont typeface="Wingdings" panose="05000000000000000000" pitchFamily="2" charset="2"/>
              <a:buChar char="q"/>
              <a:defRPr/>
            </a:pPr>
            <a:endParaRPr lang="en-US" b="1" u="sng" dirty="0"/>
          </a:p>
          <a:p>
            <a:pPr marL="114300" indent="0" eaLnBrk="1" fontAlgn="auto" hangingPunct="1">
              <a:spcAft>
                <a:spcPts val="0"/>
              </a:spcAft>
              <a:buFont typeface="Arial" panose="020B0604020202020204" pitchFamily="34" charset="0"/>
              <a:buNone/>
              <a:defRPr/>
            </a:pPr>
            <a:endParaRPr lang="en-US" b="1" u="sng" dirty="0"/>
          </a:p>
          <a:p>
            <a:pPr marL="114300" indent="0" eaLnBrk="1" fontAlgn="auto" hangingPunct="1">
              <a:spcAft>
                <a:spcPts val="0"/>
              </a:spcAft>
              <a:buFont typeface="Arial" panose="020B0604020202020204" pitchFamily="34" charset="0"/>
              <a:buNone/>
              <a:defRPr/>
            </a:pPr>
            <a:endParaRPr lang="en-US" b="1" u="sng" dirty="0"/>
          </a:p>
          <a:p>
            <a:pPr marL="114300" indent="0" eaLnBrk="1" fontAlgn="auto" hangingPunct="1">
              <a:spcAft>
                <a:spcPts val="0"/>
              </a:spcAft>
              <a:buFont typeface="Arial" panose="020B0604020202020204" pitchFamily="34" charset="0"/>
              <a:buNone/>
              <a:defRPr/>
            </a:pPr>
            <a:endParaRPr lang="en-US" b="1" u="sng" dirty="0"/>
          </a:p>
          <a:p>
            <a:pPr eaLnBrk="1" fontAlgn="auto" hangingPunct="1">
              <a:spcAft>
                <a:spcPts val="0"/>
              </a:spcAft>
              <a:defRPr/>
            </a:pPr>
            <a:endParaRPr lang="en-US" dirty="0"/>
          </a:p>
        </p:txBody>
      </p:sp>
      <p:sp>
        <p:nvSpPr>
          <p:cNvPr id="30724" name="Slide Number Placeholder 3">
            <a:extLst>
              <a:ext uri="{FF2B5EF4-FFF2-40B4-BE49-F238E27FC236}">
                <a16:creationId xmlns:a16="http://schemas.microsoft.com/office/drawing/2014/main" id="{820958E0-AA1B-48A4-83DF-F8138802A44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5F53FE-060F-4090-973E-25962AE39BB2}" type="slidenum">
              <a:rPr lang="en-US" altLang="en-US" smtClean="0">
                <a:solidFill>
                  <a:schemeClr val="tx2"/>
                </a:solidFill>
                <a:latin typeface="Century Gothic" panose="020B0502020202020204" pitchFamily="34" charset="0"/>
              </a:rPr>
              <a:pPr/>
              <a:t>11</a:t>
            </a:fld>
            <a:endParaRPr lang="en-US" altLang="en-US">
              <a:solidFill>
                <a:schemeClr val="tx2"/>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01B2B-D8A5-4BD0-A80F-C3741E5099E9}"/>
              </a:ext>
            </a:extLst>
          </p:cNvPr>
          <p:cNvSpPr>
            <a:spLocks noGrp="1"/>
          </p:cNvSpPr>
          <p:nvPr>
            <p:ph type="title"/>
          </p:nvPr>
        </p:nvSpPr>
        <p:spPr/>
        <p:txBody>
          <a:bodyPr/>
          <a:lstStyle/>
          <a:p>
            <a:pPr eaLnBrk="1" fontAlgn="auto" hangingPunct="1">
              <a:spcAft>
                <a:spcPts val="0"/>
              </a:spcAft>
              <a:defRPr/>
            </a:pPr>
            <a:r>
              <a:rPr lang="en-US" b="1" dirty="0">
                <a:solidFill>
                  <a:schemeClr val="accent1">
                    <a:lumMod val="75000"/>
                  </a:schemeClr>
                </a:solidFill>
                <a:latin typeface="Calibri" panose="020F0502020204030204" pitchFamily="34" charset="0"/>
              </a:rPr>
              <a:t>External challenges to leadership</a:t>
            </a:r>
          </a:p>
        </p:txBody>
      </p:sp>
      <p:sp>
        <p:nvSpPr>
          <p:cNvPr id="32771" name="Content Placeholder 2">
            <a:extLst>
              <a:ext uri="{FF2B5EF4-FFF2-40B4-BE49-F238E27FC236}">
                <a16:creationId xmlns:a16="http://schemas.microsoft.com/office/drawing/2014/main" id="{AE926511-DDFA-40D5-ACA0-F1D2D476A20C}"/>
              </a:ext>
            </a:extLst>
          </p:cNvPr>
          <p:cNvSpPr>
            <a:spLocks noGrp="1"/>
          </p:cNvSpPr>
          <p:nvPr>
            <p:ph idx="1"/>
          </p:nvPr>
        </p:nvSpPr>
        <p:spPr/>
        <p:txBody>
          <a:bodyPr/>
          <a:lstStyle/>
          <a:p>
            <a:pPr indent="-342900">
              <a:buClr>
                <a:srgbClr val="592989"/>
              </a:buClr>
              <a:defRPr/>
            </a:pPr>
            <a:r>
              <a:rPr lang="en-US" altLang="ar-SA" sz="3200" dirty="0">
                <a:solidFill>
                  <a:prstClr val="black"/>
                </a:solidFill>
                <a:latin typeface="Calibri"/>
                <a:cs typeface="Arial" panose="020B0604020202020204" pitchFamily="34" charset="0"/>
              </a:rPr>
              <a:t>Public criticism</a:t>
            </a:r>
          </a:p>
          <a:p>
            <a:pPr indent="-342900">
              <a:buClr>
                <a:srgbClr val="592989"/>
              </a:buClr>
              <a:defRPr/>
            </a:pPr>
            <a:r>
              <a:rPr lang="en-US" altLang="ar-SA" sz="3200" dirty="0">
                <a:solidFill>
                  <a:prstClr val="black"/>
                </a:solidFill>
                <a:latin typeface="Calibri"/>
                <a:cs typeface="Arial" panose="020B0604020202020204" pitchFamily="34" charset="0"/>
              </a:rPr>
              <a:t>Flare-ups of others' interpersonal issues</a:t>
            </a:r>
          </a:p>
          <a:p>
            <a:pPr indent="-342900">
              <a:buClr>
                <a:srgbClr val="592989"/>
              </a:buClr>
              <a:defRPr/>
            </a:pPr>
            <a:r>
              <a:rPr lang="en-US" altLang="ar-SA" sz="3200" dirty="0">
                <a:solidFill>
                  <a:prstClr val="black"/>
                </a:solidFill>
                <a:latin typeface="Calibri"/>
                <a:cs typeface="Arial" panose="020B0604020202020204" pitchFamily="34" charset="0"/>
              </a:rPr>
              <a:t>Crises</a:t>
            </a:r>
          </a:p>
          <a:p>
            <a:pPr indent="-342900">
              <a:buClr>
                <a:srgbClr val="592989"/>
              </a:buClr>
              <a:defRPr/>
            </a:pPr>
            <a:r>
              <a:rPr lang="en-US" altLang="ar-SA" sz="3200" dirty="0">
                <a:solidFill>
                  <a:prstClr val="black"/>
                </a:solidFill>
                <a:latin typeface="Calibri"/>
                <a:cs typeface="Arial" panose="020B0604020202020204" pitchFamily="34" charset="0"/>
              </a:rPr>
              <a:t>Opposition and/or hostility from powerful forces </a:t>
            </a:r>
          </a:p>
          <a:p>
            <a:pPr indent="-342900">
              <a:buClr>
                <a:srgbClr val="592989"/>
              </a:buClr>
              <a:defRPr/>
            </a:pPr>
            <a:r>
              <a:rPr lang="en-US" altLang="ar-SA" sz="3200" dirty="0">
                <a:solidFill>
                  <a:prstClr val="black"/>
                </a:solidFill>
                <a:latin typeface="Calibri"/>
                <a:cs typeface="Arial" panose="020B0604020202020204" pitchFamily="34" charset="0"/>
              </a:rPr>
              <a:t>A financial or political windfall</a:t>
            </a:r>
          </a:p>
          <a:p>
            <a:pPr indent="-342900">
              <a:buClr>
                <a:srgbClr val="592989"/>
              </a:buClr>
              <a:defRPr/>
            </a:pPr>
            <a:r>
              <a:rPr lang="en-US" altLang="ar-SA" sz="3200" dirty="0">
                <a:solidFill>
                  <a:prstClr val="black"/>
                </a:solidFill>
                <a:latin typeface="Calibri"/>
                <a:cs typeface="Arial" panose="020B0604020202020204" pitchFamily="34" charset="0"/>
              </a:rPr>
              <a:t>Collaboration failures</a:t>
            </a:r>
          </a:p>
          <a:p>
            <a:pPr marL="114300" indent="0" eaLnBrk="1" hangingPunct="1">
              <a:buFont typeface="Arial" panose="020B0604020202020204" pitchFamily="34" charset="0"/>
              <a:buNone/>
              <a:defRPr/>
            </a:pPr>
            <a:endParaRPr lang="en-US" altLang="en-US" dirty="0"/>
          </a:p>
        </p:txBody>
      </p:sp>
      <p:sp>
        <p:nvSpPr>
          <p:cNvPr id="32772" name="Slide Number Placeholder 3">
            <a:extLst>
              <a:ext uri="{FF2B5EF4-FFF2-40B4-BE49-F238E27FC236}">
                <a16:creationId xmlns:a16="http://schemas.microsoft.com/office/drawing/2014/main" id="{6EFF26C1-EFC5-4563-95E0-4C3E3E6CBBF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397410-7D86-47BF-AC8C-60AC390165F9}" type="slidenum">
              <a:rPr lang="en-US" altLang="en-US" smtClean="0">
                <a:solidFill>
                  <a:schemeClr val="tx2"/>
                </a:solidFill>
                <a:latin typeface="Century Gothic" panose="020B0502020202020204" pitchFamily="34" charset="0"/>
              </a:rPr>
              <a:pPr/>
              <a:t>12</a:t>
            </a:fld>
            <a:endParaRPr lang="en-US" altLang="en-US">
              <a:solidFill>
                <a:schemeClr val="tx2"/>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B98F6-A311-4CE1-BC1F-DBC77D271479}"/>
              </a:ext>
            </a:extLst>
          </p:cNvPr>
          <p:cNvSpPr>
            <a:spLocks noGrp="1"/>
          </p:cNvSpPr>
          <p:nvPr>
            <p:ph type="title"/>
          </p:nvPr>
        </p:nvSpPr>
        <p:spPr/>
        <p:txBody>
          <a:bodyPr/>
          <a:lstStyle/>
          <a:p>
            <a:pPr eaLnBrk="1" fontAlgn="auto" hangingPunct="1">
              <a:spcAft>
                <a:spcPts val="0"/>
              </a:spcAft>
              <a:defRPr/>
            </a:pPr>
            <a:r>
              <a:rPr lang="en-US" b="1" dirty="0">
                <a:solidFill>
                  <a:schemeClr val="accent1">
                    <a:lumMod val="75000"/>
                  </a:schemeClr>
                </a:solidFill>
                <a:latin typeface="Calibri" panose="020F0502020204030204" pitchFamily="34" charset="0"/>
              </a:rPr>
              <a:t>internal challenges to leadership</a:t>
            </a:r>
          </a:p>
        </p:txBody>
      </p:sp>
      <p:sp>
        <p:nvSpPr>
          <p:cNvPr id="3" name="Content Placeholder 2">
            <a:extLst>
              <a:ext uri="{FF2B5EF4-FFF2-40B4-BE49-F238E27FC236}">
                <a16:creationId xmlns:a16="http://schemas.microsoft.com/office/drawing/2014/main" id="{DB6B5D03-630C-4460-9875-BB5716F6C168}"/>
              </a:ext>
            </a:extLst>
          </p:cNvPr>
          <p:cNvSpPr>
            <a:spLocks noGrp="1"/>
          </p:cNvSpPr>
          <p:nvPr>
            <p:ph idx="1"/>
          </p:nvPr>
        </p:nvSpPr>
        <p:spPr/>
        <p:txBody>
          <a:bodyPr rtlCol="0">
            <a:normAutofit/>
          </a:bodyPr>
          <a:lstStyle/>
          <a:p>
            <a:pPr indent="-342900">
              <a:buClr>
                <a:srgbClr val="592989"/>
              </a:buClr>
              <a:defRPr/>
            </a:pPr>
            <a:r>
              <a:rPr lang="en-US" altLang="ar-SA" sz="3200" dirty="0">
                <a:solidFill>
                  <a:prstClr val="black"/>
                </a:solidFill>
                <a:latin typeface="Calibri"/>
                <a:cs typeface="Arial" panose="020B0604020202020204" pitchFamily="34" charset="0"/>
              </a:rPr>
              <a:t>Insecurity</a:t>
            </a:r>
          </a:p>
          <a:p>
            <a:pPr indent="-342900">
              <a:buClr>
                <a:srgbClr val="592989"/>
              </a:buClr>
              <a:defRPr/>
            </a:pPr>
            <a:r>
              <a:rPr lang="en-US" altLang="ar-SA" sz="3200" dirty="0">
                <a:solidFill>
                  <a:prstClr val="black"/>
                </a:solidFill>
                <a:latin typeface="Calibri"/>
                <a:cs typeface="Arial" panose="020B0604020202020204" pitchFamily="34" charset="0"/>
              </a:rPr>
              <a:t>Defensiveness</a:t>
            </a:r>
          </a:p>
          <a:p>
            <a:pPr indent="-342900">
              <a:buClr>
                <a:srgbClr val="592989"/>
              </a:buClr>
              <a:defRPr/>
            </a:pPr>
            <a:r>
              <a:rPr lang="en-US" altLang="ar-SA" sz="3200" dirty="0">
                <a:solidFill>
                  <a:prstClr val="black"/>
                </a:solidFill>
                <a:latin typeface="Calibri"/>
                <a:cs typeface="Arial" panose="020B0604020202020204" pitchFamily="34" charset="0"/>
              </a:rPr>
              <a:t>Lack of decisiveness</a:t>
            </a:r>
          </a:p>
          <a:p>
            <a:pPr indent="-342900">
              <a:buClr>
                <a:srgbClr val="592989"/>
              </a:buClr>
              <a:defRPr/>
            </a:pPr>
            <a:r>
              <a:rPr lang="en-US" altLang="ar-SA" sz="3200" dirty="0">
                <a:solidFill>
                  <a:prstClr val="black"/>
                </a:solidFill>
                <a:latin typeface="Calibri"/>
                <a:cs typeface="Arial" panose="020B0604020202020204" pitchFamily="34" charset="0"/>
              </a:rPr>
              <a:t>Inability to be direct when there's a problem</a:t>
            </a:r>
          </a:p>
          <a:p>
            <a:pPr indent="-342900">
              <a:buClr>
                <a:srgbClr val="592989"/>
              </a:buClr>
              <a:defRPr/>
            </a:pPr>
            <a:r>
              <a:rPr lang="en-US" altLang="ar-SA" sz="3200" dirty="0">
                <a:solidFill>
                  <a:prstClr val="black"/>
                </a:solidFill>
                <a:latin typeface="Calibri"/>
                <a:cs typeface="Arial" panose="020B0604020202020204" pitchFamily="34" charset="0"/>
              </a:rPr>
              <a:t>Inability to be objective</a:t>
            </a:r>
          </a:p>
          <a:p>
            <a:pPr indent="-342900">
              <a:buClr>
                <a:srgbClr val="592989"/>
              </a:buClr>
              <a:defRPr/>
            </a:pPr>
            <a:r>
              <a:rPr lang="en-US" altLang="ar-SA" sz="3200" dirty="0">
                <a:solidFill>
                  <a:prstClr val="black"/>
                </a:solidFill>
                <a:latin typeface="Calibri"/>
                <a:cs typeface="Arial" panose="020B0604020202020204" pitchFamily="34" charset="0"/>
              </a:rPr>
              <a:t>Impatience - with others and with situations</a:t>
            </a:r>
          </a:p>
          <a:p>
            <a:pPr marL="114300" indent="0" eaLnBrk="1" fontAlgn="auto" hangingPunct="1">
              <a:spcAft>
                <a:spcPts val="0"/>
              </a:spcAft>
              <a:buFont typeface="Arial" panose="020B0604020202020204" pitchFamily="34" charset="0"/>
              <a:buNone/>
              <a:defRPr/>
            </a:pPr>
            <a:endParaRPr lang="en-US" sz="3200" dirty="0"/>
          </a:p>
        </p:txBody>
      </p:sp>
      <p:sp>
        <p:nvSpPr>
          <p:cNvPr id="34820" name="Slide Number Placeholder 3">
            <a:extLst>
              <a:ext uri="{FF2B5EF4-FFF2-40B4-BE49-F238E27FC236}">
                <a16:creationId xmlns:a16="http://schemas.microsoft.com/office/drawing/2014/main" id="{783B79D8-D4FA-48FF-9745-1D55FB0D044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FFD91D-8364-4178-8FCC-0A783C68A918}" type="slidenum">
              <a:rPr lang="en-US" altLang="en-US" smtClean="0">
                <a:solidFill>
                  <a:schemeClr val="tx2"/>
                </a:solidFill>
                <a:latin typeface="Century Gothic" panose="020B0502020202020204" pitchFamily="34" charset="0"/>
              </a:rPr>
              <a:pPr/>
              <a:t>13</a:t>
            </a:fld>
            <a:endParaRPr lang="en-US" altLang="en-US">
              <a:solidFill>
                <a:schemeClr val="tx2"/>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21B7C-B1CD-4D19-84E7-D62636AA7B79}"/>
              </a:ext>
            </a:extLst>
          </p:cNvPr>
          <p:cNvSpPr>
            <a:spLocks noGrp="1"/>
          </p:cNvSpPr>
          <p:nvPr>
            <p:ph type="title"/>
          </p:nvPr>
        </p:nvSpPr>
        <p:spPr/>
        <p:txBody>
          <a:bodyPr>
            <a:normAutofit fontScale="90000"/>
          </a:bodyPr>
          <a:lstStyle/>
          <a:p>
            <a:pPr eaLnBrk="1" fontAlgn="auto" hangingPunct="1">
              <a:spcAft>
                <a:spcPts val="0"/>
              </a:spcAft>
              <a:defRPr/>
            </a:pPr>
            <a:r>
              <a:rPr lang="en-US" b="1" dirty="0">
                <a:solidFill>
                  <a:schemeClr val="accent1">
                    <a:lumMod val="75000"/>
                  </a:schemeClr>
                </a:solidFill>
                <a:latin typeface="Calibri" panose="020F0502020204030204" pitchFamily="34" charset="0"/>
              </a:rPr>
              <a:t>How can leaders cope with these challenges?</a:t>
            </a:r>
          </a:p>
        </p:txBody>
      </p:sp>
      <p:sp>
        <p:nvSpPr>
          <p:cNvPr id="3" name="Content Placeholder 2">
            <a:extLst>
              <a:ext uri="{FF2B5EF4-FFF2-40B4-BE49-F238E27FC236}">
                <a16:creationId xmlns:a16="http://schemas.microsoft.com/office/drawing/2014/main" id="{C6D4374D-1E62-47E4-BDC8-670C3F6E8F5A}"/>
              </a:ext>
            </a:extLst>
          </p:cNvPr>
          <p:cNvSpPr>
            <a:spLocks noGrp="1"/>
          </p:cNvSpPr>
          <p:nvPr>
            <p:ph idx="1"/>
          </p:nvPr>
        </p:nvSpPr>
        <p:spPr/>
        <p:txBody>
          <a:bodyPr/>
          <a:lstStyle/>
          <a:p>
            <a:pPr eaLnBrk="1" hangingPunct="1"/>
            <a:r>
              <a:rPr lang="en-US" altLang="en-US" sz="2800">
                <a:latin typeface="Calibri" panose="020F0502020204030204" pitchFamily="34" charset="0"/>
              </a:rPr>
              <a:t>Be proactive</a:t>
            </a:r>
          </a:p>
          <a:p>
            <a:pPr eaLnBrk="1" hangingPunct="1"/>
            <a:r>
              <a:rPr lang="en-US" altLang="en-US" sz="2800">
                <a:latin typeface="Calibri" panose="020F0502020204030204" pitchFamily="34" charset="0"/>
              </a:rPr>
              <a:t>Be creative</a:t>
            </a:r>
          </a:p>
          <a:p>
            <a:pPr eaLnBrk="1" hangingPunct="1"/>
            <a:r>
              <a:rPr lang="en-US" altLang="en-US" sz="2800">
                <a:latin typeface="Calibri" panose="020F0502020204030204" pitchFamily="34" charset="0"/>
              </a:rPr>
              <a:t>Face conflict squarely</a:t>
            </a:r>
          </a:p>
          <a:p>
            <a:pPr eaLnBrk="1" hangingPunct="1"/>
            <a:r>
              <a:rPr lang="en-US" altLang="en-US" sz="2800">
                <a:latin typeface="Calibri" panose="020F0502020204030204" pitchFamily="34" charset="0"/>
              </a:rPr>
              <a:t>Always look for common ground</a:t>
            </a:r>
          </a:p>
          <a:p>
            <a:pPr eaLnBrk="1" hangingPunct="1"/>
            <a:r>
              <a:rPr lang="en-US" altLang="en-US" sz="2800">
                <a:latin typeface="Calibri" panose="020F0502020204030204" pitchFamily="34" charset="0"/>
              </a:rPr>
              <a:t>Retain your objectivity</a:t>
            </a:r>
          </a:p>
          <a:p>
            <a:pPr eaLnBrk="1" hangingPunct="1"/>
            <a:r>
              <a:rPr lang="en-US" altLang="en-US" sz="2800">
                <a:latin typeface="Calibri" panose="020F0502020204030204" pitchFamily="34" charset="0"/>
              </a:rPr>
              <a:t>Look for opportunities to collaborate</a:t>
            </a:r>
          </a:p>
          <a:p>
            <a:pPr eaLnBrk="1" hangingPunct="1"/>
            <a:r>
              <a:rPr lang="en-US" altLang="en-US" sz="2800">
                <a:latin typeface="Calibri" panose="020F0502020204030204" pitchFamily="34" charset="0"/>
              </a:rPr>
              <a:t>Listen</a:t>
            </a:r>
          </a:p>
          <a:p>
            <a:pPr eaLnBrk="1" hangingPunct="1"/>
            <a:r>
              <a:rPr lang="en-US" altLang="en-US" sz="2800">
                <a:latin typeface="Calibri" panose="020F0502020204030204" pitchFamily="34" charset="0"/>
              </a:rPr>
              <a:t>Ask for 360-degree feedback...and use it</a:t>
            </a:r>
          </a:p>
          <a:p>
            <a:pPr eaLnBrk="1" hangingPunct="1"/>
            <a:endParaRPr lang="en-US" altLang="en-US" sz="3200">
              <a:latin typeface="Calibri" panose="020F0502020204030204" pitchFamily="34" charset="0"/>
            </a:endParaRPr>
          </a:p>
        </p:txBody>
      </p:sp>
      <p:sp>
        <p:nvSpPr>
          <p:cNvPr id="36868" name="Slide Number Placeholder 3">
            <a:extLst>
              <a:ext uri="{FF2B5EF4-FFF2-40B4-BE49-F238E27FC236}">
                <a16:creationId xmlns:a16="http://schemas.microsoft.com/office/drawing/2014/main" id="{DDA3AF63-B4B0-4831-AB2E-D5503C148FD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0A34D6-0B7A-4438-BD70-97FF112E5E56}" type="slidenum">
              <a:rPr lang="en-US" altLang="en-US" smtClean="0">
                <a:solidFill>
                  <a:schemeClr val="tx2"/>
                </a:solidFill>
                <a:latin typeface="Century Gothic" panose="020B0502020202020204" pitchFamily="34" charset="0"/>
              </a:rPr>
              <a:pPr/>
              <a:t>14</a:t>
            </a:fld>
            <a:endParaRPr lang="en-US" altLang="en-US">
              <a:solidFill>
                <a:schemeClr val="tx2"/>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909A0-6BFD-4DDA-B105-DFFB9F3ACC6A}"/>
              </a:ext>
            </a:extLst>
          </p:cNvPr>
          <p:cNvSpPr>
            <a:spLocks noGrp="1"/>
          </p:cNvSpPr>
          <p:nvPr>
            <p:ph type="title"/>
          </p:nvPr>
        </p:nvSpPr>
        <p:spPr/>
        <p:txBody>
          <a:bodyPr>
            <a:normAutofit fontScale="90000"/>
          </a:bodyPr>
          <a:lstStyle/>
          <a:p>
            <a:pPr eaLnBrk="1" fontAlgn="auto" hangingPunct="1">
              <a:spcAft>
                <a:spcPts val="0"/>
              </a:spcAft>
              <a:defRPr/>
            </a:pPr>
            <a:r>
              <a:rPr lang="en-US" sz="3200" b="1" dirty="0">
                <a:solidFill>
                  <a:srgbClr val="93A299">
                    <a:lumMod val="75000"/>
                  </a:srgbClr>
                </a:solidFill>
                <a:latin typeface="Calibri" panose="020F0502020204030204" pitchFamily="34" charset="0"/>
              </a:rPr>
              <a:t>How can leaders cope with these challenges?</a:t>
            </a:r>
            <a:br>
              <a:rPr lang="en-US" sz="3200" b="1" dirty="0">
                <a:solidFill>
                  <a:srgbClr val="93A299">
                    <a:lumMod val="75000"/>
                  </a:srgbClr>
                </a:solidFill>
                <a:latin typeface="Calibri" panose="020F0502020204030204" pitchFamily="34" charset="0"/>
              </a:rPr>
            </a:br>
            <a:r>
              <a:rPr lang="en-US" sz="3200" b="1" dirty="0">
                <a:solidFill>
                  <a:srgbClr val="93A299">
                    <a:lumMod val="75000"/>
                  </a:srgbClr>
                </a:solidFill>
                <a:latin typeface="Calibri" panose="020F0502020204030204" pitchFamily="34" charset="0"/>
              </a:rPr>
              <a:t>(continue)</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79662863-036F-40EB-B199-BCE06E0581FD}"/>
              </a:ext>
            </a:extLst>
          </p:cNvPr>
          <p:cNvSpPr>
            <a:spLocks noGrp="1"/>
          </p:cNvSpPr>
          <p:nvPr>
            <p:ph idx="1"/>
          </p:nvPr>
        </p:nvSpPr>
        <p:spPr>
          <a:xfrm>
            <a:off x="457200" y="2041525"/>
            <a:ext cx="8229600" cy="4084638"/>
          </a:xfrm>
        </p:spPr>
        <p:txBody>
          <a:bodyPr rtlCol="0">
            <a:normAutofit/>
          </a:bodyPr>
          <a:lstStyle/>
          <a:p>
            <a:pPr indent="-342900">
              <a:buClr>
                <a:srgbClr val="592989"/>
              </a:buClr>
              <a:defRPr/>
            </a:pPr>
            <a:r>
              <a:rPr lang="en-US" altLang="ar-SA" sz="2800" dirty="0">
                <a:solidFill>
                  <a:prstClr val="black"/>
                </a:solidFill>
                <a:latin typeface="Calibri"/>
                <a:cs typeface="Arial" panose="020B0604020202020204" pitchFamily="34" charset="0"/>
              </a:rPr>
              <a:t>Look at what's going on around you?</a:t>
            </a:r>
          </a:p>
          <a:p>
            <a:pPr indent="-342900">
              <a:buClr>
                <a:srgbClr val="592989"/>
              </a:buClr>
              <a:defRPr/>
            </a:pPr>
            <a:r>
              <a:rPr lang="en-US" altLang="ar-SA" sz="2800" dirty="0">
                <a:solidFill>
                  <a:prstClr val="black"/>
                </a:solidFill>
                <a:latin typeface="Calibri"/>
                <a:cs typeface="Arial" panose="020B0604020202020204" pitchFamily="34" charset="0"/>
              </a:rPr>
              <a:t>Reach out for help in facing internal challenges</a:t>
            </a:r>
          </a:p>
          <a:p>
            <a:pPr indent="-342900">
              <a:buClr>
                <a:srgbClr val="592989"/>
              </a:buClr>
              <a:defRPr/>
            </a:pPr>
            <a:r>
              <a:rPr lang="en-US" altLang="ar-SA" sz="2800" dirty="0">
                <a:solidFill>
                  <a:prstClr val="black"/>
                </a:solidFill>
                <a:latin typeface="Calibri"/>
                <a:cs typeface="Arial" panose="020B0604020202020204" pitchFamily="34" charset="0"/>
              </a:rPr>
              <a:t>Create mechanisms to revisit your vision</a:t>
            </a:r>
          </a:p>
          <a:p>
            <a:pPr indent="-342900">
              <a:buClr>
                <a:srgbClr val="592989"/>
              </a:buClr>
              <a:defRPr/>
            </a:pPr>
            <a:r>
              <a:rPr lang="en-US" altLang="ar-SA" sz="2800" dirty="0">
                <a:solidFill>
                  <a:prstClr val="black"/>
                </a:solidFill>
                <a:latin typeface="Calibri"/>
                <a:cs typeface="Arial" panose="020B0604020202020204" pitchFamily="34" charset="0"/>
              </a:rPr>
              <a:t>Share the burden</a:t>
            </a:r>
          </a:p>
          <a:p>
            <a:pPr indent="-342900">
              <a:buClr>
                <a:srgbClr val="592989"/>
              </a:buClr>
              <a:defRPr/>
            </a:pPr>
            <a:r>
              <a:rPr lang="en-US" altLang="ar-SA" sz="2800" dirty="0">
                <a:solidFill>
                  <a:prstClr val="black"/>
                </a:solidFill>
                <a:latin typeface="Calibri"/>
                <a:cs typeface="Arial" panose="020B0604020202020204" pitchFamily="34" charset="0"/>
              </a:rPr>
              <a:t>Find an individual or group with whom you can discuss the realities of leadership </a:t>
            </a:r>
          </a:p>
          <a:p>
            <a:pPr indent="-342900">
              <a:buClr>
                <a:srgbClr val="592989"/>
              </a:buClr>
              <a:defRPr/>
            </a:pPr>
            <a:r>
              <a:rPr lang="en-US" altLang="ar-SA" sz="2800" dirty="0">
                <a:solidFill>
                  <a:prstClr val="black"/>
                </a:solidFill>
                <a:latin typeface="Calibri"/>
                <a:cs typeface="Arial" panose="020B0604020202020204" pitchFamily="34" charset="0"/>
              </a:rPr>
              <a:t>Make sure you have personal time</a:t>
            </a:r>
          </a:p>
          <a:p>
            <a:pPr marL="114300" indent="0" eaLnBrk="1" fontAlgn="auto" hangingPunct="1">
              <a:spcAft>
                <a:spcPts val="0"/>
              </a:spcAft>
              <a:buFont typeface="Arial" panose="020B0604020202020204" pitchFamily="34" charset="0"/>
              <a:buNone/>
              <a:defRPr/>
            </a:pPr>
            <a:endParaRPr lang="en-US" dirty="0"/>
          </a:p>
        </p:txBody>
      </p:sp>
      <p:sp>
        <p:nvSpPr>
          <p:cNvPr id="38916" name="Slide Number Placeholder 3">
            <a:extLst>
              <a:ext uri="{FF2B5EF4-FFF2-40B4-BE49-F238E27FC236}">
                <a16:creationId xmlns:a16="http://schemas.microsoft.com/office/drawing/2014/main" id="{C03A0A65-4A74-4215-AF57-CC9D9AA75B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5B84605-B1A4-4F18-8B3A-7971E0CF6DC8}" type="slidenum">
              <a:rPr lang="en-US" altLang="en-US" smtClean="0">
                <a:solidFill>
                  <a:schemeClr val="tx2"/>
                </a:solidFill>
                <a:latin typeface="Century Gothic" panose="020B0502020202020204" pitchFamily="34" charset="0"/>
              </a:rPr>
              <a:pPr/>
              <a:t>15</a:t>
            </a:fld>
            <a:endParaRPr lang="en-US" altLang="en-US">
              <a:solidFill>
                <a:schemeClr val="tx2"/>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8A3C1-6E9E-46E1-A335-A80F117810F2}"/>
              </a:ext>
            </a:extLst>
          </p:cNvPr>
          <p:cNvSpPr>
            <a:spLocks noGrp="1"/>
          </p:cNvSpPr>
          <p:nvPr>
            <p:ph type="title"/>
          </p:nvPr>
        </p:nvSpPr>
        <p:spPr/>
        <p:txBody>
          <a:bodyPr/>
          <a:lstStyle/>
          <a:p>
            <a:pPr eaLnBrk="1" fontAlgn="auto" hangingPunct="1">
              <a:spcAft>
                <a:spcPts val="0"/>
              </a:spcAft>
              <a:defRPr/>
            </a:pPr>
            <a:r>
              <a:rPr lang="en-US" b="1" dirty="0">
                <a:solidFill>
                  <a:schemeClr val="accent1">
                    <a:lumMod val="75000"/>
                  </a:schemeClr>
                </a:solidFill>
                <a:latin typeface="Calibri" panose="020F0502020204030204" pitchFamily="34" charset="0"/>
              </a:rPr>
              <a:t>references</a:t>
            </a:r>
          </a:p>
        </p:txBody>
      </p:sp>
      <p:sp>
        <p:nvSpPr>
          <p:cNvPr id="40963" name="Content Placeholder 2">
            <a:extLst>
              <a:ext uri="{FF2B5EF4-FFF2-40B4-BE49-F238E27FC236}">
                <a16:creationId xmlns:a16="http://schemas.microsoft.com/office/drawing/2014/main" id="{DFF149A1-4665-49FE-AB13-3E8B2BF84607}"/>
              </a:ext>
            </a:extLst>
          </p:cNvPr>
          <p:cNvSpPr>
            <a:spLocks noGrp="1"/>
          </p:cNvSpPr>
          <p:nvPr>
            <p:ph idx="1"/>
          </p:nvPr>
        </p:nvSpPr>
        <p:spPr>
          <a:xfrm>
            <a:off x="317500" y="1643063"/>
            <a:ext cx="8509000" cy="5214937"/>
          </a:xfrm>
        </p:spPr>
        <p:txBody>
          <a:bodyPr/>
          <a:lstStyle/>
          <a:p>
            <a:pPr marL="114300" indent="0" eaLnBrk="1" hangingPunct="1">
              <a:buFont typeface="Arial" panose="020B0604020202020204" pitchFamily="34" charset="0"/>
              <a:buNone/>
            </a:pPr>
            <a:r>
              <a:rPr lang="en-US" altLang="en-US" sz="1800" b="1"/>
              <a:t>1. Bennis, W.and Goldsmith, J. Learning to Lead: A Workbook on Becoming a Leader, updated Ed., Addison Wesley, Reading, MA 1997.</a:t>
            </a:r>
          </a:p>
          <a:p>
            <a:pPr marL="114300" indent="0" eaLnBrk="1" hangingPunct="1">
              <a:buFont typeface="Arial" panose="020B0604020202020204" pitchFamily="34" charset="0"/>
              <a:buNone/>
            </a:pPr>
            <a:r>
              <a:rPr lang="en-US" altLang="en-US" sz="1800" b="1"/>
              <a:t>2. Bennis, W. G., and Nanus, B. Leaders: The strategies for taking charge. New York, NY: HarperCollins 2007.</a:t>
            </a:r>
          </a:p>
          <a:p>
            <a:pPr marL="114300" indent="0" eaLnBrk="1" hangingPunct="1">
              <a:buFont typeface="Arial" panose="020B0604020202020204" pitchFamily="34" charset="0"/>
              <a:buNone/>
            </a:pPr>
            <a:r>
              <a:rPr lang="en-US" altLang="en-US" sz="1800" b="1"/>
              <a:t>3. Coleman, D. leadership that get results.  Harvard Business Review. 2000. </a:t>
            </a:r>
          </a:p>
          <a:p>
            <a:pPr marL="114300" indent="0" eaLnBrk="1" hangingPunct="1">
              <a:buFont typeface="Arial" panose="020B0604020202020204" pitchFamily="34" charset="0"/>
              <a:buNone/>
            </a:pPr>
            <a:r>
              <a:rPr lang="en-US" altLang="en-US" sz="1800" b="1"/>
              <a:t>4. Katz, R. L.  Skills of an effective administrator. Harvard Business Review, 1955; 33(1), 33.</a:t>
            </a:r>
          </a:p>
          <a:p>
            <a:pPr marL="114300" indent="0" eaLnBrk="1" hangingPunct="1">
              <a:buFont typeface="Arial" panose="020B0604020202020204" pitchFamily="34" charset="0"/>
              <a:buNone/>
            </a:pPr>
            <a:r>
              <a:rPr lang="en-US" altLang="en-US" sz="1800" b="1"/>
              <a:t>5. Kotterman, J.P. “Leadership vs Management: What’s the difference?” Journal for Quality &amp; Participation, 2006; Vol. 29 Issue 2, p.13-17.</a:t>
            </a:r>
          </a:p>
          <a:p>
            <a:pPr marL="114300" indent="0" eaLnBrk="1" hangingPunct="1">
              <a:buFont typeface="Arial" panose="020B0604020202020204" pitchFamily="34" charset="0"/>
              <a:buNone/>
            </a:pPr>
            <a:r>
              <a:rPr lang="en-US" altLang="en-US" sz="1800" b="1"/>
              <a:t>6. Kotterman, J. P.  “What leaders really do?“, Harvard Business Review, 2007; Vol. 79 Issue 11, p.85-96.</a:t>
            </a:r>
          </a:p>
          <a:p>
            <a:pPr marL="114300" indent="0" eaLnBrk="1" hangingPunct="1">
              <a:buFont typeface="Arial" panose="020B0604020202020204" pitchFamily="34" charset="0"/>
              <a:buNone/>
            </a:pPr>
            <a:r>
              <a:rPr lang="en-US" altLang="en-US" sz="1800" b="1"/>
              <a:t>7. Heifetz, RA. and Laure, DL. The work of leadership, Harvard Business Review. 2006.</a:t>
            </a:r>
          </a:p>
          <a:p>
            <a:pPr marL="114300" indent="0" eaLnBrk="1" hangingPunct="1">
              <a:buFont typeface="Arial" panose="020B0604020202020204" pitchFamily="34" charset="0"/>
              <a:buNone/>
            </a:pPr>
            <a:r>
              <a:rPr lang="en-US" altLang="en-US" sz="1800" b="1"/>
              <a:t>8. Holland, JH. Hidden Order: How adaptation Builds Complexity. NY: Basic books 1992.</a:t>
            </a:r>
          </a:p>
          <a:p>
            <a:pPr marL="114300" indent="0" eaLnBrk="1" hangingPunct="1">
              <a:buFont typeface="Arial" panose="020B0604020202020204" pitchFamily="34" charset="0"/>
              <a:buNone/>
            </a:pPr>
            <a:r>
              <a:rPr lang="en-US" altLang="en-US" sz="1800" b="1"/>
              <a:t>9. Mulford, B. The Leadership Challenge: Improving Learning in Schools. Camber well Vic. Australian council for educational Research. 2008.</a:t>
            </a:r>
          </a:p>
          <a:p>
            <a:pPr marL="114300" indent="0" eaLnBrk="1" hangingPunct="1">
              <a:buFont typeface="Arial" panose="020B0604020202020204" pitchFamily="34" charset="0"/>
              <a:buNone/>
            </a:pPr>
            <a:endParaRPr lang="en-US" altLang="en-US" sz="1800" b="1"/>
          </a:p>
        </p:txBody>
      </p:sp>
      <p:sp>
        <p:nvSpPr>
          <p:cNvPr id="40964" name="Slide Number Placeholder 3">
            <a:extLst>
              <a:ext uri="{FF2B5EF4-FFF2-40B4-BE49-F238E27FC236}">
                <a16:creationId xmlns:a16="http://schemas.microsoft.com/office/drawing/2014/main" id="{0B9844FD-72C8-4377-B337-CD365F3CCA8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783A8F-7C14-43A5-8D67-54CAD350F805}" type="slidenum">
              <a:rPr lang="en-US" altLang="en-US" smtClean="0">
                <a:solidFill>
                  <a:schemeClr val="tx2"/>
                </a:solidFill>
                <a:latin typeface="Century Gothic" panose="020B0502020202020204" pitchFamily="34" charset="0"/>
              </a:rPr>
              <a:pPr/>
              <a:t>16</a:t>
            </a:fld>
            <a:endParaRPr lang="en-US" altLang="en-US">
              <a:solidFill>
                <a:schemeClr val="tx2"/>
              </a:solidFill>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BA1AB-608B-4877-AF0C-3B268CB4E06F}"/>
              </a:ext>
            </a:extLst>
          </p:cNvPr>
          <p:cNvSpPr>
            <a:spLocks noGrp="1"/>
          </p:cNvSpPr>
          <p:nvPr>
            <p:ph type="title"/>
          </p:nvPr>
        </p:nvSpPr>
        <p:spPr/>
        <p:txBody>
          <a:bodyPr/>
          <a:lstStyle/>
          <a:p>
            <a:pPr eaLnBrk="1" fontAlgn="auto" hangingPunct="1">
              <a:spcAft>
                <a:spcPts val="0"/>
              </a:spcAft>
              <a:defRPr/>
            </a:pPr>
            <a:r>
              <a:rPr lang="en-US" sz="3200" b="1" dirty="0">
                <a:solidFill>
                  <a:schemeClr val="accent1">
                    <a:lumMod val="75000"/>
                  </a:schemeClr>
                </a:solidFill>
              </a:rPr>
              <a:t>general Goals</a:t>
            </a:r>
          </a:p>
        </p:txBody>
      </p:sp>
      <p:sp>
        <p:nvSpPr>
          <p:cNvPr id="12291" name="Content Placeholder 2">
            <a:extLst>
              <a:ext uri="{FF2B5EF4-FFF2-40B4-BE49-F238E27FC236}">
                <a16:creationId xmlns:a16="http://schemas.microsoft.com/office/drawing/2014/main" id="{84B38A2B-E2BC-4B7F-A3EF-216815318BE4}"/>
              </a:ext>
            </a:extLst>
          </p:cNvPr>
          <p:cNvSpPr>
            <a:spLocks noGrp="1"/>
          </p:cNvSpPr>
          <p:nvPr>
            <p:ph idx="1"/>
          </p:nvPr>
        </p:nvSpPr>
        <p:spPr/>
        <p:txBody>
          <a:bodyPr/>
          <a:lstStyle/>
          <a:p>
            <a:pPr eaLnBrk="1" hangingPunct="1">
              <a:buFont typeface="Wingdings" panose="05000000000000000000" pitchFamily="2" charset="2"/>
              <a:buChar char="v"/>
              <a:defRPr/>
            </a:pPr>
            <a:endParaRPr lang="en-US" altLang="en-US" dirty="0">
              <a:latin typeface="Calibri" panose="020F0502020204030204" pitchFamily="34" charset="0"/>
            </a:endParaRPr>
          </a:p>
          <a:p>
            <a:pPr indent="-342900" algn="just">
              <a:lnSpc>
                <a:spcPct val="115000"/>
              </a:lnSpc>
              <a:spcAft>
                <a:spcPts val="0"/>
              </a:spcAft>
              <a:buFont typeface="Symbol" panose="05050102010706020507" pitchFamily="18" charset="2"/>
              <a:buChar char=""/>
              <a:defRPr/>
            </a:pPr>
            <a:r>
              <a:rPr lang="en-US" sz="2800" dirty="0">
                <a:latin typeface="Calibri" panose="020F0502020204030204" pitchFamily="34" charset="0"/>
                <a:ea typeface="Calibri" panose="020F0502020204030204" pitchFamily="34" charset="0"/>
                <a:cs typeface="Arial" panose="020B0604020202020204" pitchFamily="34" charset="0"/>
              </a:rPr>
              <a:t>To sharpen students awareness of additional skills in leadership and related areas of organization and management</a:t>
            </a:r>
          </a:p>
          <a:p>
            <a:pPr indent="-342900" algn="just">
              <a:lnSpc>
                <a:spcPct val="115000"/>
              </a:lnSpc>
              <a:spcAft>
                <a:spcPts val="0"/>
              </a:spcAft>
              <a:buFont typeface="Symbol" panose="05050102010706020507" pitchFamily="18" charset="2"/>
              <a:buChar char=""/>
              <a:defRPr/>
            </a:pPr>
            <a:r>
              <a:rPr lang="en-US" sz="2800" dirty="0">
                <a:latin typeface="Calibri" panose="020F0502020204030204" pitchFamily="34" charset="0"/>
                <a:ea typeface="Calibri" panose="020F0502020204030204" pitchFamily="34" charset="0"/>
                <a:cs typeface="Arial" panose="020B0604020202020204" pitchFamily="34" charset="0"/>
              </a:rPr>
              <a:t>To develop leaders at all levels of studentship</a:t>
            </a:r>
          </a:p>
          <a:p>
            <a:pPr indent="-342900" algn="just">
              <a:lnSpc>
                <a:spcPct val="115000"/>
              </a:lnSpc>
              <a:spcAft>
                <a:spcPts val="0"/>
              </a:spcAft>
              <a:buFont typeface="Symbol" panose="05050102010706020507" pitchFamily="18" charset="2"/>
              <a:buChar char=""/>
              <a:defRPr/>
            </a:pPr>
            <a:r>
              <a:rPr lang="en-US" sz="2800" dirty="0">
                <a:latin typeface="Calibri" panose="020F0502020204030204" pitchFamily="34" charset="0"/>
                <a:ea typeface="Calibri" panose="020F0502020204030204" pitchFamily="34" charset="0"/>
                <a:cs typeface="Arial" panose="020B0604020202020204" pitchFamily="34" charset="0"/>
              </a:rPr>
              <a:t>To encourage the ability to work effectively as a leader in a healthcare team</a:t>
            </a:r>
          </a:p>
          <a:p>
            <a:pPr marL="114300" indent="0" eaLnBrk="1" hangingPunct="1">
              <a:buFont typeface="Arial" panose="020B0604020202020204" pitchFamily="34" charset="0"/>
              <a:buNone/>
              <a:defRPr/>
            </a:pPr>
            <a:endParaRPr lang="en-US" altLang="en-US" dirty="0"/>
          </a:p>
          <a:p>
            <a:pPr marL="114300" indent="0" eaLnBrk="1" hangingPunct="1">
              <a:buFont typeface="Arial" panose="020B0604020202020204" pitchFamily="34" charset="0"/>
              <a:buNone/>
              <a:defRPr/>
            </a:pPr>
            <a:endParaRPr lang="en-US" altLang="en-US" dirty="0"/>
          </a:p>
          <a:p>
            <a:pPr eaLnBrk="1" hangingPunct="1">
              <a:buFont typeface="Wingdings" panose="05000000000000000000" pitchFamily="2" charset="2"/>
              <a:buChar char="q"/>
              <a:defRPr/>
            </a:pPr>
            <a:endParaRPr lang="en-US" altLang="en-US" dirty="0"/>
          </a:p>
        </p:txBody>
      </p:sp>
      <p:sp>
        <p:nvSpPr>
          <p:cNvPr id="12292" name="Slide Number Placeholder 3">
            <a:extLst>
              <a:ext uri="{FF2B5EF4-FFF2-40B4-BE49-F238E27FC236}">
                <a16:creationId xmlns:a16="http://schemas.microsoft.com/office/drawing/2014/main" id="{7BDF0A60-42DD-4AAB-B46A-F169F019C31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03F599-1BE5-409C-ACE6-BD10E439323E}" type="slidenum">
              <a:rPr lang="en-US" altLang="en-US" smtClean="0">
                <a:solidFill>
                  <a:schemeClr val="tx2"/>
                </a:solidFill>
                <a:latin typeface="Century Gothic" panose="020B0502020202020204" pitchFamily="34" charset="0"/>
              </a:rPr>
              <a:pPr/>
              <a:t>2</a:t>
            </a:fld>
            <a:endParaRPr lang="en-US" altLang="en-US">
              <a:solidFill>
                <a:schemeClr val="tx2"/>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2368-23CE-4120-BD93-4DE60814FE57}"/>
              </a:ext>
            </a:extLst>
          </p:cNvPr>
          <p:cNvSpPr>
            <a:spLocks noGrp="1"/>
          </p:cNvSpPr>
          <p:nvPr>
            <p:ph type="title"/>
          </p:nvPr>
        </p:nvSpPr>
        <p:spPr/>
        <p:txBody>
          <a:bodyPr/>
          <a:lstStyle/>
          <a:p>
            <a:pPr eaLnBrk="1" fontAlgn="auto" hangingPunct="1">
              <a:spcAft>
                <a:spcPts val="0"/>
              </a:spcAft>
              <a:defRPr/>
            </a:pPr>
            <a:r>
              <a:rPr lang="en-US" sz="3200" b="1" dirty="0">
                <a:solidFill>
                  <a:schemeClr val="accent1">
                    <a:lumMod val="75000"/>
                  </a:schemeClr>
                </a:solidFill>
              </a:rPr>
              <a:t>Specific Session objectives</a:t>
            </a:r>
          </a:p>
        </p:txBody>
      </p:sp>
      <p:sp>
        <p:nvSpPr>
          <p:cNvPr id="3" name="Content Placeholder 2">
            <a:extLst>
              <a:ext uri="{FF2B5EF4-FFF2-40B4-BE49-F238E27FC236}">
                <a16:creationId xmlns:a16="http://schemas.microsoft.com/office/drawing/2014/main" id="{50055A79-D958-4581-8889-51DF92343AEE}"/>
              </a:ext>
            </a:extLst>
          </p:cNvPr>
          <p:cNvSpPr>
            <a:spLocks noGrp="1"/>
          </p:cNvSpPr>
          <p:nvPr>
            <p:ph idx="1"/>
          </p:nvPr>
        </p:nvSpPr>
        <p:spPr>
          <a:xfrm>
            <a:off x="457200" y="1752600"/>
            <a:ext cx="8229600" cy="4462463"/>
          </a:xfrm>
        </p:spPr>
        <p:txBody>
          <a:bodyPr rtlCol="0">
            <a:normAutofit/>
          </a:bodyPr>
          <a:lstStyle/>
          <a:p>
            <a:pPr algn="just">
              <a:lnSpc>
                <a:spcPct val="115000"/>
              </a:lnSpc>
              <a:spcAft>
                <a:spcPts val="0"/>
              </a:spcAft>
              <a:defRPr/>
            </a:pPr>
            <a:r>
              <a:rPr lang="en-US" b="1" dirty="0">
                <a:latin typeface="Calibri" panose="020F0502020204030204" pitchFamily="34" charset="0"/>
                <a:ea typeface="Calibri" panose="020F0502020204030204" pitchFamily="34" charset="0"/>
                <a:cs typeface="Arial" panose="020B0604020202020204" pitchFamily="34" charset="0"/>
              </a:rPr>
              <a:t>At the end of the session, the student will be able to:</a:t>
            </a:r>
          </a:p>
          <a:p>
            <a:pPr marL="571500" indent="-457200" eaLnBrk="1" fontAlgn="auto" hangingPunct="1">
              <a:lnSpc>
                <a:spcPct val="90000"/>
              </a:lnSpc>
              <a:spcAft>
                <a:spcPts val="0"/>
              </a:spcAft>
              <a:buFont typeface="Arial" panose="020B0604020202020204" pitchFamily="34" charset="0"/>
              <a:buAutoNum type="arabicPeriod"/>
              <a:defRPr/>
            </a:pPr>
            <a:r>
              <a:rPr lang="en-US" dirty="0">
                <a:latin typeface="Calibri" panose="020F0502020204030204" pitchFamily="34" charset="0"/>
              </a:rPr>
              <a:t>Define leadership</a:t>
            </a:r>
          </a:p>
          <a:p>
            <a:pPr marL="571500" indent="-457200" eaLnBrk="1" fontAlgn="auto" hangingPunct="1">
              <a:lnSpc>
                <a:spcPct val="90000"/>
              </a:lnSpc>
              <a:spcAft>
                <a:spcPts val="0"/>
              </a:spcAft>
              <a:buFont typeface="Arial" panose="020B0604020202020204" pitchFamily="34" charset="0"/>
              <a:buAutoNum type="arabicPeriod"/>
              <a:defRPr/>
            </a:pPr>
            <a:r>
              <a:rPr lang="en-US" dirty="0">
                <a:latin typeface="Calibri" panose="020F0502020204030204" pitchFamily="34" charset="0"/>
              </a:rPr>
              <a:t>Explain the concepts of leadership and management</a:t>
            </a:r>
          </a:p>
          <a:p>
            <a:pPr marL="571500" indent="-457200" eaLnBrk="1" fontAlgn="auto" hangingPunct="1">
              <a:lnSpc>
                <a:spcPct val="90000"/>
              </a:lnSpc>
              <a:spcAft>
                <a:spcPts val="0"/>
              </a:spcAft>
              <a:buFont typeface="Arial" panose="020B0604020202020204" pitchFamily="34" charset="0"/>
              <a:buAutoNum type="arabicPeriod"/>
              <a:defRPr/>
            </a:pPr>
            <a:r>
              <a:rPr lang="en-US" dirty="0">
                <a:latin typeface="Calibri" panose="020F0502020204030204" pitchFamily="34" charset="0"/>
              </a:rPr>
              <a:t>Understand leadership theories</a:t>
            </a:r>
          </a:p>
          <a:p>
            <a:pPr marL="571500" indent="-457200" eaLnBrk="1" fontAlgn="auto" hangingPunct="1">
              <a:lnSpc>
                <a:spcPct val="90000"/>
              </a:lnSpc>
              <a:spcAft>
                <a:spcPts val="0"/>
              </a:spcAft>
              <a:buFont typeface="Arial" panose="020B0604020202020204" pitchFamily="34" charset="0"/>
              <a:buAutoNum type="arabicPeriod"/>
              <a:defRPr/>
            </a:pPr>
            <a:r>
              <a:rPr lang="en-US" dirty="0">
                <a:latin typeface="Calibri" panose="020F0502020204030204" pitchFamily="34" charset="0"/>
              </a:rPr>
              <a:t>Identify the traits and skills of an effective leader</a:t>
            </a:r>
          </a:p>
          <a:p>
            <a:pPr marL="571500" indent="-457200" eaLnBrk="1" fontAlgn="auto" hangingPunct="1">
              <a:lnSpc>
                <a:spcPct val="90000"/>
              </a:lnSpc>
              <a:spcAft>
                <a:spcPts val="0"/>
              </a:spcAft>
              <a:buFont typeface="Arial" panose="020B0604020202020204" pitchFamily="34" charset="0"/>
              <a:buAutoNum type="arabicPeriod"/>
              <a:defRPr/>
            </a:pPr>
            <a:r>
              <a:rPr lang="en-US" dirty="0">
                <a:latin typeface="Calibri" panose="020F0502020204030204" pitchFamily="34" charset="0"/>
              </a:rPr>
              <a:t>Explain the major approaches to leadership</a:t>
            </a:r>
          </a:p>
          <a:p>
            <a:pPr marL="571500" indent="-457200" eaLnBrk="1" fontAlgn="auto" hangingPunct="1">
              <a:lnSpc>
                <a:spcPct val="90000"/>
              </a:lnSpc>
              <a:spcAft>
                <a:spcPts val="0"/>
              </a:spcAft>
              <a:buFont typeface="Arial" panose="020B0604020202020204" pitchFamily="34" charset="0"/>
              <a:buAutoNum type="arabicPeriod"/>
              <a:defRPr/>
            </a:pPr>
            <a:r>
              <a:rPr lang="en-US" dirty="0">
                <a:latin typeface="Calibri" panose="020F0502020204030204" pitchFamily="34" charset="0"/>
              </a:rPr>
              <a:t>Describe the various types/styles of leadership</a:t>
            </a:r>
          </a:p>
          <a:p>
            <a:pPr marL="571500" indent="-457200" eaLnBrk="1" fontAlgn="auto" hangingPunct="1">
              <a:lnSpc>
                <a:spcPct val="90000"/>
              </a:lnSpc>
              <a:spcAft>
                <a:spcPts val="0"/>
              </a:spcAft>
              <a:buFont typeface="Arial" panose="020B0604020202020204" pitchFamily="34" charset="0"/>
              <a:buAutoNum type="arabicPeriod"/>
              <a:defRPr/>
            </a:pPr>
            <a:r>
              <a:rPr lang="en-US" dirty="0">
                <a:latin typeface="Calibri" panose="020F0502020204030204" pitchFamily="34" charset="0"/>
              </a:rPr>
              <a:t>Recognize the many challenges ahead facing leaders in modern healthcare systems</a:t>
            </a:r>
          </a:p>
          <a:p>
            <a:pPr marL="114300" indent="0" eaLnBrk="1" fontAlgn="auto" hangingPunct="1">
              <a:lnSpc>
                <a:spcPct val="90000"/>
              </a:lnSpc>
              <a:spcAft>
                <a:spcPts val="0"/>
              </a:spcAft>
              <a:buFont typeface="Arial" panose="020B0604020202020204" pitchFamily="34" charset="0"/>
              <a:buNone/>
              <a:defRPr/>
            </a:pPr>
            <a:endParaRPr lang="en-US" dirty="0"/>
          </a:p>
          <a:p>
            <a:pPr marL="571500" indent="-457200" eaLnBrk="1" fontAlgn="auto" hangingPunct="1">
              <a:lnSpc>
                <a:spcPct val="90000"/>
              </a:lnSpc>
              <a:spcAft>
                <a:spcPts val="0"/>
              </a:spcAft>
              <a:buFont typeface="Arial" panose="020B0604020202020204" pitchFamily="34" charset="0"/>
              <a:buAutoNum type="arabicPeriod"/>
              <a:defRPr/>
            </a:pPr>
            <a:endParaRPr lang="en-CA" dirty="0"/>
          </a:p>
        </p:txBody>
      </p:sp>
      <p:sp>
        <p:nvSpPr>
          <p:cNvPr id="14340" name="Slide Number Placeholder 3">
            <a:extLst>
              <a:ext uri="{FF2B5EF4-FFF2-40B4-BE49-F238E27FC236}">
                <a16:creationId xmlns:a16="http://schemas.microsoft.com/office/drawing/2014/main" id="{65BD43FB-2F9B-42A0-998B-59CA803B661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7FD055-AE25-4886-B732-092D6934CC6B}" type="slidenum">
              <a:rPr lang="en-US" altLang="en-US" smtClean="0">
                <a:solidFill>
                  <a:schemeClr val="tx2"/>
                </a:solidFill>
                <a:latin typeface="Century Gothic" panose="020B0502020202020204" pitchFamily="34" charset="0"/>
              </a:rPr>
              <a:pPr/>
              <a:t>3</a:t>
            </a:fld>
            <a:endParaRPr lang="en-US" altLang="en-US">
              <a:solidFill>
                <a:schemeClr val="tx2"/>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83340-80A5-47EE-8BE5-F6B75C9A1F1F}"/>
              </a:ext>
            </a:extLst>
          </p:cNvPr>
          <p:cNvSpPr>
            <a:spLocks noGrp="1"/>
          </p:cNvSpPr>
          <p:nvPr>
            <p:ph type="title"/>
          </p:nvPr>
        </p:nvSpPr>
        <p:spPr/>
        <p:txBody>
          <a:bodyPr/>
          <a:lstStyle/>
          <a:p>
            <a:pPr eaLnBrk="1" fontAlgn="auto" hangingPunct="1">
              <a:spcAft>
                <a:spcPts val="0"/>
              </a:spcAft>
              <a:defRPr/>
            </a:pPr>
            <a:r>
              <a:rPr lang="en-US" sz="3200" b="1" dirty="0">
                <a:solidFill>
                  <a:schemeClr val="accent1">
                    <a:lumMod val="75000"/>
                  </a:schemeClr>
                </a:solidFill>
              </a:rPr>
              <a:t>Proposed definitions</a:t>
            </a:r>
          </a:p>
        </p:txBody>
      </p:sp>
      <p:sp>
        <p:nvSpPr>
          <p:cNvPr id="3" name="Content Placeholder 2">
            <a:extLst>
              <a:ext uri="{FF2B5EF4-FFF2-40B4-BE49-F238E27FC236}">
                <a16:creationId xmlns:a16="http://schemas.microsoft.com/office/drawing/2014/main" id="{A47E8CBB-031E-4174-B17A-D70C06E18C89}"/>
              </a:ext>
            </a:extLst>
          </p:cNvPr>
          <p:cNvSpPr>
            <a:spLocks noGrp="1"/>
          </p:cNvSpPr>
          <p:nvPr>
            <p:ph idx="1"/>
          </p:nvPr>
        </p:nvSpPr>
        <p:spPr/>
        <p:txBody>
          <a:bodyPr rtlCol="0">
            <a:normAutofit fontScale="92500" lnSpcReduction="20000"/>
          </a:bodyPr>
          <a:lstStyle/>
          <a:p>
            <a:pPr eaLnBrk="1" fontAlgn="auto" hangingPunct="1">
              <a:spcAft>
                <a:spcPts val="0"/>
              </a:spcAft>
              <a:defRPr/>
            </a:pPr>
            <a:r>
              <a:rPr lang="en-CA" b="1" dirty="0"/>
              <a:t>Leadership is:</a:t>
            </a:r>
          </a:p>
          <a:p>
            <a:pPr marL="114300" indent="0" eaLnBrk="1" fontAlgn="auto" hangingPunct="1">
              <a:spcAft>
                <a:spcPts val="0"/>
              </a:spcAft>
              <a:buFont typeface="Arial" panose="020B0604020202020204" pitchFamily="34" charset="0"/>
              <a:buNone/>
              <a:defRPr/>
            </a:pPr>
            <a:endParaRPr lang="en-CA" altLang="ja-JP" dirty="0">
              <a:latin typeface="Arial"/>
            </a:endParaRPr>
          </a:p>
          <a:p>
            <a:pPr marL="640080" lvl="1" eaLnBrk="1" fontAlgn="auto" hangingPunct="1">
              <a:spcAft>
                <a:spcPts val="0"/>
              </a:spcAft>
              <a:defRPr/>
            </a:pPr>
            <a:r>
              <a:rPr lang="en-US" altLang="ja-JP" sz="2600" dirty="0">
                <a:latin typeface="Calibri" panose="020F0502020204030204" pitchFamily="34" charset="0"/>
              </a:rPr>
              <a:t>A</a:t>
            </a:r>
            <a:r>
              <a:rPr lang="en-US" sz="2600" dirty="0">
                <a:latin typeface="Calibri" panose="020F0502020204030204" pitchFamily="34" charset="0"/>
              </a:rPr>
              <a:t> function of knowing yourself, having a</a:t>
            </a:r>
            <a:r>
              <a:rPr lang="en-US" sz="2600" b="1" dirty="0">
                <a:latin typeface="Calibri" panose="020F0502020204030204" pitchFamily="34" charset="0"/>
              </a:rPr>
              <a:t> vision </a:t>
            </a:r>
            <a:r>
              <a:rPr lang="en-US" sz="2600" dirty="0">
                <a:latin typeface="Calibri" panose="020F0502020204030204" pitchFamily="34" charset="0"/>
              </a:rPr>
              <a:t>that is well communicated, </a:t>
            </a:r>
            <a:r>
              <a:rPr lang="en-US" sz="2600" b="1" dirty="0">
                <a:latin typeface="Calibri" panose="020F0502020204030204" pitchFamily="34" charset="0"/>
              </a:rPr>
              <a:t>building trust </a:t>
            </a:r>
            <a:r>
              <a:rPr lang="en-US" sz="2600" dirty="0">
                <a:latin typeface="Calibri" panose="020F0502020204030204" pitchFamily="34" charset="0"/>
              </a:rPr>
              <a:t>among colleagues, and </a:t>
            </a:r>
            <a:r>
              <a:rPr lang="en-US" sz="2600" b="1" dirty="0">
                <a:latin typeface="Calibri" panose="020F0502020204030204" pitchFamily="34" charset="0"/>
              </a:rPr>
              <a:t>taking effective action </a:t>
            </a:r>
            <a:r>
              <a:rPr lang="en-US" sz="2600" dirty="0">
                <a:latin typeface="Calibri" panose="020F0502020204030204" pitchFamily="34" charset="0"/>
              </a:rPr>
              <a:t>to realize your own leadership potential (Warren Bennis 1997).</a:t>
            </a:r>
            <a:endParaRPr lang="en-US" altLang="ja-JP" sz="2600" dirty="0">
              <a:latin typeface="Calibri" panose="020F0502020204030204" pitchFamily="34" charset="0"/>
            </a:endParaRPr>
          </a:p>
          <a:p>
            <a:pPr marL="411480" lvl="1" indent="0" eaLnBrk="1" fontAlgn="auto" hangingPunct="1">
              <a:spcAft>
                <a:spcPts val="0"/>
              </a:spcAft>
              <a:buFont typeface="Arial" panose="020B0604020202020204" pitchFamily="34" charset="0"/>
              <a:buNone/>
              <a:defRPr/>
            </a:pPr>
            <a:endParaRPr lang="en-CA" sz="2600" dirty="0">
              <a:latin typeface="Calibri" panose="020F0502020204030204" pitchFamily="34" charset="0"/>
            </a:endParaRPr>
          </a:p>
          <a:p>
            <a:pPr marL="640080" lvl="1" eaLnBrk="1" fontAlgn="auto" hangingPunct="1">
              <a:spcAft>
                <a:spcPts val="0"/>
              </a:spcAft>
              <a:defRPr/>
            </a:pPr>
            <a:r>
              <a:rPr lang="en-US" sz="2600" dirty="0">
                <a:latin typeface="Calibri" panose="020F0502020204030204" pitchFamily="34" charset="0"/>
              </a:rPr>
              <a:t>Often considered as the </a:t>
            </a:r>
            <a:r>
              <a:rPr lang="en-US" sz="2600" b="1" dirty="0">
                <a:latin typeface="Calibri" panose="020F0502020204030204" pitchFamily="34" charset="0"/>
              </a:rPr>
              <a:t>ability</a:t>
            </a:r>
            <a:r>
              <a:rPr lang="en-US" sz="2600" dirty="0">
                <a:latin typeface="Calibri" panose="020F0502020204030204" pitchFamily="34" charset="0"/>
              </a:rPr>
              <a:t> to </a:t>
            </a:r>
            <a:r>
              <a:rPr lang="en-US" sz="2600" b="1" dirty="0">
                <a:latin typeface="Calibri" panose="020F0502020204030204" pitchFamily="34" charset="0"/>
              </a:rPr>
              <a:t>influence</a:t>
            </a:r>
            <a:r>
              <a:rPr lang="en-US" sz="2600" dirty="0">
                <a:latin typeface="Calibri" panose="020F0502020204030204" pitchFamily="34" charset="0"/>
              </a:rPr>
              <a:t> a group of people towards the </a:t>
            </a:r>
            <a:r>
              <a:rPr lang="en-US" sz="2600" b="1" dirty="0">
                <a:latin typeface="Calibri" panose="020F0502020204030204" pitchFamily="34" charset="0"/>
              </a:rPr>
              <a:t>achievement</a:t>
            </a:r>
            <a:r>
              <a:rPr lang="en-US" sz="2600" dirty="0">
                <a:latin typeface="Calibri" panose="020F0502020204030204" pitchFamily="34" charset="0"/>
              </a:rPr>
              <a:t> of goals.</a:t>
            </a:r>
            <a:endParaRPr lang="en-CA" sz="2600" i="1" dirty="0">
              <a:latin typeface="Calibri" panose="020F0502020204030204" pitchFamily="34" charset="0"/>
            </a:endParaRPr>
          </a:p>
          <a:p>
            <a:pPr marL="640080" lvl="1" eaLnBrk="1" fontAlgn="auto" hangingPunct="1">
              <a:spcAft>
                <a:spcPts val="0"/>
              </a:spcAft>
              <a:defRPr/>
            </a:pPr>
            <a:endParaRPr lang="en-CA" sz="2400" i="1" dirty="0"/>
          </a:p>
          <a:p>
            <a:pPr marL="640080" lvl="1" eaLnBrk="1" fontAlgn="auto" hangingPunct="1">
              <a:spcAft>
                <a:spcPts val="0"/>
              </a:spcAft>
              <a:defRPr/>
            </a:pPr>
            <a:endParaRPr lang="en-CA" sz="2400" i="1" dirty="0"/>
          </a:p>
          <a:p>
            <a:pPr marL="411480" lvl="1" indent="0" eaLnBrk="1" fontAlgn="auto" hangingPunct="1">
              <a:spcAft>
                <a:spcPts val="0"/>
              </a:spcAft>
              <a:buFont typeface="Arial" panose="020B0604020202020204" pitchFamily="34" charset="0"/>
              <a:buNone/>
              <a:defRPr/>
            </a:pPr>
            <a:r>
              <a:rPr lang="en-CA" i="1" dirty="0"/>
              <a:t>					</a:t>
            </a:r>
          </a:p>
          <a:p>
            <a:pPr marL="411480" lvl="1" indent="0" eaLnBrk="1" fontAlgn="auto" hangingPunct="1">
              <a:spcAft>
                <a:spcPts val="0"/>
              </a:spcAft>
              <a:buFont typeface="Arial" panose="020B0604020202020204" pitchFamily="34" charset="0"/>
              <a:buNone/>
              <a:defRPr/>
            </a:pPr>
            <a:r>
              <a:rPr lang="en-CA" sz="1500" i="1" dirty="0"/>
              <a:t>					</a:t>
            </a:r>
            <a:endParaRPr lang="en-US" dirty="0"/>
          </a:p>
        </p:txBody>
      </p:sp>
      <p:sp>
        <p:nvSpPr>
          <p:cNvPr id="16388" name="Slide Number Placeholder 3">
            <a:extLst>
              <a:ext uri="{FF2B5EF4-FFF2-40B4-BE49-F238E27FC236}">
                <a16:creationId xmlns:a16="http://schemas.microsoft.com/office/drawing/2014/main" id="{E3E10276-BEA4-4F3C-B607-49228F4F1EB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4A8B35-6C89-4628-858B-4CD50BBFEEDA}" type="slidenum">
              <a:rPr lang="en-US" altLang="en-US" smtClean="0">
                <a:solidFill>
                  <a:schemeClr val="tx2"/>
                </a:solidFill>
                <a:latin typeface="Century Gothic" panose="020B0502020202020204" pitchFamily="34" charset="0"/>
              </a:rPr>
              <a:pPr/>
              <a:t>4</a:t>
            </a:fld>
            <a:endParaRPr lang="en-US" altLang="en-US">
              <a:solidFill>
                <a:schemeClr val="tx2"/>
              </a:solidFill>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6111-4A7C-4C34-A647-3BA8827A7657}"/>
              </a:ext>
            </a:extLst>
          </p:cNvPr>
          <p:cNvSpPr>
            <a:spLocks noGrp="1"/>
          </p:cNvSpPr>
          <p:nvPr>
            <p:ph type="title"/>
          </p:nvPr>
        </p:nvSpPr>
        <p:spPr>
          <a:xfrm>
            <a:off x="304800" y="277813"/>
            <a:ext cx="8494713" cy="463550"/>
          </a:xfrm>
        </p:spPr>
        <p:txBody>
          <a:bodyPr/>
          <a:lstStyle/>
          <a:p>
            <a:pPr eaLnBrk="1" fontAlgn="auto" hangingPunct="1">
              <a:spcAft>
                <a:spcPts val="0"/>
              </a:spcAft>
              <a:defRPr/>
            </a:pPr>
            <a:r>
              <a:rPr lang="en-US" sz="2400" b="1" dirty="0">
                <a:solidFill>
                  <a:schemeClr val="accent1">
                    <a:lumMod val="75000"/>
                  </a:schemeClr>
                </a:solidFill>
              </a:rPr>
              <a:t>Concepts of leadership and management</a:t>
            </a:r>
          </a:p>
        </p:txBody>
      </p:sp>
      <p:sp>
        <p:nvSpPr>
          <p:cNvPr id="18435" name="Content Placeholder 2">
            <a:extLst>
              <a:ext uri="{FF2B5EF4-FFF2-40B4-BE49-F238E27FC236}">
                <a16:creationId xmlns:a16="http://schemas.microsoft.com/office/drawing/2014/main" id="{C83FCC26-7214-4809-B5F5-83E6EB6DDB39}"/>
              </a:ext>
            </a:extLst>
          </p:cNvPr>
          <p:cNvSpPr>
            <a:spLocks noGrp="1"/>
          </p:cNvSpPr>
          <p:nvPr>
            <p:ph idx="1"/>
          </p:nvPr>
        </p:nvSpPr>
        <p:spPr>
          <a:xfrm>
            <a:off x="325438" y="411163"/>
            <a:ext cx="8493125" cy="4373562"/>
          </a:xfrm>
        </p:spPr>
        <p:txBody>
          <a:bodyPr/>
          <a:lstStyle/>
          <a:p>
            <a:pPr marL="114300" indent="0" eaLnBrk="1" hangingPunct="1">
              <a:buFont typeface="Arial" panose="020B0604020202020204" pitchFamily="34" charset="0"/>
              <a:buNone/>
            </a:pPr>
            <a:endParaRPr lang="en-US" altLang="en-US">
              <a:latin typeface="Times New Roman" panose="02020603050405020304" pitchFamily="18" charset="0"/>
              <a:cs typeface="Calibri" panose="020F0502020204030204" pitchFamily="34" charset="0"/>
            </a:endParaRPr>
          </a:p>
          <a:p>
            <a:pPr marL="114300" indent="0" eaLnBrk="1" hangingPunct="1">
              <a:buFont typeface="Arial" panose="020B0604020202020204" pitchFamily="34" charset="0"/>
              <a:buNone/>
            </a:pPr>
            <a:r>
              <a:rPr lang="en-US" altLang="en-US" sz="2000" b="1">
                <a:latin typeface="Calibri" panose="020F0502020204030204" pitchFamily="34" charset="0"/>
                <a:cs typeface="Calibri" panose="020F0502020204030204" pitchFamily="34" charset="0"/>
              </a:rPr>
              <a:t>Both leadership and management involve influence, working with people, and working to achieve common goals. However, there are some differences:</a:t>
            </a:r>
            <a:endParaRPr lang="en-US" altLang="en-US"/>
          </a:p>
          <a:p>
            <a:pPr marL="114300" indent="0" eaLnBrk="1" hangingPunct="1">
              <a:buFont typeface="Arial" panose="020B0604020202020204" pitchFamily="34" charset="0"/>
              <a:buNone/>
            </a:pPr>
            <a:endParaRPr lang="en-US" altLang="en-US"/>
          </a:p>
          <a:p>
            <a:pPr marL="114300" indent="0" algn="ctr" eaLnBrk="1" hangingPunct="1">
              <a:buFont typeface="Arial" panose="020B0604020202020204" pitchFamily="34" charset="0"/>
              <a:buNone/>
            </a:pPr>
            <a:endParaRPr lang="en-US" altLang="en-US" sz="2800" b="1"/>
          </a:p>
        </p:txBody>
      </p:sp>
      <p:sp>
        <p:nvSpPr>
          <p:cNvPr id="18436" name="Slide Number Placeholder 3">
            <a:extLst>
              <a:ext uri="{FF2B5EF4-FFF2-40B4-BE49-F238E27FC236}">
                <a16:creationId xmlns:a16="http://schemas.microsoft.com/office/drawing/2014/main" id="{69A4AE75-7B05-4EC7-A101-57777EF1574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D26A3BA-6120-427B-8F35-1894F5248344}" type="slidenum">
              <a:rPr lang="en-US" altLang="en-US" smtClean="0">
                <a:solidFill>
                  <a:schemeClr val="tx2"/>
                </a:solidFill>
                <a:latin typeface="Century Gothic" panose="020B0502020202020204" pitchFamily="34" charset="0"/>
              </a:rPr>
              <a:pPr/>
              <a:t>5</a:t>
            </a:fld>
            <a:endParaRPr lang="en-US" altLang="en-US">
              <a:solidFill>
                <a:schemeClr val="tx2"/>
              </a:solidFill>
              <a:latin typeface="Century Gothic" panose="020B0502020202020204" pitchFamily="34" charset="0"/>
            </a:endParaRPr>
          </a:p>
        </p:txBody>
      </p:sp>
      <p:graphicFrame>
        <p:nvGraphicFramePr>
          <p:cNvPr id="5" name="جدول 4">
            <a:extLst>
              <a:ext uri="{FF2B5EF4-FFF2-40B4-BE49-F238E27FC236}">
                <a16:creationId xmlns:a16="http://schemas.microsoft.com/office/drawing/2014/main" id="{20C3BC2D-BB6C-4F0B-9529-D0CB81D62AFE}"/>
              </a:ext>
            </a:extLst>
          </p:cNvPr>
          <p:cNvGraphicFramePr>
            <a:graphicFrameLocks noGrp="1"/>
          </p:cNvGraphicFramePr>
          <p:nvPr/>
        </p:nvGraphicFramePr>
        <p:xfrm>
          <a:off x="371474" y="1646238"/>
          <a:ext cx="8494714" cy="4737096"/>
        </p:xfrm>
        <a:graphic>
          <a:graphicData uri="http://schemas.openxmlformats.org/drawingml/2006/table">
            <a:tbl>
              <a:tblPr rtl="1" firstRow="1" bandRow="1">
                <a:tableStyleId>{5C22544A-7EE6-4342-B048-85BDC9FD1C3A}</a:tableStyleId>
              </a:tblPr>
              <a:tblGrid>
                <a:gridCol w="4247357">
                  <a:extLst>
                    <a:ext uri="{9D8B030D-6E8A-4147-A177-3AD203B41FA5}">
                      <a16:colId xmlns:a16="http://schemas.microsoft.com/office/drawing/2014/main" val="20000"/>
                    </a:ext>
                  </a:extLst>
                </a:gridCol>
                <a:gridCol w="4247357">
                  <a:extLst>
                    <a:ext uri="{9D8B030D-6E8A-4147-A177-3AD203B41FA5}">
                      <a16:colId xmlns:a16="http://schemas.microsoft.com/office/drawing/2014/main" val="20001"/>
                    </a:ext>
                  </a:extLst>
                </a:gridCol>
              </a:tblGrid>
              <a:tr h="469508">
                <a:tc>
                  <a:txBody>
                    <a:bodyPr/>
                    <a:lstStyle/>
                    <a:p>
                      <a:pPr algn="ctr" rtl="1"/>
                      <a:r>
                        <a:rPr lang="en-US" sz="2400" dirty="0">
                          <a:latin typeface="Calibri" panose="020F0502020204030204" pitchFamily="34" charset="0"/>
                        </a:rPr>
                        <a:t>Management</a:t>
                      </a:r>
                      <a:endParaRPr lang="ar-SA" sz="2400" dirty="0">
                        <a:latin typeface="Calibri" panose="020F0502020204030204" pitchFamily="34" charset="0"/>
                      </a:endParaRPr>
                    </a:p>
                  </a:txBody>
                  <a:tcPr marL="91441" marR="91441" marT="45724" marB="45724"/>
                </a:tc>
                <a:tc>
                  <a:txBody>
                    <a:bodyPr/>
                    <a:lstStyle/>
                    <a:p>
                      <a:pPr algn="ctr" rtl="1"/>
                      <a:r>
                        <a:rPr lang="en-US" sz="2400" b="1" dirty="0">
                          <a:latin typeface="Calibri" panose="020F0502020204030204" pitchFamily="34" charset="0"/>
                        </a:rPr>
                        <a:t>Leadership</a:t>
                      </a:r>
                      <a:endParaRPr lang="ar-SA" sz="2400" b="1" dirty="0">
                        <a:latin typeface="Calibri" panose="020F0502020204030204" pitchFamily="34" charset="0"/>
                      </a:endParaRPr>
                    </a:p>
                  </a:txBody>
                  <a:tcPr marL="91441" marR="91441" marT="45724" marB="45724"/>
                </a:tc>
                <a:extLst>
                  <a:ext uri="{0D108BD9-81ED-4DB2-BD59-A6C34878D82A}">
                    <a16:rowId xmlns:a16="http://schemas.microsoft.com/office/drawing/2014/main" val="10000"/>
                  </a:ext>
                </a:extLst>
              </a:tr>
              <a:tr h="396276">
                <a:tc>
                  <a:txBody>
                    <a:bodyPr/>
                    <a:lstStyle/>
                    <a:p>
                      <a:pPr rtl="1"/>
                      <a:r>
                        <a:rPr lang="en-US" sz="2000" dirty="0">
                          <a:latin typeface="Calibri" panose="020F0502020204030204" pitchFamily="34" charset="0"/>
                        </a:rPr>
                        <a:t>Unidirectional authority relationship</a:t>
                      </a:r>
                      <a:endParaRPr lang="ar-SA" sz="2000" dirty="0">
                        <a:latin typeface="Calibri" panose="020F0502020204030204" pitchFamily="34" charset="0"/>
                      </a:endParaRPr>
                    </a:p>
                  </a:txBody>
                  <a:tcPr marL="91441" marR="91441" marT="45724" marB="45724"/>
                </a:tc>
                <a:tc>
                  <a:txBody>
                    <a:bodyPr/>
                    <a:lstStyle/>
                    <a:p>
                      <a:pPr rtl="1"/>
                      <a:r>
                        <a:rPr lang="en-US" sz="2000" dirty="0">
                          <a:latin typeface="Calibri" panose="020F0502020204030204" pitchFamily="34" charset="0"/>
                        </a:rPr>
                        <a:t>Multi-directional influence relation</a:t>
                      </a:r>
                      <a:endParaRPr lang="ar-SA" sz="2000" dirty="0">
                        <a:latin typeface="Calibri" panose="020F0502020204030204" pitchFamily="34" charset="0"/>
                      </a:endParaRPr>
                    </a:p>
                  </a:txBody>
                  <a:tcPr marL="91441" marR="91441" marT="45724" marB="45724"/>
                </a:tc>
                <a:extLst>
                  <a:ext uri="{0D108BD9-81ED-4DB2-BD59-A6C34878D82A}">
                    <a16:rowId xmlns:a16="http://schemas.microsoft.com/office/drawing/2014/main" val="10001"/>
                  </a:ext>
                </a:extLst>
              </a:tr>
              <a:tr h="701104">
                <a:tc>
                  <a:txBody>
                    <a:bodyPr/>
                    <a:lstStyle/>
                    <a:p>
                      <a:pPr rtl="1"/>
                      <a:r>
                        <a:rPr lang="en-US" sz="2000" dirty="0">
                          <a:latin typeface="Calibri" panose="020F0502020204030204" pitchFamily="34" charset="0"/>
                        </a:rPr>
                        <a:t>Focus on system and structure; Processes, policy, procedures</a:t>
                      </a:r>
                      <a:endParaRPr lang="ar-SA" sz="2000" dirty="0">
                        <a:latin typeface="Calibri" panose="020F0502020204030204" pitchFamily="34" charset="0"/>
                      </a:endParaRPr>
                    </a:p>
                  </a:txBody>
                  <a:tcPr marL="91441" marR="91441" marT="45724" marB="45724"/>
                </a:tc>
                <a:tc>
                  <a:txBody>
                    <a:bodyPr/>
                    <a:lstStyle/>
                    <a:p>
                      <a:pPr rtl="1"/>
                      <a:r>
                        <a:rPr lang="en-US" sz="2000" dirty="0">
                          <a:latin typeface="Calibri" panose="020F0502020204030204" pitchFamily="34" charset="0"/>
                        </a:rPr>
                        <a:t>Focus on people motivation and inspiration</a:t>
                      </a:r>
                      <a:endParaRPr lang="ar-SA" sz="2000" dirty="0">
                        <a:latin typeface="Calibri" panose="020F0502020204030204" pitchFamily="34" charset="0"/>
                      </a:endParaRPr>
                    </a:p>
                  </a:txBody>
                  <a:tcPr marL="91441" marR="91441" marT="45724" marB="45724"/>
                </a:tc>
                <a:extLst>
                  <a:ext uri="{0D108BD9-81ED-4DB2-BD59-A6C34878D82A}">
                    <a16:rowId xmlns:a16="http://schemas.microsoft.com/office/drawing/2014/main" val="10002"/>
                  </a:ext>
                </a:extLst>
              </a:tr>
              <a:tr h="396276">
                <a:tc>
                  <a:txBody>
                    <a:bodyPr/>
                    <a:lstStyle/>
                    <a:p>
                      <a:pPr rtl="1"/>
                      <a:r>
                        <a:rPr lang="en-US" sz="2000" dirty="0">
                          <a:latin typeface="Calibri" panose="020F0502020204030204" pitchFamily="34" charset="0"/>
                        </a:rPr>
                        <a:t>Short-range perspectives</a:t>
                      </a:r>
                      <a:endParaRPr lang="ar-SA" sz="2000" dirty="0">
                        <a:latin typeface="Calibri" panose="020F0502020204030204" pitchFamily="34" charset="0"/>
                      </a:endParaRPr>
                    </a:p>
                  </a:txBody>
                  <a:tcPr marL="91441" marR="91441" marT="45724" marB="45724"/>
                </a:tc>
                <a:tc>
                  <a:txBody>
                    <a:bodyPr/>
                    <a:lstStyle/>
                    <a:p>
                      <a:pPr rtl="1"/>
                      <a:r>
                        <a:rPr lang="en-US" sz="2000" dirty="0">
                          <a:latin typeface="Calibri" panose="020F0502020204030204" pitchFamily="34" charset="0"/>
                        </a:rPr>
                        <a:t>Long-term view and goals</a:t>
                      </a:r>
                      <a:endParaRPr lang="ar-SA" sz="2000" dirty="0">
                        <a:latin typeface="Calibri" panose="020F0502020204030204" pitchFamily="34" charset="0"/>
                      </a:endParaRPr>
                    </a:p>
                  </a:txBody>
                  <a:tcPr marL="91441" marR="91441" marT="45724" marB="45724"/>
                </a:tc>
                <a:extLst>
                  <a:ext uri="{0D108BD9-81ED-4DB2-BD59-A6C34878D82A}">
                    <a16:rowId xmlns:a16="http://schemas.microsoft.com/office/drawing/2014/main" val="10003"/>
                  </a:ext>
                </a:extLst>
              </a:tr>
              <a:tr h="396276">
                <a:tc>
                  <a:txBody>
                    <a:bodyPr/>
                    <a:lstStyle/>
                    <a:p>
                      <a:pPr rtl="1"/>
                      <a:r>
                        <a:rPr lang="en-US" sz="2000" dirty="0">
                          <a:latin typeface="Calibri" panose="020F0502020204030204" pitchFamily="34" charset="0"/>
                        </a:rPr>
                        <a:t>Relies on control of people</a:t>
                      </a:r>
                      <a:endParaRPr lang="ar-SA" sz="2000" dirty="0">
                        <a:latin typeface="Calibri" panose="020F0502020204030204" pitchFamily="34" charset="0"/>
                      </a:endParaRPr>
                    </a:p>
                  </a:txBody>
                  <a:tcPr marL="91441" marR="91441" marT="45724" marB="45724"/>
                </a:tc>
                <a:tc>
                  <a:txBody>
                    <a:bodyPr/>
                    <a:lstStyle/>
                    <a:p>
                      <a:pPr rtl="1"/>
                      <a:r>
                        <a:rPr lang="en-US" sz="2000" dirty="0">
                          <a:latin typeface="Calibri" panose="020F0502020204030204" pitchFamily="34" charset="0"/>
                        </a:rPr>
                        <a:t>Create trust among people</a:t>
                      </a:r>
                      <a:endParaRPr lang="ar-SA" sz="2000" dirty="0">
                        <a:latin typeface="Calibri" panose="020F0502020204030204" pitchFamily="34" charset="0"/>
                      </a:endParaRPr>
                    </a:p>
                  </a:txBody>
                  <a:tcPr marL="91441" marR="91441" marT="45724" marB="45724"/>
                </a:tc>
                <a:extLst>
                  <a:ext uri="{0D108BD9-81ED-4DB2-BD59-A6C34878D82A}">
                    <a16:rowId xmlns:a16="http://schemas.microsoft.com/office/drawing/2014/main" val="10004"/>
                  </a:ext>
                </a:extLst>
              </a:tr>
              <a:tr h="396276">
                <a:tc>
                  <a:txBody>
                    <a:bodyPr/>
                    <a:lstStyle/>
                    <a:p>
                      <a:pPr rtl="1"/>
                      <a:r>
                        <a:rPr lang="en-US" sz="2000" dirty="0">
                          <a:latin typeface="Calibri" panose="020F0502020204030204" pitchFamily="34" charset="0"/>
                        </a:rPr>
                        <a:t>Managers does things right</a:t>
                      </a:r>
                      <a:endParaRPr lang="ar-SA" sz="2000" dirty="0">
                        <a:latin typeface="Calibri" panose="020F0502020204030204" pitchFamily="34" charset="0"/>
                      </a:endParaRPr>
                    </a:p>
                  </a:txBody>
                  <a:tcPr marL="91441" marR="91441" marT="45724" marB="45724"/>
                </a:tc>
                <a:tc>
                  <a:txBody>
                    <a:bodyPr/>
                    <a:lstStyle/>
                    <a:p>
                      <a:pPr rtl="1"/>
                      <a:r>
                        <a:rPr lang="en-US" sz="2000" dirty="0">
                          <a:latin typeface="Calibri" panose="020F0502020204030204" pitchFamily="34" charset="0"/>
                        </a:rPr>
                        <a:t>Leaders does right things</a:t>
                      </a:r>
                      <a:endParaRPr lang="ar-SA" sz="2000" dirty="0">
                        <a:latin typeface="Calibri" panose="020F0502020204030204" pitchFamily="34" charset="0"/>
                      </a:endParaRPr>
                    </a:p>
                  </a:txBody>
                  <a:tcPr marL="91441" marR="91441" marT="45724" marB="45724"/>
                </a:tc>
                <a:extLst>
                  <a:ext uri="{0D108BD9-81ED-4DB2-BD59-A6C34878D82A}">
                    <a16:rowId xmlns:a16="http://schemas.microsoft.com/office/drawing/2014/main" val="10005"/>
                  </a:ext>
                </a:extLst>
              </a:tr>
              <a:tr h="396276">
                <a:tc>
                  <a:txBody>
                    <a:bodyPr/>
                    <a:lstStyle/>
                    <a:p>
                      <a:pPr rtl="1"/>
                      <a:r>
                        <a:rPr lang="en-US" sz="2000" dirty="0">
                          <a:latin typeface="Calibri" panose="020F0502020204030204" pitchFamily="34" charset="0"/>
                        </a:rPr>
                        <a:t>Task–oriented </a:t>
                      </a:r>
                      <a:endParaRPr lang="ar-SA" sz="2000" dirty="0">
                        <a:latin typeface="Calibri" panose="020F0502020204030204" pitchFamily="34" charset="0"/>
                      </a:endParaRPr>
                    </a:p>
                  </a:txBody>
                  <a:tcPr marL="91441" marR="91441" marT="45724" marB="45724"/>
                </a:tc>
                <a:tc>
                  <a:txBody>
                    <a:bodyPr/>
                    <a:lstStyle/>
                    <a:p>
                      <a:pPr rtl="1"/>
                      <a:r>
                        <a:rPr lang="en-US" sz="2000" dirty="0">
                          <a:latin typeface="Calibri" panose="020F0502020204030204" pitchFamily="34" charset="0"/>
                        </a:rPr>
                        <a:t>Vision-oriented</a:t>
                      </a:r>
                      <a:r>
                        <a:rPr lang="en-US" sz="2000" baseline="0" dirty="0">
                          <a:latin typeface="Calibri" panose="020F0502020204030204" pitchFamily="34" charset="0"/>
                        </a:rPr>
                        <a:t> </a:t>
                      </a:r>
                      <a:endParaRPr lang="ar-SA" sz="2000" dirty="0">
                        <a:latin typeface="Calibri" panose="020F0502020204030204" pitchFamily="34" charset="0"/>
                      </a:endParaRPr>
                    </a:p>
                  </a:txBody>
                  <a:tcPr marL="91441" marR="91441" marT="45724" marB="45724"/>
                </a:tc>
                <a:extLst>
                  <a:ext uri="{0D108BD9-81ED-4DB2-BD59-A6C34878D82A}">
                    <a16:rowId xmlns:a16="http://schemas.microsoft.com/office/drawing/2014/main" val="10006"/>
                  </a:ext>
                </a:extLst>
              </a:tr>
              <a:tr h="396276">
                <a:tc>
                  <a:txBody>
                    <a:bodyPr/>
                    <a:lstStyle/>
                    <a:p>
                      <a:pPr rtl="1"/>
                      <a:r>
                        <a:rPr lang="en-US" sz="2000" dirty="0">
                          <a:latin typeface="Calibri" panose="020F0502020204030204" pitchFamily="34" charset="0"/>
                        </a:rPr>
                        <a:t>Administration </a:t>
                      </a:r>
                      <a:endParaRPr lang="ar-SA" sz="2000" dirty="0">
                        <a:latin typeface="Calibri" panose="020F0502020204030204" pitchFamily="34" charset="0"/>
                      </a:endParaRPr>
                    </a:p>
                  </a:txBody>
                  <a:tcPr marL="91441" marR="91441" marT="45724" marB="45724"/>
                </a:tc>
                <a:tc>
                  <a:txBody>
                    <a:bodyPr/>
                    <a:lstStyle/>
                    <a:p>
                      <a:pPr rtl="1"/>
                      <a:r>
                        <a:rPr lang="en-US" sz="2000" dirty="0">
                          <a:latin typeface="Calibri" panose="020F0502020204030204" pitchFamily="34" charset="0"/>
                        </a:rPr>
                        <a:t>Relies on envision and innovation</a:t>
                      </a:r>
                      <a:endParaRPr lang="ar-SA" sz="2000" dirty="0">
                        <a:latin typeface="Calibri" panose="020F0502020204030204" pitchFamily="34" charset="0"/>
                      </a:endParaRPr>
                    </a:p>
                  </a:txBody>
                  <a:tcPr marL="91441" marR="91441" marT="45724" marB="45724"/>
                </a:tc>
                <a:extLst>
                  <a:ext uri="{0D108BD9-81ED-4DB2-BD59-A6C34878D82A}">
                    <a16:rowId xmlns:a16="http://schemas.microsoft.com/office/drawing/2014/main" val="10007"/>
                  </a:ext>
                </a:extLst>
              </a:tr>
              <a:tr h="396276">
                <a:tc>
                  <a:txBody>
                    <a:bodyPr/>
                    <a:lstStyle/>
                    <a:p>
                      <a:pPr rtl="1"/>
                      <a:r>
                        <a:rPr lang="en-US" sz="2000" dirty="0">
                          <a:latin typeface="Calibri" panose="020F0502020204030204" pitchFamily="34" charset="0"/>
                        </a:rPr>
                        <a:t>Model roles/Do</a:t>
                      </a:r>
                      <a:r>
                        <a:rPr lang="en-US" sz="2000" baseline="0" dirty="0">
                          <a:latin typeface="Calibri" panose="020F0502020204030204" pitchFamily="34" charset="0"/>
                        </a:rPr>
                        <a:t> </a:t>
                      </a:r>
                      <a:r>
                        <a:rPr lang="en-US" sz="2000" dirty="0">
                          <a:latin typeface="Calibri" panose="020F0502020204030204" pitchFamily="34" charset="0"/>
                        </a:rPr>
                        <a:t>things right</a:t>
                      </a:r>
                      <a:endParaRPr lang="ar-SA" sz="2000" dirty="0">
                        <a:latin typeface="Calibri" panose="020F0502020204030204" pitchFamily="34" charset="0"/>
                      </a:endParaRPr>
                    </a:p>
                  </a:txBody>
                  <a:tcPr marL="91441" marR="91441" marT="45724" marB="45724"/>
                </a:tc>
                <a:tc>
                  <a:txBody>
                    <a:bodyPr/>
                    <a:lstStyle/>
                    <a:p>
                      <a:pPr rtl="1"/>
                      <a:r>
                        <a:rPr lang="en-US" sz="2000" dirty="0">
                          <a:latin typeface="Calibri" panose="020F0502020204030204" pitchFamily="34" charset="0"/>
                        </a:rPr>
                        <a:t>Role-models/do</a:t>
                      </a:r>
                      <a:r>
                        <a:rPr lang="en-US" sz="2000" baseline="0" dirty="0">
                          <a:latin typeface="Calibri" panose="020F0502020204030204" pitchFamily="34" charset="0"/>
                        </a:rPr>
                        <a:t> right things</a:t>
                      </a:r>
                      <a:endParaRPr lang="ar-SA" sz="2000" dirty="0">
                        <a:latin typeface="Calibri" panose="020F0502020204030204" pitchFamily="34" charset="0"/>
                      </a:endParaRPr>
                    </a:p>
                  </a:txBody>
                  <a:tcPr marL="91441" marR="91441" marT="45724" marB="45724"/>
                </a:tc>
                <a:extLst>
                  <a:ext uri="{0D108BD9-81ED-4DB2-BD59-A6C34878D82A}">
                    <a16:rowId xmlns:a16="http://schemas.microsoft.com/office/drawing/2014/main" val="10008"/>
                  </a:ext>
                </a:extLst>
              </a:tr>
              <a:tr h="396276">
                <a:tc>
                  <a:txBody>
                    <a:bodyPr/>
                    <a:lstStyle/>
                    <a:p>
                      <a:pPr rtl="1"/>
                      <a:r>
                        <a:rPr lang="en-US" sz="2000" dirty="0">
                          <a:latin typeface="Calibri" panose="020F0502020204030204" pitchFamily="34" charset="0"/>
                        </a:rPr>
                        <a:t>Exercise power over people</a:t>
                      </a:r>
                      <a:endParaRPr lang="ar-SA" sz="2000" dirty="0">
                        <a:latin typeface="Calibri" panose="020F0502020204030204" pitchFamily="34" charset="0"/>
                      </a:endParaRPr>
                    </a:p>
                  </a:txBody>
                  <a:tcPr marL="91441" marR="91441" marT="45724" marB="45724"/>
                </a:tc>
                <a:tc>
                  <a:txBody>
                    <a:bodyPr/>
                    <a:lstStyle/>
                    <a:p>
                      <a:pPr rtl="1"/>
                      <a:r>
                        <a:rPr lang="en-US" sz="2000" dirty="0">
                          <a:latin typeface="Calibri" panose="020F0502020204030204" pitchFamily="34" charset="0"/>
                        </a:rPr>
                        <a:t>Develop power with people</a:t>
                      </a:r>
                      <a:endParaRPr lang="ar-SA" sz="2000" dirty="0">
                        <a:latin typeface="Calibri" panose="020F0502020204030204" pitchFamily="34" charset="0"/>
                      </a:endParaRPr>
                    </a:p>
                  </a:txBody>
                  <a:tcPr marL="91441" marR="91441" marT="45724" marB="45724"/>
                </a:tc>
                <a:extLst>
                  <a:ext uri="{0D108BD9-81ED-4DB2-BD59-A6C34878D82A}">
                    <a16:rowId xmlns:a16="http://schemas.microsoft.com/office/drawing/2014/main" val="10009"/>
                  </a:ext>
                </a:extLst>
              </a:tr>
              <a:tr h="396276">
                <a:tc>
                  <a:txBody>
                    <a:bodyPr/>
                    <a:lstStyle/>
                    <a:p>
                      <a:pPr rtl="1"/>
                      <a:r>
                        <a:rPr lang="en-US" sz="2000" dirty="0">
                          <a:latin typeface="Calibri" panose="020F0502020204030204" pitchFamily="34" charset="0"/>
                        </a:rPr>
                        <a:t>Ensures that rules are followed</a:t>
                      </a:r>
                      <a:endParaRPr lang="ar-SA" sz="2000" dirty="0">
                        <a:latin typeface="Calibri" panose="020F0502020204030204" pitchFamily="34" charset="0"/>
                      </a:endParaRPr>
                    </a:p>
                  </a:txBody>
                  <a:tcPr marL="91441" marR="91441" marT="45724" marB="45724"/>
                </a:tc>
                <a:tc>
                  <a:txBody>
                    <a:bodyPr/>
                    <a:lstStyle/>
                    <a:p>
                      <a:pPr rtl="1"/>
                      <a:r>
                        <a:rPr lang="en-US" sz="2000" dirty="0">
                          <a:latin typeface="Calibri" panose="020F0502020204030204" pitchFamily="34" charset="0"/>
                        </a:rPr>
                        <a:t>Empowers and inspires people</a:t>
                      </a:r>
                      <a:endParaRPr lang="ar-SA" sz="2000" dirty="0">
                        <a:latin typeface="Calibri" panose="020F0502020204030204" pitchFamily="34" charset="0"/>
                      </a:endParaRPr>
                    </a:p>
                  </a:txBody>
                  <a:tcPr marL="91441" marR="91441" marT="45724" marB="45724"/>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677F6-88E7-4B5B-9464-E37D801551A8}"/>
              </a:ext>
            </a:extLst>
          </p:cNvPr>
          <p:cNvSpPr>
            <a:spLocks noGrp="1"/>
          </p:cNvSpPr>
          <p:nvPr>
            <p:ph type="title"/>
          </p:nvPr>
        </p:nvSpPr>
        <p:spPr>
          <a:xfrm>
            <a:off x="425450" y="661988"/>
            <a:ext cx="8261350" cy="742950"/>
          </a:xfrm>
        </p:spPr>
        <p:txBody>
          <a:bodyPr>
            <a:normAutofit fontScale="90000"/>
          </a:bodyPr>
          <a:lstStyle/>
          <a:p>
            <a:pPr eaLnBrk="1" fontAlgn="auto" hangingPunct="1">
              <a:spcAft>
                <a:spcPts val="0"/>
              </a:spcAft>
              <a:defRPr/>
            </a:pPr>
            <a:r>
              <a:rPr lang="en-US" b="1" dirty="0">
                <a:solidFill>
                  <a:schemeClr val="accent1">
                    <a:lumMod val="75000"/>
                  </a:schemeClr>
                </a:solidFill>
              </a:rPr>
              <a:t>Leadership Theories</a:t>
            </a:r>
            <a:br>
              <a:rPr lang="en-US" b="1" dirty="0">
                <a:solidFill>
                  <a:schemeClr val="accent1">
                    <a:lumMod val="75000"/>
                  </a:schemeClr>
                </a:solidFill>
              </a:rPr>
            </a:b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7F7D8A0A-C228-4937-A0B6-A9F52195434E}"/>
              </a:ext>
            </a:extLst>
          </p:cNvPr>
          <p:cNvSpPr>
            <a:spLocks noGrp="1"/>
          </p:cNvSpPr>
          <p:nvPr>
            <p:ph idx="1"/>
          </p:nvPr>
        </p:nvSpPr>
        <p:spPr>
          <a:xfrm>
            <a:off x="291549" y="1563756"/>
            <a:ext cx="8560904" cy="5475771"/>
          </a:xfrm>
        </p:spPr>
        <p:txBody>
          <a:bodyPr rtlCol="0">
            <a:normAutofit fontScale="47500" lnSpcReduction="20000"/>
          </a:bodyPr>
          <a:lstStyle/>
          <a:p>
            <a:pPr eaLnBrk="1" fontAlgn="auto" hangingPunct="1">
              <a:spcAft>
                <a:spcPts val="0"/>
              </a:spcAft>
              <a:defRPr/>
            </a:pPr>
            <a:r>
              <a:rPr lang="en-CA" sz="5100" b="1" dirty="0">
                <a:latin typeface="Calibri" panose="020F0502020204030204" pitchFamily="34" charset="0"/>
                <a:cs typeface="+mj-cs"/>
              </a:rPr>
              <a:t>Great Man Theory. </a:t>
            </a:r>
            <a:r>
              <a:rPr lang="en-GB" altLang="ar-SA" sz="5100" dirty="0">
                <a:latin typeface="Calibri" panose="020F0502020204030204" pitchFamily="34" charset="0"/>
                <a:cs typeface="+mj-cs"/>
              </a:rPr>
              <a:t>Leaders are exceptional people, born with innate qualities, destined to lead.</a:t>
            </a:r>
            <a:endParaRPr lang="en-CA" sz="5100" b="1" dirty="0">
              <a:latin typeface="Calibri" panose="020F0502020204030204" pitchFamily="34" charset="0"/>
              <a:cs typeface="+mj-cs"/>
            </a:endParaRPr>
          </a:p>
          <a:p>
            <a:pPr eaLnBrk="1" fontAlgn="auto" hangingPunct="1">
              <a:spcAft>
                <a:spcPts val="0"/>
              </a:spcAft>
              <a:defRPr/>
            </a:pPr>
            <a:r>
              <a:rPr lang="en-CA" sz="5100" b="1" dirty="0">
                <a:latin typeface="Calibri" panose="020F0502020204030204" pitchFamily="34" charset="0"/>
                <a:cs typeface="+mj-cs"/>
              </a:rPr>
              <a:t>Trait Theory. </a:t>
            </a:r>
            <a:r>
              <a:rPr lang="en-US" sz="5100" dirty="0">
                <a:latin typeface="Calibri" panose="020F0502020204030204" pitchFamily="34" charset="0"/>
                <a:cs typeface="+mj-cs"/>
              </a:rPr>
              <a:t>Qualities associated with leadership e.g. Honesty. </a:t>
            </a:r>
          </a:p>
          <a:p>
            <a:pPr eaLnBrk="1" fontAlgn="auto" hangingPunct="1">
              <a:spcAft>
                <a:spcPts val="0"/>
              </a:spcAft>
              <a:defRPr/>
            </a:pPr>
            <a:r>
              <a:rPr lang="en-CA" sz="5100" b="1" dirty="0">
                <a:latin typeface="Calibri" panose="020F0502020204030204" pitchFamily="34" charset="0"/>
                <a:cs typeface="+mj-cs"/>
              </a:rPr>
              <a:t>Functional Theory. </a:t>
            </a:r>
            <a:r>
              <a:rPr lang="en-CA" sz="5100" dirty="0">
                <a:latin typeface="Calibri" panose="020F0502020204030204" pitchFamily="34" charset="0"/>
                <a:cs typeface="+mj-cs"/>
              </a:rPr>
              <a:t>Interaction of task, team, and individuals</a:t>
            </a:r>
          </a:p>
          <a:p>
            <a:pPr eaLnBrk="1" fontAlgn="auto" hangingPunct="1">
              <a:spcAft>
                <a:spcPts val="0"/>
              </a:spcAft>
              <a:defRPr/>
            </a:pPr>
            <a:r>
              <a:rPr lang="en-CA" sz="5100" b="1" dirty="0">
                <a:latin typeface="Calibri" panose="020F0502020204030204" pitchFamily="34" charset="0"/>
                <a:cs typeface="+mj-cs"/>
              </a:rPr>
              <a:t>Behaviourist Theory. </a:t>
            </a:r>
            <a:r>
              <a:rPr lang="en-US" sz="5100" dirty="0">
                <a:latin typeface="Calibri" panose="020F0502020204030204" pitchFamily="34" charset="0"/>
                <a:cs typeface="+mj-cs"/>
              </a:rPr>
              <a:t>Leaders behavior and actions, rather than their traits and skills, e.g. Persuasive, consultative, democratic.</a:t>
            </a:r>
            <a:endParaRPr lang="en-CA" sz="5100" dirty="0">
              <a:latin typeface="Calibri" panose="020F0502020204030204" pitchFamily="34" charset="0"/>
              <a:cs typeface="+mj-cs"/>
            </a:endParaRPr>
          </a:p>
          <a:p>
            <a:pPr eaLnBrk="1" fontAlgn="auto" hangingPunct="1">
              <a:spcAft>
                <a:spcPts val="0"/>
              </a:spcAft>
              <a:defRPr/>
            </a:pPr>
            <a:r>
              <a:rPr lang="en-CA" sz="5100" b="1" dirty="0">
                <a:latin typeface="Calibri" panose="020F0502020204030204" pitchFamily="34" charset="0"/>
                <a:cs typeface="+mj-cs"/>
              </a:rPr>
              <a:t>Situational/Contingency Theory. </a:t>
            </a:r>
            <a:r>
              <a:rPr lang="en-US" sz="5100" dirty="0">
                <a:latin typeface="Calibri" panose="020F0502020204030204" pitchFamily="34" charset="0"/>
                <a:cs typeface="+mj-cs"/>
              </a:rPr>
              <a:t>Leadership style changes according to the 'situation‘ and in response to the individuals being managed – according to their competency and motivation.</a:t>
            </a:r>
            <a:endParaRPr lang="en-CA" sz="5100" dirty="0">
              <a:latin typeface="Calibri" panose="020F0502020204030204" pitchFamily="34" charset="0"/>
              <a:cs typeface="+mj-cs"/>
            </a:endParaRPr>
          </a:p>
          <a:p>
            <a:pPr eaLnBrk="1" fontAlgn="auto" hangingPunct="1">
              <a:spcAft>
                <a:spcPts val="0"/>
              </a:spcAft>
              <a:defRPr/>
            </a:pPr>
            <a:r>
              <a:rPr lang="en-CA" sz="5100" b="1" dirty="0">
                <a:latin typeface="Calibri" panose="020F0502020204030204" pitchFamily="34" charset="0"/>
                <a:cs typeface="+mj-cs"/>
              </a:rPr>
              <a:t>Transformational Theory.</a:t>
            </a:r>
            <a:r>
              <a:rPr lang="en-US" sz="5100" b="1" dirty="0">
                <a:latin typeface="Calibri" panose="020F0502020204030204" pitchFamily="34" charset="0"/>
                <a:cs typeface="+mj-cs"/>
              </a:rPr>
              <a:t> </a:t>
            </a:r>
            <a:r>
              <a:rPr lang="en-US" sz="5100" dirty="0">
                <a:latin typeface="Calibri" panose="020F0502020204030204" pitchFamily="34" charset="0"/>
                <a:cs typeface="+mj-cs"/>
              </a:rPr>
              <a:t>Leaders inspire individuals, develop trust, and encourage creativity and personal growth. Individuals develop a sense of purpose to benefit the group, organization or society. This goes beyond their own self-interests and an exchange of rewards or recognition for effort or loyalty.</a:t>
            </a:r>
            <a:r>
              <a:rPr lang="en-CA" sz="5100" dirty="0">
                <a:latin typeface="Calibri" panose="020F0502020204030204" pitchFamily="34" charset="0"/>
                <a:cs typeface="+mj-cs"/>
              </a:rPr>
              <a:t> </a:t>
            </a:r>
          </a:p>
          <a:p>
            <a:pPr marL="411480" lvl="1" indent="0" eaLnBrk="1" fontAlgn="auto" hangingPunct="1">
              <a:spcAft>
                <a:spcPts val="0"/>
              </a:spcAft>
              <a:buFont typeface="Arial" panose="020B0604020202020204" pitchFamily="34" charset="0"/>
              <a:buNone/>
              <a:defRPr/>
            </a:pPr>
            <a:endParaRPr lang="en-CA" dirty="0"/>
          </a:p>
          <a:p>
            <a:pPr marL="640080" lvl="1" eaLnBrk="1" fontAlgn="auto" hangingPunct="1">
              <a:spcAft>
                <a:spcPts val="0"/>
              </a:spcAft>
              <a:defRPr/>
            </a:pPr>
            <a:endParaRPr lang="en-CA" dirty="0"/>
          </a:p>
          <a:p>
            <a:pPr marL="1554480" lvl="5" indent="0">
              <a:buFont typeface="Arial" pitchFamily="34" charset="0"/>
              <a:buNone/>
              <a:defRPr/>
            </a:pPr>
            <a:endParaRPr lang="en-CA" dirty="0"/>
          </a:p>
          <a:p>
            <a:pPr marL="1554480" lvl="5" indent="0">
              <a:buFont typeface="Arial" pitchFamily="34" charset="0"/>
              <a:buNone/>
              <a:defRPr/>
            </a:pPr>
            <a:r>
              <a:rPr lang="en-CA" sz="1100" dirty="0"/>
              <a:t>		</a:t>
            </a:r>
          </a:p>
          <a:p>
            <a:pPr marL="1554480" lvl="5" indent="0">
              <a:buFont typeface="Arial" pitchFamily="34" charset="0"/>
              <a:buNone/>
              <a:defRPr/>
            </a:pPr>
            <a:r>
              <a:rPr lang="en-CA" sz="1500" dirty="0"/>
              <a:t>						</a:t>
            </a:r>
            <a:endParaRPr lang="en-CA" dirty="0"/>
          </a:p>
          <a:p>
            <a:pPr eaLnBrk="1" fontAlgn="auto" hangingPunct="1">
              <a:spcAft>
                <a:spcPts val="0"/>
              </a:spcAft>
              <a:defRPr/>
            </a:pPr>
            <a:endParaRPr lang="en-US" dirty="0"/>
          </a:p>
        </p:txBody>
      </p:sp>
      <p:sp>
        <p:nvSpPr>
          <p:cNvPr id="20484" name="Slide Number Placeholder 3">
            <a:extLst>
              <a:ext uri="{FF2B5EF4-FFF2-40B4-BE49-F238E27FC236}">
                <a16:creationId xmlns:a16="http://schemas.microsoft.com/office/drawing/2014/main" id="{FF96910C-8684-403C-9450-A97E41DB9E5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C0620E-1C43-4CA7-933B-E45C27C9C23F}" type="slidenum">
              <a:rPr lang="en-US" altLang="en-US" smtClean="0">
                <a:solidFill>
                  <a:schemeClr val="tx2"/>
                </a:solidFill>
                <a:latin typeface="Century Gothic" panose="020B0502020202020204" pitchFamily="34" charset="0"/>
              </a:rPr>
              <a:pPr/>
              <a:t>6</a:t>
            </a:fld>
            <a:endParaRPr lang="en-US" altLang="en-US">
              <a:solidFill>
                <a:schemeClr val="tx2"/>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7FF31-8582-4C06-AC6E-4312B828F419}"/>
              </a:ext>
            </a:extLst>
          </p:cNvPr>
          <p:cNvSpPr>
            <a:spLocks noGrp="1"/>
          </p:cNvSpPr>
          <p:nvPr>
            <p:ph type="title"/>
          </p:nvPr>
        </p:nvSpPr>
        <p:spPr/>
        <p:txBody>
          <a:bodyPr/>
          <a:lstStyle/>
          <a:p>
            <a:pPr eaLnBrk="1" fontAlgn="auto" hangingPunct="1">
              <a:spcAft>
                <a:spcPts val="0"/>
              </a:spcAft>
              <a:defRPr/>
            </a:pPr>
            <a:r>
              <a:rPr lang="en-US" sz="3200" b="1" dirty="0">
                <a:solidFill>
                  <a:schemeClr val="accent1">
                    <a:lumMod val="75000"/>
                  </a:schemeClr>
                </a:solidFill>
                <a:latin typeface="Calibri" panose="020F0502020204030204" pitchFamily="34" charset="0"/>
              </a:rPr>
              <a:t>Leadership Traits and Skills </a:t>
            </a:r>
          </a:p>
        </p:txBody>
      </p:sp>
      <p:pic>
        <p:nvPicPr>
          <p:cNvPr id="4" name="عنصر نائب للمحتوى 3">
            <a:extLst>
              <a:ext uri="{FF2B5EF4-FFF2-40B4-BE49-F238E27FC236}">
                <a16:creationId xmlns:a16="http://schemas.microsoft.com/office/drawing/2014/main" id="{43B9C856-C664-4B44-9806-B8DA71F08379}"/>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23850" y="1752600"/>
            <a:ext cx="4248150" cy="4603750"/>
          </a:xfrm>
        </p:spPr>
      </p:pic>
      <p:sp>
        <p:nvSpPr>
          <p:cNvPr id="22532" name="Slide Number Placeholder 3">
            <a:extLst>
              <a:ext uri="{FF2B5EF4-FFF2-40B4-BE49-F238E27FC236}">
                <a16:creationId xmlns:a16="http://schemas.microsoft.com/office/drawing/2014/main" id="{79533611-2B3A-46D6-A95C-13C77E1925D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2B1C48-D0CD-49BF-B6F7-1F8EDF150808}" type="slidenum">
              <a:rPr lang="en-US" altLang="en-US" smtClean="0">
                <a:solidFill>
                  <a:schemeClr val="tx2"/>
                </a:solidFill>
                <a:latin typeface="Century Gothic" panose="020B0502020202020204" pitchFamily="34" charset="0"/>
              </a:rPr>
              <a:pPr/>
              <a:t>7</a:t>
            </a:fld>
            <a:endParaRPr lang="en-US" altLang="en-US">
              <a:solidFill>
                <a:schemeClr val="tx2"/>
              </a:solidFill>
              <a:latin typeface="Century Gothic" panose="020B0502020202020204" pitchFamily="34" charset="0"/>
            </a:endParaRPr>
          </a:p>
        </p:txBody>
      </p:sp>
      <p:pic>
        <p:nvPicPr>
          <p:cNvPr id="5" name="صورة 4">
            <a:extLst>
              <a:ext uri="{FF2B5EF4-FFF2-40B4-BE49-F238E27FC236}">
                <a16:creationId xmlns:a16="http://schemas.microsoft.com/office/drawing/2014/main" id="{580E17F3-131B-4F12-BED2-1FAF45A12FF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65675" y="1752600"/>
            <a:ext cx="4224338" cy="491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EF459-D067-41C0-ACF2-AA747854119B}"/>
              </a:ext>
            </a:extLst>
          </p:cNvPr>
          <p:cNvSpPr>
            <a:spLocks noGrp="1"/>
          </p:cNvSpPr>
          <p:nvPr>
            <p:ph type="title"/>
          </p:nvPr>
        </p:nvSpPr>
        <p:spPr/>
        <p:txBody>
          <a:bodyPr/>
          <a:lstStyle/>
          <a:p>
            <a:pPr eaLnBrk="1" fontAlgn="auto" hangingPunct="1">
              <a:spcAft>
                <a:spcPts val="0"/>
              </a:spcAft>
              <a:defRPr/>
            </a:pPr>
            <a:r>
              <a:rPr lang="en-US" sz="3200" b="1" dirty="0">
                <a:solidFill>
                  <a:schemeClr val="accent1">
                    <a:lumMod val="75000"/>
                  </a:schemeClr>
                </a:solidFill>
                <a:latin typeface="Calibri" panose="020F0502020204030204" pitchFamily="34" charset="0"/>
              </a:rPr>
              <a:t>Approaches to Leadership</a:t>
            </a:r>
          </a:p>
        </p:txBody>
      </p:sp>
      <p:sp>
        <p:nvSpPr>
          <p:cNvPr id="3" name="Content Placeholder 2">
            <a:extLst>
              <a:ext uri="{FF2B5EF4-FFF2-40B4-BE49-F238E27FC236}">
                <a16:creationId xmlns:a16="http://schemas.microsoft.com/office/drawing/2014/main" id="{499C6CA8-5AD7-451C-97F3-E3519543C16B}"/>
              </a:ext>
            </a:extLst>
          </p:cNvPr>
          <p:cNvSpPr>
            <a:spLocks noGrp="1"/>
          </p:cNvSpPr>
          <p:nvPr>
            <p:ph idx="1"/>
          </p:nvPr>
        </p:nvSpPr>
        <p:spPr>
          <a:xfrm>
            <a:off x="457200" y="1752600"/>
            <a:ext cx="8229600" cy="4860925"/>
          </a:xfrm>
        </p:spPr>
        <p:txBody>
          <a:bodyPr rtlCol="0">
            <a:normAutofit/>
          </a:bodyPr>
          <a:lstStyle/>
          <a:p>
            <a:pPr marL="114300" indent="0" eaLnBrk="1" fontAlgn="auto" hangingPunct="1">
              <a:lnSpc>
                <a:spcPct val="90000"/>
              </a:lnSpc>
              <a:spcAft>
                <a:spcPts val="0"/>
              </a:spcAft>
              <a:buFont typeface="Arial" panose="020B0604020202020204" pitchFamily="34" charset="0"/>
              <a:buNone/>
              <a:defRPr/>
            </a:pPr>
            <a:endParaRPr lang="en-CA" sz="1600" dirty="0"/>
          </a:p>
          <a:p>
            <a:pPr indent="-342900" algn="just">
              <a:lnSpc>
                <a:spcPct val="115000"/>
              </a:lnSpc>
              <a:spcAft>
                <a:spcPts val="0"/>
              </a:spcAft>
              <a:buFont typeface="Wingdings" panose="05000000000000000000" pitchFamily="2" charset="2"/>
              <a:buChar char=""/>
              <a:defRPr/>
            </a:pPr>
            <a:r>
              <a:rPr lang="en-US" b="1" dirty="0">
                <a:latin typeface="Calibri" panose="020F0502020204030204" pitchFamily="34" charset="0"/>
                <a:ea typeface="Calibri" panose="020F0502020204030204" pitchFamily="34" charset="0"/>
                <a:cs typeface="Arial" panose="020B0604020202020204" pitchFamily="34" charset="0"/>
              </a:rPr>
              <a:t>The Trait Approach</a:t>
            </a:r>
          </a:p>
          <a:p>
            <a:pPr marL="285750" indent="-285750" algn="just">
              <a:lnSpc>
                <a:spcPct val="115000"/>
              </a:lnSpc>
              <a:spcAft>
                <a:spcPts val="0"/>
              </a:spcAft>
              <a:buFont typeface="Wingdings" panose="05000000000000000000" pitchFamily="2" charset="2"/>
              <a:buChar char="§"/>
              <a:defRPr/>
            </a:pPr>
            <a:r>
              <a:rPr lang="en-US" dirty="0">
                <a:latin typeface="Calibri" panose="020F0502020204030204" pitchFamily="34" charset="0"/>
                <a:ea typeface="Calibri" panose="020F0502020204030204" pitchFamily="34" charset="0"/>
                <a:cs typeface="Arial" panose="020B0604020202020204" pitchFamily="34" charset="0"/>
              </a:rPr>
              <a:t> Links a number of qualities to effective leadership</a:t>
            </a:r>
          </a:p>
          <a:p>
            <a:pPr indent="-342900" algn="just">
              <a:lnSpc>
                <a:spcPct val="115000"/>
              </a:lnSpc>
              <a:spcAft>
                <a:spcPts val="0"/>
              </a:spcAft>
              <a:buFont typeface="Wingdings" panose="05000000000000000000" pitchFamily="2" charset="2"/>
              <a:buChar char=""/>
              <a:defRPr/>
            </a:pPr>
            <a:r>
              <a:rPr lang="en-US" dirty="0">
                <a:latin typeface="Calibri" panose="020F0502020204030204" pitchFamily="34" charset="0"/>
                <a:ea typeface="Calibri" panose="020F0502020204030204" pitchFamily="34" charset="0"/>
                <a:cs typeface="Arial" panose="020B0604020202020204" pitchFamily="34" charset="0"/>
              </a:rPr>
              <a:t>The ability to build effective learning</a:t>
            </a:r>
          </a:p>
          <a:p>
            <a:pPr indent="-342900" algn="just">
              <a:lnSpc>
                <a:spcPct val="115000"/>
              </a:lnSpc>
              <a:spcAft>
                <a:spcPts val="0"/>
              </a:spcAft>
              <a:buFont typeface="Wingdings" panose="05000000000000000000" pitchFamily="2" charset="2"/>
              <a:buChar char=""/>
              <a:defRPr/>
            </a:pPr>
            <a:r>
              <a:rPr lang="en-US" dirty="0">
                <a:latin typeface="Calibri" panose="020F0502020204030204" pitchFamily="34" charset="0"/>
                <a:ea typeface="Calibri" panose="020F0502020204030204" pitchFamily="34" charset="0"/>
                <a:cs typeface="Arial" panose="020B0604020202020204" pitchFamily="34" charset="0"/>
              </a:rPr>
              <a:t>The ability to listen</a:t>
            </a:r>
          </a:p>
          <a:p>
            <a:pPr indent="-342900" algn="just">
              <a:lnSpc>
                <a:spcPct val="115000"/>
              </a:lnSpc>
              <a:spcAft>
                <a:spcPts val="0"/>
              </a:spcAft>
              <a:buFont typeface="Wingdings" panose="05000000000000000000" pitchFamily="2" charset="2"/>
              <a:buChar char=""/>
              <a:defRPr/>
            </a:pPr>
            <a:r>
              <a:rPr lang="en-US" dirty="0">
                <a:latin typeface="Calibri" panose="020F0502020204030204" pitchFamily="34" charset="0"/>
                <a:ea typeface="Calibri" panose="020F0502020204030204" pitchFamily="34" charset="0"/>
                <a:cs typeface="Arial" panose="020B0604020202020204" pitchFamily="34" charset="0"/>
              </a:rPr>
              <a:t>The capability to make own decision</a:t>
            </a:r>
          </a:p>
          <a:p>
            <a:pPr indent="-342900" algn="just">
              <a:lnSpc>
                <a:spcPct val="115000"/>
              </a:lnSpc>
              <a:spcAft>
                <a:spcPts val="0"/>
              </a:spcAft>
              <a:buFont typeface="Wingdings" panose="05000000000000000000" pitchFamily="2" charset="2"/>
              <a:buChar char=""/>
              <a:defRPr/>
            </a:pPr>
            <a:r>
              <a:rPr lang="en-US" dirty="0">
                <a:latin typeface="Calibri" panose="020F0502020204030204" pitchFamily="34" charset="0"/>
                <a:ea typeface="Calibri" panose="020F0502020204030204" pitchFamily="34" charset="0"/>
                <a:cs typeface="Arial" panose="020B0604020202020204" pitchFamily="34" charset="0"/>
              </a:rPr>
              <a:t>The ability to retain good people</a:t>
            </a:r>
          </a:p>
          <a:p>
            <a:pPr indent="-342900" algn="just">
              <a:lnSpc>
                <a:spcPct val="115000"/>
              </a:lnSpc>
              <a:spcAft>
                <a:spcPts val="0"/>
              </a:spcAft>
              <a:buFont typeface="Wingdings" panose="05000000000000000000" pitchFamily="2" charset="2"/>
              <a:buChar char=""/>
              <a:defRPr/>
            </a:pPr>
            <a:r>
              <a:rPr lang="en-US" dirty="0">
                <a:latin typeface="Calibri" panose="020F0502020204030204" pitchFamily="34" charset="0"/>
                <a:ea typeface="Calibri" panose="020F0502020204030204" pitchFamily="34" charset="0"/>
                <a:cs typeface="Arial" panose="020B0604020202020204" pitchFamily="34" charset="0"/>
              </a:rPr>
              <a:t>The ability to be surrounded and supported by good people</a:t>
            </a:r>
          </a:p>
          <a:p>
            <a:pPr marL="0" indent="0" algn="just">
              <a:lnSpc>
                <a:spcPct val="115000"/>
              </a:lnSpc>
              <a:spcAft>
                <a:spcPts val="0"/>
              </a:spcAft>
              <a:buFont typeface="Arial" panose="020B0604020202020204" pitchFamily="34" charset="0"/>
              <a:buNone/>
              <a:defRPr/>
            </a:pPr>
            <a:endParaRPr lang="en-US" sz="1400" dirty="0">
              <a:latin typeface="Calibri" panose="020F0502020204030204" pitchFamily="34" charset="0"/>
              <a:ea typeface="Calibri" panose="020F0502020204030204" pitchFamily="34" charset="0"/>
              <a:cs typeface="Arial" panose="020B0604020202020204" pitchFamily="34" charset="0"/>
            </a:endParaRPr>
          </a:p>
          <a:p>
            <a:pPr eaLnBrk="1" fontAlgn="auto" hangingPunct="1">
              <a:spcAft>
                <a:spcPts val="0"/>
              </a:spcAft>
              <a:defRPr/>
            </a:pPr>
            <a:endParaRPr lang="en-US" sz="1600" dirty="0"/>
          </a:p>
        </p:txBody>
      </p:sp>
      <p:sp>
        <p:nvSpPr>
          <p:cNvPr id="24580" name="Slide Number Placeholder 3">
            <a:extLst>
              <a:ext uri="{FF2B5EF4-FFF2-40B4-BE49-F238E27FC236}">
                <a16:creationId xmlns:a16="http://schemas.microsoft.com/office/drawing/2014/main" id="{8B5E4685-3C6D-4D45-A48A-ADF5BC1D696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F9AE39-AEF0-4BDB-B590-77761A77ECEF}" type="slidenum">
              <a:rPr lang="en-US" altLang="en-US" smtClean="0">
                <a:solidFill>
                  <a:schemeClr val="tx2"/>
                </a:solidFill>
                <a:latin typeface="Century Gothic" panose="020B0502020202020204" pitchFamily="34" charset="0"/>
              </a:rPr>
              <a:pPr/>
              <a:t>8</a:t>
            </a:fld>
            <a:endParaRPr lang="en-US" altLang="en-US">
              <a:solidFill>
                <a:schemeClr val="tx2"/>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F0A0B-03D7-4522-8460-F0B314F90215}"/>
              </a:ext>
            </a:extLst>
          </p:cNvPr>
          <p:cNvSpPr>
            <a:spLocks noGrp="1"/>
          </p:cNvSpPr>
          <p:nvPr>
            <p:ph type="title"/>
          </p:nvPr>
        </p:nvSpPr>
        <p:spPr/>
        <p:txBody>
          <a:bodyPr/>
          <a:lstStyle/>
          <a:p>
            <a:pPr eaLnBrk="1" fontAlgn="auto" hangingPunct="1">
              <a:spcAft>
                <a:spcPts val="0"/>
              </a:spcAft>
              <a:defRPr/>
            </a:pPr>
            <a:r>
              <a:rPr lang="en-US" sz="3200" b="1" dirty="0">
                <a:solidFill>
                  <a:schemeClr val="accent1">
                    <a:lumMod val="75000"/>
                  </a:schemeClr>
                </a:solidFill>
                <a:latin typeface="Calibri" panose="020F0502020204030204" pitchFamily="34" charset="0"/>
              </a:rPr>
              <a:t>Approaches to Leadership</a:t>
            </a:r>
            <a:r>
              <a:rPr lang="en-US" b="1" dirty="0">
                <a:solidFill>
                  <a:schemeClr val="accent1">
                    <a:lumMod val="75000"/>
                  </a:schemeClr>
                </a:solidFill>
                <a:latin typeface="Calibri" panose="020F0502020204030204" pitchFamily="34" charset="0"/>
              </a:rPr>
              <a:t>…</a:t>
            </a:r>
            <a:r>
              <a:rPr lang="en-US" sz="3200" b="1" dirty="0">
                <a:solidFill>
                  <a:schemeClr val="accent1">
                    <a:lumMod val="75000"/>
                  </a:schemeClr>
                </a:solidFill>
                <a:latin typeface="Calibri" panose="020F0502020204030204" pitchFamily="34" charset="0"/>
              </a:rPr>
              <a:t>continue</a:t>
            </a:r>
          </a:p>
        </p:txBody>
      </p:sp>
      <p:sp>
        <p:nvSpPr>
          <p:cNvPr id="26627" name="Slide Number Placeholder 3">
            <a:extLst>
              <a:ext uri="{FF2B5EF4-FFF2-40B4-BE49-F238E27FC236}">
                <a16:creationId xmlns:a16="http://schemas.microsoft.com/office/drawing/2014/main" id="{E7A601D4-62CE-47DB-A649-7D89FDF6CBF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4B8C55-4829-4FFC-BE20-086DE144CC0A}" type="slidenum">
              <a:rPr lang="en-US" altLang="en-US" smtClean="0">
                <a:solidFill>
                  <a:schemeClr val="tx2"/>
                </a:solidFill>
                <a:latin typeface="Century Gothic" panose="020B0502020202020204" pitchFamily="34" charset="0"/>
              </a:rPr>
              <a:pPr/>
              <a:t>9</a:t>
            </a:fld>
            <a:endParaRPr lang="en-US" altLang="en-US">
              <a:solidFill>
                <a:schemeClr val="tx2"/>
              </a:solidFill>
              <a:latin typeface="Century Gothic" panose="020B0502020202020204" pitchFamily="34" charset="0"/>
            </a:endParaRPr>
          </a:p>
        </p:txBody>
      </p:sp>
      <p:sp>
        <p:nvSpPr>
          <p:cNvPr id="9" name="عنصر نائب للمحتوى 8">
            <a:extLst>
              <a:ext uri="{FF2B5EF4-FFF2-40B4-BE49-F238E27FC236}">
                <a16:creationId xmlns:a16="http://schemas.microsoft.com/office/drawing/2014/main" id="{FF4A91CE-BA07-4B36-A7DB-76A637243442}"/>
              </a:ext>
            </a:extLst>
          </p:cNvPr>
          <p:cNvSpPr>
            <a:spLocks noGrp="1"/>
          </p:cNvSpPr>
          <p:nvPr>
            <p:ph idx="1"/>
          </p:nvPr>
        </p:nvSpPr>
        <p:spPr>
          <a:xfrm>
            <a:off x="425450" y="1855788"/>
            <a:ext cx="8261350" cy="4500562"/>
          </a:xfrm>
        </p:spPr>
        <p:txBody>
          <a:bodyPr/>
          <a:lstStyle/>
          <a:p>
            <a:pPr marL="114300" indent="0">
              <a:buFont typeface="Arial" panose="020B0604020202020204" pitchFamily="34" charset="0"/>
              <a:buNone/>
              <a:defRPr/>
            </a:pPr>
            <a:r>
              <a:rPr lang="en-US" sz="2800" b="1" dirty="0">
                <a:latin typeface="Times New Roman" panose="02020603050405020304" pitchFamily="18" charset="0"/>
                <a:ea typeface="Calibri" panose="020F0502020204030204" pitchFamily="34" charset="0"/>
              </a:rPr>
              <a:t>Attitudinal Approach</a:t>
            </a:r>
          </a:p>
          <a:p>
            <a:pPr indent="-342900" algn="just">
              <a:lnSpc>
                <a:spcPct val="115000"/>
              </a:lnSpc>
              <a:spcAft>
                <a:spcPts val="0"/>
              </a:spcAft>
              <a:buFont typeface="Wingdings" panose="05000000000000000000" pitchFamily="2" charset="2"/>
              <a:buChar char="q"/>
              <a:defRPr/>
            </a:pPr>
            <a:r>
              <a:rPr lang="en-US" b="1" dirty="0">
                <a:latin typeface="Times New Roman" panose="02020603050405020304" pitchFamily="18" charset="0"/>
                <a:ea typeface="Calibri" panose="020F0502020204030204" pitchFamily="34" charset="0"/>
                <a:cs typeface="Arial" panose="020B0604020202020204" pitchFamily="34" charset="0"/>
              </a:rPr>
              <a:t>Consideration, showing concern for members of the group </a:t>
            </a:r>
            <a:endParaRPr lang="en-US" b="1"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Aft>
                <a:spcPts val="0"/>
              </a:spcAft>
              <a:buFont typeface="Arial" panose="020B0604020202020204" pitchFamily="34" charset="0"/>
              <a:buNone/>
              <a:defRPr/>
            </a:pPr>
            <a:r>
              <a:rPr lang="en-US" dirty="0">
                <a:latin typeface="Times New Roman" panose="02020603050405020304" pitchFamily="18" charset="0"/>
                <a:ea typeface="Calibri" panose="020F0502020204030204" pitchFamily="34" charset="0"/>
                <a:cs typeface="Arial" panose="020B0604020202020204" pitchFamily="34" charset="0"/>
              </a:rPr>
              <a:t>E.G. Giving recognition, nurturing self-esteem, developing mutual trust, inviting participation, etc.</a:t>
            </a:r>
          </a:p>
          <a:p>
            <a:pPr marL="0" indent="0" algn="just">
              <a:lnSpc>
                <a:spcPct val="115000"/>
              </a:lnSpc>
              <a:spcAft>
                <a:spcPts val="0"/>
              </a:spcAft>
              <a:buFont typeface="Arial" panose="020B0604020202020204" pitchFamily="34" charset="0"/>
              <a:buNone/>
              <a:defRPr/>
            </a:pPr>
            <a:endParaRPr lang="en-US" sz="2000" dirty="0">
              <a:latin typeface="Calibri" panose="020F0502020204030204" pitchFamily="34" charset="0"/>
              <a:ea typeface="Calibri" panose="020F0502020204030204" pitchFamily="34" charset="0"/>
              <a:cs typeface="Arial" panose="020B0604020202020204" pitchFamily="34" charset="0"/>
            </a:endParaRPr>
          </a:p>
          <a:p>
            <a:pPr indent="-342900" algn="just">
              <a:lnSpc>
                <a:spcPct val="115000"/>
              </a:lnSpc>
              <a:spcAft>
                <a:spcPts val="0"/>
              </a:spcAft>
              <a:buFont typeface="Wingdings" panose="05000000000000000000" pitchFamily="2" charset="2"/>
              <a:buChar char="q"/>
              <a:defRPr/>
            </a:pPr>
            <a:r>
              <a:rPr lang="en-US" b="1" dirty="0">
                <a:latin typeface="Times New Roman" panose="02020603050405020304" pitchFamily="18" charset="0"/>
                <a:ea typeface="Calibri" panose="020F0502020204030204" pitchFamily="34" charset="0"/>
                <a:cs typeface="Arial" panose="020B0604020202020204" pitchFamily="34" charset="0"/>
              </a:rPr>
              <a:t>Initiation of structure</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Aft>
                <a:spcPts val="0"/>
              </a:spcAft>
              <a:buFont typeface="Arial" panose="020B0604020202020204" pitchFamily="34" charset="0"/>
              <a:buNone/>
              <a:defRPr/>
            </a:pPr>
            <a:r>
              <a:rPr lang="en-US" dirty="0">
                <a:latin typeface="Times New Roman" panose="02020603050405020304" pitchFamily="18" charset="0"/>
                <a:ea typeface="Calibri" panose="020F0502020204030204" pitchFamily="34" charset="0"/>
                <a:cs typeface="Arial" panose="020B0604020202020204" pitchFamily="34" charset="0"/>
              </a:rPr>
              <a:t>Is a behavior that organizes the group to define relationship, specify task and how it is to be done, emphasize the need to hit deadlines and maintaining qualities, define lines of responsibilities and clarify roles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114300" indent="0">
              <a:buFont typeface="Arial" panose="020B0604020202020204" pitchFamily="34" charset="0"/>
              <a:buNone/>
              <a:defRPr/>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5782</TotalTime>
  <Words>1111</Words>
  <Application>Microsoft Office PowerPoint</Application>
  <PresentationFormat>On-screen Show (4:3)</PresentationFormat>
  <Paragraphs>191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Apothecary</vt:lpstr>
      <vt:lpstr>     Leadership and management skills</vt:lpstr>
      <vt:lpstr>general Goals</vt:lpstr>
      <vt:lpstr>Specific Session objectives</vt:lpstr>
      <vt:lpstr>Proposed definitions</vt:lpstr>
      <vt:lpstr>Concepts of leadership and management</vt:lpstr>
      <vt:lpstr>Leadership Theories </vt:lpstr>
      <vt:lpstr>Leadership Traits and Skills </vt:lpstr>
      <vt:lpstr>Approaches to Leadership</vt:lpstr>
      <vt:lpstr>Approaches to Leadership…continue</vt:lpstr>
      <vt:lpstr>Types/styles of leadership</vt:lpstr>
      <vt:lpstr>Recognizing the Challenges of Leadership</vt:lpstr>
      <vt:lpstr>External challenges to leadership</vt:lpstr>
      <vt:lpstr>internal challenges to leadership</vt:lpstr>
      <vt:lpstr>How can leaders cope with these challenges?</vt:lpstr>
      <vt:lpstr>How can leaders cope with these challenges? (continue)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Giving Effective Feedback:  A TEACHER’S TOOLKIT</dc:title>
  <dc:creator>Kathleen Doukas</dc:creator>
  <cp:lastModifiedBy>عبدالرحمن</cp:lastModifiedBy>
  <cp:revision>143</cp:revision>
  <cp:lastPrinted>2011-03-27T15:26:06Z</cp:lastPrinted>
  <dcterms:created xsi:type="dcterms:W3CDTF">2011-02-20T21:56:15Z</dcterms:created>
  <dcterms:modified xsi:type="dcterms:W3CDTF">2019-12-25T17:23:54Z</dcterms:modified>
</cp:coreProperties>
</file>