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Lst>
  <p:sldSz cy="6858000" cx="9144000"/>
  <p:notesSz cx="6858000" cy="9144000"/>
  <p:embeddedFontLst>
    <p:embeddedFont>
      <p:font typeface="Tahoma"/>
      <p:regular r:id="rId60"/>
      <p:bold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62" roundtripDataSignature="AMtx7mgmzDBRSYCg2XgQa9bR8Xqiqmyg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8D932EF-5494-4706-9E87-0B47C789C6AC}">
  <a:tblStyle styleId="{98D932EF-5494-4706-9E87-0B47C789C6A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customschemas.google.com/relationships/presentationmetadata" Target="metadata"/><Relationship Id="rId61" Type="http://schemas.openxmlformats.org/officeDocument/2006/relationships/font" Target="fonts/Tahoma-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Tahoma-regular.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ahoma"/>
                <a:ea typeface="Tahoma"/>
                <a:cs typeface="Tahoma"/>
                <a:sym typeface="Tahoma"/>
              </a:defRPr>
            </a:lvl1pPr>
            <a:lvl2pPr lvl="1"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2pPr>
            <a:lvl3pPr lvl="2"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3pPr>
            <a:lvl4pPr lvl="3"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4pPr>
            <a:lvl5pPr lvl="4"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5pPr>
            <a:lvl6pPr lvl="5"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6pPr>
            <a:lvl7pPr lvl="6"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7pPr>
            <a:lvl8pPr lvl="7"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8pPr>
            <a:lvl9pPr lvl="8"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Tahoma"/>
                <a:ea typeface="Tahoma"/>
                <a:cs typeface="Tahoma"/>
                <a:sym typeface="Tahoma"/>
              </a:defRPr>
            </a:lvl1pPr>
            <a:lvl2pPr lvl="1"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2pPr>
            <a:lvl3pPr lvl="2"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3pPr>
            <a:lvl4pPr lvl="3"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4pPr>
            <a:lvl5pPr lvl="4"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5pPr>
            <a:lvl6pPr lvl="5"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6pPr>
            <a:lvl7pPr lvl="6"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7pPr>
            <a:lvl8pPr lvl="7"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8pPr>
            <a:lvl9pPr lvl="8"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ahoma"/>
                <a:ea typeface="Tahoma"/>
                <a:cs typeface="Tahoma"/>
                <a:sym typeface="Tahoma"/>
              </a:defRPr>
            </a:lvl1pPr>
            <a:lvl2pPr lvl="1"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2pPr>
            <a:lvl3pPr lvl="2"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3pPr>
            <a:lvl4pPr lvl="3"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4pPr>
            <a:lvl5pPr lvl="4"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5pPr>
            <a:lvl6pPr lvl="5"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6pPr>
            <a:lvl7pPr lvl="6"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7pPr>
            <a:lvl8pPr lvl="7"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8pPr>
            <a:lvl9pPr lvl="8"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3" name="Google Shape;10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1" name="Google Shape;16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7" name="Google Shape;16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3" name="Google Shape;17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0" name="Google Shape;18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7" name="Google Shape;18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4" name="Google Shape;19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2" name="Google Shape;20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8" name="Google Shape;20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8" name="Google Shape;21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4" name="Google Shape;22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8" name="Google Shape;108;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09" name="Google Shape;109;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2" name="Google Shape;23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9" name="Google Shape;23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8" name="Google Shape;24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4" name="Google Shape;25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0" name="Google Shape;260;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8" name="Google Shape;268;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4" name="Google Shape;274;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1" name="Google Shape;28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9" name="Google Shape;28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7" name="Google Shape;297;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5" name="Google Shape;11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3" name="Google Shape;303;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8" name="Google Shape;308;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09" name="Google Shape;309;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15" name="Google Shape;315;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1" name="Google Shape;321;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30" name="Google Shape;330;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36" name="Google Shape;336;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42" name="Google Shape;342;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0" name="Google Shape;350;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51" name="Google Shape;351;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56" name="Google Shape;356;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2" name="Google Shape;362;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3" name="Google Shape;12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70" name="Google Shape;370;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5" name="Shape 495"/>
        <p:cNvGrpSpPr/>
        <p:nvPr/>
      </p:nvGrpSpPr>
      <p:grpSpPr>
        <a:xfrm>
          <a:off x="0" y="0"/>
          <a:ext cx="0" cy="0"/>
          <a:chOff x="0" y="0"/>
          <a:chExt cx="0" cy="0"/>
        </a:xfrm>
      </p:grpSpPr>
      <p:sp>
        <p:nvSpPr>
          <p:cNvPr id="496" name="Google Shape;496;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97" name="Google Shape;497;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4" name="Shape 504"/>
        <p:cNvGrpSpPr/>
        <p:nvPr/>
      </p:nvGrpSpPr>
      <p:grpSpPr>
        <a:xfrm>
          <a:off x="0" y="0"/>
          <a:ext cx="0" cy="0"/>
          <a:chOff x="0" y="0"/>
          <a:chExt cx="0" cy="0"/>
        </a:xfrm>
      </p:grpSpPr>
      <p:sp>
        <p:nvSpPr>
          <p:cNvPr id="505" name="Google Shape;505;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06" name="Google Shape;506;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0" name="Shape 510"/>
        <p:cNvGrpSpPr/>
        <p:nvPr/>
      </p:nvGrpSpPr>
      <p:grpSpPr>
        <a:xfrm>
          <a:off x="0" y="0"/>
          <a:ext cx="0" cy="0"/>
          <a:chOff x="0" y="0"/>
          <a:chExt cx="0" cy="0"/>
        </a:xfrm>
      </p:grpSpPr>
      <p:sp>
        <p:nvSpPr>
          <p:cNvPr id="511" name="Google Shape;511;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12" name="Google Shape;512;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6" name="Shape 516"/>
        <p:cNvGrpSpPr/>
        <p:nvPr/>
      </p:nvGrpSpPr>
      <p:grpSpPr>
        <a:xfrm>
          <a:off x="0" y="0"/>
          <a:ext cx="0" cy="0"/>
          <a:chOff x="0" y="0"/>
          <a:chExt cx="0" cy="0"/>
        </a:xfrm>
      </p:grpSpPr>
      <p:sp>
        <p:nvSpPr>
          <p:cNvPr id="517" name="Google Shape;517;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18" name="Google Shape;518;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2" name="Shape 522"/>
        <p:cNvGrpSpPr/>
        <p:nvPr/>
      </p:nvGrpSpPr>
      <p:grpSpPr>
        <a:xfrm>
          <a:off x="0" y="0"/>
          <a:ext cx="0" cy="0"/>
          <a:chOff x="0" y="0"/>
          <a:chExt cx="0" cy="0"/>
        </a:xfrm>
      </p:grpSpPr>
      <p:sp>
        <p:nvSpPr>
          <p:cNvPr id="523" name="Google Shape;523;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24" name="Google Shape;524;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525" name="Google Shape;525;p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8" name="Shape 528"/>
        <p:cNvGrpSpPr/>
        <p:nvPr/>
      </p:nvGrpSpPr>
      <p:grpSpPr>
        <a:xfrm>
          <a:off x="0" y="0"/>
          <a:ext cx="0" cy="0"/>
          <a:chOff x="0" y="0"/>
          <a:chExt cx="0" cy="0"/>
        </a:xfrm>
      </p:grpSpPr>
      <p:sp>
        <p:nvSpPr>
          <p:cNvPr id="529" name="Google Shape;529;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30" name="Google Shape;530;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4" name="Shape 534"/>
        <p:cNvGrpSpPr/>
        <p:nvPr/>
      </p:nvGrpSpPr>
      <p:grpSpPr>
        <a:xfrm>
          <a:off x="0" y="0"/>
          <a:ext cx="0" cy="0"/>
          <a:chOff x="0" y="0"/>
          <a:chExt cx="0" cy="0"/>
        </a:xfrm>
      </p:grpSpPr>
      <p:sp>
        <p:nvSpPr>
          <p:cNvPr id="535" name="Google Shape;535;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36" name="Google Shape;536;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2" name="Shape 542"/>
        <p:cNvGrpSpPr/>
        <p:nvPr/>
      </p:nvGrpSpPr>
      <p:grpSpPr>
        <a:xfrm>
          <a:off x="0" y="0"/>
          <a:ext cx="0" cy="0"/>
          <a:chOff x="0" y="0"/>
          <a:chExt cx="0" cy="0"/>
        </a:xfrm>
      </p:grpSpPr>
      <p:sp>
        <p:nvSpPr>
          <p:cNvPr id="543" name="Google Shape;543;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44" name="Google Shape;544;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8" name="Shape 548"/>
        <p:cNvGrpSpPr/>
        <p:nvPr/>
      </p:nvGrpSpPr>
      <p:grpSpPr>
        <a:xfrm>
          <a:off x="0" y="0"/>
          <a:ext cx="0" cy="0"/>
          <a:chOff x="0" y="0"/>
          <a:chExt cx="0" cy="0"/>
        </a:xfrm>
      </p:grpSpPr>
      <p:sp>
        <p:nvSpPr>
          <p:cNvPr id="549" name="Google Shape;549;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50" name="Google Shape;550;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9" name="Google Shape;12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4" name="Shape 554"/>
        <p:cNvGrpSpPr/>
        <p:nvPr/>
      </p:nvGrpSpPr>
      <p:grpSpPr>
        <a:xfrm>
          <a:off x="0" y="0"/>
          <a:ext cx="0" cy="0"/>
          <a:chOff x="0" y="0"/>
          <a:chExt cx="0" cy="0"/>
        </a:xfrm>
      </p:grpSpPr>
      <p:sp>
        <p:nvSpPr>
          <p:cNvPr id="555" name="Google Shape;555;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56" name="Google Shape;556;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3" name="Shape 563"/>
        <p:cNvGrpSpPr/>
        <p:nvPr/>
      </p:nvGrpSpPr>
      <p:grpSpPr>
        <a:xfrm>
          <a:off x="0" y="0"/>
          <a:ext cx="0" cy="0"/>
          <a:chOff x="0" y="0"/>
          <a:chExt cx="0" cy="0"/>
        </a:xfrm>
      </p:grpSpPr>
      <p:sp>
        <p:nvSpPr>
          <p:cNvPr id="564" name="Google Shape;564;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65" name="Google Shape;565;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1" name="Shape 571"/>
        <p:cNvGrpSpPr/>
        <p:nvPr/>
      </p:nvGrpSpPr>
      <p:grpSpPr>
        <a:xfrm>
          <a:off x="0" y="0"/>
          <a:ext cx="0" cy="0"/>
          <a:chOff x="0" y="0"/>
          <a:chExt cx="0" cy="0"/>
        </a:xfrm>
      </p:grpSpPr>
      <p:sp>
        <p:nvSpPr>
          <p:cNvPr id="572" name="Google Shape;572;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73" name="Google Shape;573;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7" name="Shape 577"/>
        <p:cNvGrpSpPr/>
        <p:nvPr/>
      </p:nvGrpSpPr>
      <p:grpSpPr>
        <a:xfrm>
          <a:off x="0" y="0"/>
          <a:ext cx="0" cy="0"/>
          <a:chOff x="0" y="0"/>
          <a:chExt cx="0" cy="0"/>
        </a:xfrm>
      </p:grpSpPr>
      <p:sp>
        <p:nvSpPr>
          <p:cNvPr id="578" name="Google Shape;578;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79" name="Google Shape;579;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5" name="Google Shape;13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2" name="Google Shape;14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7" name="Google Shape;14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4" name="Google Shape;15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22" name="Shape 22"/>
        <p:cNvGrpSpPr/>
        <p:nvPr/>
      </p:nvGrpSpPr>
      <p:grpSpPr>
        <a:xfrm>
          <a:off x="0" y="0"/>
          <a:ext cx="0" cy="0"/>
          <a:chOff x="0" y="0"/>
          <a:chExt cx="0" cy="0"/>
        </a:xfrm>
      </p:grpSpPr>
      <p:grpSp>
        <p:nvGrpSpPr>
          <p:cNvPr id="23" name="Google Shape;23;p55"/>
          <p:cNvGrpSpPr/>
          <p:nvPr/>
        </p:nvGrpSpPr>
        <p:grpSpPr>
          <a:xfrm>
            <a:off x="0" y="2438400"/>
            <a:ext cx="9009063" cy="1052513"/>
            <a:chOff x="0" y="1536"/>
            <a:chExt cx="5675" cy="663"/>
          </a:xfrm>
        </p:grpSpPr>
        <p:grpSp>
          <p:nvGrpSpPr>
            <p:cNvPr id="24" name="Google Shape;24;p55"/>
            <p:cNvGrpSpPr/>
            <p:nvPr/>
          </p:nvGrpSpPr>
          <p:grpSpPr>
            <a:xfrm>
              <a:off x="185" y="1604"/>
              <a:ext cx="449" cy="299"/>
              <a:chOff x="720" y="336"/>
              <a:chExt cx="624" cy="432"/>
            </a:xfrm>
          </p:grpSpPr>
          <p:sp>
            <p:nvSpPr>
              <p:cNvPr id="25" name="Google Shape;25;p55"/>
              <p:cNvSpPr/>
              <p:nvPr/>
            </p:nvSpPr>
            <p:spPr>
              <a:xfrm>
                <a:off x="720" y="336"/>
                <a:ext cx="384" cy="432"/>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ahoma"/>
                  <a:ea typeface="Tahoma"/>
                  <a:cs typeface="Tahoma"/>
                  <a:sym typeface="Tahoma"/>
                </a:endParaRPr>
              </a:p>
            </p:txBody>
          </p:sp>
          <p:sp>
            <p:nvSpPr>
              <p:cNvPr id="26" name="Google Shape;26;p55"/>
              <p:cNvSpPr/>
              <p:nvPr/>
            </p:nvSpPr>
            <p:spPr>
              <a:xfrm>
                <a:off x="1056" y="336"/>
                <a:ext cx="288" cy="432"/>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ahoma"/>
                  <a:ea typeface="Tahoma"/>
                  <a:cs typeface="Tahoma"/>
                  <a:sym typeface="Tahoma"/>
                </a:endParaRPr>
              </a:p>
            </p:txBody>
          </p:sp>
        </p:grpSp>
        <p:grpSp>
          <p:nvGrpSpPr>
            <p:cNvPr id="27" name="Google Shape;27;p55"/>
            <p:cNvGrpSpPr/>
            <p:nvPr/>
          </p:nvGrpSpPr>
          <p:grpSpPr>
            <a:xfrm>
              <a:off x="263" y="1870"/>
              <a:ext cx="466" cy="299"/>
              <a:chOff x="912" y="2640"/>
              <a:chExt cx="672" cy="432"/>
            </a:xfrm>
          </p:grpSpPr>
          <p:sp>
            <p:nvSpPr>
              <p:cNvPr id="28" name="Google Shape;28;p55"/>
              <p:cNvSpPr/>
              <p:nvPr/>
            </p:nvSpPr>
            <p:spPr>
              <a:xfrm>
                <a:off x="912" y="2640"/>
                <a:ext cx="384" cy="43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ahoma"/>
                  <a:ea typeface="Tahoma"/>
                  <a:cs typeface="Tahoma"/>
                  <a:sym typeface="Tahoma"/>
                </a:endParaRPr>
              </a:p>
            </p:txBody>
          </p:sp>
          <p:sp>
            <p:nvSpPr>
              <p:cNvPr id="29" name="Google Shape;29;p55"/>
              <p:cNvSpPr/>
              <p:nvPr/>
            </p:nvSpPr>
            <p:spPr>
              <a:xfrm>
                <a:off x="1248" y="2640"/>
                <a:ext cx="336" cy="432"/>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ahoma"/>
                  <a:ea typeface="Tahoma"/>
                  <a:cs typeface="Tahoma"/>
                  <a:sym typeface="Tahoma"/>
                </a:endParaRPr>
              </a:p>
            </p:txBody>
          </p:sp>
        </p:grpSp>
        <p:sp>
          <p:nvSpPr>
            <p:cNvPr id="30" name="Google Shape;30;p55"/>
            <p:cNvSpPr/>
            <p:nvPr/>
          </p:nvSpPr>
          <p:spPr>
            <a:xfrm>
              <a:off x="0" y="1824"/>
              <a:ext cx="353" cy="266"/>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ahoma"/>
                <a:ea typeface="Tahoma"/>
                <a:cs typeface="Tahoma"/>
                <a:sym typeface="Tahoma"/>
              </a:endParaRPr>
            </a:p>
          </p:txBody>
        </p:sp>
        <p:sp>
          <p:nvSpPr>
            <p:cNvPr id="31" name="Google Shape;31;p55"/>
            <p:cNvSpPr/>
            <p:nvPr/>
          </p:nvSpPr>
          <p:spPr>
            <a:xfrm>
              <a:off x="400" y="1536"/>
              <a:ext cx="20" cy="66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ahoma"/>
                <a:ea typeface="Tahoma"/>
                <a:cs typeface="Tahoma"/>
                <a:sym typeface="Tahoma"/>
              </a:endParaRPr>
            </a:p>
          </p:txBody>
        </p:sp>
        <p:sp>
          <p:nvSpPr>
            <p:cNvPr id="32" name="Google Shape;32;p55"/>
            <p:cNvSpPr/>
            <p:nvPr/>
          </p:nvSpPr>
          <p:spPr>
            <a:xfrm flipH="1" rot="10800000">
              <a:off x="199" y="2054"/>
              <a:ext cx="5476" cy="35"/>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ahoma"/>
                <a:ea typeface="Tahoma"/>
                <a:cs typeface="Tahoma"/>
                <a:sym typeface="Tahoma"/>
              </a:endParaRPr>
            </a:p>
          </p:txBody>
        </p:sp>
      </p:grpSp>
      <p:sp>
        <p:nvSpPr>
          <p:cNvPr id="33" name="Google Shape;33;p55"/>
          <p:cNvSpPr txBox="1"/>
          <p:nvPr>
            <p:ph type="ctrTitle"/>
          </p:nvPr>
        </p:nvSpPr>
        <p:spPr>
          <a:xfrm>
            <a:off x="990600" y="1828800"/>
            <a:ext cx="7772400"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SzPts val="1920"/>
              <a:buFont typeface="Noto Sans Symbols"/>
              <a:buNone/>
              <a:defRPr/>
            </a:lvl1pPr>
            <a:lvl2pPr lvl="1" algn="l">
              <a:spcBef>
                <a:spcPts val="360"/>
              </a:spcBef>
              <a:spcAft>
                <a:spcPts val="0"/>
              </a:spcAft>
              <a:buSzPts val="990"/>
              <a:buChar char="■"/>
              <a:defRPr/>
            </a:lvl2pPr>
            <a:lvl3pPr lvl="2" algn="l">
              <a:spcBef>
                <a:spcPts val="360"/>
              </a:spcBef>
              <a:spcAft>
                <a:spcPts val="0"/>
              </a:spcAft>
              <a:buSzPts val="900"/>
              <a:buChar char="■"/>
              <a:defRPr/>
            </a:lvl3pPr>
            <a:lvl4pPr lvl="3" algn="l">
              <a:spcBef>
                <a:spcPts val="360"/>
              </a:spcBef>
              <a:spcAft>
                <a:spcPts val="0"/>
              </a:spcAft>
              <a:buSzPts val="990"/>
              <a:buChar char="■"/>
              <a:defRPr/>
            </a:lvl4pPr>
            <a:lvl5pPr lvl="4" algn="l">
              <a:spcBef>
                <a:spcPts val="360"/>
              </a:spcBef>
              <a:spcAft>
                <a:spcPts val="0"/>
              </a:spcAft>
              <a:buSzPts val="900"/>
              <a:buChar char="■"/>
              <a:defRPr/>
            </a:lvl5pPr>
            <a:lvl6pPr lvl="5" algn="l">
              <a:spcBef>
                <a:spcPts val="360"/>
              </a:spcBef>
              <a:spcAft>
                <a:spcPts val="0"/>
              </a:spcAft>
              <a:buSzPts val="900"/>
              <a:buChar char="■"/>
              <a:defRPr/>
            </a:lvl6pPr>
            <a:lvl7pPr lvl="6" algn="l">
              <a:spcBef>
                <a:spcPts val="360"/>
              </a:spcBef>
              <a:spcAft>
                <a:spcPts val="0"/>
              </a:spcAft>
              <a:buSzPts val="900"/>
              <a:buChar char="■"/>
              <a:defRPr/>
            </a:lvl7pPr>
            <a:lvl8pPr lvl="7" algn="l">
              <a:spcBef>
                <a:spcPts val="360"/>
              </a:spcBef>
              <a:spcAft>
                <a:spcPts val="0"/>
              </a:spcAft>
              <a:buSzPts val="900"/>
              <a:buChar char="■"/>
              <a:defRPr/>
            </a:lvl8pPr>
            <a:lvl9pPr lvl="8" algn="l">
              <a:spcBef>
                <a:spcPts val="360"/>
              </a:spcBef>
              <a:spcAft>
                <a:spcPts val="0"/>
              </a:spcAft>
              <a:buSzPts val="900"/>
              <a:buChar char="■"/>
              <a:defRPr/>
            </a:lvl9pPr>
          </a:lstStyle>
          <a:p/>
        </p:txBody>
      </p:sp>
      <p:sp>
        <p:nvSpPr>
          <p:cNvPr id="35" name="Google Shape;35;p55"/>
          <p:cNvSpPr txBox="1"/>
          <p:nvPr>
            <p:ph idx="10" type="dt"/>
          </p:nvPr>
        </p:nvSpPr>
        <p:spPr>
          <a:xfrm>
            <a:off x="990600" y="6248400"/>
            <a:ext cx="19050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5"/>
          <p:cNvSpPr txBox="1"/>
          <p:nvPr>
            <p:ph idx="11" type="ftr"/>
          </p:nvPr>
        </p:nvSpPr>
        <p:spPr>
          <a:xfrm>
            <a:off x="34290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5"/>
          <p:cNvSpPr txBox="1"/>
          <p:nvPr>
            <p:ph idx="12" type="sldNum"/>
          </p:nvPr>
        </p:nvSpPr>
        <p:spPr>
          <a:xfrm>
            <a:off x="6858000" y="6248400"/>
            <a:ext cx="1905000" cy="45720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lt2"/>
                </a:solidFill>
                <a:latin typeface="Tahoma"/>
                <a:ea typeface="Tahoma"/>
                <a:cs typeface="Tahoma"/>
                <a:sym typeface="Tahoma"/>
              </a:defRPr>
            </a:lvl1pPr>
            <a:lvl2pPr indent="0" lvl="1" marL="0" marR="0" algn="r">
              <a:spcBef>
                <a:spcPts val="0"/>
              </a:spcBef>
              <a:spcAft>
                <a:spcPts val="0"/>
              </a:spcAft>
              <a:buNone/>
              <a:defRPr b="0" i="0" sz="1400" u="none" cap="none" strike="noStrike">
                <a:solidFill>
                  <a:schemeClr val="lt2"/>
                </a:solidFill>
                <a:latin typeface="Tahoma"/>
                <a:ea typeface="Tahoma"/>
                <a:cs typeface="Tahoma"/>
                <a:sym typeface="Tahoma"/>
              </a:defRPr>
            </a:lvl2pPr>
            <a:lvl3pPr indent="0" lvl="2" marL="0" marR="0" algn="r">
              <a:spcBef>
                <a:spcPts val="0"/>
              </a:spcBef>
              <a:spcAft>
                <a:spcPts val="0"/>
              </a:spcAft>
              <a:buNone/>
              <a:defRPr b="0" i="0" sz="1400" u="none" cap="none" strike="noStrike">
                <a:solidFill>
                  <a:schemeClr val="lt2"/>
                </a:solidFill>
                <a:latin typeface="Tahoma"/>
                <a:ea typeface="Tahoma"/>
                <a:cs typeface="Tahoma"/>
                <a:sym typeface="Tahoma"/>
              </a:defRPr>
            </a:lvl3pPr>
            <a:lvl4pPr indent="0" lvl="3" marL="0" marR="0" algn="r">
              <a:spcBef>
                <a:spcPts val="0"/>
              </a:spcBef>
              <a:spcAft>
                <a:spcPts val="0"/>
              </a:spcAft>
              <a:buNone/>
              <a:defRPr b="0" i="0" sz="1400" u="none" cap="none" strike="noStrike">
                <a:solidFill>
                  <a:schemeClr val="lt2"/>
                </a:solidFill>
                <a:latin typeface="Tahoma"/>
                <a:ea typeface="Tahoma"/>
                <a:cs typeface="Tahoma"/>
                <a:sym typeface="Tahoma"/>
              </a:defRPr>
            </a:lvl4pPr>
            <a:lvl5pPr indent="0" lvl="4" marL="0" marR="0" algn="r">
              <a:spcBef>
                <a:spcPts val="0"/>
              </a:spcBef>
              <a:spcAft>
                <a:spcPts val="0"/>
              </a:spcAft>
              <a:buNone/>
              <a:defRPr b="0" i="0" sz="1400" u="none" cap="none" strike="noStrike">
                <a:solidFill>
                  <a:schemeClr val="lt2"/>
                </a:solidFill>
                <a:latin typeface="Tahoma"/>
                <a:ea typeface="Tahoma"/>
                <a:cs typeface="Tahoma"/>
                <a:sym typeface="Tahoma"/>
              </a:defRPr>
            </a:lvl5pPr>
            <a:lvl6pPr indent="0" lvl="5" marL="0" marR="0" algn="r">
              <a:spcBef>
                <a:spcPts val="0"/>
              </a:spcBef>
              <a:spcAft>
                <a:spcPts val="0"/>
              </a:spcAft>
              <a:buNone/>
              <a:defRPr b="0" i="0" sz="1400" u="none" cap="none" strike="noStrike">
                <a:solidFill>
                  <a:schemeClr val="lt2"/>
                </a:solidFill>
                <a:latin typeface="Tahoma"/>
                <a:ea typeface="Tahoma"/>
                <a:cs typeface="Tahoma"/>
                <a:sym typeface="Tahoma"/>
              </a:defRPr>
            </a:lvl6pPr>
            <a:lvl7pPr indent="0" lvl="6" marL="0" marR="0" algn="r">
              <a:spcBef>
                <a:spcPts val="0"/>
              </a:spcBef>
              <a:spcAft>
                <a:spcPts val="0"/>
              </a:spcAft>
              <a:buNone/>
              <a:defRPr b="0" i="0" sz="1400" u="none" cap="none" strike="noStrike">
                <a:solidFill>
                  <a:schemeClr val="lt2"/>
                </a:solidFill>
                <a:latin typeface="Tahoma"/>
                <a:ea typeface="Tahoma"/>
                <a:cs typeface="Tahoma"/>
                <a:sym typeface="Tahoma"/>
              </a:defRPr>
            </a:lvl7pPr>
            <a:lvl8pPr indent="0" lvl="7" marL="0" marR="0" algn="r">
              <a:spcBef>
                <a:spcPts val="0"/>
              </a:spcBef>
              <a:spcAft>
                <a:spcPts val="0"/>
              </a:spcAft>
              <a:buNone/>
              <a:defRPr b="0" i="0" sz="1400" u="none" cap="none" strike="noStrike">
                <a:solidFill>
                  <a:schemeClr val="lt2"/>
                </a:solidFill>
                <a:latin typeface="Tahoma"/>
                <a:ea typeface="Tahoma"/>
                <a:cs typeface="Tahoma"/>
                <a:sym typeface="Tahoma"/>
              </a:defRPr>
            </a:lvl8pPr>
            <a:lvl9pPr indent="0" lvl="8" marL="0" marR="0" algn="r">
              <a:spcBef>
                <a:spcPts val="0"/>
              </a:spcBef>
              <a:spcAft>
                <a:spcPts val="0"/>
              </a:spcAft>
              <a:buNone/>
              <a:defRPr b="0" i="0" sz="1400" u="none" cap="none" strike="noStrike">
                <a:solidFill>
                  <a:schemeClr val="lt2"/>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showMasterSp="0" type="vertTx">
  <p:cSld name="VERTICAL_TEXT">
    <p:spTree>
      <p:nvGrpSpPr>
        <p:cNvPr id="89" name="Shape 89"/>
        <p:cNvGrpSpPr/>
        <p:nvPr/>
      </p:nvGrpSpPr>
      <p:grpSpPr>
        <a:xfrm>
          <a:off x="0" y="0"/>
          <a:ext cx="0" cy="0"/>
          <a:chOff x="0" y="0"/>
          <a:chExt cx="0" cy="0"/>
        </a:xfrm>
      </p:grpSpPr>
      <p:sp>
        <p:nvSpPr>
          <p:cNvPr id="90" name="Google Shape;90;p64"/>
          <p:cNvSpPr txBox="1"/>
          <p:nvPr>
            <p:ph type="title"/>
          </p:nvPr>
        </p:nvSpPr>
        <p:spPr>
          <a:xfrm>
            <a:off x="1150938" y="617538"/>
            <a:ext cx="7793037"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64"/>
          <p:cNvSpPr txBox="1"/>
          <p:nvPr>
            <p:ph idx="1" type="body"/>
          </p:nvPr>
        </p:nvSpPr>
        <p:spPr>
          <a:xfrm rot="5400000">
            <a:off x="3011488" y="188913"/>
            <a:ext cx="4114800" cy="7772400"/>
          </a:xfrm>
          <a:prstGeom prst="rect">
            <a:avLst/>
          </a:prstGeom>
          <a:noFill/>
          <a:ln>
            <a:noFill/>
          </a:ln>
        </p:spPr>
        <p:txBody>
          <a:bodyPr anchorCtr="0" anchor="t" bIns="45700" lIns="91425" spcFirstLastPara="1" rIns="91425" wrap="square" tIns="45700">
            <a:noAutofit/>
          </a:bodyPr>
          <a:lstStyle>
            <a:lvl1pPr indent="-297180" lvl="0" marL="457200" algn="l">
              <a:spcBef>
                <a:spcPts val="360"/>
              </a:spcBef>
              <a:spcAft>
                <a:spcPts val="0"/>
              </a:spcAft>
              <a:buSzPts val="1080"/>
              <a:buChar char="■"/>
              <a:defRPr/>
            </a:lvl1pPr>
            <a:lvl2pPr indent="-291465" lvl="1" marL="914400" algn="l">
              <a:spcBef>
                <a:spcPts val="360"/>
              </a:spcBef>
              <a:spcAft>
                <a:spcPts val="0"/>
              </a:spcAft>
              <a:buSzPts val="990"/>
              <a:buChar char="■"/>
              <a:defRPr/>
            </a:lvl2pPr>
            <a:lvl3pPr indent="-285750" lvl="2" marL="1371600" algn="l">
              <a:spcBef>
                <a:spcPts val="360"/>
              </a:spcBef>
              <a:spcAft>
                <a:spcPts val="0"/>
              </a:spcAft>
              <a:buSzPts val="900"/>
              <a:buChar char="■"/>
              <a:defRPr/>
            </a:lvl3pPr>
            <a:lvl4pPr indent="-291464" lvl="3" marL="1828800" algn="l">
              <a:spcBef>
                <a:spcPts val="360"/>
              </a:spcBef>
              <a:spcAft>
                <a:spcPts val="0"/>
              </a:spcAft>
              <a:buSzPts val="990"/>
              <a:buChar char="■"/>
              <a:defRPr/>
            </a:lvl4pPr>
            <a:lvl5pPr indent="-285750" lvl="4" marL="2286000" algn="l">
              <a:spcBef>
                <a:spcPts val="360"/>
              </a:spcBef>
              <a:spcAft>
                <a:spcPts val="0"/>
              </a:spcAft>
              <a:buSzPts val="900"/>
              <a:buChar char="■"/>
              <a:defRPr/>
            </a:lvl5pPr>
            <a:lvl6pPr indent="-285750" lvl="5" marL="2743200" algn="l">
              <a:spcBef>
                <a:spcPts val="360"/>
              </a:spcBef>
              <a:spcAft>
                <a:spcPts val="0"/>
              </a:spcAft>
              <a:buSzPts val="900"/>
              <a:buChar char="■"/>
              <a:defRPr/>
            </a:lvl6pPr>
            <a:lvl7pPr indent="-285750" lvl="6" marL="3200400" algn="l">
              <a:spcBef>
                <a:spcPts val="360"/>
              </a:spcBef>
              <a:spcAft>
                <a:spcPts val="0"/>
              </a:spcAft>
              <a:buSzPts val="900"/>
              <a:buChar char="■"/>
              <a:defRPr/>
            </a:lvl7pPr>
            <a:lvl8pPr indent="-285750" lvl="7" marL="3657600" algn="l">
              <a:spcBef>
                <a:spcPts val="360"/>
              </a:spcBef>
              <a:spcAft>
                <a:spcPts val="0"/>
              </a:spcAft>
              <a:buSzPts val="900"/>
              <a:buChar char="■"/>
              <a:defRPr/>
            </a:lvl8pPr>
            <a:lvl9pPr indent="-285750" lvl="8" marL="4114800" algn="l">
              <a:spcBef>
                <a:spcPts val="360"/>
              </a:spcBef>
              <a:spcAft>
                <a:spcPts val="0"/>
              </a:spcAft>
              <a:buSzPts val="900"/>
              <a:buChar char="■"/>
              <a:defRPr/>
            </a:lvl9pPr>
          </a:lstStyle>
          <a:p/>
        </p:txBody>
      </p:sp>
      <p:sp>
        <p:nvSpPr>
          <p:cNvPr id="92" name="Google Shape;92;p64"/>
          <p:cNvSpPr txBox="1"/>
          <p:nvPr>
            <p:ph idx="10" type="dt"/>
          </p:nvPr>
        </p:nvSpPr>
        <p:spPr>
          <a:xfrm>
            <a:off x="914400" y="6324600"/>
            <a:ext cx="19050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64"/>
          <p:cNvSpPr txBox="1"/>
          <p:nvPr>
            <p:ph idx="11" type="ftr"/>
          </p:nvPr>
        </p:nvSpPr>
        <p:spPr>
          <a:xfrm>
            <a:off x="3352800" y="63246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64"/>
          <p:cNvSpPr txBox="1"/>
          <p:nvPr>
            <p:ph idx="12" type="sldNum"/>
          </p:nvPr>
        </p:nvSpPr>
        <p:spPr>
          <a:xfrm>
            <a:off x="6781800" y="6324600"/>
            <a:ext cx="1905000" cy="45720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sz="1400">
                <a:solidFill>
                  <a:schemeClr val="dk1"/>
                </a:solidFill>
                <a:latin typeface="Tahoma"/>
                <a:ea typeface="Tahoma"/>
                <a:cs typeface="Tahoma"/>
                <a:sym typeface="Tahoma"/>
              </a:defRPr>
            </a:lvl1pPr>
            <a:lvl2pPr indent="0" lvl="1" marL="0" marR="0" algn="r">
              <a:spcBef>
                <a:spcPts val="0"/>
              </a:spcBef>
              <a:spcAft>
                <a:spcPts val="0"/>
              </a:spcAft>
              <a:buNone/>
              <a:defRPr sz="1400">
                <a:solidFill>
                  <a:schemeClr val="dk1"/>
                </a:solidFill>
                <a:latin typeface="Tahoma"/>
                <a:ea typeface="Tahoma"/>
                <a:cs typeface="Tahoma"/>
                <a:sym typeface="Tahoma"/>
              </a:defRPr>
            </a:lvl2pPr>
            <a:lvl3pPr indent="0" lvl="2" marL="0" marR="0" algn="r">
              <a:spcBef>
                <a:spcPts val="0"/>
              </a:spcBef>
              <a:spcAft>
                <a:spcPts val="0"/>
              </a:spcAft>
              <a:buNone/>
              <a:defRPr sz="1400">
                <a:solidFill>
                  <a:schemeClr val="dk1"/>
                </a:solidFill>
                <a:latin typeface="Tahoma"/>
                <a:ea typeface="Tahoma"/>
                <a:cs typeface="Tahoma"/>
                <a:sym typeface="Tahoma"/>
              </a:defRPr>
            </a:lvl3pPr>
            <a:lvl4pPr indent="0" lvl="3" marL="0" marR="0" algn="r">
              <a:spcBef>
                <a:spcPts val="0"/>
              </a:spcBef>
              <a:spcAft>
                <a:spcPts val="0"/>
              </a:spcAft>
              <a:buNone/>
              <a:defRPr sz="1400">
                <a:solidFill>
                  <a:schemeClr val="dk1"/>
                </a:solidFill>
                <a:latin typeface="Tahoma"/>
                <a:ea typeface="Tahoma"/>
                <a:cs typeface="Tahoma"/>
                <a:sym typeface="Tahoma"/>
              </a:defRPr>
            </a:lvl4pPr>
            <a:lvl5pPr indent="0" lvl="4" marL="0" marR="0" algn="r">
              <a:spcBef>
                <a:spcPts val="0"/>
              </a:spcBef>
              <a:spcAft>
                <a:spcPts val="0"/>
              </a:spcAft>
              <a:buNone/>
              <a:defRPr sz="1400">
                <a:solidFill>
                  <a:schemeClr val="dk1"/>
                </a:solidFill>
                <a:latin typeface="Tahoma"/>
                <a:ea typeface="Tahoma"/>
                <a:cs typeface="Tahoma"/>
                <a:sym typeface="Tahoma"/>
              </a:defRPr>
            </a:lvl5pPr>
            <a:lvl6pPr indent="0" lvl="5" marL="0" marR="0" algn="r">
              <a:spcBef>
                <a:spcPts val="0"/>
              </a:spcBef>
              <a:spcAft>
                <a:spcPts val="0"/>
              </a:spcAft>
              <a:buNone/>
              <a:defRPr sz="1400">
                <a:solidFill>
                  <a:schemeClr val="dk1"/>
                </a:solidFill>
                <a:latin typeface="Tahoma"/>
                <a:ea typeface="Tahoma"/>
                <a:cs typeface="Tahoma"/>
                <a:sym typeface="Tahoma"/>
              </a:defRPr>
            </a:lvl6pPr>
            <a:lvl7pPr indent="0" lvl="6" marL="0" marR="0" algn="r">
              <a:spcBef>
                <a:spcPts val="0"/>
              </a:spcBef>
              <a:spcAft>
                <a:spcPts val="0"/>
              </a:spcAft>
              <a:buNone/>
              <a:defRPr sz="1400">
                <a:solidFill>
                  <a:schemeClr val="dk1"/>
                </a:solidFill>
                <a:latin typeface="Tahoma"/>
                <a:ea typeface="Tahoma"/>
                <a:cs typeface="Tahoma"/>
                <a:sym typeface="Tahoma"/>
              </a:defRPr>
            </a:lvl7pPr>
            <a:lvl8pPr indent="0" lvl="7" marL="0" marR="0" algn="r">
              <a:spcBef>
                <a:spcPts val="0"/>
              </a:spcBef>
              <a:spcAft>
                <a:spcPts val="0"/>
              </a:spcAft>
              <a:buNone/>
              <a:defRPr sz="1400">
                <a:solidFill>
                  <a:schemeClr val="dk1"/>
                </a:solidFill>
                <a:latin typeface="Tahoma"/>
                <a:ea typeface="Tahoma"/>
                <a:cs typeface="Tahoma"/>
                <a:sym typeface="Tahoma"/>
              </a:defRPr>
            </a:lvl8pPr>
            <a:lvl9pPr indent="0" lvl="8" marL="0" marR="0" algn="r">
              <a:spcBef>
                <a:spcPts val="0"/>
              </a:spcBef>
              <a:spcAft>
                <a:spcPts val="0"/>
              </a:spcAft>
              <a:buNone/>
              <a:defRPr sz="1400">
                <a:solidFill>
                  <a:schemeClr val="dk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95" name="Shape 95"/>
        <p:cNvGrpSpPr/>
        <p:nvPr/>
      </p:nvGrpSpPr>
      <p:grpSpPr>
        <a:xfrm>
          <a:off x="0" y="0"/>
          <a:ext cx="0" cy="0"/>
          <a:chOff x="0" y="0"/>
          <a:chExt cx="0" cy="0"/>
        </a:xfrm>
      </p:grpSpPr>
      <p:sp>
        <p:nvSpPr>
          <p:cNvPr id="96" name="Google Shape;96;p65"/>
          <p:cNvSpPr txBox="1"/>
          <p:nvPr>
            <p:ph type="title"/>
          </p:nvPr>
        </p:nvSpPr>
        <p:spPr>
          <a:xfrm rot="5400000">
            <a:off x="5222082" y="2399507"/>
            <a:ext cx="5514975" cy="19510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65"/>
          <p:cNvSpPr txBox="1"/>
          <p:nvPr>
            <p:ph idx="1" type="body"/>
          </p:nvPr>
        </p:nvSpPr>
        <p:spPr>
          <a:xfrm rot="5400000">
            <a:off x="1243806" y="524670"/>
            <a:ext cx="5514975" cy="5700712"/>
          </a:xfrm>
          <a:prstGeom prst="rect">
            <a:avLst/>
          </a:prstGeom>
          <a:noFill/>
          <a:ln>
            <a:noFill/>
          </a:ln>
        </p:spPr>
        <p:txBody>
          <a:bodyPr anchorCtr="0" anchor="t" bIns="45700" lIns="91425" spcFirstLastPara="1" rIns="91425" wrap="square" tIns="45700">
            <a:noAutofit/>
          </a:bodyPr>
          <a:lstStyle>
            <a:lvl1pPr indent="-297180" lvl="0" marL="457200" algn="l">
              <a:spcBef>
                <a:spcPts val="360"/>
              </a:spcBef>
              <a:spcAft>
                <a:spcPts val="0"/>
              </a:spcAft>
              <a:buSzPts val="1080"/>
              <a:buChar char="■"/>
              <a:defRPr/>
            </a:lvl1pPr>
            <a:lvl2pPr indent="-291465" lvl="1" marL="914400" algn="l">
              <a:spcBef>
                <a:spcPts val="360"/>
              </a:spcBef>
              <a:spcAft>
                <a:spcPts val="0"/>
              </a:spcAft>
              <a:buSzPts val="990"/>
              <a:buChar char="■"/>
              <a:defRPr/>
            </a:lvl2pPr>
            <a:lvl3pPr indent="-285750" lvl="2" marL="1371600" algn="l">
              <a:spcBef>
                <a:spcPts val="360"/>
              </a:spcBef>
              <a:spcAft>
                <a:spcPts val="0"/>
              </a:spcAft>
              <a:buSzPts val="900"/>
              <a:buChar char="■"/>
              <a:defRPr/>
            </a:lvl3pPr>
            <a:lvl4pPr indent="-291464" lvl="3" marL="1828800" algn="l">
              <a:spcBef>
                <a:spcPts val="360"/>
              </a:spcBef>
              <a:spcAft>
                <a:spcPts val="0"/>
              </a:spcAft>
              <a:buSzPts val="990"/>
              <a:buChar char="■"/>
              <a:defRPr/>
            </a:lvl4pPr>
            <a:lvl5pPr indent="-285750" lvl="4" marL="2286000" algn="l">
              <a:spcBef>
                <a:spcPts val="360"/>
              </a:spcBef>
              <a:spcAft>
                <a:spcPts val="0"/>
              </a:spcAft>
              <a:buSzPts val="900"/>
              <a:buChar char="■"/>
              <a:defRPr/>
            </a:lvl5pPr>
            <a:lvl6pPr indent="-285750" lvl="5" marL="2743200" algn="l">
              <a:spcBef>
                <a:spcPts val="360"/>
              </a:spcBef>
              <a:spcAft>
                <a:spcPts val="0"/>
              </a:spcAft>
              <a:buSzPts val="900"/>
              <a:buChar char="■"/>
              <a:defRPr/>
            </a:lvl6pPr>
            <a:lvl7pPr indent="-285750" lvl="6" marL="3200400" algn="l">
              <a:spcBef>
                <a:spcPts val="360"/>
              </a:spcBef>
              <a:spcAft>
                <a:spcPts val="0"/>
              </a:spcAft>
              <a:buSzPts val="900"/>
              <a:buChar char="■"/>
              <a:defRPr/>
            </a:lvl7pPr>
            <a:lvl8pPr indent="-285750" lvl="7" marL="3657600" algn="l">
              <a:spcBef>
                <a:spcPts val="360"/>
              </a:spcBef>
              <a:spcAft>
                <a:spcPts val="0"/>
              </a:spcAft>
              <a:buSzPts val="900"/>
              <a:buChar char="■"/>
              <a:defRPr/>
            </a:lvl8pPr>
            <a:lvl9pPr indent="-285750" lvl="8" marL="4114800" algn="l">
              <a:spcBef>
                <a:spcPts val="360"/>
              </a:spcBef>
              <a:spcAft>
                <a:spcPts val="0"/>
              </a:spcAft>
              <a:buSzPts val="900"/>
              <a:buChar char="■"/>
              <a:defRPr/>
            </a:lvl9pPr>
          </a:lstStyle>
          <a:p/>
        </p:txBody>
      </p:sp>
      <p:sp>
        <p:nvSpPr>
          <p:cNvPr id="98" name="Google Shape;98;p65"/>
          <p:cNvSpPr txBox="1"/>
          <p:nvPr>
            <p:ph idx="10" type="dt"/>
          </p:nvPr>
        </p:nvSpPr>
        <p:spPr>
          <a:xfrm>
            <a:off x="914400" y="6324600"/>
            <a:ext cx="19050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65"/>
          <p:cNvSpPr txBox="1"/>
          <p:nvPr>
            <p:ph idx="11" type="ftr"/>
          </p:nvPr>
        </p:nvSpPr>
        <p:spPr>
          <a:xfrm>
            <a:off x="3352800" y="63246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65"/>
          <p:cNvSpPr txBox="1"/>
          <p:nvPr>
            <p:ph idx="12" type="sldNum"/>
          </p:nvPr>
        </p:nvSpPr>
        <p:spPr>
          <a:xfrm>
            <a:off x="6781800" y="6324600"/>
            <a:ext cx="1905000" cy="45720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sz="1400">
                <a:solidFill>
                  <a:schemeClr val="dk1"/>
                </a:solidFill>
                <a:latin typeface="Tahoma"/>
                <a:ea typeface="Tahoma"/>
                <a:cs typeface="Tahoma"/>
                <a:sym typeface="Tahoma"/>
              </a:defRPr>
            </a:lvl1pPr>
            <a:lvl2pPr indent="0" lvl="1" marL="0" marR="0" algn="r">
              <a:spcBef>
                <a:spcPts val="0"/>
              </a:spcBef>
              <a:spcAft>
                <a:spcPts val="0"/>
              </a:spcAft>
              <a:buNone/>
              <a:defRPr sz="1400">
                <a:solidFill>
                  <a:schemeClr val="dk1"/>
                </a:solidFill>
                <a:latin typeface="Tahoma"/>
                <a:ea typeface="Tahoma"/>
                <a:cs typeface="Tahoma"/>
                <a:sym typeface="Tahoma"/>
              </a:defRPr>
            </a:lvl2pPr>
            <a:lvl3pPr indent="0" lvl="2" marL="0" marR="0" algn="r">
              <a:spcBef>
                <a:spcPts val="0"/>
              </a:spcBef>
              <a:spcAft>
                <a:spcPts val="0"/>
              </a:spcAft>
              <a:buNone/>
              <a:defRPr sz="1400">
                <a:solidFill>
                  <a:schemeClr val="dk1"/>
                </a:solidFill>
                <a:latin typeface="Tahoma"/>
                <a:ea typeface="Tahoma"/>
                <a:cs typeface="Tahoma"/>
                <a:sym typeface="Tahoma"/>
              </a:defRPr>
            </a:lvl3pPr>
            <a:lvl4pPr indent="0" lvl="3" marL="0" marR="0" algn="r">
              <a:spcBef>
                <a:spcPts val="0"/>
              </a:spcBef>
              <a:spcAft>
                <a:spcPts val="0"/>
              </a:spcAft>
              <a:buNone/>
              <a:defRPr sz="1400">
                <a:solidFill>
                  <a:schemeClr val="dk1"/>
                </a:solidFill>
                <a:latin typeface="Tahoma"/>
                <a:ea typeface="Tahoma"/>
                <a:cs typeface="Tahoma"/>
                <a:sym typeface="Tahoma"/>
              </a:defRPr>
            </a:lvl4pPr>
            <a:lvl5pPr indent="0" lvl="4" marL="0" marR="0" algn="r">
              <a:spcBef>
                <a:spcPts val="0"/>
              </a:spcBef>
              <a:spcAft>
                <a:spcPts val="0"/>
              </a:spcAft>
              <a:buNone/>
              <a:defRPr sz="1400">
                <a:solidFill>
                  <a:schemeClr val="dk1"/>
                </a:solidFill>
                <a:latin typeface="Tahoma"/>
                <a:ea typeface="Tahoma"/>
                <a:cs typeface="Tahoma"/>
                <a:sym typeface="Tahoma"/>
              </a:defRPr>
            </a:lvl5pPr>
            <a:lvl6pPr indent="0" lvl="5" marL="0" marR="0" algn="r">
              <a:spcBef>
                <a:spcPts val="0"/>
              </a:spcBef>
              <a:spcAft>
                <a:spcPts val="0"/>
              </a:spcAft>
              <a:buNone/>
              <a:defRPr sz="1400">
                <a:solidFill>
                  <a:schemeClr val="dk1"/>
                </a:solidFill>
                <a:latin typeface="Tahoma"/>
                <a:ea typeface="Tahoma"/>
                <a:cs typeface="Tahoma"/>
                <a:sym typeface="Tahoma"/>
              </a:defRPr>
            </a:lvl6pPr>
            <a:lvl7pPr indent="0" lvl="6" marL="0" marR="0" algn="r">
              <a:spcBef>
                <a:spcPts val="0"/>
              </a:spcBef>
              <a:spcAft>
                <a:spcPts val="0"/>
              </a:spcAft>
              <a:buNone/>
              <a:defRPr sz="1400">
                <a:solidFill>
                  <a:schemeClr val="dk1"/>
                </a:solidFill>
                <a:latin typeface="Tahoma"/>
                <a:ea typeface="Tahoma"/>
                <a:cs typeface="Tahoma"/>
                <a:sym typeface="Tahoma"/>
              </a:defRPr>
            </a:lvl7pPr>
            <a:lvl8pPr indent="0" lvl="7" marL="0" marR="0" algn="r">
              <a:spcBef>
                <a:spcPts val="0"/>
              </a:spcBef>
              <a:spcAft>
                <a:spcPts val="0"/>
              </a:spcAft>
              <a:buNone/>
              <a:defRPr sz="1400">
                <a:solidFill>
                  <a:schemeClr val="dk1"/>
                </a:solidFill>
                <a:latin typeface="Tahoma"/>
                <a:ea typeface="Tahoma"/>
                <a:cs typeface="Tahoma"/>
                <a:sym typeface="Tahoma"/>
              </a:defRPr>
            </a:lvl8pPr>
            <a:lvl9pPr indent="0" lvl="8" marL="0" marR="0" algn="r">
              <a:spcBef>
                <a:spcPts val="0"/>
              </a:spcBef>
              <a:spcAft>
                <a:spcPts val="0"/>
              </a:spcAft>
              <a:buNone/>
              <a:defRPr sz="1400">
                <a:solidFill>
                  <a:schemeClr val="dk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38" name="Shape 38"/>
        <p:cNvGrpSpPr/>
        <p:nvPr/>
      </p:nvGrpSpPr>
      <p:grpSpPr>
        <a:xfrm>
          <a:off x="0" y="0"/>
          <a:ext cx="0" cy="0"/>
          <a:chOff x="0" y="0"/>
          <a:chExt cx="0" cy="0"/>
        </a:xfrm>
      </p:grpSpPr>
      <p:sp>
        <p:nvSpPr>
          <p:cNvPr id="39" name="Google Shape;39;p56"/>
          <p:cNvSpPr txBox="1"/>
          <p:nvPr>
            <p:ph idx="10" type="dt"/>
          </p:nvPr>
        </p:nvSpPr>
        <p:spPr>
          <a:xfrm>
            <a:off x="914400" y="6324600"/>
            <a:ext cx="19050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6"/>
          <p:cNvSpPr txBox="1"/>
          <p:nvPr>
            <p:ph idx="11" type="ftr"/>
          </p:nvPr>
        </p:nvSpPr>
        <p:spPr>
          <a:xfrm>
            <a:off x="3352800" y="63246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6"/>
          <p:cNvSpPr txBox="1"/>
          <p:nvPr>
            <p:ph idx="12" type="sldNum"/>
          </p:nvPr>
        </p:nvSpPr>
        <p:spPr>
          <a:xfrm>
            <a:off x="6781800" y="6324600"/>
            <a:ext cx="1905000" cy="45720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Tahoma"/>
                <a:ea typeface="Tahoma"/>
                <a:cs typeface="Tahoma"/>
                <a:sym typeface="Tahoma"/>
              </a:defRPr>
            </a:lvl1pPr>
            <a:lvl2pPr indent="0" lvl="1" marL="0" marR="0" algn="r">
              <a:spcBef>
                <a:spcPts val="0"/>
              </a:spcBef>
              <a:spcAft>
                <a:spcPts val="0"/>
              </a:spcAft>
              <a:buNone/>
              <a:defRPr b="0" i="0" sz="1400" u="none" cap="none" strike="noStrike">
                <a:solidFill>
                  <a:schemeClr val="dk1"/>
                </a:solidFill>
                <a:latin typeface="Tahoma"/>
                <a:ea typeface="Tahoma"/>
                <a:cs typeface="Tahoma"/>
                <a:sym typeface="Tahoma"/>
              </a:defRPr>
            </a:lvl2pPr>
            <a:lvl3pPr indent="0" lvl="2" marL="0" marR="0" algn="r">
              <a:spcBef>
                <a:spcPts val="0"/>
              </a:spcBef>
              <a:spcAft>
                <a:spcPts val="0"/>
              </a:spcAft>
              <a:buNone/>
              <a:defRPr b="0" i="0" sz="1400" u="none" cap="none" strike="noStrike">
                <a:solidFill>
                  <a:schemeClr val="dk1"/>
                </a:solidFill>
                <a:latin typeface="Tahoma"/>
                <a:ea typeface="Tahoma"/>
                <a:cs typeface="Tahoma"/>
                <a:sym typeface="Tahoma"/>
              </a:defRPr>
            </a:lvl3pPr>
            <a:lvl4pPr indent="0" lvl="3" marL="0" marR="0" algn="r">
              <a:spcBef>
                <a:spcPts val="0"/>
              </a:spcBef>
              <a:spcAft>
                <a:spcPts val="0"/>
              </a:spcAft>
              <a:buNone/>
              <a:defRPr b="0" i="0" sz="1400" u="none" cap="none" strike="noStrike">
                <a:solidFill>
                  <a:schemeClr val="dk1"/>
                </a:solidFill>
                <a:latin typeface="Tahoma"/>
                <a:ea typeface="Tahoma"/>
                <a:cs typeface="Tahoma"/>
                <a:sym typeface="Tahoma"/>
              </a:defRPr>
            </a:lvl4pPr>
            <a:lvl5pPr indent="0" lvl="4" marL="0" marR="0" algn="r">
              <a:spcBef>
                <a:spcPts val="0"/>
              </a:spcBef>
              <a:spcAft>
                <a:spcPts val="0"/>
              </a:spcAft>
              <a:buNone/>
              <a:defRPr b="0" i="0" sz="1400" u="none" cap="none" strike="noStrike">
                <a:solidFill>
                  <a:schemeClr val="dk1"/>
                </a:solidFill>
                <a:latin typeface="Tahoma"/>
                <a:ea typeface="Tahoma"/>
                <a:cs typeface="Tahoma"/>
                <a:sym typeface="Tahoma"/>
              </a:defRPr>
            </a:lvl5pPr>
            <a:lvl6pPr indent="0" lvl="5" marL="0" marR="0" algn="r">
              <a:spcBef>
                <a:spcPts val="0"/>
              </a:spcBef>
              <a:spcAft>
                <a:spcPts val="0"/>
              </a:spcAft>
              <a:buNone/>
              <a:defRPr b="0" i="0" sz="1400" u="none" cap="none" strike="noStrike">
                <a:solidFill>
                  <a:schemeClr val="dk1"/>
                </a:solidFill>
                <a:latin typeface="Tahoma"/>
                <a:ea typeface="Tahoma"/>
                <a:cs typeface="Tahoma"/>
                <a:sym typeface="Tahoma"/>
              </a:defRPr>
            </a:lvl6pPr>
            <a:lvl7pPr indent="0" lvl="6" marL="0" marR="0" algn="r">
              <a:spcBef>
                <a:spcPts val="0"/>
              </a:spcBef>
              <a:spcAft>
                <a:spcPts val="0"/>
              </a:spcAft>
              <a:buNone/>
              <a:defRPr b="0" i="0" sz="1400" u="none" cap="none" strike="noStrike">
                <a:solidFill>
                  <a:schemeClr val="dk1"/>
                </a:solidFill>
                <a:latin typeface="Tahoma"/>
                <a:ea typeface="Tahoma"/>
                <a:cs typeface="Tahoma"/>
                <a:sym typeface="Tahoma"/>
              </a:defRPr>
            </a:lvl7pPr>
            <a:lvl8pPr indent="0" lvl="7" marL="0" marR="0" algn="r">
              <a:spcBef>
                <a:spcPts val="0"/>
              </a:spcBef>
              <a:spcAft>
                <a:spcPts val="0"/>
              </a:spcAft>
              <a:buNone/>
              <a:defRPr b="0" i="0" sz="1400" u="none" cap="none" strike="noStrike">
                <a:solidFill>
                  <a:schemeClr val="dk1"/>
                </a:solidFill>
                <a:latin typeface="Tahoma"/>
                <a:ea typeface="Tahoma"/>
                <a:cs typeface="Tahoma"/>
                <a:sym typeface="Tahoma"/>
              </a:defRPr>
            </a:lvl8pPr>
            <a:lvl9pPr indent="0" lvl="8" marL="0" marR="0" algn="r">
              <a:spcBef>
                <a:spcPts val="0"/>
              </a:spcBef>
              <a:spcAft>
                <a:spcPts val="0"/>
              </a:spcAft>
              <a:buNone/>
              <a:defRPr b="0" i="0" sz="1400" u="none" cap="none" strike="noStrike">
                <a:solidFill>
                  <a:schemeClr val="dk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howMasterSp="0" type="obj">
  <p:cSld name="OBJECT">
    <p:spTree>
      <p:nvGrpSpPr>
        <p:cNvPr id="42" name="Shape 42"/>
        <p:cNvGrpSpPr/>
        <p:nvPr/>
      </p:nvGrpSpPr>
      <p:grpSpPr>
        <a:xfrm>
          <a:off x="0" y="0"/>
          <a:ext cx="0" cy="0"/>
          <a:chOff x="0" y="0"/>
          <a:chExt cx="0" cy="0"/>
        </a:xfrm>
      </p:grpSpPr>
      <p:sp>
        <p:nvSpPr>
          <p:cNvPr id="43" name="Google Shape;43;p57"/>
          <p:cNvSpPr txBox="1"/>
          <p:nvPr>
            <p:ph type="title"/>
          </p:nvPr>
        </p:nvSpPr>
        <p:spPr>
          <a:xfrm>
            <a:off x="1150938" y="617538"/>
            <a:ext cx="7793037"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7"/>
          <p:cNvSpPr txBox="1"/>
          <p:nvPr>
            <p:ph idx="1" type="body"/>
          </p:nvPr>
        </p:nvSpPr>
        <p:spPr>
          <a:xfrm>
            <a:off x="1182688" y="2017713"/>
            <a:ext cx="7772400" cy="4114800"/>
          </a:xfrm>
          <a:prstGeom prst="rect">
            <a:avLst/>
          </a:prstGeom>
          <a:noFill/>
          <a:ln>
            <a:noFill/>
          </a:ln>
        </p:spPr>
        <p:txBody>
          <a:bodyPr anchorCtr="0" anchor="t" bIns="45700" lIns="91425" spcFirstLastPara="1" rIns="91425" wrap="square" tIns="45700">
            <a:noAutofit/>
          </a:bodyPr>
          <a:lstStyle>
            <a:lvl1pPr indent="-297180" lvl="0" marL="457200" algn="l">
              <a:spcBef>
                <a:spcPts val="360"/>
              </a:spcBef>
              <a:spcAft>
                <a:spcPts val="0"/>
              </a:spcAft>
              <a:buSzPts val="1080"/>
              <a:buChar char="■"/>
              <a:defRPr/>
            </a:lvl1pPr>
            <a:lvl2pPr indent="-291465" lvl="1" marL="914400" algn="l">
              <a:spcBef>
                <a:spcPts val="360"/>
              </a:spcBef>
              <a:spcAft>
                <a:spcPts val="0"/>
              </a:spcAft>
              <a:buSzPts val="990"/>
              <a:buChar char="■"/>
              <a:defRPr/>
            </a:lvl2pPr>
            <a:lvl3pPr indent="-285750" lvl="2" marL="1371600" algn="l">
              <a:spcBef>
                <a:spcPts val="360"/>
              </a:spcBef>
              <a:spcAft>
                <a:spcPts val="0"/>
              </a:spcAft>
              <a:buSzPts val="900"/>
              <a:buChar char="■"/>
              <a:defRPr/>
            </a:lvl3pPr>
            <a:lvl4pPr indent="-291464" lvl="3" marL="1828800" algn="l">
              <a:spcBef>
                <a:spcPts val="360"/>
              </a:spcBef>
              <a:spcAft>
                <a:spcPts val="0"/>
              </a:spcAft>
              <a:buSzPts val="990"/>
              <a:buChar char="■"/>
              <a:defRPr/>
            </a:lvl4pPr>
            <a:lvl5pPr indent="-285750" lvl="4" marL="2286000" algn="l">
              <a:spcBef>
                <a:spcPts val="360"/>
              </a:spcBef>
              <a:spcAft>
                <a:spcPts val="0"/>
              </a:spcAft>
              <a:buSzPts val="900"/>
              <a:buChar char="■"/>
              <a:defRPr/>
            </a:lvl5pPr>
            <a:lvl6pPr indent="-285750" lvl="5" marL="2743200" algn="l">
              <a:spcBef>
                <a:spcPts val="360"/>
              </a:spcBef>
              <a:spcAft>
                <a:spcPts val="0"/>
              </a:spcAft>
              <a:buSzPts val="900"/>
              <a:buChar char="■"/>
              <a:defRPr/>
            </a:lvl6pPr>
            <a:lvl7pPr indent="-285750" lvl="6" marL="3200400" algn="l">
              <a:spcBef>
                <a:spcPts val="360"/>
              </a:spcBef>
              <a:spcAft>
                <a:spcPts val="0"/>
              </a:spcAft>
              <a:buSzPts val="900"/>
              <a:buChar char="■"/>
              <a:defRPr/>
            </a:lvl7pPr>
            <a:lvl8pPr indent="-285750" lvl="7" marL="3657600" algn="l">
              <a:spcBef>
                <a:spcPts val="360"/>
              </a:spcBef>
              <a:spcAft>
                <a:spcPts val="0"/>
              </a:spcAft>
              <a:buSzPts val="900"/>
              <a:buChar char="■"/>
              <a:defRPr/>
            </a:lvl8pPr>
            <a:lvl9pPr indent="-285750" lvl="8" marL="4114800" algn="l">
              <a:spcBef>
                <a:spcPts val="360"/>
              </a:spcBef>
              <a:spcAft>
                <a:spcPts val="0"/>
              </a:spcAft>
              <a:buSzPts val="900"/>
              <a:buChar char="■"/>
              <a:defRPr/>
            </a:lvl9pPr>
          </a:lstStyle>
          <a:p/>
        </p:txBody>
      </p:sp>
      <p:sp>
        <p:nvSpPr>
          <p:cNvPr id="45" name="Google Shape;45;p57"/>
          <p:cNvSpPr txBox="1"/>
          <p:nvPr>
            <p:ph idx="10" type="dt"/>
          </p:nvPr>
        </p:nvSpPr>
        <p:spPr>
          <a:xfrm>
            <a:off x="914400" y="6324600"/>
            <a:ext cx="19050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57"/>
          <p:cNvSpPr txBox="1"/>
          <p:nvPr>
            <p:ph idx="11" type="ftr"/>
          </p:nvPr>
        </p:nvSpPr>
        <p:spPr>
          <a:xfrm>
            <a:off x="3352800" y="63246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7"/>
          <p:cNvSpPr txBox="1"/>
          <p:nvPr>
            <p:ph idx="12" type="sldNum"/>
          </p:nvPr>
        </p:nvSpPr>
        <p:spPr>
          <a:xfrm>
            <a:off x="6781800" y="6324600"/>
            <a:ext cx="1905000" cy="45720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Tahoma"/>
                <a:ea typeface="Tahoma"/>
                <a:cs typeface="Tahoma"/>
                <a:sym typeface="Tahoma"/>
              </a:defRPr>
            </a:lvl1pPr>
            <a:lvl2pPr indent="0" lvl="1" marL="0" marR="0" algn="r">
              <a:spcBef>
                <a:spcPts val="0"/>
              </a:spcBef>
              <a:spcAft>
                <a:spcPts val="0"/>
              </a:spcAft>
              <a:buNone/>
              <a:defRPr b="0" i="0" sz="1400" u="none" cap="none" strike="noStrike">
                <a:solidFill>
                  <a:schemeClr val="dk1"/>
                </a:solidFill>
                <a:latin typeface="Tahoma"/>
                <a:ea typeface="Tahoma"/>
                <a:cs typeface="Tahoma"/>
                <a:sym typeface="Tahoma"/>
              </a:defRPr>
            </a:lvl2pPr>
            <a:lvl3pPr indent="0" lvl="2" marL="0" marR="0" algn="r">
              <a:spcBef>
                <a:spcPts val="0"/>
              </a:spcBef>
              <a:spcAft>
                <a:spcPts val="0"/>
              </a:spcAft>
              <a:buNone/>
              <a:defRPr b="0" i="0" sz="1400" u="none" cap="none" strike="noStrike">
                <a:solidFill>
                  <a:schemeClr val="dk1"/>
                </a:solidFill>
                <a:latin typeface="Tahoma"/>
                <a:ea typeface="Tahoma"/>
                <a:cs typeface="Tahoma"/>
                <a:sym typeface="Tahoma"/>
              </a:defRPr>
            </a:lvl3pPr>
            <a:lvl4pPr indent="0" lvl="3" marL="0" marR="0" algn="r">
              <a:spcBef>
                <a:spcPts val="0"/>
              </a:spcBef>
              <a:spcAft>
                <a:spcPts val="0"/>
              </a:spcAft>
              <a:buNone/>
              <a:defRPr b="0" i="0" sz="1400" u="none" cap="none" strike="noStrike">
                <a:solidFill>
                  <a:schemeClr val="dk1"/>
                </a:solidFill>
                <a:latin typeface="Tahoma"/>
                <a:ea typeface="Tahoma"/>
                <a:cs typeface="Tahoma"/>
                <a:sym typeface="Tahoma"/>
              </a:defRPr>
            </a:lvl4pPr>
            <a:lvl5pPr indent="0" lvl="4" marL="0" marR="0" algn="r">
              <a:spcBef>
                <a:spcPts val="0"/>
              </a:spcBef>
              <a:spcAft>
                <a:spcPts val="0"/>
              </a:spcAft>
              <a:buNone/>
              <a:defRPr b="0" i="0" sz="1400" u="none" cap="none" strike="noStrike">
                <a:solidFill>
                  <a:schemeClr val="dk1"/>
                </a:solidFill>
                <a:latin typeface="Tahoma"/>
                <a:ea typeface="Tahoma"/>
                <a:cs typeface="Tahoma"/>
                <a:sym typeface="Tahoma"/>
              </a:defRPr>
            </a:lvl5pPr>
            <a:lvl6pPr indent="0" lvl="5" marL="0" marR="0" algn="r">
              <a:spcBef>
                <a:spcPts val="0"/>
              </a:spcBef>
              <a:spcAft>
                <a:spcPts val="0"/>
              </a:spcAft>
              <a:buNone/>
              <a:defRPr b="0" i="0" sz="1400" u="none" cap="none" strike="noStrike">
                <a:solidFill>
                  <a:schemeClr val="dk1"/>
                </a:solidFill>
                <a:latin typeface="Tahoma"/>
                <a:ea typeface="Tahoma"/>
                <a:cs typeface="Tahoma"/>
                <a:sym typeface="Tahoma"/>
              </a:defRPr>
            </a:lvl6pPr>
            <a:lvl7pPr indent="0" lvl="6" marL="0" marR="0" algn="r">
              <a:spcBef>
                <a:spcPts val="0"/>
              </a:spcBef>
              <a:spcAft>
                <a:spcPts val="0"/>
              </a:spcAft>
              <a:buNone/>
              <a:defRPr b="0" i="0" sz="1400" u="none" cap="none" strike="noStrike">
                <a:solidFill>
                  <a:schemeClr val="dk1"/>
                </a:solidFill>
                <a:latin typeface="Tahoma"/>
                <a:ea typeface="Tahoma"/>
                <a:cs typeface="Tahoma"/>
                <a:sym typeface="Tahoma"/>
              </a:defRPr>
            </a:lvl7pPr>
            <a:lvl8pPr indent="0" lvl="7" marL="0" marR="0" algn="r">
              <a:spcBef>
                <a:spcPts val="0"/>
              </a:spcBef>
              <a:spcAft>
                <a:spcPts val="0"/>
              </a:spcAft>
              <a:buNone/>
              <a:defRPr b="0" i="0" sz="1400" u="none" cap="none" strike="noStrike">
                <a:solidFill>
                  <a:schemeClr val="dk1"/>
                </a:solidFill>
                <a:latin typeface="Tahoma"/>
                <a:ea typeface="Tahoma"/>
                <a:cs typeface="Tahoma"/>
                <a:sym typeface="Tahoma"/>
              </a:defRPr>
            </a:lvl8pPr>
            <a:lvl9pPr indent="0" lvl="8" marL="0" marR="0" algn="r">
              <a:spcBef>
                <a:spcPts val="0"/>
              </a:spcBef>
              <a:spcAft>
                <a:spcPts val="0"/>
              </a:spcAft>
              <a:buNone/>
              <a:defRPr b="0" i="0" sz="1400" u="none" cap="none" strike="noStrike">
                <a:solidFill>
                  <a:schemeClr val="dk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showMasterSp="0" type="titleOnly">
  <p:cSld name="TITLE_ONLY">
    <p:spTree>
      <p:nvGrpSpPr>
        <p:cNvPr id="48" name="Shape 48"/>
        <p:cNvGrpSpPr/>
        <p:nvPr/>
      </p:nvGrpSpPr>
      <p:grpSpPr>
        <a:xfrm>
          <a:off x="0" y="0"/>
          <a:ext cx="0" cy="0"/>
          <a:chOff x="0" y="0"/>
          <a:chExt cx="0" cy="0"/>
        </a:xfrm>
      </p:grpSpPr>
      <p:sp>
        <p:nvSpPr>
          <p:cNvPr id="49" name="Google Shape;49;p58"/>
          <p:cNvSpPr txBox="1"/>
          <p:nvPr>
            <p:ph type="title"/>
          </p:nvPr>
        </p:nvSpPr>
        <p:spPr>
          <a:xfrm>
            <a:off x="1150938" y="617538"/>
            <a:ext cx="7793037"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58"/>
          <p:cNvSpPr txBox="1"/>
          <p:nvPr>
            <p:ph idx="10" type="dt"/>
          </p:nvPr>
        </p:nvSpPr>
        <p:spPr>
          <a:xfrm>
            <a:off x="914400" y="6324600"/>
            <a:ext cx="19050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8"/>
          <p:cNvSpPr txBox="1"/>
          <p:nvPr>
            <p:ph idx="11" type="ftr"/>
          </p:nvPr>
        </p:nvSpPr>
        <p:spPr>
          <a:xfrm>
            <a:off x="3352800" y="63246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8"/>
          <p:cNvSpPr txBox="1"/>
          <p:nvPr>
            <p:ph idx="12" type="sldNum"/>
          </p:nvPr>
        </p:nvSpPr>
        <p:spPr>
          <a:xfrm>
            <a:off x="6781800" y="6324600"/>
            <a:ext cx="1905000" cy="45720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Tahoma"/>
                <a:ea typeface="Tahoma"/>
                <a:cs typeface="Tahoma"/>
                <a:sym typeface="Tahoma"/>
              </a:defRPr>
            </a:lvl1pPr>
            <a:lvl2pPr indent="0" lvl="1" marL="0" marR="0" algn="r">
              <a:spcBef>
                <a:spcPts val="0"/>
              </a:spcBef>
              <a:spcAft>
                <a:spcPts val="0"/>
              </a:spcAft>
              <a:buNone/>
              <a:defRPr b="0" i="0" sz="1400" u="none" cap="none" strike="noStrike">
                <a:solidFill>
                  <a:schemeClr val="dk1"/>
                </a:solidFill>
                <a:latin typeface="Tahoma"/>
                <a:ea typeface="Tahoma"/>
                <a:cs typeface="Tahoma"/>
                <a:sym typeface="Tahoma"/>
              </a:defRPr>
            </a:lvl2pPr>
            <a:lvl3pPr indent="0" lvl="2" marL="0" marR="0" algn="r">
              <a:spcBef>
                <a:spcPts val="0"/>
              </a:spcBef>
              <a:spcAft>
                <a:spcPts val="0"/>
              </a:spcAft>
              <a:buNone/>
              <a:defRPr b="0" i="0" sz="1400" u="none" cap="none" strike="noStrike">
                <a:solidFill>
                  <a:schemeClr val="dk1"/>
                </a:solidFill>
                <a:latin typeface="Tahoma"/>
                <a:ea typeface="Tahoma"/>
                <a:cs typeface="Tahoma"/>
                <a:sym typeface="Tahoma"/>
              </a:defRPr>
            </a:lvl3pPr>
            <a:lvl4pPr indent="0" lvl="3" marL="0" marR="0" algn="r">
              <a:spcBef>
                <a:spcPts val="0"/>
              </a:spcBef>
              <a:spcAft>
                <a:spcPts val="0"/>
              </a:spcAft>
              <a:buNone/>
              <a:defRPr b="0" i="0" sz="1400" u="none" cap="none" strike="noStrike">
                <a:solidFill>
                  <a:schemeClr val="dk1"/>
                </a:solidFill>
                <a:latin typeface="Tahoma"/>
                <a:ea typeface="Tahoma"/>
                <a:cs typeface="Tahoma"/>
                <a:sym typeface="Tahoma"/>
              </a:defRPr>
            </a:lvl4pPr>
            <a:lvl5pPr indent="0" lvl="4" marL="0" marR="0" algn="r">
              <a:spcBef>
                <a:spcPts val="0"/>
              </a:spcBef>
              <a:spcAft>
                <a:spcPts val="0"/>
              </a:spcAft>
              <a:buNone/>
              <a:defRPr b="0" i="0" sz="1400" u="none" cap="none" strike="noStrike">
                <a:solidFill>
                  <a:schemeClr val="dk1"/>
                </a:solidFill>
                <a:latin typeface="Tahoma"/>
                <a:ea typeface="Tahoma"/>
                <a:cs typeface="Tahoma"/>
                <a:sym typeface="Tahoma"/>
              </a:defRPr>
            </a:lvl5pPr>
            <a:lvl6pPr indent="0" lvl="5" marL="0" marR="0" algn="r">
              <a:spcBef>
                <a:spcPts val="0"/>
              </a:spcBef>
              <a:spcAft>
                <a:spcPts val="0"/>
              </a:spcAft>
              <a:buNone/>
              <a:defRPr b="0" i="0" sz="1400" u="none" cap="none" strike="noStrike">
                <a:solidFill>
                  <a:schemeClr val="dk1"/>
                </a:solidFill>
                <a:latin typeface="Tahoma"/>
                <a:ea typeface="Tahoma"/>
                <a:cs typeface="Tahoma"/>
                <a:sym typeface="Tahoma"/>
              </a:defRPr>
            </a:lvl6pPr>
            <a:lvl7pPr indent="0" lvl="6" marL="0" marR="0" algn="r">
              <a:spcBef>
                <a:spcPts val="0"/>
              </a:spcBef>
              <a:spcAft>
                <a:spcPts val="0"/>
              </a:spcAft>
              <a:buNone/>
              <a:defRPr b="0" i="0" sz="1400" u="none" cap="none" strike="noStrike">
                <a:solidFill>
                  <a:schemeClr val="dk1"/>
                </a:solidFill>
                <a:latin typeface="Tahoma"/>
                <a:ea typeface="Tahoma"/>
                <a:cs typeface="Tahoma"/>
                <a:sym typeface="Tahoma"/>
              </a:defRPr>
            </a:lvl7pPr>
            <a:lvl8pPr indent="0" lvl="7" marL="0" marR="0" algn="r">
              <a:spcBef>
                <a:spcPts val="0"/>
              </a:spcBef>
              <a:spcAft>
                <a:spcPts val="0"/>
              </a:spcAft>
              <a:buNone/>
              <a:defRPr b="0" i="0" sz="1400" u="none" cap="none" strike="noStrike">
                <a:solidFill>
                  <a:schemeClr val="dk1"/>
                </a:solidFill>
                <a:latin typeface="Tahoma"/>
                <a:ea typeface="Tahoma"/>
                <a:cs typeface="Tahoma"/>
                <a:sym typeface="Tahoma"/>
              </a:defRPr>
            </a:lvl8pPr>
            <a:lvl9pPr indent="0" lvl="8" marL="0" marR="0" algn="r">
              <a:spcBef>
                <a:spcPts val="0"/>
              </a:spcBef>
              <a:spcAft>
                <a:spcPts val="0"/>
              </a:spcAft>
              <a:buNone/>
              <a:defRPr b="0" i="0" sz="1400" u="none" cap="none" strike="noStrike">
                <a:solidFill>
                  <a:schemeClr val="dk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53" name="Shape 53"/>
        <p:cNvGrpSpPr/>
        <p:nvPr/>
      </p:nvGrpSpPr>
      <p:grpSpPr>
        <a:xfrm>
          <a:off x="0" y="0"/>
          <a:ext cx="0" cy="0"/>
          <a:chOff x="0" y="0"/>
          <a:chExt cx="0" cy="0"/>
        </a:xfrm>
      </p:grpSpPr>
      <p:sp>
        <p:nvSpPr>
          <p:cNvPr id="54" name="Google Shape;54;p5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5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1200"/>
              <a:buNone/>
              <a:defRPr sz="2000"/>
            </a:lvl1pPr>
            <a:lvl2pPr indent="-228600" lvl="1" marL="914400" algn="l">
              <a:spcBef>
                <a:spcPts val="360"/>
              </a:spcBef>
              <a:spcAft>
                <a:spcPts val="0"/>
              </a:spcAft>
              <a:buSzPts val="990"/>
              <a:buNone/>
              <a:defRPr sz="1800"/>
            </a:lvl2pPr>
            <a:lvl3pPr indent="-228600" lvl="2" marL="1371600" algn="l">
              <a:spcBef>
                <a:spcPts val="320"/>
              </a:spcBef>
              <a:spcAft>
                <a:spcPts val="0"/>
              </a:spcAft>
              <a:buSzPts val="800"/>
              <a:buNone/>
              <a:defRPr sz="1600"/>
            </a:lvl3pPr>
            <a:lvl4pPr indent="-228600" lvl="3" marL="1828800" algn="l">
              <a:spcBef>
                <a:spcPts val="280"/>
              </a:spcBef>
              <a:spcAft>
                <a:spcPts val="0"/>
              </a:spcAft>
              <a:buSzPts val="770"/>
              <a:buNone/>
              <a:defRPr sz="1400"/>
            </a:lvl4pPr>
            <a:lvl5pPr indent="-228600" lvl="4" marL="2286000" algn="l">
              <a:spcBef>
                <a:spcPts val="280"/>
              </a:spcBef>
              <a:spcAft>
                <a:spcPts val="0"/>
              </a:spcAft>
              <a:buSzPts val="700"/>
              <a:buNone/>
              <a:defRPr sz="1400"/>
            </a:lvl5pPr>
            <a:lvl6pPr indent="-228600" lvl="5" marL="2743200" algn="l">
              <a:spcBef>
                <a:spcPts val="280"/>
              </a:spcBef>
              <a:spcAft>
                <a:spcPts val="0"/>
              </a:spcAft>
              <a:buSzPts val="700"/>
              <a:buNone/>
              <a:defRPr sz="1400"/>
            </a:lvl6pPr>
            <a:lvl7pPr indent="-228600" lvl="6" marL="3200400" algn="l">
              <a:spcBef>
                <a:spcPts val="280"/>
              </a:spcBef>
              <a:spcAft>
                <a:spcPts val="0"/>
              </a:spcAft>
              <a:buSzPts val="700"/>
              <a:buNone/>
              <a:defRPr sz="1400"/>
            </a:lvl7pPr>
            <a:lvl8pPr indent="-228600" lvl="7" marL="3657600" algn="l">
              <a:spcBef>
                <a:spcPts val="280"/>
              </a:spcBef>
              <a:spcAft>
                <a:spcPts val="0"/>
              </a:spcAft>
              <a:buSzPts val="700"/>
              <a:buNone/>
              <a:defRPr sz="1400"/>
            </a:lvl8pPr>
            <a:lvl9pPr indent="-228600" lvl="8" marL="4114800" algn="l">
              <a:spcBef>
                <a:spcPts val="280"/>
              </a:spcBef>
              <a:spcAft>
                <a:spcPts val="0"/>
              </a:spcAft>
              <a:buSzPts val="700"/>
              <a:buNone/>
              <a:defRPr sz="1400"/>
            </a:lvl9pPr>
          </a:lstStyle>
          <a:p/>
        </p:txBody>
      </p:sp>
      <p:sp>
        <p:nvSpPr>
          <p:cNvPr id="56" name="Google Shape;56;p59"/>
          <p:cNvSpPr txBox="1"/>
          <p:nvPr>
            <p:ph idx="10" type="dt"/>
          </p:nvPr>
        </p:nvSpPr>
        <p:spPr>
          <a:xfrm>
            <a:off x="914400" y="6324600"/>
            <a:ext cx="19050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9"/>
          <p:cNvSpPr txBox="1"/>
          <p:nvPr>
            <p:ph idx="11" type="ftr"/>
          </p:nvPr>
        </p:nvSpPr>
        <p:spPr>
          <a:xfrm>
            <a:off x="3352800" y="63246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59"/>
          <p:cNvSpPr txBox="1"/>
          <p:nvPr>
            <p:ph idx="12" type="sldNum"/>
          </p:nvPr>
        </p:nvSpPr>
        <p:spPr>
          <a:xfrm>
            <a:off x="6781800" y="6324600"/>
            <a:ext cx="1905000" cy="45720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sz="1400">
                <a:solidFill>
                  <a:schemeClr val="dk1"/>
                </a:solidFill>
                <a:latin typeface="Tahoma"/>
                <a:ea typeface="Tahoma"/>
                <a:cs typeface="Tahoma"/>
                <a:sym typeface="Tahoma"/>
              </a:defRPr>
            </a:lvl1pPr>
            <a:lvl2pPr indent="0" lvl="1" marL="0" marR="0" algn="r">
              <a:spcBef>
                <a:spcPts val="0"/>
              </a:spcBef>
              <a:spcAft>
                <a:spcPts val="0"/>
              </a:spcAft>
              <a:buNone/>
              <a:defRPr sz="1400">
                <a:solidFill>
                  <a:schemeClr val="dk1"/>
                </a:solidFill>
                <a:latin typeface="Tahoma"/>
                <a:ea typeface="Tahoma"/>
                <a:cs typeface="Tahoma"/>
                <a:sym typeface="Tahoma"/>
              </a:defRPr>
            </a:lvl2pPr>
            <a:lvl3pPr indent="0" lvl="2" marL="0" marR="0" algn="r">
              <a:spcBef>
                <a:spcPts val="0"/>
              </a:spcBef>
              <a:spcAft>
                <a:spcPts val="0"/>
              </a:spcAft>
              <a:buNone/>
              <a:defRPr sz="1400">
                <a:solidFill>
                  <a:schemeClr val="dk1"/>
                </a:solidFill>
                <a:latin typeface="Tahoma"/>
                <a:ea typeface="Tahoma"/>
                <a:cs typeface="Tahoma"/>
                <a:sym typeface="Tahoma"/>
              </a:defRPr>
            </a:lvl3pPr>
            <a:lvl4pPr indent="0" lvl="3" marL="0" marR="0" algn="r">
              <a:spcBef>
                <a:spcPts val="0"/>
              </a:spcBef>
              <a:spcAft>
                <a:spcPts val="0"/>
              </a:spcAft>
              <a:buNone/>
              <a:defRPr sz="1400">
                <a:solidFill>
                  <a:schemeClr val="dk1"/>
                </a:solidFill>
                <a:latin typeface="Tahoma"/>
                <a:ea typeface="Tahoma"/>
                <a:cs typeface="Tahoma"/>
                <a:sym typeface="Tahoma"/>
              </a:defRPr>
            </a:lvl4pPr>
            <a:lvl5pPr indent="0" lvl="4" marL="0" marR="0" algn="r">
              <a:spcBef>
                <a:spcPts val="0"/>
              </a:spcBef>
              <a:spcAft>
                <a:spcPts val="0"/>
              </a:spcAft>
              <a:buNone/>
              <a:defRPr sz="1400">
                <a:solidFill>
                  <a:schemeClr val="dk1"/>
                </a:solidFill>
                <a:latin typeface="Tahoma"/>
                <a:ea typeface="Tahoma"/>
                <a:cs typeface="Tahoma"/>
                <a:sym typeface="Tahoma"/>
              </a:defRPr>
            </a:lvl5pPr>
            <a:lvl6pPr indent="0" lvl="5" marL="0" marR="0" algn="r">
              <a:spcBef>
                <a:spcPts val="0"/>
              </a:spcBef>
              <a:spcAft>
                <a:spcPts val="0"/>
              </a:spcAft>
              <a:buNone/>
              <a:defRPr sz="1400">
                <a:solidFill>
                  <a:schemeClr val="dk1"/>
                </a:solidFill>
                <a:latin typeface="Tahoma"/>
                <a:ea typeface="Tahoma"/>
                <a:cs typeface="Tahoma"/>
                <a:sym typeface="Tahoma"/>
              </a:defRPr>
            </a:lvl6pPr>
            <a:lvl7pPr indent="0" lvl="6" marL="0" marR="0" algn="r">
              <a:spcBef>
                <a:spcPts val="0"/>
              </a:spcBef>
              <a:spcAft>
                <a:spcPts val="0"/>
              </a:spcAft>
              <a:buNone/>
              <a:defRPr sz="1400">
                <a:solidFill>
                  <a:schemeClr val="dk1"/>
                </a:solidFill>
                <a:latin typeface="Tahoma"/>
                <a:ea typeface="Tahoma"/>
                <a:cs typeface="Tahoma"/>
                <a:sym typeface="Tahoma"/>
              </a:defRPr>
            </a:lvl7pPr>
            <a:lvl8pPr indent="0" lvl="7" marL="0" marR="0" algn="r">
              <a:spcBef>
                <a:spcPts val="0"/>
              </a:spcBef>
              <a:spcAft>
                <a:spcPts val="0"/>
              </a:spcAft>
              <a:buNone/>
              <a:defRPr sz="1400">
                <a:solidFill>
                  <a:schemeClr val="dk1"/>
                </a:solidFill>
                <a:latin typeface="Tahoma"/>
                <a:ea typeface="Tahoma"/>
                <a:cs typeface="Tahoma"/>
                <a:sym typeface="Tahoma"/>
              </a:defRPr>
            </a:lvl8pPr>
            <a:lvl9pPr indent="0" lvl="8" marL="0" marR="0" algn="r">
              <a:spcBef>
                <a:spcPts val="0"/>
              </a:spcBef>
              <a:spcAft>
                <a:spcPts val="0"/>
              </a:spcAft>
              <a:buNone/>
              <a:defRPr sz="1400">
                <a:solidFill>
                  <a:schemeClr val="dk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showMasterSp="0" type="twoObj">
  <p:cSld name="TWO_OBJECTS">
    <p:spTree>
      <p:nvGrpSpPr>
        <p:cNvPr id="59" name="Shape 59"/>
        <p:cNvGrpSpPr/>
        <p:nvPr/>
      </p:nvGrpSpPr>
      <p:grpSpPr>
        <a:xfrm>
          <a:off x="0" y="0"/>
          <a:ext cx="0" cy="0"/>
          <a:chOff x="0" y="0"/>
          <a:chExt cx="0" cy="0"/>
        </a:xfrm>
      </p:grpSpPr>
      <p:sp>
        <p:nvSpPr>
          <p:cNvPr id="60" name="Google Shape;60;p60"/>
          <p:cNvSpPr txBox="1"/>
          <p:nvPr>
            <p:ph type="title"/>
          </p:nvPr>
        </p:nvSpPr>
        <p:spPr>
          <a:xfrm>
            <a:off x="1150938" y="617538"/>
            <a:ext cx="7793037"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60"/>
          <p:cNvSpPr txBox="1"/>
          <p:nvPr>
            <p:ph idx="1" type="body"/>
          </p:nvPr>
        </p:nvSpPr>
        <p:spPr>
          <a:xfrm>
            <a:off x="1182688" y="2017713"/>
            <a:ext cx="3810000" cy="4114800"/>
          </a:xfrm>
          <a:prstGeom prst="rect">
            <a:avLst/>
          </a:prstGeom>
          <a:noFill/>
          <a:ln>
            <a:noFill/>
          </a:ln>
        </p:spPr>
        <p:txBody>
          <a:bodyPr anchorCtr="0" anchor="t" bIns="45700" lIns="91425" spcFirstLastPara="1" rIns="91425" wrap="square" tIns="45700">
            <a:noAutofit/>
          </a:bodyPr>
          <a:lstStyle>
            <a:lvl1pPr indent="-335280" lvl="0" marL="457200" algn="l">
              <a:spcBef>
                <a:spcPts val="560"/>
              </a:spcBef>
              <a:spcAft>
                <a:spcPts val="0"/>
              </a:spcAft>
              <a:buSzPts val="1680"/>
              <a:buChar char="■"/>
              <a:defRPr sz="2800"/>
            </a:lvl1pPr>
            <a:lvl2pPr indent="-312419" lvl="1" marL="914400" algn="l">
              <a:spcBef>
                <a:spcPts val="480"/>
              </a:spcBef>
              <a:spcAft>
                <a:spcPts val="0"/>
              </a:spcAft>
              <a:buSzPts val="1320"/>
              <a:buChar char="■"/>
              <a:defRPr sz="2400"/>
            </a:lvl2pPr>
            <a:lvl3pPr indent="-292100" lvl="2" marL="1371600" algn="l">
              <a:spcBef>
                <a:spcPts val="400"/>
              </a:spcBef>
              <a:spcAft>
                <a:spcPts val="0"/>
              </a:spcAft>
              <a:buSzPts val="1000"/>
              <a:buChar char="■"/>
              <a:defRPr sz="2000"/>
            </a:lvl3pPr>
            <a:lvl4pPr indent="-291464" lvl="3" marL="1828800" algn="l">
              <a:spcBef>
                <a:spcPts val="360"/>
              </a:spcBef>
              <a:spcAft>
                <a:spcPts val="0"/>
              </a:spcAft>
              <a:buSzPts val="990"/>
              <a:buChar char="■"/>
              <a:defRPr sz="1800"/>
            </a:lvl4pPr>
            <a:lvl5pPr indent="-285750" lvl="4" marL="2286000" algn="l">
              <a:spcBef>
                <a:spcPts val="360"/>
              </a:spcBef>
              <a:spcAft>
                <a:spcPts val="0"/>
              </a:spcAft>
              <a:buSzPts val="900"/>
              <a:buChar char="■"/>
              <a:defRPr sz="1800"/>
            </a:lvl5pPr>
            <a:lvl6pPr indent="-285750" lvl="5" marL="2743200" algn="l">
              <a:spcBef>
                <a:spcPts val="360"/>
              </a:spcBef>
              <a:spcAft>
                <a:spcPts val="0"/>
              </a:spcAft>
              <a:buSzPts val="900"/>
              <a:buChar char="■"/>
              <a:defRPr sz="1800"/>
            </a:lvl6pPr>
            <a:lvl7pPr indent="-285750" lvl="6" marL="3200400" algn="l">
              <a:spcBef>
                <a:spcPts val="360"/>
              </a:spcBef>
              <a:spcAft>
                <a:spcPts val="0"/>
              </a:spcAft>
              <a:buSzPts val="900"/>
              <a:buChar char="■"/>
              <a:defRPr sz="1800"/>
            </a:lvl7pPr>
            <a:lvl8pPr indent="-285750" lvl="7" marL="3657600" algn="l">
              <a:spcBef>
                <a:spcPts val="360"/>
              </a:spcBef>
              <a:spcAft>
                <a:spcPts val="0"/>
              </a:spcAft>
              <a:buSzPts val="900"/>
              <a:buChar char="■"/>
              <a:defRPr sz="1800"/>
            </a:lvl8pPr>
            <a:lvl9pPr indent="-285750" lvl="8" marL="4114800" algn="l">
              <a:spcBef>
                <a:spcPts val="360"/>
              </a:spcBef>
              <a:spcAft>
                <a:spcPts val="0"/>
              </a:spcAft>
              <a:buSzPts val="900"/>
              <a:buChar char="■"/>
              <a:defRPr sz="1800"/>
            </a:lvl9pPr>
          </a:lstStyle>
          <a:p/>
        </p:txBody>
      </p:sp>
      <p:sp>
        <p:nvSpPr>
          <p:cNvPr id="62" name="Google Shape;62;p60"/>
          <p:cNvSpPr txBox="1"/>
          <p:nvPr>
            <p:ph idx="2" type="body"/>
          </p:nvPr>
        </p:nvSpPr>
        <p:spPr>
          <a:xfrm>
            <a:off x="5145088" y="2017713"/>
            <a:ext cx="3810000" cy="4114800"/>
          </a:xfrm>
          <a:prstGeom prst="rect">
            <a:avLst/>
          </a:prstGeom>
          <a:noFill/>
          <a:ln>
            <a:noFill/>
          </a:ln>
        </p:spPr>
        <p:txBody>
          <a:bodyPr anchorCtr="0" anchor="t" bIns="45700" lIns="91425" spcFirstLastPara="1" rIns="91425" wrap="square" tIns="45700">
            <a:noAutofit/>
          </a:bodyPr>
          <a:lstStyle>
            <a:lvl1pPr indent="-335280" lvl="0" marL="457200" algn="l">
              <a:spcBef>
                <a:spcPts val="560"/>
              </a:spcBef>
              <a:spcAft>
                <a:spcPts val="0"/>
              </a:spcAft>
              <a:buSzPts val="1680"/>
              <a:buChar char="■"/>
              <a:defRPr sz="2800"/>
            </a:lvl1pPr>
            <a:lvl2pPr indent="-312419" lvl="1" marL="914400" algn="l">
              <a:spcBef>
                <a:spcPts val="480"/>
              </a:spcBef>
              <a:spcAft>
                <a:spcPts val="0"/>
              </a:spcAft>
              <a:buSzPts val="1320"/>
              <a:buChar char="■"/>
              <a:defRPr sz="2400"/>
            </a:lvl2pPr>
            <a:lvl3pPr indent="-292100" lvl="2" marL="1371600" algn="l">
              <a:spcBef>
                <a:spcPts val="400"/>
              </a:spcBef>
              <a:spcAft>
                <a:spcPts val="0"/>
              </a:spcAft>
              <a:buSzPts val="1000"/>
              <a:buChar char="■"/>
              <a:defRPr sz="2000"/>
            </a:lvl3pPr>
            <a:lvl4pPr indent="-291464" lvl="3" marL="1828800" algn="l">
              <a:spcBef>
                <a:spcPts val="360"/>
              </a:spcBef>
              <a:spcAft>
                <a:spcPts val="0"/>
              </a:spcAft>
              <a:buSzPts val="990"/>
              <a:buChar char="■"/>
              <a:defRPr sz="1800"/>
            </a:lvl4pPr>
            <a:lvl5pPr indent="-285750" lvl="4" marL="2286000" algn="l">
              <a:spcBef>
                <a:spcPts val="360"/>
              </a:spcBef>
              <a:spcAft>
                <a:spcPts val="0"/>
              </a:spcAft>
              <a:buSzPts val="900"/>
              <a:buChar char="■"/>
              <a:defRPr sz="1800"/>
            </a:lvl5pPr>
            <a:lvl6pPr indent="-285750" lvl="5" marL="2743200" algn="l">
              <a:spcBef>
                <a:spcPts val="360"/>
              </a:spcBef>
              <a:spcAft>
                <a:spcPts val="0"/>
              </a:spcAft>
              <a:buSzPts val="900"/>
              <a:buChar char="■"/>
              <a:defRPr sz="1800"/>
            </a:lvl6pPr>
            <a:lvl7pPr indent="-285750" lvl="6" marL="3200400" algn="l">
              <a:spcBef>
                <a:spcPts val="360"/>
              </a:spcBef>
              <a:spcAft>
                <a:spcPts val="0"/>
              </a:spcAft>
              <a:buSzPts val="900"/>
              <a:buChar char="■"/>
              <a:defRPr sz="1800"/>
            </a:lvl7pPr>
            <a:lvl8pPr indent="-285750" lvl="7" marL="3657600" algn="l">
              <a:spcBef>
                <a:spcPts val="360"/>
              </a:spcBef>
              <a:spcAft>
                <a:spcPts val="0"/>
              </a:spcAft>
              <a:buSzPts val="900"/>
              <a:buChar char="■"/>
              <a:defRPr sz="1800"/>
            </a:lvl8pPr>
            <a:lvl9pPr indent="-285750" lvl="8" marL="4114800" algn="l">
              <a:spcBef>
                <a:spcPts val="360"/>
              </a:spcBef>
              <a:spcAft>
                <a:spcPts val="0"/>
              </a:spcAft>
              <a:buSzPts val="900"/>
              <a:buChar char="■"/>
              <a:defRPr sz="1800"/>
            </a:lvl9pPr>
          </a:lstStyle>
          <a:p/>
        </p:txBody>
      </p:sp>
      <p:sp>
        <p:nvSpPr>
          <p:cNvPr id="63" name="Google Shape;63;p60"/>
          <p:cNvSpPr txBox="1"/>
          <p:nvPr>
            <p:ph idx="10" type="dt"/>
          </p:nvPr>
        </p:nvSpPr>
        <p:spPr>
          <a:xfrm>
            <a:off x="914400" y="6324600"/>
            <a:ext cx="19050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60"/>
          <p:cNvSpPr txBox="1"/>
          <p:nvPr>
            <p:ph idx="11" type="ftr"/>
          </p:nvPr>
        </p:nvSpPr>
        <p:spPr>
          <a:xfrm>
            <a:off x="3352800" y="63246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60"/>
          <p:cNvSpPr txBox="1"/>
          <p:nvPr>
            <p:ph idx="12" type="sldNum"/>
          </p:nvPr>
        </p:nvSpPr>
        <p:spPr>
          <a:xfrm>
            <a:off x="6781800" y="6324600"/>
            <a:ext cx="1905000" cy="45720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sz="1400">
                <a:solidFill>
                  <a:schemeClr val="dk1"/>
                </a:solidFill>
                <a:latin typeface="Tahoma"/>
                <a:ea typeface="Tahoma"/>
                <a:cs typeface="Tahoma"/>
                <a:sym typeface="Tahoma"/>
              </a:defRPr>
            </a:lvl1pPr>
            <a:lvl2pPr indent="0" lvl="1" marL="0" marR="0" algn="r">
              <a:spcBef>
                <a:spcPts val="0"/>
              </a:spcBef>
              <a:spcAft>
                <a:spcPts val="0"/>
              </a:spcAft>
              <a:buNone/>
              <a:defRPr sz="1400">
                <a:solidFill>
                  <a:schemeClr val="dk1"/>
                </a:solidFill>
                <a:latin typeface="Tahoma"/>
                <a:ea typeface="Tahoma"/>
                <a:cs typeface="Tahoma"/>
                <a:sym typeface="Tahoma"/>
              </a:defRPr>
            </a:lvl2pPr>
            <a:lvl3pPr indent="0" lvl="2" marL="0" marR="0" algn="r">
              <a:spcBef>
                <a:spcPts val="0"/>
              </a:spcBef>
              <a:spcAft>
                <a:spcPts val="0"/>
              </a:spcAft>
              <a:buNone/>
              <a:defRPr sz="1400">
                <a:solidFill>
                  <a:schemeClr val="dk1"/>
                </a:solidFill>
                <a:latin typeface="Tahoma"/>
                <a:ea typeface="Tahoma"/>
                <a:cs typeface="Tahoma"/>
                <a:sym typeface="Tahoma"/>
              </a:defRPr>
            </a:lvl3pPr>
            <a:lvl4pPr indent="0" lvl="3" marL="0" marR="0" algn="r">
              <a:spcBef>
                <a:spcPts val="0"/>
              </a:spcBef>
              <a:spcAft>
                <a:spcPts val="0"/>
              </a:spcAft>
              <a:buNone/>
              <a:defRPr sz="1400">
                <a:solidFill>
                  <a:schemeClr val="dk1"/>
                </a:solidFill>
                <a:latin typeface="Tahoma"/>
                <a:ea typeface="Tahoma"/>
                <a:cs typeface="Tahoma"/>
                <a:sym typeface="Tahoma"/>
              </a:defRPr>
            </a:lvl4pPr>
            <a:lvl5pPr indent="0" lvl="4" marL="0" marR="0" algn="r">
              <a:spcBef>
                <a:spcPts val="0"/>
              </a:spcBef>
              <a:spcAft>
                <a:spcPts val="0"/>
              </a:spcAft>
              <a:buNone/>
              <a:defRPr sz="1400">
                <a:solidFill>
                  <a:schemeClr val="dk1"/>
                </a:solidFill>
                <a:latin typeface="Tahoma"/>
                <a:ea typeface="Tahoma"/>
                <a:cs typeface="Tahoma"/>
                <a:sym typeface="Tahoma"/>
              </a:defRPr>
            </a:lvl5pPr>
            <a:lvl6pPr indent="0" lvl="5" marL="0" marR="0" algn="r">
              <a:spcBef>
                <a:spcPts val="0"/>
              </a:spcBef>
              <a:spcAft>
                <a:spcPts val="0"/>
              </a:spcAft>
              <a:buNone/>
              <a:defRPr sz="1400">
                <a:solidFill>
                  <a:schemeClr val="dk1"/>
                </a:solidFill>
                <a:latin typeface="Tahoma"/>
                <a:ea typeface="Tahoma"/>
                <a:cs typeface="Tahoma"/>
                <a:sym typeface="Tahoma"/>
              </a:defRPr>
            </a:lvl6pPr>
            <a:lvl7pPr indent="0" lvl="6" marL="0" marR="0" algn="r">
              <a:spcBef>
                <a:spcPts val="0"/>
              </a:spcBef>
              <a:spcAft>
                <a:spcPts val="0"/>
              </a:spcAft>
              <a:buNone/>
              <a:defRPr sz="1400">
                <a:solidFill>
                  <a:schemeClr val="dk1"/>
                </a:solidFill>
                <a:latin typeface="Tahoma"/>
                <a:ea typeface="Tahoma"/>
                <a:cs typeface="Tahoma"/>
                <a:sym typeface="Tahoma"/>
              </a:defRPr>
            </a:lvl7pPr>
            <a:lvl8pPr indent="0" lvl="7" marL="0" marR="0" algn="r">
              <a:spcBef>
                <a:spcPts val="0"/>
              </a:spcBef>
              <a:spcAft>
                <a:spcPts val="0"/>
              </a:spcAft>
              <a:buNone/>
              <a:defRPr sz="1400">
                <a:solidFill>
                  <a:schemeClr val="dk1"/>
                </a:solidFill>
                <a:latin typeface="Tahoma"/>
                <a:ea typeface="Tahoma"/>
                <a:cs typeface="Tahoma"/>
                <a:sym typeface="Tahoma"/>
              </a:defRPr>
            </a:lvl8pPr>
            <a:lvl9pPr indent="0" lvl="8" marL="0" marR="0" algn="r">
              <a:spcBef>
                <a:spcPts val="0"/>
              </a:spcBef>
              <a:spcAft>
                <a:spcPts val="0"/>
              </a:spcAft>
              <a:buNone/>
              <a:defRPr sz="1400">
                <a:solidFill>
                  <a:schemeClr val="dk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showMasterSp="0" type="twoTxTwoObj">
  <p:cSld name="TWO_OBJECTS_WITH_TEXT">
    <p:spTree>
      <p:nvGrpSpPr>
        <p:cNvPr id="66" name="Shape 66"/>
        <p:cNvGrpSpPr/>
        <p:nvPr/>
      </p:nvGrpSpPr>
      <p:grpSpPr>
        <a:xfrm>
          <a:off x="0" y="0"/>
          <a:ext cx="0" cy="0"/>
          <a:chOff x="0" y="0"/>
          <a:chExt cx="0" cy="0"/>
        </a:xfrm>
      </p:grpSpPr>
      <p:sp>
        <p:nvSpPr>
          <p:cNvPr id="67" name="Google Shape;67;p61"/>
          <p:cNvSpPr txBox="1"/>
          <p:nvPr>
            <p:ph type="title"/>
          </p:nvPr>
        </p:nvSpPr>
        <p:spPr>
          <a:xfrm>
            <a:off x="457200" y="274638"/>
            <a:ext cx="8229600"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6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440"/>
              <a:buNone/>
              <a:defRPr b="1" sz="2400"/>
            </a:lvl1pPr>
            <a:lvl2pPr indent="-228600" lvl="1" marL="914400" algn="l">
              <a:spcBef>
                <a:spcPts val="400"/>
              </a:spcBef>
              <a:spcAft>
                <a:spcPts val="0"/>
              </a:spcAft>
              <a:buSzPts val="1100"/>
              <a:buNone/>
              <a:defRPr b="1" sz="2000"/>
            </a:lvl2pPr>
            <a:lvl3pPr indent="-228600" lvl="2" marL="1371600" algn="l">
              <a:spcBef>
                <a:spcPts val="360"/>
              </a:spcBef>
              <a:spcAft>
                <a:spcPts val="0"/>
              </a:spcAft>
              <a:buSzPts val="900"/>
              <a:buNone/>
              <a:defRPr b="1" sz="1800"/>
            </a:lvl3pPr>
            <a:lvl4pPr indent="-228600" lvl="3" marL="1828800" algn="l">
              <a:spcBef>
                <a:spcPts val="320"/>
              </a:spcBef>
              <a:spcAft>
                <a:spcPts val="0"/>
              </a:spcAft>
              <a:buSzPts val="880"/>
              <a:buNone/>
              <a:defRPr b="1" sz="1600"/>
            </a:lvl4pPr>
            <a:lvl5pPr indent="-228600" lvl="4" marL="2286000" algn="l">
              <a:spcBef>
                <a:spcPts val="320"/>
              </a:spcBef>
              <a:spcAft>
                <a:spcPts val="0"/>
              </a:spcAft>
              <a:buSzPts val="800"/>
              <a:buNone/>
              <a:defRPr b="1" sz="1600"/>
            </a:lvl5pPr>
            <a:lvl6pPr indent="-228600" lvl="5" marL="2743200" algn="l">
              <a:spcBef>
                <a:spcPts val="320"/>
              </a:spcBef>
              <a:spcAft>
                <a:spcPts val="0"/>
              </a:spcAft>
              <a:buSzPts val="800"/>
              <a:buNone/>
              <a:defRPr b="1" sz="1600"/>
            </a:lvl6pPr>
            <a:lvl7pPr indent="-228600" lvl="6" marL="3200400" algn="l">
              <a:spcBef>
                <a:spcPts val="320"/>
              </a:spcBef>
              <a:spcAft>
                <a:spcPts val="0"/>
              </a:spcAft>
              <a:buSzPts val="800"/>
              <a:buNone/>
              <a:defRPr b="1" sz="1600"/>
            </a:lvl7pPr>
            <a:lvl8pPr indent="-228600" lvl="7" marL="3657600" algn="l">
              <a:spcBef>
                <a:spcPts val="320"/>
              </a:spcBef>
              <a:spcAft>
                <a:spcPts val="0"/>
              </a:spcAft>
              <a:buSzPts val="800"/>
              <a:buNone/>
              <a:defRPr b="1" sz="1600"/>
            </a:lvl8pPr>
            <a:lvl9pPr indent="-228600" lvl="8" marL="4114800" algn="l">
              <a:spcBef>
                <a:spcPts val="320"/>
              </a:spcBef>
              <a:spcAft>
                <a:spcPts val="0"/>
              </a:spcAft>
              <a:buSzPts val="800"/>
              <a:buNone/>
              <a:defRPr b="1" sz="1600"/>
            </a:lvl9pPr>
          </a:lstStyle>
          <a:p/>
        </p:txBody>
      </p:sp>
      <p:sp>
        <p:nvSpPr>
          <p:cNvPr id="69" name="Google Shape;69;p6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20040" lvl="0" marL="457200" algn="l">
              <a:spcBef>
                <a:spcPts val="480"/>
              </a:spcBef>
              <a:spcAft>
                <a:spcPts val="0"/>
              </a:spcAft>
              <a:buSzPts val="1440"/>
              <a:buChar char="■"/>
              <a:defRPr sz="2400"/>
            </a:lvl1pPr>
            <a:lvl2pPr indent="-298450" lvl="1" marL="914400" algn="l">
              <a:spcBef>
                <a:spcPts val="400"/>
              </a:spcBef>
              <a:spcAft>
                <a:spcPts val="0"/>
              </a:spcAft>
              <a:buSzPts val="1100"/>
              <a:buChar char="■"/>
              <a:defRPr sz="2000"/>
            </a:lvl2pPr>
            <a:lvl3pPr indent="-285750" lvl="2" marL="1371600" algn="l">
              <a:spcBef>
                <a:spcPts val="360"/>
              </a:spcBef>
              <a:spcAft>
                <a:spcPts val="0"/>
              </a:spcAft>
              <a:buSzPts val="900"/>
              <a:buChar char="■"/>
              <a:defRPr sz="1800"/>
            </a:lvl3pPr>
            <a:lvl4pPr indent="-284480" lvl="3" marL="1828800" algn="l">
              <a:spcBef>
                <a:spcPts val="320"/>
              </a:spcBef>
              <a:spcAft>
                <a:spcPts val="0"/>
              </a:spcAft>
              <a:buSzPts val="880"/>
              <a:buChar char="■"/>
              <a:defRPr sz="1600"/>
            </a:lvl4pPr>
            <a:lvl5pPr indent="-279400" lvl="4" marL="2286000" algn="l">
              <a:spcBef>
                <a:spcPts val="320"/>
              </a:spcBef>
              <a:spcAft>
                <a:spcPts val="0"/>
              </a:spcAft>
              <a:buSzPts val="800"/>
              <a:buChar char="■"/>
              <a:defRPr sz="1600"/>
            </a:lvl5pPr>
            <a:lvl6pPr indent="-279400" lvl="5" marL="2743200" algn="l">
              <a:spcBef>
                <a:spcPts val="320"/>
              </a:spcBef>
              <a:spcAft>
                <a:spcPts val="0"/>
              </a:spcAft>
              <a:buSzPts val="800"/>
              <a:buChar char="■"/>
              <a:defRPr sz="1600"/>
            </a:lvl6pPr>
            <a:lvl7pPr indent="-279400" lvl="6" marL="3200400" algn="l">
              <a:spcBef>
                <a:spcPts val="320"/>
              </a:spcBef>
              <a:spcAft>
                <a:spcPts val="0"/>
              </a:spcAft>
              <a:buSzPts val="800"/>
              <a:buChar char="■"/>
              <a:defRPr sz="1600"/>
            </a:lvl7pPr>
            <a:lvl8pPr indent="-279400" lvl="7" marL="3657600" algn="l">
              <a:spcBef>
                <a:spcPts val="320"/>
              </a:spcBef>
              <a:spcAft>
                <a:spcPts val="0"/>
              </a:spcAft>
              <a:buSzPts val="800"/>
              <a:buChar char="■"/>
              <a:defRPr sz="1600"/>
            </a:lvl8pPr>
            <a:lvl9pPr indent="-279400" lvl="8" marL="4114800" algn="l">
              <a:spcBef>
                <a:spcPts val="320"/>
              </a:spcBef>
              <a:spcAft>
                <a:spcPts val="0"/>
              </a:spcAft>
              <a:buSzPts val="800"/>
              <a:buChar char="■"/>
              <a:defRPr sz="1600"/>
            </a:lvl9pPr>
          </a:lstStyle>
          <a:p/>
        </p:txBody>
      </p:sp>
      <p:sp>
        <p:nvSpPr>
          <p:cNvPr id="70" name="Google Shape;70;p6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440"/>
              <a:buNone/>
              <a:defRPr b="1" sz="2400"/>
            </a:lvl1pPr>
            <a:lvl2pPr indent="-228600" lvl="1" marL="914400" algn="l">
              <a:spcBef>
                <a:spcPts val="400"/>
              </a:spcBef>
              <a:spcAft>
                <a:spcPts val="0"/>
              </a:spcAft>
              <a:buSzPts val="1100"/>
              <a:buNone/>
              <a:defRPr b="1" sz="2000"/>
            </a:lvl2pPr>
            <a:lvl3pPr indent="-228600" lvl="2" marL="1371600" algn="l">
              <a:spcBef>
                <a:spcPts val="360"/>
              </a:spcBef>
              <a:spcAft>
                <a:spcPts val="0"/>
              </a:spcAft>
              <a:buSzPts val="900"/>
              <a:buNone/>
              <a:defRPr b="1" sz="1800"/>
            </a:lvl3pPr>
            <a:lvl4pPr indent="-228600" lvl="3" marL="1828800" algn="l">
              <a:spcBef>
                <a:spcPts val="320"/>
              </a:spcBef>
              <a:spcAft>
                <a:spcPts val="0"/>
              </a:spcAft>
              <a:buSzPts val="880"/>
              <a:buNone/>
              <a:defRPr b="1" sz="1600"/>
            </a:lvl4pPr>
            <a:lvl5pPr indent="-228600" lvl="4" marL="2286000" algn="l">
              <a:spcBef>
                <a:spcPts val="320"/>
              </a:spcBef>
              <a:spcAft>
                <a:spcPts val="0"/>
              </a:spcAft>
              <a:buSzPts val="800"/>
              <a:buNone/>
              <a:defRPr b="1" sz="1600"/>
            </a:lvl5pPr>
            <a:lvl6pPr indent="-228600" lvl="5" marL="2743200" algn="l">
              <a:spcBef>
                <a:spcPts val="320"/>
              </a:spcBef>
              <a:spcAft>
                <a:spcPts val="0"/>
              </a:spcAft>
              <a:buSzPts val="800"/>
              <a:buNone/>
              <a:defRPr b="1" sz="1600"/>
            </a:lvl6pPr>
            <a:lvl7pPr indent="-228600" lvl="6" marL="3200400" algn="l">
              <a:spcBef>
                <a:spcPts val="320"/>
              </a:spcBef>
              <a:spcAft>
                <a:spcPts val="0"/>
              </a:spcAft>
              <a:buSzPts val="800"/>
              <a:buNone/>
              <a:defRPr b="1" sz="1600"/>
            </a:lvl7pPr>
            <a:lvl8pPr indent="-228600" lvl="7" marL="3657600" algn="l">
              <a:spcBef>
                <a:spcPts val="320"/>
              </a:spcBef>
              <a:spcAft>
                <a:spcPts val="0"/>
              </a:spcAft>
              <a:buSzPts val="800"/>
              <a:buNone/>
              <a:defRPr b="1" sz="1600"/>
            </a:lvl8pPr>
            <a:lvl9pPr indent="-228600" lvl="8" marL="4114800" algn="l">
              <a:spcBef>
                <a:spcPts val="320"/>
              </a:spcBef>
              <a:spcAft>
                <a:spcPts val="0"/>
              </a:spcAft>
              <a:buSzPts val="800"/>
              <a:buNone/>
              <a:defRPr b="1" sz="1600"/>
            </a:lvl9pPr>
          </a:lstStyle>
          <a:p/>
        </p:txBody>
      </p:sp>
      <p:sp>
        <p:nvSpPr>
          <p:cNvPr id="71" name="Google Shape;71;p6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20040" lvl="0" marL="457200" algn="l">
              <a:spcBef>
                <a:spcPts val="480"/>
              </a:spcBef>
              <a:spcAft>
                <a:spcPts val="0"/>
              </a:spcAft>
              <a:buSzPts val="1440"/>
              <a:buChar char="■"/>
              <a:defRPr sz="2400"/>
            </a:lvl1pPr>
            <a:lvl2pPr indent="-298450" lvl="1" marL="914400" algn="l">
              <a:spcBef>
                <a:spcPts val="400"/>
              </a:spcBef>
              <a:spcAft>
                <a:spcPts val="0"/>
              </a:spcAft>
              <a:buSzPts val="1100"/>
              <a:buChar char="■"/>
              <a:defRPr sz="2000"/>
            </a:lvl2pPr>
            <a:lvl3pPr indent="-285750" lvl="2" marL="1371600" algn="l">
              <a:spcBef>
                <a:spcPts val="360"/>
              </a:spcBef>
              <a:spcAft>
                <a:spcPts val="0"/>
              </a:spcAft>
              <a:buSzPts val="900"/>
              <a:buChar char="■"/>
              <a:defRPr sz="1800"/>
            </a:lvl3pPr>
            <a:lvl4pPr indent="-284480" lvl="3" marL="1828800" algn="l">
              <a:spcBef>
                <a:spcPts val="320"/>
              </a:spcBef>
              <a:spcAft>
                <a:spcPts val="0"/>
              </a:spcAft>
              <a:buSzPts val="880"/>
              <a:buChar char="■"/>
              <a:defRPr sz="1600"/>
            </a:lvl4pPr>
            <a:lvl5pPr indent="-279400" lvl="4" marL="2286000" algn="l">
              <a:spcBef>
                <a:spcPts val="320"/>
              </a:spcBef>
              <a:spcAft>
                <a:spcPts val="0"/>
              </a:spcAft>
              <a:buSzPts val="800"/>
              <a:buChar char="■"/>
              <a:defRPr sz="1600"/>
            </a:lvl5pPr>
            <a:lvl6pPr indent="-279400" lvl="5" marL="2743200" algn="l">
              <a:spcBef>
                <a:spcPts val="320"/>
              </a:spcBef>
              <a:spcAft>
                <a:spcPts val="0"/>
              </a:spcAft>
              <a:buSzPts val="800"/>
              <a:buChar char="■"/>
              <a:defRPr sz="1600"/>
            </a:lvl6pPr>
            <a:lvl7pPr indent="-279400" lvl="6" marL="3200400" algn="l">
              <a:spcBef>
                <a:spcPts val="320"/>
              </a:spcBef>
              <a:spcAft>
                <a:spcPts val="0"/>
              </a:spcAft>
              <a:buSzPts val="800"/>
              <a:buChar char="■"/>
              <a:defRPr sz="1600"/>
            </a:lvl7pPr>
            <a:lvl8pPr indent="-279400" lvl="7" marL="3657600" algn="l">
              <a:spcBef>
                <a:spcPts val="320"/>
              </a:spcBef>
              <a:spcAft>
                <a:spcPts val="0"/>
              </a:spcAft>
              <a:buSzPts val="800"/>
              <a:buChar char="■"/>
              <a:defRPr sz="1600"/>
            </a:lvl8pPr>
            <a:lvl9pPr indent="-279400" lvl="8" marL="4114800" algn="l">
              <a:spcBef>
                <a:spcPts val="320"/>
              </a:spcBef>
              <a:spcAft>
                <a:spcPts val="0"/>
              </a:spcAft>
              <a:buSzPts val="800"/>
              <a:buChar char="■"/>
              <a:defRPr sz="1600"/>
            </a:lvl9pPr>
          </a:lstStyle>
          <a:p/>
        </p:txBody>
      </p:sp>
      <p:sp>
        <p:nvSpPr>
          <p:cNvPr id="72" name="Google Shape;72;p61"/>
          <p:cNvSpPr txBox="1"/>
          <p:nvPr>
            <p:ph idx="10" type="dt"/>
          </p:nvPr>
        </p:nvSpPr>
        <p:spPr>
          <a:xfrm>
            <a:off x="914400" y="6324600"/>
            <a:ext cx="19050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61"/>
          <p:cNvSpPr txBox="1"/>
          <p:nvPr>
            <p:ph idx="11" type="ftr"/>
          </p:nvPr>
        </p:nvSpPr>
        <p:spPr>
          <a:xfrm>
            <a:off x="3352800" y="63246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61"/>
          <p:cNvSpPr txBox="1"/>
          <p:nvPr>
            <p:ph idx="12" type="sldNum"/>
          </p:nvPr>
        </p:nvSpPr>
        <p:spPr>
          <a:xfrm>
            <a:off x="6781800" y="6324600"/>
            <a:ext cx="1905000" cy="45720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sz="1400">
                <a:solidFill>
                  <a:schemeClr val="dk1"/>
                </a:solidFill>
                <a:latin typeface="Tahoma"/>
                <a:ea typeface="Tahoma"/>
                <a:cs typeface="Tahoma"/>
                <a:sym typeface="Tahoma"/>
              </a:defRPr>
            </a:lvl1pPr>
            <a:lvl2pPr indent="0" lvl="1" marL="0" marR="0" algn="r">
              <a:spcBef>
                <a:spcPts val="0"/>
              </a:spcBef>
              <a:spcAft>
                <a:spcPts val="0"/>
              </a:spcAft>
              <a:buNone/>
              <a:defRPr sz="1400">
                <a:solidFill>
                  <a:schemeClr val="dk1"/>
                </a:solidFill>
                <a:latin typeface="Tahoma"/>
                <a:ea typeface="Tahoma"/>
                <a:cs typeface="Tahoma"/>
                <a:sym typeface="Tahoma"/>
              </a:defRPr>
            </a:lvl2pPr>
            <a:lvl3pPr indent="0" lvl="2" marL="0" marR="0" algn="r">
              <a:spcBef>
                <a:spcPts val="0"/>
              </a:spcBef>
              <a:spcAft>
                <a:spcPts val="0"/>
              </a:spcAft>
              <a:buNone/>
              <a:defRPr sz="1400">
                <a:solidFill>
                  <a:schemeClr val="dk1"/>
                </a:solidFill>
                <a:latin typeface="Tahoma"/>
                <a:ea typeface="Tahoma"/>
                <a:cs typeface="Tahoma"/>
                <a:sym typeface="Tahoma"/>
              </a:defRPr>
            </a:lvl3pPr>
            <a:lvl4pPr indent="0" lvl="3" marL="0" marR="0" algn="r">
              <a:spcBef>
                <a:spcPts val="0"/>
              </a:spcBef>
              <a:spcAft>
                <a:spcPts val="0"/>
              </a:spcAft>
              <a:buNone/>
              <a:defRPr sz="1400">
                <a:solidFill>
                  <a:schemeClr val="dk1"/>
                </a:solidFill>
                <a:latin typeface="Tahoma"/>
                <a:ea typeface="Tahoma"/>
                <a:cs typeface="Tahoma"/>
                <a:sym typeface="Tahoma"/>
              </a:defRPr>
            </a:lvl4pPr>
            <a:lvl5pPr indent="0" lvl="4" marL="0" marR="0" algn="r">
              <a:spcBef>
                <a:spcPts val="0"/>
              </a:spcBef>
              <a:spcAft>
                <a:spcPts val="0"/>
              </a:spcAft>
              <a:buNone/>
              <a:defRPr sz="1400">
                <a:solidFill>
                  <a:schemeClr val="dk1"/>
                </a:solidFill>
                <a:latin typeface="Tahoma"/>
                <a:ea typeface="Tahoma"/>
                <a:cs typeface="Tahoma"/>
                <a:sym typeface="Tahoma"/>
              </a:defRPr>
            </a:lvl5pPr>
            <a:lvl6pPr indent="0" lvl="5" marL="0" marR="0" algn="r">
              <a:spcBef>
                <a:spcPts val="0"/>
              </a:spcBef>
              <a:spcAft>
                <a:spcPts val="0"/>
              </a:spcAft>
              <a:buNone/>
              <a:defRPr sz="1400">
                <a:solidFill>
                  <a:schemeClr val="dk1"/>
                </a:solidFill>
                <a:latin typeface="Tahoma"/>
                <a:ea typeface="Tahoma"/>
                <a:cs typeface="Tahoma"/>
                <a:sym typeface="Tahoma"/>
              </a:defRPr>
            </a:lvl6pPr>
            <a:lvl7pPr indent="0" lvl="6" marL="0" marR="0" algn="r">
              <a:spcBef>
                <a:spcPts val="0"/>
              </a:spcBef>
              <a:spcAft>
                <a:spcPts val="0"/>
              </a:spcAft>
              <a:buNone/>
              <a:defRPr sz="1400">
                <a:solidFill>
                  <a:schemeClr val="dk1"/>
                </a:solidFill>
                <a:latin typeface="Tahoma"/>
                <a:ea typeface="Tahoma"/>
                <a:cs typeface="Tahoma"/>
                <a:sym typeface="Tahoma"/>
              </a:defRPr>
            </a:lvl7pPr>
            <a:lvl8pPr indent="0" lvl="7" marL="0" marR="0" algn="r">
              <a:spcBef>
                <a:spcPts val="0"/>
              </a:spcBef>
              <a:spcAft>
                <a:spcPts val="0"/>
              </a:spcAft>
              <a:buNone/>
              <a:defRPr sz="1400">
                <a:solidFill>
                  <a:schemeClr val="dk1"/>
                </a:solidFill>
                <a:latin typeface="Tahoma"/>
                <a:ea typeface="Tahoma"/>
                <a:cs typeface="Tahoma"/>
                <a:sym typeface="Tahoma"/>
              </a:defRPr>
            </a:lvl8pPr>
            <a:lvl9pPr indent="0" lvl="8" marL="0" marR="0" algn="r">
              <a:spcBef>
                <a:spcPts val="0"/>
              </a:spcBef>
              <a:spcAft>
                <a:spcPts val="0"/>
              </a:spcAft>
              <a:buNone/>
              <a:defRPr sz="1400">
                <a:solidFill>
                  <a:schemeClr val="dk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75" name="Shape 75"/>
        <p:cNvGrpSpPr/>
        <p:nvPr/>
      </p:nvGrpSpPr>
      <p:grpSpPr>
        <a:xfrm>
          <a:off x="0" y="0"/>
          <a:ext cx="0" cy="0"/>
          <a:chOff x="0" y="0"/>
          <a:chExt cx="0" cy="0"/>
        </a:xfrm>
      </p:grpSpPr>
      <p:sp>
        <p:nvSpPr>
          <p:cNvPr id="76" name="Google Shape;76;p6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6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50520" lvl="0" marL="457200" algn="l">
              <a:spcBef>
                <a:spcPts val="640"/>
              </a:spcBef>
              <a:spcAft>
                <a:spcPts val="0"/>
              </a:spcAft>
              <a:buSzPts val="1920"/>
              <a:buChar char="■"/>
              <a:defRPr sz="3200"/>
            </a:lvl1pPr>
            <a:lvl2pPr indent="-326390" lvl="1" marL="914400" algn="l">
              <a:spcBef>
                <a:spcPts val="560"/>
              </a:spcBef>
              <a:spcAft>
                <a:spcPts val="0"/>
              </a:spcAft>
              <a:buSzPts val="1540"/>
              <a:buChar char="■"/>
              <a:defRPr sz="2800"/>
            </a:lvl2pPr>
            <a:lvl3pPr indent="-304800" lvl="2" marL="1371600" algn="l">
              <a:spcBef>
                <a:spcPts val="480"/>
              </a:spcBef>
              <a:spcAft>
                <a:spcPts val="0"/>
              </a:spcAft>
              <a:buSzPts val="1200"/>
              <a:buChar char="■"/>
              <a:defRPr sz="2400"/>
            </a:lvl3pPr>
            <a:lvl4pPr indent="-298450" lvl="3" marL="1828800" algn="l">
              <a:spcBef>
                <a:spcPts val="400"/>
              </a:spcBef>
              <a:spcAft>
                <a:spcPts val="0"/>
              </a:spcAft>
              <a:buSzPts val="1100"/>
              <a:buChar char="■"/>
              <a:defRPr sz="2000"/>
            </a:lvl4pPr>
            <a:lvl5pPr indent="-292100" lvl="4" marL="2286000" algn="l">
              <a:spcBef>
                <a:spcPts val="400"/>
              </a:spcBef>
              <a:spcAft>
                <a:spcPts val="0"/>
              </a:spcAft>
              <a:buSzPts val="1000"/>
              <a:buChar char="■"/>
              <a:defRPr sz="2000"/>
            </a:lvl5pPr>
            <a:lvl6pPr indent="-292100" lvl="5" marL="2743200" algn="l">
              <a:spcBef>
                <a:spcPts val="400"/>
              </a:spcBef>
              <a:spcAft>
                <a:spcPts val="0"/>
              </a:spcAft>
              <a:buSzPts val="1000"/>
              <a:buChar char="■"/>
              <a:defRPr sz="2000"/>
            </a:lvl6pPr>
            <a:lvl7pPr indent="-292100" lvl="6" marL="3200400" algn="l">
              <a:spcBef>
                <a:spcPts val="400"/>
              </a:spcBef>
              <a:spcAft>
                <a:spcPts val="0"/>
              </a:spcAft>
              <a:buSzPts val="1000"/>
              <a:buChar char="■"/>
              <a:defRPr sz="2000"/>
            </a:lvl7pPr>
            <a:lvl8pPr indent="-292100" lvl="7" marL="3657600" algn="l">
              <a:spcBef>
                <a:spcPts val="400"/>
              </a:spcBef>
              <a:spcAft>
                <a:spcPts val="0"/>
              </a:spcAft>
              <a:buSzPts val="1000"/>
              <a:buChar char="■"/>
              <a:defRPr sz="2000"/>
            </a:lvl8pPr>
            <a:lvl9pPr indent="-292100" lvl="8" marL="4114800" algn="l">
              <a:spcBef>
                <a:spcPts val="400"/>
              </a:spcBef>
              <a:spcAft>
                <a:spcPts val="0"/>
              </a:spcAft>
              <a:buSzPts val="1000"/>
              <a:buChar char="■"/>
              <a:defRPr sz="2000"/>
            </a:lvl9pPr>
          </a:lstStyle>
          <a:p/>
        </p:txBody>
      </p:sp>
      <p:sp>
        <p:nvSpPr>
          <p:cNvPr id="78" name="Google Shape;78;p6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840"/>
              <a:buNone/>
              <a:defRPr sz="1400"/>
            </a:lvl1pPr>
            <a:lvl2pPr indent="-228600" lvl="1" marL="914400" algn="l">
              <a:spcBef>
                <a:spcPts val="240"/>
              </a:spcBef>
              <a:spcAft>
                <a:spcPts val="0"/>
              </a:spcAft>
              <a:buSzPts val="660"/>
              <a:buNone/>
              <a:defRPr sz="1200"/>
            </a:lvl2pPr>
            <a:lvl3pPr indent="-228600" lvl="2" marL="1371600" algn="l">
              <a:spcBef>
                <a:spcPts val="200"/>
              </a:spcBef>
              <a:spcAft>
                <a:spcPts val="0"/>
              </a:spcAft>
              <a:buSzPts val="500"/>
              <a:buNone/>
              <a:defRPr sz="1000"/>
            </a:lvl3pPr>
            <a:lvl4pPr indent="-228600" lvl="3" marL="1828800" algn="l">
              <a:spcBef>
                <a:spcPts val="180"/>
              </a:spcBef>
              <a:spcAft>
                <a:spcPts val="0"/>
              </a:spcAft>
              <a:buSzPts val="495"/>
              <a:buNone/>
              <a:defRPr sz="900"/>
            </a:lvl4pPr>
            <a:lvl5pPr indent="-228600" lvl="4" marL="2286000" algn="l">
              <a:spcBef>
                <a:spcPts val="180"/>
              </a:spcBef>
              <a:spcAft>
                <a:spcPts val="0"/>
              </a:spcAft>
              <a:buSzPts val="450"/>
              <a:buNone/>
              <a:defRPr sz="900"/>
            </a:lvl5pPr>
            <a:lvl6pPr indent="-228600" lvl="5" marL="2743200" algn="l">
              <a:spcBef>
                <a:spcPts val="180"/>
              </a:spcBef>
              <a:spcAft>
                <a:spcPts val="0"/>
              </a:spcAft>
              <a:buSzPts val="450"/>
              <a:buNone/>
              <a:defRPr sz="900"/>
            </a:lvl6pPr>
            <a:lvl7pPr indent="-228600" lvl="6" marL="3200400" algn="l">
              <a:spcBef>
                <a:spcPts val="180"/>
              </a:spcBef>
              <a:spcAft>
                <a:spcPts val="0"/>
              </a:spcAft>
              <a:buSzPts val="450"/>
              <a:buNone/>
              <a:defRPr sz="900"/>
            </a:lvl7pPr>
            <a:lvl8pPr indent="-228600" lvl="7" marL="3657600" algn="l">
              <a:spcBef>
                <a:spcPts val="180"/>
              </a:spcBef>
              <a:spcAft>
                <a:spcPts val="0"/>
              </a:spcAft>
              <a:buSzPts val="450"/>
              <a:buNone/>
              <a:defRPr sz="900"/>
            </a:lvl8pPr>
            <a:lvl9pPr indent="-228600" lvl="8" marL="4114800" algn="l">
              <a:spcBef>
                <a:spcPts val="180"/>
              </a:spcBef>
              <a:spcAft>
                <a:spcPts val="0"/>
              </a:spcAft>
              <a:buSzPts val="450"/>
              <a:buNone/>
              <a:defRPr sz="900"/>
            </a:lvl9pPr>
          </a:lstStyle>
          <a:p/>
        </p:txBody>
      </p:sp>
      <p:sp>
        <p:nvSpPr>
          <p:cNvPr id="79" name="Google Shape;79;p62"/>
          <p:cNvSpPr txBox="1"/>
          <p:nvPr>
            <p:ph idx="10" type="dt"/>
          </p:nvPr>
        </p:nvSpPr>
        <p:spPr>
          <a:xfrm>
            <a:off x="914400" y="6324600"/>
            <a:ext cx="19050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62"/>
          <p:cNvSpPr txBox="1"/>
          <p:nvPr>
            <p:ph idx="11" type="ftr"/>
          </p:nvPr>
        </p:nvSpPr>
        <p:spPr>
          <a:xfrm>
            <a:off x="3352800" y="63246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62"/>
          <p:cNvSpPr txBox="1"/>
          <p:nvPr>
            <p:ph idx="12" type="sldNum"/>
          </p:nvPr>
        </p:nvSpPr>
        <p:spPr>
          <a:xfrm>
            <a:off x="6781800" y="6324600"/>
            <a:ext cx="1905000" cy="45720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sz="1400">
                <a:solidFill>
                  <a:schemeClr val="dk1"/>
                </a:solidFill>
                <a:latin typeface="Tahoma"/>
                <a:ea typeface="Tahoma"/>
                <a:cs typeface="Tahoma"/>
                <a:sym typeface="Tahoma"/>
              </a:defRPr>
            </a:lvl1pPr>
            <a:lvl2pPr indent="0" lvl="1" marL="0" marR="0" algn="r">
              <a:spcBef>
                <a:spcPts val="0"/>
              </a:spcBef>
              <a:spcAft>
                <a:spcPts val="0"/>
              </a:spcAft>
              <a:buNone/>
              <a:defRPr sz="1400">
                <a:solidFill>
                  <a:schemeClr val="dk1"/>
                </a:solidFill>
                <a:latin typeface="Tahoma"/>
                <a:ea typeface="Tahoma"/>
                <a:cs typeface="Tahoma"/>
                <a:sym typeface="Tahoma"/>
              </a:defRPr>
            </a:lvl2pPr>
            <a:lvl3pPr indent="0" lvl="2" marL="0" marR="0" algn="r">
              <a:spcBef>
                <a:spcPts val="0"/>
              </a:spcBef>
              <a:spcAft>
                <a:spcPts val="0"/>
              </a:spcAft>
              <a:buNone/>
              <a:defRPr sz="1400">
                <a:solidFill>
                  <a:schemeClr val="dk1"/>
                </a:solidFill>
                <a:latin typeface="Tahoma"/>
                <a:ea typeface="Tahoma"/>
                <a:cs typeface="Tahoma"/>
                <a:sym typeface="Tahoma"/>
              </a:defRPr>
            </a:lvl3pPr>
            <a:lvl4pPr indent="0" lvl="3" marL="0" marR="0" algn="r">
              <a:spcBef>
                <a:spcPts val="0"/>
              </a:spcBef>
              <a:spcAft>
                <a:spcPts val="0"/>
              </a:spcAft>
              <a:buNone/>
              <a:defRPr sz="1400">
                <a:solidFill>
                  <a:schemeClr val="dk1"/>
                </a:solidFill>
                <a:latin typeface="Tahoma"/>
                <a:ea typeface="Tahoma"/>
                <a:cs typeface="Tahoma"/>
                <a:sym typeface="Tahoma"/>
              </a:defRPr>
            </a:lvl4pPr>
            <a:lvl5pPr indent="0" lvl="4" marL="0" marR="0" algn="r">
              <a:spcBef>
                <a:spcPts val="0"/>
              </a:spcBef>
              <a:spcAft>
                <a:spcPts val="0"/>
              </a:spcAft>
              <a:buNone/>
              <a:defRPr sz="1400">
                <a:solidFill>
                  <a:schemeClr val="dk1"/>
                </a:solidFill>
                <a:latin typeface="Tahoma"/>
                <a:ea typeface="Tahoma"/>
                <a:cs typeface="Tahoma"/>
                <a:sym typeface="Tahoma"/>
              </a:defRPr>
            </a:lvl5pPr>
            <a:lvl6pPr indent="0" lvl="5" marL="0" marR="0" algn="r">
              <a:spcBef>
                <a:spcPts val="0"/>
              </a:spcBef>
              <a:spcAft>
                <a:spcPts val="0"/>
              </a:spcAft>
              <a:buNone/>
              <a:defRPr sz="1400">
                <a:solidFill>
                  <a:schemeClr val="dk1"/>
                </a:solidFill>
                <a:latin typeface="Tahoma"/>
                <a:ea typeface="Tahoma"/>
                <a:cs typeface="Tahoma"/>
                <a:sym typeface="Tahoma"/>
              </a:defRPr>
            </a:lvl6pPr>
            <a:lvl7pPr indent="0" lvl="6" marL="0" marR="0" algn="r">
              <a:spcBef>
                <a:spcPts val="0"/>
              </a:spcBef>
              <a:spcAft>
                <a:spcPts val="0"/>
              </a:spcAft>
              <a:buNone/>
              <a:defRPr sz="1400">
                <a:solidFill>
                  <a:schemeClr val="dk1"/>
                </a:solidFill>
                <a:latin typeface="Tahoma"/>
                <a:ea typeface="Tahoma"/>
                <a:cs typeface="Tahoma"/>
                <a:sym typeface="Tahoma"/>
              </a:defRPr>
            </a:lvl7pPr>
            <a:lvl8pPr indent="0" lvl="7" marL="0" marR="0" algn="r">
              <a:spcBef>
                <a:spcPts val="0"/>
              </a:spcBef>
              <a:spcAft>
                <a:spcPts val="0"/>
              </a:spcAft>
              <a:buNone/>
              <a:defRPr sz="1400">
                <a:solidFill>
                  <a:schemeClr val="dk1"/>
                </a:solidFill>
                <a:latin typeface="Tahoma"/>
                <a:ea typeface="Tahoma"/>
                <a:cs typeface="Tahoma"/>
                <a:sym typeface="Tahoma"/>
              </a:defRPr>
            </a:lvl8pPr>
            <a:lvl9pPr indent="0" lvl="8" marL="0" marR="0" algn="r">
              <a:spcBef>
                <a:spcPts val="0"/>
              </a:spcBef>
              <a:spcAft>
                <a:spcPts val="0"/>
              </a:spcAft>
              <a:buNone/>
              <a:defRPr sz="1400">
                <a:solidFill>
                  <a:schemeClr val="dk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82" name="Shape 82"/>
        <p:cNvGrpSpPr/>
        <p:nvPr/>
      </p:nvGrpSpPr>
      <p:grpSpPr>
        <a:xfrm>
          <a:off x="0" y="0"/>
          <a:ext cx="0" cy="0"/>
          <a:chOff x="0" y="0"/>
          <a:chExt cx="0" cy="0"/>
        </a:xfrm>
      </p:grpSpPr>
      <p:sp>
        <p:nvSpPr>
          <p:cNvPr id="83" name="Google Shape;83;p6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63"/>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folHlink"/>
              </a:buClr>
              <a:buSzPts val="1920"/>
              <a:buFont typeface="Noto Sans Symbols"/>
              <a:buNone/>
              <a:defRPr b="0" i="0" sz="3200" u="none" cap="none" strike="noStrike">
                <a:solidFill>
                  <a:schemeClr val="dk1"/>
                </a:solidFill>
                <a:latin typeface="Tahoma"/>
                <a:ea typeface="Tahoma"/>
                <a:cs typeface="Tahoma"/>
                <a:sym typeface="Tahoma"/>
              </a:defRPr>
            </a:lvl1pPr>
            <a:lvl2pPr lvl="1" marR="0" rtl="0" algn="l">
              <a:spcBef>
                <a:spcPts val="560"/>
              </a:spcBef>
              <a:spcAft>
                <a:spcPts val="0"/>
              </a:spcAft>
              <a:buClr>
                <a:schemeClr val="hlink"/>
              </a:buClr>
              <a:buSzPts val="1540"/>
              <a:buFont typeface="Noto Sans Symbols"/>
              <a:buNone/>
              <a:defRPr b="0" i="0" sz="2800" u="none" cap="none" strike="noStrike">
                <a:solidFill>
                  <a:schemeClr val="dk1"/>
                </a:solidFill>
                <a:latin typeface="Tahoma"/>
                <a:ea typeface="Tahoma"/>
                <a:cs typeface="Tahoma"/>
                <a:sym typeface="Tahoma"/>
              </a:defRPr>
            </a:lvl2pPr>
            <a:lvl3pPr lvl="2" marR="0" rtl="0" algn="l">
              <a:spcBef>
                <a:spcPts val="480"/>
              </a:spcBef>
              <a:spcAft>
                <a:spcPts val="0"/>
              </a:spcAft>
              <a:buClr>
                <a:schemeClr val="folHlink"/>
              </a:buClr>
              <a:buSzPts val="1200"/>
              <a:buFont typeface="Noto Sans Symbols"/>
              <a:buNone/>
              <a:defRPr b="0" i="0" sz="2400" u="none" cap="none" strike="noStrike">
                <a:solidFill>
                  <a:schemeClr val="dk1"/>
                </a:solidFill>
                <a:latin typeface="Tahoma"/>
                <a:ea typeface="Tahoma"/>
                <a:cs typeface="Tahoma"/>
                <a:sym typeface="Tahoma"/>
              </a:defRPr>
            </a:lvl3pPr>
            <a:lvl4pPr lvl="3" marR="0" rtl="0" algn="l">
              <a:spcBef>
                <a:spcPts val="400"/>
              </a:spcBef>
              <a:spcAft>
                <a:spcPts val="0"/>
              </a:spcAft>
              <a:buClr>
                <a:schemeClr val="accent2"/>
              </a:buClr>
              <a:buSzPts val="1100"/>
              <a:buFont typeface="Noto Sans Symbols"/>
              <a:buNone/>
              <a:defRPr b="0" i="0" sz="2000" u="none" cap="none" strike="noStrike">
                <a:solidFill>
                  <a:schemeClr val="dk1"/>
                </a:solidFill>
                <a:latin typeface="Tahoma"/>
                <a:ea typeface="Tahoma"/>
                <a:cs typeface="Tahoma"/>
                <a:sym typeface="Tahoma"/>
              </a:defRPr>
            </a:lvl4pPr>
            <a:lvl5pPr lvl="4" marR="0" rtl="0" algn="l">
              <a:spcBef>
                <a:spcPts val="400"/>
              </a:spcBef>
              <a:spcAft>
                <a:spcPts val="0"/>
              </a:spcAft>
              <a:buClr>
                <a:schemeClr val="accent1"/>
              </a:buClr>
              <a:buSzPts val="1000"/>
              <a:buFont typeface="Noto Sans Symbols"/>
              <a:buNone/>
              <a:defRPr b="0" i="0" sz="2000" u="none" cap="none" strike="noStrike">
                <a:solidFill>
                  <a:schemeClr val="dk1"/>
                </a:solidFill>
                <a:latin typeface="Tahoma"/>
                <a:ea typeface="Tahoma"/>
                <a:cs typeface="Tahoma"/>
                <a:sym typeface="Tahoma"/>
              </a:defRPr>
            </a:lvl5pPr>
            <a:lvl6pPr lvl="5" marR="0" rtl="0" algn="l">
              <a:spcBef>
                <a:spcPts val="400"/>
              </a:spcBef>
              <a:spcAft>
                <a:spcPts val="0"/>
              </a:spcAft>
              <a:buClr>
                <a:schemeClr val="accent1"/>
              </a:buClr>
              <a:buSzPts val="1000"/>
              <a:buFont typeface="Noto Sans Symbols"/>
              <a:buNone/>
              <a:defRPr b="0" i="0" sz="2000" u="none" cap="none" strike="noStrike">
                <a:solidFill>
                  <a:schemeClr val="dk1"/>
                </a:solidFill>
                <a:latin typeface="Tahoma"/>
                <a:ea typeface="Tahoma"/>
                <a:cs typeface="Tahoma"/>
                <a:sym typeface="Tahoma"/>
              </a:defRPr>
            </a:lvl6pPr>
            <a:lvl7pPr lvl="6" marR="0" rtl="0" algn="l">
              <a:spcBef>
                <a:spcPts val="400"/>
              </a:spcBef>
              <a:spcAft>
                <a:spcPts val="0"/>
              </a:spcAft>
              <a:buClr>
                <a:schemeClr val="accent1"/>
              </a:buClr>
              <a:buSzPts val="1000"/>
              <a:buFont typeface="Noto Sans Symbols"/>
              <a:buNone/>
              <a:defRPr b="0" i="0" sz="2000" u="none" cap="none" strike="noStrike">
                <a:solidFill>
                  <a:schemeClr val="dk1"/>
                </a:solidFill>
                <a:latin typeface="Tahoma"/>
                <a:ea typeface="Tahoma"/>
                <a:cs typeface="Tahoma"/>
                <a:sym typeface="Tahoma"/>
              </a:defRPr>
            </a:lvl7pPr>
            <a:lvl8pPr lvl="7" marR="0" rtl="0" algn="l">
              <a:spcBef>
                <a:spcPts val="400"/>
              </a:spcBef>
              <a:spcAft>
                <a:spcPts val="0"/>
              </a:spcAft>
              <a:buClr>
                <a:schemeClr val="accent1"/>
              </a:buClr>
              <a:buSzPts val="1000"/>
              <a:buFont typeface="Noto Sans Symbols"/>
              <a:buNone/>
              <a:defRPr b="0" i="0" sz="2000" u="none" cap="none" strike="noStrike">
                <a:solidFill>
                  <a:schemeClr val="dk1"/>
                </a:solidFill>
                <a:latin typeface="Tahoma"/>
                <a:ea typeface="Tahoma"/>
                <a:cs typeface="Tahoma"/>
                <a:sym typeface="Tahoma"/>
              </a:defRPr>
            </a:lvl8pPr>
            <a:lvl9pPr lvl="8" marR="0" rtl="0" algn="l">
              <a:spcBef>
                <a:spcPts val="400"/>
              </a:spcBef>
              <a:spcAft>
                <a:spcPts val="0"/>
              </a:spcAft>
              <a:buClr>
                <a:schemeClr val="accent1"/>
              </a:buClr>
              <a:buSzPts val="1000"/>
              <a:buFont typeface="Noto Sans Symbols"/>
              <a:buNone/>
              <a:defRPr b="0" i="0" sz="2000" u="none" cap="none" strike="noStrike">
                <a:solidFill>
                  <a:schemeClr val="dk1"/>
                </a:solidFill>
                <a:latin typeface="Tahoma"/>
                <a:ea typeface="Tahoma"/>
                <a:cs typeface="Tahoma"/>
                <a:sym typeface="Tahoma"/>
              </a:defRPr>
            </a:lvl9pPr>
          </a:lstStyle>
          <a:p/>
        </p:txBody>
      </p:sp>
      <p:sp>
        <p:nvSpPr>
          <p:cNvPr id="85" name="Google Shape;85;p6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840"/>
              <a:buNone/>
              <a:defRPr sz="1400"/>
            </a:lvl1pPr>
            <a:lvl2pPr indent="-228600" lvl="1" marL="914400" algn="l">
              <a:spcBef>
                <a:spcPts val="240"/>
              </a:spcBef>
              <a:spcAft>
                <a:spcPts val="0"/>
              </a:spcAft>
              <a:buSzPts val="660"/>
              <a:buNone/>
              <a:defRPr sz="1200"/>
            </a:lvl2pPr>
            <a:lvl3pPr indent="-228600" lvl="2" marL="1371600" algn="l">
              <a:spcBef>
                <a:spcPts val="200"/>
              </a:spcBef>
              <a:spcAft>
                <a:spcPts val="0"/>
              </a:spcAft>
              <a:buSzPts val="500"/>
              <a:buNone/>
              <a:defRPr sz="1000"/>
            </a:lvl3pPr>
            <a:lvl4pPr indent="-228600" lvl="3" marL="1828800" algn="l">
              <a:spcBef>
                <a:spcPts val="180"/>
              </a:spcBef>
              <a:spcAft>
                <a:spcPts val="0"/>
              </a:spcAft>
              <a:buSzPts val="495"/>
              <a:buNone/>
              <a:defRPr sz="900"/>
            </a:lvl4pPr>
            <a:lvl5pPr indent="-228600" lvl="4" marL="2286000" algn="l">
              <a:spcBef>
                <a:spcPts val="180"/>
              </a:spcBef>
              <a:spcAft>
                <a:spcPts val="0"/>
              </a:spcAft>
              <a:buSzPts val="450"/>
              <a:buNone/>
              <a:defRPr sz="900"/>
            </a:lvl5pPr>
            <a:lvl6pPr indent="-228600" lvl="5" marL="2743200" algn="l">
              <a:spcBef>
                <a:spcPts val="180"/>
              </a:spcBef>
              <a:spcAft>
                <a:spcPts val="0"/>
              </a:spcAft>
              <a:buSzPts val="450"/>
              <a:buNone/>
              <a:defRPr sz="900"/>
            </a:lvl6pPr>
            <a:lvl7pPr indent="-228600" lvl="6" marL="3200400" algn="l">
              <a:spcBef>
                <a:spcPts val="180"/>
              </a:spcBef>
              <a:spcAft>
                <a:spcPts val="0"/>
              </a:spcAft>
              <a:buSzPts val="450"/>
              <a:buNone/>
              <a:defRPr sz="900"/>
            </a:lvl7pPr>
            <a:lvl8pPr indent="-228600" lvl="7" marL="3657600" algn="l">
              <a:spcBef>
                <a:spcPts val="180"/>
              </a:spcBef>
              <a:spcAft>
                <a:spcPts val="0"/>
              </a:spcAft>
              <a:buSzPts val="450"/>
              <a:buNone/>
              <a:defRPr sz="900"/>
            </a:lvl8pPr>
            <a:lvl9pPr indent="-228600" lvl="8" marL="4114800" algn="l">
              <a:spcBef>
                <a:spcPts val="180"/>
              </a:spcBef>
              <a:spcAft>
                <a:spcPts val="0"/>
              </a:spcAft>
              <a:buSzPts val="450"/>
              <a:buNone/>
              <a:defRPr sz="900"/>
            </a:lvl9pPr>
          </a:lstStyle>
          <a:p/>
        </p:txBody>
      </p:sp>
      <p:sp>
        <p:nvSpPr>
          <p:cNvPr id="86" name="Google Shape;86;p63"/>
          <p:cNvSpPr txBox="1"/>
          <p:nvPr>
            <p:ph idx="10" type="dt"/>
          </p:nvPr>
        </p:nvSpPr>
        <p:spPr>
          <a:xfrm>
            <a:off x="914400" y="6324600"/>
            <a:ext cx="19050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63"/>
          <p:cNvSpPr txBox="1"/>
          <p:nvPr>
            <p:ph idx="11" type="ftr"/>
          </p:nvPr>
        </p:nvSpPr>
        <p:spPr>
          <a:xfrm>
            <a:off x="3352800" y="63246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63"/>
          <p:cNvSpPr txBox="1"/>
          <p:nvPr>
            <p:ph idx="12" type="sldNum"/>
          </p:nvPr>
        </p:nvSpPr>
        <p:spPr>
          <a:xfrm>
            <a:off x="6781800" y="6324600"/>
            <a:ext cx="1905000" cy="45720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sz="1400">
                <a:solidFill>
                  <a:schemeClr val="dk1"/>
                </a:solidFill>
                <a:latin typeface="Tahoma"/>
                <a:ea typeface="Tahoma"/>
                <a:cs typeface="Tahoma"/>
                <a:sym typeface="Tahoma"/>
              </a:defRPr>
            </a:lvl1pPr>
            <a:lvl2pPr indent="0" lvl="1" marL="0" marR="0" algn="r">
              <a:spcBef>
                <a:spcPts val="0"/>
              </a:spcBef>
              <a:spcAft>
                <a:spcPts val="0"/>
              </a:spcAft>
              <a:buNone/>
              <a:defRPr sz="1400">
                <a:solidFill>
                  <a:schemeClr val="dk1"/>
                </a:solidFill>
                <a:latin typeface="Tahoma"/>
                <a:ea typeface="Tahoma"/>
                <a:cs typeface="Tahoma"/>
                <a:sym typeface="Tahoma"/>
              </a:defRPr>
            </a:lvl2pPr>
            <a:lvl3pPr indent="0" lvl="2" marL="0" marR="0" algn="r">
              <a:spcBef>
                <a:spcPts val="0"/>
              </a:spcBef>
              <a:spcAft>
                <a:spcPts val="0"/>
              </a:spcAft>
              <a:buNone/>
              <a:defRPr sz="1400">
                <a:solidFill>
                  <a:schemeClr val="dk1"/>
                </a:solidFill>
                <a:latin typeface="Tahoma"/>
                <a:ea typeface="Tahoma"/>
                <a:cs typeface="Tahoma"/>
                <a:sym typeface="Tahoma"/>
              </a:defRPr>
            </a:lvl3pPr>
            <a:lvl4pPr indent="0" lvl="3" marL="0" marR="0" algn="r">
              <a:spcBef>
                <a:spcPts val="0"/>
              </a:spcBef>
              <a:spcAft>
                <a:spcPts val="0"/>
              </a:spcAft>
              <a:buNone/>
              <a:defRPr sz="1400">
                <a:solidFill>
                  <a:schemeClr val="dk1"/>
                </a:solidFill>
                <a:latin typeface="Tahoma"/>
                <a:ea typeface="Tahoma"/>
                <a:cs typeface="Tahoma"/>
                <a:sym typeface="Tahoma"/>
              </a:defRPr>
            </a:lvl4pPr>
            <a:lvl5pPr indent="0" lvl="4" marL="0" marR="0" algn="r">
              <a:spcBef>
                <a:spcPts val="0"/>
              </a:spcBef>
              <a:spcAft>
                <a:spcPts val="0"/>
              </a:spcAft>
              <a:buNone/>
              <a:defRPr sz="1400">
                <a:solidFill>
                  <a:schemeClr val="dk1"/>
                </a:solidFill>
                <a:latin typeface="Tahoma"/>
                <a:ea typeface="Tahoma"/>
                <a:cs typeface="Tahoma"/>
                <a:sym typeface="Tahoma"/>
              </a:defRPr>
            </a:lvl5pPr>
            <a:lvl6pPr indent="0" lvl="5" marL="0" marR="0" algn="r">
              <a:spcBef>
                <a:spcPts val="0"/>
              </a:spcBef>
              <a:spcAft>
                <a:spcPts val="0"/>
              </a:spcAft>
              <a:buNone/>
              <a:defRPr sz="1400">
                <a:solidFill>
                  <a:schemeClr val="dk1"/>
                </a:solidFill>
                <a:latin typeface="Tahoma"/>
                <a:ea typeface="Tahoma"/>
                <a:cs typeface="Tahoma"/>
                <a:sym typeface="Tahoma"/>
              </a:defRPr>
            </a:lvl6pPr>
            <a:lvl7pPr indent="0" lvl="6" marL="0" marR="0" algn="r">
              <a:spcBef>
                <a:spcPts val="0"/>
              </a:spcBef>
              <a:spcAft>
                <a:spcPts val="0"/>
              </a:spcAft>
              <a:buNone/>
              <a:defRPr sz="1400">
                <a:solidFill>
                  <a:schemeClr val="dk1"/>
                </a:solidFill>
                <a:latin typeface="Tahoma"/>
                <a:ea typeface="Tahoma"/>
                <a:cs typeface="Tahoma"/>
                <a:sym typeface="Tahoma"/>
              </a:defRPr>
            </a:lvl7pPr>
            <a:lvl8pPr indent="0" lvl="7" marL="0" marR="0" algn="r">
              <a:spcBef>
                <a:spcPts val="0"/>
              </a:spcBef>
              <a:spcAft>
                <a:spcPts val="0"/>
              </a:spcAft>
              <a:buNone/>
              <a:defRPr sz="1400">
                <a:solidFill>
                  <a:schemeClr val="dk1"/>
                </a:solidFill>
                <a:latin typeface="Tahoma"/>
                <a:ea typeface="Tahoma"/>
                <a:cs typeface="Tahoma"/>
                <a:sym typeface="Tahoma"/>
              </a:defRPr>
            </a:lvl8pPr>
            <a:lvl9pPr indent="0" lvl="8" marL="0" marR="0" algn="r">
              <a:spcBef>
                <a:spcPts val="0"/>
              </a:spcBef>
              <a:spcAft>
                <a:spcPts val="0"/>
              </a:spcAft>
              <a:buNone/>
              <a:defRPr sz="1400">
                <a:solidFill>
                  <a:schemeClr val="dk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54"/>
          <p:cNvSpPr/>
          <p:nvPr/>
        </p:nvSpPr>
        <p:spPr>
          <a:xfrm>
            <a:off x="417513" y="1098550"/>
            <a:ext cx="438150" cy="47466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ahoma"/>
              <a:ea typeface="Tahoma"/>
              <a:cs typeface="Tahoma"/>
              <a:sym typeface="Tahoma"/>
            </a:endParaRPr>
          </a:p>
        </p:txBody>
      </p:sp>
      <p:sp>
        <p:nvSpPr>
          <p:cNvPr id="11" name="Google Shape;11;p54"/>
          <p:cNvSpPr/>
          <p:nvPr/>
        </p:nvSpPr>
        <p:spPr>
          <a:xfrm>
            <a:off x="800100" y="1098550"/>
            <a:ext cx="328613" cy="474663"/>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ahoma"/>
              <a:ea typeface="Tahoma"/>
              <a:cs typeface="Tahoma"/>
              <a:sym typeface="Tahoma"/>
            </a:endParaRPr>
          </a:p>
        </p:txBody>
      </p:sp>
      <p:sp>
        <p:nvSpPr>
          <p:cNvPr id="12" name="Google Shape;12;p54"/>
          <p:cNvSpPr/>
          <p:nvPr/>
        </p:nvSpPr>
        <p:spPr>
          <a:xfrm>
            <a:off x="541338" y="1520825"/>
            <a:ext cx="422275" cy="474663"/>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ahoma"/>
              <a:ea typeface="Tahoma"/>
              <a:cs typeface="Tahoma"/>
              <a:sym typeface="Tahoma"/>
            </a:endParaRPr>
          </a:p>
        </p:txBody>
      </p:sp>
      <p:sp>
        <p:nvSpPr>
          <p:cNvPr id="13" name="Google Shape;13;p54"/>
          <p:cNvSpPr/>
          <p:nvPr/>
        </p:nvSpPr>
        <p:spPr>
          <a:xfrm>
            <a:off x="911225" y="1520825"/>
            <a:ext cx="368300" cy="474663"/>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ahoma"/>
              <a:ea typeface="Tahoma"/>
              <a:cs typeface="Tahoma"/>
              <a:sym typeface="Tahoma"/>
            </a:endParaRPr>
          </a:p>
        </p:txBody>
      </p:sp>
      <p:sp>
        <p:nvSpPr>
          <p:cNvPr id="14" name="Google Shape;14;p54"/>
          <p:cNvSpPr/>
          <p:nvPr/>
        </p:nvSpPr>
        <p:spPr>
          <a:xfrm>
            <a:off x="127000" y="1447800"/>
            <a:ext cx="560388"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ahoma"/>
              <a:ea typeface="Tahoma"/>
              <a:cs typeface="Tahoma"/>
              <a:sym typeface="Tahoma"/>
            </a:endParaRPr>
          </a:p>
        </p:txBody>
      </p:sp>
      <p:sp>
        <p:nvSpPr>
          <p:cNvPr id="15" name="Google Shape;15;p54"/>
          <p:cNvSpPr/>
          <p:nvPr/>
        </p:nvSpPr>
        <p:spPr>
          <a:xfrm>
            <a:off x="762000" y="990600"/>
            <a:ext cx="31750" cy="10525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ahoma"/>
              <a:ea typeface="Tahoma"/>
              <a:cs typeface="Tahoma"/>
              <a:sym typeface="Tahoma"/>
            </a:endParaRPr>
          </a:p>
        </p:txBody>
      </p:sp>
      <p:sp>
        <p:nvSpPr>
          <p:cNvPr id="16" name="Google Shape;16;p54"/>
          <p:cNvSpPr/>
          <p:nvPr/>
        </p:nvSpPr>
        <p:spPr>
          <a:xfrm>
            <a:off x="442913" y="1781175"/>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ahoma"/>
              <a:ea typeface="Tahoma"/>
              <a:cs typeface="Tahoma"/>
              <a:sym typeface="Tahoma"/>
            </a:endParaRPr>
          </a:p>
        </p:txBody>
      </p:sp>
      <p:sp>
        <p:nvSpPr>
          <p:cNvPr id="17" name="Google Shape;17;p54"/>
          <p:cNvSpPr txBox="1"/>
          <p:nvPr>
            <p:ph type="title"/>
          </p:nvPr>
        </p:nvSpPr>
        <p:spPr>
          <a:xfrm>
            <a:off x="1150938" y="617538"/>
            <a:ext cx="7793037" cy="11430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1pPr>
            <a:lvl2pPr lvl="1"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2pPr>
            <a:lvl3pPr lvl="2"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3pPr>
            <a:lvl4pPr lvl="3"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4pPr>
            <a:lvl5pPr lvl="4"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5pPr>
            <a:lvl6pPr lvl="5"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6pPr>
            <a:lvl7pPr lvl="6"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7pPr>
            <a:lvl8pPr lvl="7"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8pPr>
            <a:lvl9pPr lvl="8"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9pPr>
          </a:lstStyle>
          <a:p/>
        </p:txBody>
      </p:sp>
      <p:sp>
        <p:nvSpPr>
          <p:cNvPr id="18" name="Google Shape;18;p54"/>
          <p:cNvSpPr txBox="1"/>
          <p:nvPr>
            <p:ph idx="1" type="body"/>
          </p:nvPr>
        </p:nvSpPr>
        <p:spPr>
          <a:xfrm>
            <a:off x="1182688" y="2017713"/>
            <a:ext cx="7772400" cy="4114800"/>
          </a:xfrm>
          <a:prstGeom prst="rect">
            <a:avLst/>
          </a:prstGeom>
          <a:noFill/>
          <a:ln>
            <a:noFill/>
          </a:ln>
        </p:spPr>
        <p:txBody>
          <a:bodyPr anchorCtr="0" anchor="t" bIns="45700" lIns="91425" spcFirstLastPara="1" rIns="91425" wrap="square" tIns="45700">
            <a:noAutofit/>
          </a:bodyPr>
          <a:lstStyle>
            <a:lvl1pPr indent="-350520" lvl="0" marL="457200" marR="0" rtl="0" algn="l">
              <a:spcBef>
                <a:spcPts val="640"/>
              </a:spcBef>
              <a:spcAft>
                <a:spcPts val="0"/>
              </a:spcAft>
              <a:buClr>
                <a:schemeClr val="folHlink"/>
              </a:buClr>
              <a:buSzPts val="1920"/>
              <a:buFont typeface="Noto Sans Symbols"/>
              <a:buChar char="■"/>
              <a:defRPr b="0" i="0" sz="3200" u="none" cap="none" strike="noStrike">
                <a:solidFill>
                  <a:schemeClr val="dk1"/>
                </a:solidFill>
                <a:latin typeface="Tahoma"/>
                <a:ea typeface="Tahoma"/>
                <a:cs typeface="Tahoma"/>
                <a:sym typeface="Tahoma"/>
              </a:defRPr>
            </a:lvl1pPr>
            <a:lvl2pPr indent="-326390" lvl="1" marL="914400" marR="0" rtl="0" algn="l">
              <a:spcBef>
                <a:spcPts val="560"/>
              </a:spcBef>
              <a:spcAft>
                <a:spcPts val="0"/>
              </a:spcAft>
              <a:buClr>
                <a:schemeClr val="hlink"/>
              </a:buClr>
              <a:buSzPts val="1540"/>
              <a:buFont typeface="Noto Sans Symbols"/>
              <a:buChar char="■"/>
              <a:defRPr b="0" i="0" sz="2800" u="none" cap="none" strike="noStrike">
                <a:solidFill>
                  <a:schemeClr val="dk1"/>
                </a:solidFill>
                <a:latin typeface="Tahoma"/>
                <a:ea typeface="Tahoma"/>
                <a:cs typeface="Tahoma"/>
                <a:sym typeface="Tahoma"/>
              </a:defRPr>
            </a:lvl2pPr>
            <a:lvl3pPr indent="-304800" lvl="2" marL="1371600" marR="0" rtl="0" algn="l">
              <a:spcBef>
                <a:spcPts val="480"/>
              </a:spcBef>
              <a:spcAft>
                <a:spcPts val="0"/>
              </a:spcAft>
              <a:buClr>
                <a:schemeClr val="folHlink"/>
              </a:buClr>
              <a:buSzPts val="1200"/>
              <a:buFont typeface="Noto Sans Symbols"/>
              <a:buChar char="■"/>
              <a:defRPr b="0" i="0" sz="2400" u="none" cap="none" strike="noStrike">
                <a:solidFill>
                  <a:schemeClr val="dk1"/>
                </a:solidFill>
                <a:latin typeface="Tahoma"/>
                <a:ea typeface="Tahoma"/>
                <a:cs typeface="Tahoma"/>
                <a:sym typeface="Tahoma"/>
              </a:defRPr>
            </a:lvl3pPr>
            <a:lvl4pPr indent="-298450" lvl="3" marL="1828800" marR="0" rtl="0" algn="l">
              <a:spcBef>
                <a:spcPts val="400"/>
              </a:spcBef>
              <a:spcAft>
                <a:spcPts val="0"/>
              </a:spcAft>
              <a:buClr>
                <a:schemeClr val="accent2"/>
              </a:buClr>
              <a:buSzPts val="1100"/>
              <a:buFont typeface="Noto Sans Symbols"/>
              <a:buChar char="■"/>
              <a:defRPr b="0" i="0" sz="2000" u="none" cap="none" strike="noStrike">
                <a:solidFill>
                  <a:schemeClr val="dk1"/>
                </a:solidFill>
                <a:latin typeface="Tahoma"/>
                <a:ea typeface="Tahoma"/>
                <a:cs typeface="Tahoma"/>
                <a:sym typeface="Tahoma"/>
              </a:defRPr>
            </a:lvl4pPr>
            <a:lvl5pPr indent="-292100" lvl="4" marL="22860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5pPr>
            <a:lvl6pPr indent="-292100" lvl="5" marL="27432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6pPr>
            <a:lvl7pPr indent="-292100" lvl="6" marL="32004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7pPr>
            <a:lvl8pPr indent="-292100" lvl="7" marL="36576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8pPr>
            <a:lvl9pPr indent="-292100" lvl="8" marL="41148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9pPr>
          </a:lstStyle>
          <a:p/>
        </p:txBody>
      </p:sp>
      <p:sp>
        <p:nvSpPr>
          <p:cNvPr id="19" name="Google Shape;19;p54"/>
          <p:cNvSpPr txBox="1"/>
          <p:nvPr>
            <p:ph idx="10" type="dt"/>
          </p:nvPr>
        </p:nvSpPr>
        <p:spPr>
          <a:xfrm>
            <a:off x="914400" y="6324600"/>
            <a:ext cx="19050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Tahoma"/>
                <a:ea typeface="Tahoma"/>
                <a:cs typeface="Tahoma"/>
                <a:sym typeface="Tahoma"/>
              </a:defRPr>
            </a:lvl1pPr>
            <a:lvl2pPr lvl="1"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2pPr>
            <a:lvl3pPr lvl="2"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3pPr>
            <a:lvl4pPr lvl="3"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4pPr>
            <a:lvl5pPr lvl="4"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5pPr>
            <a:lvl6pPr lvl="5"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6pPr>
            <a:lvl7pPr lvl="6"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7pPr>
            <a:lvl8pPr lvl="7"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8pPr>
            <a:lvl9pPr lvl="8"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9pPr>
          </a:lstStyle>
          <a:p/>
        </p:txBody>
      </p:sp>
      <p:sp>
        <p:nvSpPr>
          <p:cNvPr id="20" name="Google Shape;20;p54"/>
          <p:cNvSpPr txBox="1"/>
          <p:nvPr>
            <p:ph idx="11" type="ftr"/>
          </p:nvPr>
        </p:nvSpPr>
        <p:spPr>
          <a:xfrm>
            <a:off x="3352800" y="6324600"/>
            <a:ext cx="2895600" cy="4572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Tahoma"/>
                <a:ea typeface="Tahoma"/>
                <a:cs typeface="Tahoma"/>
                <a:sym typeface="Tahoma"/>
              </a:defRPr>
            </a:lvl1pPr>
            <a:lvl2pPr lvl="1"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2pPr>
            <a:lvl3pPr lvl="2"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3pPr>
            <a:lvl4pPr lvl="3"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4pPr>
            <a:lvl5pPr lvl="4"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5pPr>
            <a:lvl6pPr lvl="5"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6pPr>
            <a:lvl7pPr lvl="6"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7pPr>
            <a:lvl8pPr lvl="7"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8pPr>
            <a:lvl9pPr lvl="8"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9pPr>
          </a:lstStyle>
          <a:p/>
        </p:txBody>
      </p:sp>
      <p:sp>
        <p:nvSpPr>
          <p:cNvPr id="21" name="Google Shape;21;p54"/>
          <p:cNvSpPr txBox="1"/>
          <p:nvPr>
            <p:ph idx="12" type="sldNum"/>
          </p:nvPr>
        </p:nvSpPr>
        <p:spPr>
          <a:xfrm>
            <a:off x="6781800" y="6324600"/>
            <a:ext cx="1905000" cy="4572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Tahoma"/>
                <a:ea typeface="Tahoma"/>
                <a:cs typeface="Tahoma"/>
                <a:sym typeface="Tahoma"/>
              </a:defRPr>
            </a:lvl1pPr>
            <a:lvl2pPr indent="0" lvl="1" marL="0" marR="0" rtl="0" algn="r">
              <a:spcBef>
                <a:spcPts val="0"/>
              </a:spcBef>
              <a:spcAft>
                <a:spcPts val="0"/>
              </a:spcAft>
              <a:buNone/>
              <a:defRPr b="0" i="0" sz="1400" u="none" cap="none" strike="noStrike">
                <a:solidFill>
                  <a:schemeClr val="dk1"/>
                </a:solidFill>
                <a:latin typeface="Tahoma"/>
                <a:ea typeface="Tahoma"/>
                <a:cs typeface="Tahoma"/>
                <a:sym typeface="Tahoma"/>
              </a:defRPr>
            </a:lvl2pPr>
            <a:lvl3pPr indent="0" lvl="2" marL="0" marR="0" rtl="0" algn="r">
              <a:spcBef>
                <a:spcPts val="0"/>
              </a:spcBef>
              <a:spcAft>
                <a:spcPts val="0"/>
              </a:spcAft>
              <a:buNone/>
              <a:defRPr b="0" i="0" sz="1400" u="none" cap="none" strike="noStrike">
                <a:solidFill>
                  <a:schemeClr val="dk1"/>
                </a:solidFill>
                <a:latin typeface="Tahoma"/>
                <a:ea typeface="Tahoma"/>
                <a:cs typeface="Tahoma"/>
                <a:sym typeface="Tahoma"/>
              </a:defRPr>
            </a:lvl3pPr>
            <a:lvl4pPr indent="0" lvl="3" marL="0" marR="0" rtl="0" algn="r">
              <a:spcBef>
                <a:spcPts val="0"/>
              </a:spcBef>
              <a:spcAft>
                <a:spcPts val="0"/>
              </a:spcAft>
              <a:buNone/>
              <a:defRPr b="0" i="0" sz="1400" u="none" cap="none" strike="noStrike">
                <a:solidFill>
                  <a:schemeClr val="dk1"/>
                </a:solidFill>
                <a:latin typeface="Tahoma"/>
                <a:ea typeface="Tahoma"/>
                <a:cs typeface="Tahoma"/>
                <a:sym typeface="Tahoma"/>
              </a:defRPr>
            </a:lvl4pPr>
            <a:lvl5pPr indent="0" lvl="4" marL="0" marR="0" rtl="0" algn="r">
              <a:spcBef>
                <a:spcPts val="0"/>
              </a:spcBef>
              <a:spcAft>
                <a:spcPts val="0"/>
              </a:spcAft>
              <a:buNone/>
              <a:defRPr b="0" i="0" sz="1400" u="none" cap="none" strike="noStrike">
                <a:solidFill>
                  <a:schemeClr val="dk1"/>
                </a:solidFill>
                <a:latin typeface="Tahoma"/>
                <a:ea typeface="Tahoma"/>
                <a:cs typeface="Tahoma"/>
                <a:sym typeface="Tahoma"/>
              </a:defRPr>
            </a:lvl5pPr>
            <a:lvl6pPr indent="0" lvl="5" marL="0" marR="0" rtl="0" algn="r">
              <a:spcBef>
                <a:spcPts val="0"/>
              </a:spcBef>
              <a:spcAft>
                <a:spcPts val="0"/>
              </a:spcAft>
              <a:buNone/>
              <a:defRPr b="0" i="0" sz="1400" u="none" cap="none" strike="noStrike">
                <a:solidFill>
                  <a:schemeClr val="dk1"/>
                </a:solidFill>
                <a:latin typeface="Tahoma"/>
                <a:ea typeface="Tahoma"/>
                <a:cs typeface="Tahoma"/>
                <a:sym typeface="Tahoma"/>
              </a:defRPr>
            </a:lvl6pPr>
            <a:lvl7pPr indent="0" lvl="6" marL="0" marR="0" rtl="0" algn="r">
              <a:spcBef>
                <a:spcPts val="0"/>
              </a:spcBef>
              <a:spcAft>
                <a:spcPts val="0"/>
              </a:spcAft>
              <a:buNone/>
              <a:defRPr b="0" i="0" sz="1400" u="none" cap="none" strike="noStrike">
                <a:solidFill>
                  <a:schemeClr val="dk1"/>
                </a:solidFill>
                <a:latin typeface="Tahoma"/>
                <a:ea typeface="Tahoma"/>
                <a:cs typeface="Tahoma"/>
                <a:sym typeface="Tahoma"/>
              </a:defRPr>
            </a:lvl7pPr>
            <a:lvl8pPr indent="0" lvl="7" marL="0" marR="0" rtl="0" algn="r">
              <a:spcBef>
                <a:spcPts val="0"/>
              </a:spcBef>
              <a:spcAft>
                <a:spcPts val="0"/>
              </a:spcAft>
              <a:buNone/>
              <a:defRPr b="0" i="0" sz="1400" u="none" cap="none" strike="noStrike">
                <a:solidFill>
                  <a:schemeClr val="dk1"/>
                </a:solidFill>
                <a:latin typeface="Tahoma"/>
                <a:ea typeface="Tahoma"/>
                <a:cs typeface="Tahoma"/>
                <a:sym typeface="Tahoma"/>
              </a:defRPr>
            </a:lvl8pPr>
            <a:lvl9pPr indent="0" lvl="8" marL="0" marR="0" rtl="0" algn="r">
              <a:spcBef>
                <a:spcPts val="0"/>
              </a:spcBef>
              <a:spcAft>
                <a:spcPts val="0"/>
              </a:spcAft>
              <a:buNone/>
              <a:defRPr b="0" i="0" sz="1400" u="none" cap="none" strike="noStrike">
                <a:solidFill>
                  <a:schemeClr val="dk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jpg"/><Relationship Id="rId4" Type="http://schemas.openxmlformats.org/officeDocument/2006/relationships/image" Target="../media/image13.jpg"/><Relationship Id="rId5"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g"/><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3.jpg"/><Relationship Id="rId4" Type="http://schemas.openxmlformats.org/officeDocument/2006/relationships/image" Target="../media/image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4.png"/><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6.jpg"/><Relationship Id="rId4" Type="http://schemas.openxmlformats.org/officeDocument/2006/relationships/hyperlink" Target="https://en.wikipedia.org/wiki/Inflammation" TargetMode="External"/><Relationship Id="rId5" Type="http://schemas.openxmlformats.org/officeDocument/2006/relationships/hyperlink" Target="https://en.wikipedia.org/wiki/Iron-deficiency_anemia" TargetMode="External"/><Relationship Id="rId6" Type="http://schemas.openxmlformats.org/officeDocument/2006/relationships/hyperlink" Target="https://en.wikipedia.org/wiki/Protein_deficienc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en.wikipedia.org/wiki/Larva" TargetMode="External"/><Relationship Id="rId4" Type="http://schemas.openxmlformats.org/officeDocument/2006/relationships/hyperlink" Target="https://en.wikipedia.org/wiki/Cutaneous_larva_migran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9.jpg"/><Relationship Id="rId4" Type="http://schemas.openxmlformats.org/officeDocument/2006/relationships/image" Target="../media/image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2.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35.jpg"/><Relationship Id="rId4" Type="http://schemas.openxmlformats.org/officeDocument/2006/relationships/image" Target="../media/image33.jpg"/><Relationship Id="rId5" Type="http://schemas.openxmlformats.org/officeDocument/2006/relationships/image" Target="../media/image34.jpg"/><Relationship Id="rId6" Type="http://schemas.openxmlformats.org/officeDocument/2006/relationships/image" Target="../media/image3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5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3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9.jpg"/><Relationship Id="rId4" Type="http://schemas.openxmlformats.org/officeDocument/2006/relationships/image" Target="../media/image40.jpg"/><Relationship Id="rId5" Type="http://schemas.openxmlformats.org/officeDocument/2006/relationships/image" Target="../media/image41.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4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7.png"/><Relationship Id="rId4" Type="http://schemas.openxmlformats.org/officeDocument/2006/relationships/image" Target="../media/image43.png"/><Relationship Id="rId5" Type="http://schemas.openxmlformats.org/officeDocument/2006/relationships/image" Target="../media/image6.jpg"/><Relationship Id="rId6" Type="http://schemas.openxmlformats.org/officeDocument/2006/relationships/image" Target="../media/image4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48.png"/><Relationship Id="rId4" Type="http://schemas.openxmlformats.org/officeDocument/2006/relationships/image" Target="../media/image49.jpg"/><Relationship Id="rId5" Type="http://schemas.openxmlformats.org/officeDocument/2006/relationships/image" Target="../media/image46.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
          <p:cNvSpPr txBox="1"/>
          <p:nvPr>
            <p:ph type="ctrTitle"/>
          </p:nvPr>
        </p:nvSpPr>
        <p:spPr>
          <a:xfrm>
            <a:off x="1295400" y="1828800"/>
            <a:ext cx="6781800" cy="15240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b="1" lang="en-US"/>
              <a:t>Intestinal Helminths</a:t>
            </a:r>
            <a:br>
              <a:rPr lang="en-US"/>
            </a:br>
            <a:r>
              <a:rPr lang="en-US" sz="1800"/>
              <a:t>Dr. Ibrahim Alkhalife</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10"/>
          <p:cNvSpPr/>
          <p:nvPr/>
        </p:nvSpPr>
        <p:spPr>
          <a:xfrm>
            <a:off x="152400" y="2590800"/>
            <a:ext cx="8991600"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rgbClr val="105637"/>
                </a:solidFill>
                <a:latin typeface="Tahoma"/>
                <a:ea typeface="Tahoma"/>
                <a:cs typeface="Tahoma"/>
                <a:sym typeface="Tahoma"/>
              </a:rPr>
              <a:t>Infected children may suffer from emotional disturbance, insomnia, anorexia, loss of weight and loss of concentration and enuresis. </a:t>
            </a:r>
            <a:endParaRPr b="1" i="0" sz="2400" u="none" cap="none" strike="noStrike">
              <a:solidFill>
                <a:srgbClr val="105637"/>
              </a:solidFill>
              <a:latin typeface="Tahoma"/>
              <a:ea typeface="Tahoma"/>
              <a:cs typeface="Tahoma"/>
              <a:sym typeface="Tahoma"/>
            </a:endParaRPr>
          </a:p>
          <a:p>
            <a:pPr indent="0" lvl="0" marL="0" marR="0" rtl="0" algn="l">
              <a:spcBef>
                <a:spcPts val="0"/>
              </a:spcBef>
              <a:spcAft>
                <a:spcPts val="0"/>
              </a:spcAft>
              <a:buNone/>
            </a:pPr>
            <a:r>
              <a:rPr b="1" i="0" lang="en-US" sz="2400" u="none" cap="none" strike="noStrike">
                <a:solidFill>
                  <a:srgbClr val="105637"/>
                </a:solidFill>
                <a:latin typeface="Tahoma"/>
                <a:ea typeface="Tahoma"/>
                <a:cs typeface="Tahoma"/>
                <a:sym typeface="Tahoma"/>
              </a:rPr>
              <a:t> </a:t>
            </a:r>
            <a:endParaRPr b="1" i="0" sz="2400" u="none" cap="none" strike="noStrike">
              <a:solidFill>
                <a:srgbClr val="105637"/>
              </a:solidFill>
              <a:latin typeface="Tahoma"/>
              <a:ea typeface="Tahoma"/>
              <a:cs typeface="Tahoma"/>
              <a:sym typeface="Tahoma"/>
            </a:endParaRPr>
          </a:p>
          <a:p>
            <a:pPr indent="0" lvl="0" marL="0" marR="0" rtl="0" algn="l">
              <a:spcBef>
                <a:spcPts val="0"/>
              </a:spcBef>
              <a:spcAft>
                <a:spcPts val="0"/>
              </a:spcAft>
              <a:buNone/>
            </a:pPr>
            <a:r>
              <a:rPr b="0" i="0" lang="en-US" sz="2400" u="none" cap="none" strike="noStrike">
                <a:solidFill>
                  <a:srgbClr val="105637"/>
                </a:solidFill>
                <a:latin typeface="Tahoma"/>
                <a:ea typeface="Tahoma"/>
                <a:cs typeface="Tahoma"/>
                <a:sym typeface="Tahoma"/>
              </a:rPr>
              <a:t> </a:t>
            </a:r>
            <a:r>
              <a:rPr b="1" i="0" lang="en-US" sz="2400" u="none" cap="none" strike="noStrike">
                <a:solidFill>
                  <a:srgbClr val="105637"/>
                </a:solidFill>
                <a:latin typeface="Tahoma"/>
                <a:ea typeface="Tahoma"/>
                <a:cs typeface="Tahoma"/>
                <a:sym typeface="Tahoma"/>
              </a:rPr>
              <a:t>Ectopic enterobiasis occurs in infected adult female when invade vulva and vagina result in valvo-vagintis, salpingitis, also adult worm can lodge in the lumen of appendix cause appendicitis.</a:t>
            </a:r>
            <a:endParaRPr/>
          </a:p>
        </p:txBody>
      </p:sp>
      <p:sp>
        <p:nvSpPr>
          <p:cNvPr id="164" name="Google Shape;164;p10"/>
          <p:cNvSpPr txBox="1"/>
          <p:nvPr/>
        </p:nvSpPr>
        <p:spPr>
          <a:xfrm>
            <a:off x="0" y="0"/>
            <a:ext cx="9144000" cy="1477963"/>
          </a:xfrm>
          <a:prstGeom prst="rect">
            <a:avLst/>
          </a:prstGeom>
          <a:solidFill>
            <a:schemeClr val="accent5"/>
          </a:solidFill>
          <a:ln>
            <a:noFill/>
          </a:ln>
        </p:spPr>
        <p:txBody>
          <a:bodyPr anchorCtr="0" anchor="t" bIns="45700" lIns="91425" spcFirstLastPara="1" rIns="91425" wrap="square" tIns="45700">
            <a:spAutoFit/>
          </a:bodyPr>
          <a:lstStyle/>
          <a:p>
            <a:pPr indent="0" lvl="0" marL="0" marR="0" rtl="1" algn="r">
              <a:spcBef>
                <a:spcPts val="0"/>
              </a:spcBef>
              <a:spcAft>
                <a:spcPts val="0"/>
              </a:spcAft>
              <a:buNone/>
            </a:pPr>
            <a:r>
              <a:t/>
            </a:r>
            <a:endParaRPr b="1" i="0" sz="3600" u="none" cap="none" strike="noStrike">
              <a:solidFill>
                <a:srgbClr val="105637"/>
              </a:solidFill>
              <a:latin typeface="Tahoma"/>
              <a:ea typeface="Tahoma"/>
              <a:cs typeface="Tahoma"/>
              <a:sym typeface="Tahoma"/>
            </a:endParaRPr>
          </a:p>
          <a:p>
            <a:pPr indent="0" lvl="0" marL="0" marR="0" rtl="1" algn="ctr">
              <a:spcBef>
                <a:spcPts val="1800"/>
              </a:spcBef>
              <a:spcAft>
                <a:spcPts val="0"/>
              </a:spcAft>
              <a:buNone/>
            </a:pPr>
            <a:r>
              <a:rPr b="1" i="1" lang="en-US" sz="3600" u="none" cap="none" strike="noStrike">
                <a:solidFill>
                  <a:srgbClr val="105637"/>
                </a:solidFill>
                <a:latin typeface="Tahoma"/>
                <a:ea typeface="Tahoma"/>
                <a:cs typeface="Tahoma"/>
                <a:sym typeface="Tahoma"/>
              </a:rPr>
              <a:t>Enterobius</a:t>
            </a:r>
            <a:r>
              <a:rPr b="1" i="0" lang="en-US" sz="3600" u="none" cap="none" strike="noStrike">
                <a:solidFill>
                  <a:srgbClr val="CC0066"/>
                </a:solidFill>
                <a:latin typeface="Tahoma"/>
                <a:ea typeface="Tahoma"/>
                <a:cs typeface="Tahoma"/>
                <a:sym typeface="Tahoma"/>
              </a:rPr>
              <a:t> </a:t>
            </a:r>
            <a:r>
              <a:rPr b="1" i="1" lang="en-US" sz="3600" u="none" cap="none" strike="noStrike">
                <a:solidFill>
                  <a:srgbClr val="105637"/>
                </a:solidFill>
                <a:latin typeface="Tahoma"/>
                <a:ea typeface="Tahoma"/>
                <a:cs typeface="Tahoma"/>
                <a:sym typeface="Tahoma"/>
              </a:rPr>
              <a:t>vermicularis</a:t>
            </a:r>
            <a:r>
              <a:rPr b="1" i="0" lang="en-US" sz="3600" u="none" cap="none" strike="noStrike">
                <a:solidFill>
                  <a:srgbClr val="105637"/>
                </a:solidFill>
                <a:latin typeface="Tahoma"/>
                <a:ea typeface="Tahoma"/>
                <a:cs typeface="Tahoma"/>
                <a:sym typeface="Tahoma"/>
              </a:rPr>
              <a:t>   </a:t>
            </a:r>
            <a:r>
              <a:rPr b="1" i="0" lang="en-US" sz="3200" u="none" cap="none" strike="noStrike">
                <a:solidFill>
                  <a:srgbClr val="105637"/>
                </a:solidFill>
                <a:latin typeface="Tahoma"/>
                <a:ea typeface="Tahoma"/>
                <a:cs typeface="Tahoma"/>
                <a:sym typeface="Tahoma"/>
              </a:rPr>
              <a:t>(</a:t>
            </a:r>
            <a:r>
              <a:rPr b="1" i="1" lang="en-US" sz="3200" u="none" cap="none" strike="noStrike">
                <a:solidFill>
                  <a:srgbClr val="105637"/>
                </a:solidFill>
                <a:latin typeface="Tahoma"/>
                <a:ea typeface="Tahoma"/>
                <a:cs typeface="Tahoma"/>
                <a:sym typeface="Tahoma"/>
              </a:rPr>
              <a:t>Oxyuris</a:t>
            </a:r>
            <a:r>
              <a:rPr b="1" i="0" lang="en-US" sz="3200" u="none" cap="none" strike="noStrike">
                <a:solidFill>
                  <a:srgbClr val="105637"/>
                </a:solidFill>
                <a:latin typeface="Tahoma"/>
                <a:ea typeface="Tahoma"/>
                <a:cs typeface="Tahoma"/>
                <a:sym typeface="Tahoma"/>
              </a:rPr>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68" name="Shape 168"/>
        <p:cNvGrpSpPr/>
        <p:nvPr/>
      </p:nvGrpSpPr>
      <p:grpSpPr>
        <a:xfrm>
          <a:off x="0" y="0"/>
          <a:ext cx="0" cy="0"/>
          <a:chOff x="0" y="0"/>
          <a:chExt cx="0" cy="0"/>
        </a:xfrm>
      </p:grpSpPr>
      <p:sp>
        <p:nvSpPr>
          <p:cNvPr id="169" name="Google Shape;169;p11"/>
          <p:cNvSpPr txBox="1"/>
          <p:nvPr>
            <p:ph idx="4294967295" type="body"/>
          </p:nvPr>
        </p:nvSpPr>
        <p:spPr>
          <a:xfrm>
            <a:off x="0" y="990600"/>
            <a:ext cx="9144000" cy="58674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1680"/>
              <a:buFont typeface="Noto Sans Symbols"/>
              <a:buNone/>
            </a:pPr>
            <a:r>
              <a:rPr b="1" lang="en-US" sz="2800" u="sng">
                <a:solidFill>
                  <a:srgbClr val="00B0F0"/>
                </a:solidFill>
              </a:rPr>
              <a:t>DIAGNOSIS </a:t>
            </a:r>
            <a:r>
              <a:rPr lang="en-US" sz="2800"/>
              <a:t>:</a:t>
            </a:r>
            <a:endParaRPr/>
          </a:p>
          <a:p>
            <a:pPr indent="-342900" lvl="0" marL="342900" rtl="0" algn="l">
              <a:lnSpc>
                <a:spcPct val="90000"/>
              </a:lnSpc>
              <a:spcBef>
                <a:spcPts val="640"/>
              </a:spcBef>
              <a:spcAft>
                <a:spcPts val="0"/>
              </a:spcAft>
              <a:buSzPts val="1920"/>
              <a:buFont typeface="Noto Sans Symbols"/>
              <a:buNone/>
            </a:pPr>
            <a:r>
              <a:rPr lang="en-US"/>
              <a:t>Unlike other intestinal Nematodes, the eggs are not usually found in feces. The best method is to look for them around the anus by taking an anal swab or by using </a:t>
            </a:r>
            <a:endParaRPr/>
          </a:p>
          <a:p>
            <a:pPr indent="-342900" lvl="0" marL="342900" rtl="0" algn="ctr">
              <a:lnSpc>
                <a:spcPct val="90000"/>
              </a:lnSpc>
              <a:spcBef>
                <a:spcPts val="720"/>
              </a:spcBef>
              <a:spcAft>
                <a:spcPts val="0"/>
              </a:spcAft>
              <a:buSzPts val="2160"/>
              <a:buFont typeface="Noto Sans Symbols"/>
              <a:buNone/>
            </a:pPr>
            <a:r>
              <a:rPr b="1" i="1" lang="en-US" sz="3600" u="sng">
                <a:solidFill>
                  <a:srgbClr val="FF0000"/>
                </a:solidFill>
              </a:rPr>
              <a:t>CELLULOSE ADHESIVE TAPE</a:t>
            </a:r>
            <a:endParaRPr/>
          </a:p>
          <a:p>
            <a:pPr indent="-342900" lvl="0" marL="342900" rtl="0" algn="l">
              <a:lnSpc>
                <a:spcPct val="90000"/>
              </a:lnSpc>
              <a:spcBef>
                <a:spcPts val="560"/>
              </a:spcBef>
              <a:spcAft>
                <a:spcPts val="0"/>
              </a:spcAft>
              <a:buSzPts val="1680"/>
              <a:buFont typeface="Noto Sans Symbols"/>
              <a:buNone/>
            </a:pPr>
            <a:r>
              <a:rPr lang="en-US" sz="2800"/>
              <a:t>the examination should be done before defecation or bathing. </a:t>
            </a:r>
            <a:endParaRPr/>
          </a:p>
          <a:p>
            <a:pPr indent="-342900" lvl="0" marL="342900" rtl="0" algn="l">
              <a:lnSpc>
                <a:spcPct val="90000"/>
              </a:lnSpc>
              <a:spcBef>
                <a:spcPts val="880"/>
              </a:spcBef>
              <a:spcAft>
                <a:spcPts val="0"/>
              </a:spcAft>
              <a:buSzPts val="2640"/>
              <a:buFont typeface="Noto Sans Symbols"/>
              <a:buNone/>
            </a:pPr>
            <a:r>
              <a:rPr lang="en-US" sz="4400">
                <a:solidFill>
                  <a:srgbClr val="105637"/>
                </a:solidFill>
              </a:rPr>
              <a:t> </a:t>
            </a:r>
            <a:r>
              <a:rPr b="1" lang="en-US" sz="2800" u="sng">
                <a:solidFill>
                  <a:srgbClr val="105637"/>
                </a:solidFill>
              </a:rPr>
              <a:t>Treatment</a:t>
            </a:r>
            <a:endParaRPr b="1" sz="2800" u="sng">
              <a:solidFill>
                <a:srgbClr val="105637"/>
              </a:solidFill>
            </a:endParaRPr>
          </a:p>
          <a:p>
            <a:pPr indent="-342900" lvl="0" marL="342900" rtl="0" algn="l">
              <a:lnSpc>
                <a:spcPct val="90000"/>
              </a:lnSpc>
              <a:spcBef>
                <a:spcPts val="560"/>
              </a:spcBef>
              <a:spcAft>
                <a:spcPts val="0"/>
              </a:spcAft>
              <a:buSzPts val="1680"/>
              <a:buFont typeface="Noto Sans Symbols"/>
              <a:buNone/>
            </a:pPr>
            <a:r>
              <a:rPr lang="en-US" sz="2800">
                <a:solidFill>
                  <a:srgbClr val="105637"/>
                </a:solidFill>
              </a:rPr>
              <a:t>  Albandazole or Mebendazole for whole family</a:t>
            </a:r>
            <a:endParaRPr/>
          </a:p>
          <a:p>
            <a:pPr indent="-190500" lvl="0" marL="342900" rtl="0" algn="l">
              <a:lnSpc>
                <a:spcPct val="90000"/>
              </a:lnSpc>
              <a:spcBef>
                <a:spcPts val="800"/>
              </a:spcBef>
              <a:spcAft>
                <a:spcPts val="0"/>
              </a:spcAft>
              <a:buSzPts val="2400"/>
              <a:buNone/>
            </a:pPr>
            <a:r>
              <a:t/>
            </a:r>
            <a:endParaRPr b="1" sz="4000">
              <a:solidFill>
                <a:srgbClr val="CC0066"/>
              </a:solidFill>
            </a:endParaRPr>
          </a:p>
        </p:txBody>
      </p:sp>
      <p:sp>
        <p:nvSpPr>
          <p:cNvPr id="170" name="Google Shape;170;p11"/>
          <p:cNvSpPr txBox="1"/>
          <p:nvPr/>
        </p:nvSpPr>
        <p:spPr>
          <a:xfrm>
            <a:off x="0" y="0"/>
            <a:ext cx="9144000" cy="646113"/>
          </a:xfrm>
          <a:prstGeom prst="rect">
            <a:avLst/>
          </a:prstGeom>
          <a:solidFill>
            <a:schemeClr val="accent5"/>
          </a:solid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1" lang="en-US" sz="3600" u="none" cap="none" strike="noStrike">
                <a:solidFill>
                  <a:srgbClr val="105637"/>
                </a:solidFill>
                <a:latin typeface="Tahoma"/>
                <a:ea typeface="Tahoma"/>
                <a:cs typeface="Tahoma"/>
                <a:sym typeface="Tahoma"/>
              </a:rPr>
              <a:t>Enterobius</a:t>
            </a:r>
            <a:r>
              <a:rPr b="1" i="0" lang="en-US" sz="3600" u="none" cap="none" strike="noStrike">
                <a:solidFill>
                  <a:srgbClr val="105637"/>
                </a:solidFill>
                <a:latin typeface="Tahoma"/>
                <a:ea typeface="Tahoma"/>
                <a:cs typeface="Tahoma"/>
                <a:sym typeface="Tahoma"/>
              </a:rPr>
              <a:t> </a:t>
            </a:r>
            <a:r>
              <a:rPr b="1" i="1" lang="en-US" sz="3600" u="none" cap="none" strike="noStrike">
                <a:solidFill>
                  <a:srgbClr val="105637"/>
                </a:solidFill>
                <a:latin typeface="Tahoma"/>
                <a:ea typeface="Tahoma"/>
                <a:cs typeface="Tahoma"/>
                <a:sym typeface="Tahoma"/>
              </a:rPr>
              <a:t>vermicularis</a:t>
            </a:r>
            <a:r>
              <a:rPr b="1" i="0" lang="en-US" sz="3600" u="none" cap="none" strike="noStrike">
                <a:solidFill>
                  <a:srgbClr val="105637"/>
                </a:solidFill>
                <a:latin typeface="Tahoma"/>
                <a:ea typeface="Tahoma"/>
                <a:cs typeface="Tahoma"/>
                <a:sym typeface="Tahoma"/>
              </a:rPr>
              <a:t>   (Oxyuris</a:t>
            </a:r>
            <a:r>
              <a:rPr b="1" i="0" lang="en-US" sz="3200" u="none" cap="none" strike="noStrike">
                <a:solidFill>
                  <a:srgbClr val="105637"/>
                </a:solidFill>
                <a:latin typeface="Tahoma"/>
                <a:ea typeface="Tahoma"/>
                <a:cs typeface="Tahoma"/>
                <a:sym typeface="Tahoma"/>
              </a:rPr>
              <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pic>
        <p:nvPicPr>
          <p:cNvPr id="175" name="Google Shape;175;p12"/>
          <p:cNvPicPr preferRelativeResize="0"/>
          <p:nvPr/>
        </p:nvPicPr>
        <p:blipFill rotWithShape="1">
          <a:blip r:embed="rId3">
            <a:alphaModFix/>
          </a:blip>
          <a:srcRect b="5804" l="49950" r="0" t="66246"/>
          <a:stretch/>
        </p:blipFill>
        <p:spPr>
          <a:xfrm>
            <a:off x="2057400" y="1143000"/>
            <a:ext cx="6629400" cy="5200650"/>
          </a:xfrm>
          <a:prstGeom prst="rect">
            <a:avLst/>
          </a:prstGeom>
          <a:noFill/>
          <a:ln cap="flat" cmpd="sng" w="19050">
            <a:solidFill>
              <a:srgbClr val="000000"/>
            </a:solidFill>
            <a:prstDash val="solid"/>
            <a:miter lim="800000"/>
            <a:headEnd len="sm" w="sm" type="none"/>
            <a:tailEnd len="sm" w="sm" type="none"/>
          </a:ln>
        </p:spPr>
      </p:pic>
      <p:sp>
        <p:nvSpPr>
          <p:cNvPr id="176" name="Google Shape;176;p12"/>
          <p:cNvSpPr txBox="1"/>
          <p:nvPr/>
        </p:nvSpPr>
        <p:spPr>
          <a:xfrm>
            <a:off x="0" y="0"/>
            <a:ext cx="9144000" cy="646113"/>
          </a:xfrm>
          <a:prstGeom prst="rect">
            <a:avLst/>
          </a:prstGeom>
          <a:solidFill>
            <a:schemeClr val="accent5"/>
          </a:solid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1" lang="en-US" sz="3600" u="none" cap="none" strike="noStrike">
                <a:solidFill>
                  <a:srgbClr val="CC0066"/>
                </a:solidFill>
                <a:latin typeface="Tahoma"/>
                <a:ea typeface="Tahoma"/>
                <a:cs typeface="Tahoma"/>
                <a:sym typeface="Tahoma"/>
              </a:rPr>
              <a:t>Enterobius</a:t>
            </a:r>
            <a:r>
              <a:rPr b="1" i="0" lang="en-US" sz="3600" u="none" cap="none" strike="noStrike">
                <a:solidFill>
                  <a:srgbClr val="CC0066"/>
                </a:solidFill>
                <a:latin typeface="Tahoma"/>
                <a:ea typeface="Tahoma"/>
                <a:cs typeface="Tahoma"/>
                <a:sym typeface="Tahoma"/>
              </a:rPr>
              <a:t> </a:t>
            </a:r>
            <a:r>
              <a:rPr b="1" i="1" lang="en-US" sz="3600" u="none" cap="none" strike="noStrike">
                <a:solidFill>
                  <a:srgbClr val="CC0066"/>
                </a:solidFill>
                <a:latin typeface="Tahoma"/>
                <a:ea typeface="Tahoma"/>
                <a:cs typeface="Tahoma"/>
                <a:sym typeface="Tahoma"/>
              </a:rPr>
              <a:t>vermicularis</a:t>
            </a:r>
            <a:r>
              <a:rPr b="1" i="0" lang="en-US" sz="3600" u="none" cap="none" strike="noStrike">
                <a:solidFill>
                  <a:srgbClr val="CC0066"/>
                </a:solidFill>
                <a:latin typeface="Tahoma"/>
                <a:ea typeface="Tahoma"/>
                <a:cs typeface="Tahoma"/>
                <a:sym typeface="Tahoma"/>
              </a:rPr>
              <a:t>     (Oxyuris</a:t>
            </a:r>
            <a:r>
              <a:rPr b="1" i="0" lang="en-US" sz="3200" u="none" cap="none" strike="noStrike">
                <a:solidFill>
                  <a:srgbClr val="CC0066"/>
                </a:solidFill>
                <a:latin typeface="Tahoma"/>
                <a:ea typeface="Tahoma"/>
                <a:cs typeface="Tahoma"/>
                <a:sym typeface="Tahoma"/>
              </a:rPr>
              <a:t>)</a:t>
            </a:r>
            <a:endParaRPr/>
          </a:p>
        </p:txBody>
      </p:sp>
      <p:pic>
        <p:nvPicPr>
          <p:cNvPr descr="Microscope" id="177" name="Google Shape;177;p12"/>
          <p:cNvPicPr preferRelativeResize="0"/>
          <p:nvPr/>
        </p:nvPicPr>
        <p:blipFill rotWithShape="1">
          <a:blip r:embed="rId4">
            <a:alphaModFix/>
          </a:blip>
          <a:srcRect b="0" l="0" r="0" t="0"/>
          <a:stretch/>
        </p:blipFill>
        <p:spPr>
          <a:xfrm>
            <a:off x="457200" y="3886200"/>
            <a:ext cx="1447800" cy="1447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81" name="Shape 181"/>
        <p:cNvGrpSpPr/>
        <p:nvPr/>
      </p:nvGrpSpPr>
      <p:grpSpPr>
        <a:xfrm>
          <a:off x="0" y="0"/>
          <a:ext cx="0" cy="0"/>
          <a:chOff x="0" y="0"/>
          <a:chExt cx="0" cy="0"/>
        </a:xfrm>
      </p:grpSpPr>
      <p:sp>
        <p:nvSpPr>
          <p:cNvPr id="182" name="Google Shape;182;p13"/>
          <p:cNvSpPr txBox="1"/>
          <p:nvPr/>
        </p:nvSpPr>
        <p:spPr>
          <a:xfrm>
            <a:off x="0" y="0"/>
            <a:ext cx="9144000" cy="1311275"/>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folHlink"/>
              </a:buClr>
              <a:buSzPts val="2400"/>
              <a:buFont typeface="Noto Sans Symbols"/>
              <a:buNone/>
            </a:pPr>
            <a:r>
              <a:rPr b="1" i="1" lang="en-US" sz="4000" u="none" cap="none" strike="noStrike">
                <a:solidFill>
                  <a:srgbClr val="105637"/>
                </a:solidFill>
                <a:latin typeface="Tahoma"/>
                <a:ea typeface="Tahoma"/>
                <a:cs typeface="Tahoma"/>
                <a:sym typeface="Tahoma"/>
              </a:rPr>
              <a:t>Ascaris lumbricoides</a:t>
            </a:r>
            <a:r>
              <a:rPr b="1" i="0" lang="en-US" sz="4000" u="none" cap="none" strike="noStrike">
                <a:solidFill>
                  <a:srgbClr val="105637"/>
                </a:solidFill>
                <a:latin typeface="Tahoma"/>
                <a:ea typeface="Tahoma"/>
                <a:cs typeface="Tahoma"/>
                <a:sym typeface="Tahoma"/>
              </a:rPr>
              <a:t>                        (roundworm)</a:t>
            </a:r>
            <a:endParaRPr b="1" i="0" sz="3200" u="none" cap="none" strike="noStrike">
              <a:solidFill>
                <a:srgbClr val="105637"/>
              </a:solidFill>
              <a:latin typeface="Tahoma"/>
              <a:ea typeface="Tahoma"/>
              <a:cs typeface="Tahoma"/>
              <a:sym typeface="Tahoma"/>
            </a:endParaRPr>
          </a:p>
        </p:txBody>
      </p:sp>
      <p:pic>
        <p:nvPicPr>
          <p:cNvPr descr="نتيجة بحث الصور عن ‪ascaris lumbricoides‬‏" id="183" name="Google Shape;183;p13"/>
          <p:cNvPicPr preferRelativeResize="0"/>
          <p:nvPr/>
        </p:nvPicPr>
        <p:blipFill rotWithShape="1">
          <a:blip r:embed="rId3">
            <a:alphaModFix/>
          </a:blip>
          <a:srcRect b="0" l="0" r="0" t="0"/>
          <a:stretch/>
        </p:blipFill>
        <p:spPr>
          <a:xfrm>
            <a:off x="1752600" y="1752600"/>
            <a:ext cx="5334000" cy="1857375"/>
          </a:xfrm>
          <a:prstGeom prst="rect">
            <a:avLst/>
          </a:prstGeom>
          <a:noFill/>
          <a:ln>
            <a:noFill/>
          </a:ln>
        </p:spPr>
      </p:pic>
      <p:pic>
        <p:nvPicPr>
          <p:cNvPr descr="نتيجة بحث الصور عن ‪ascaris lumbricoides‬‏" id="184" name="Google Shape;184;p13"/>
          <p:cNvPicPr preferRelativeResize="0"/>
          <p:nvPr/>
        </p:nvPicPr>
        <p:blipFill rotWithShape="1">
          <a:blip r:embed="rId4">
            <a:alphaModFix/>
          </a:blip>
          <a:srcRect b="0" l="0" r="0" t="0"/>
          <a:stretch/>
        </p:blipFill>
        <p:spPr>
          <a:xfrm>
            <a:off x="2209800" y="4038600"/>
            <a:ext cx="4411531" cy="25336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88" name="Shape 188"/>
        <p:cNvGrpSpPr/>
        <p:nvPr/>
      </p:nvGrpSpPr>
      <p:grpSpPr>
        <a:xfrm>
          <a:off x="0" y="0"/>
          <a:ext cx="0" cy="0"/>
          <a:chOff x="0" y="0"/>
          <a:chExt cx="0" cy="0"/>
        </a:xfrm>
      </p:grpSpPr>
      <p:sp>
        <p:nvSpPr>
          <p:cNvPr id="189" name="Google Shape;189;p14"/>
          <p:cNvSpPr txBox="1"/>
          <p:nvPr>
            <p:ph idx="4294967295" type="body"/>
          </p:nvPr>
        </p:nvSpPr>
        <p:spPr>
          <a:xfrm>
            <a:off x="76200" y="1981200"/>
            <a:ext cx="6781800" cy="295433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Font typeface="Noto Sans Symbols"/>
              <a:buNone/>
            </a:pPr>
            <a:r>
              <a:rPr lang="en-US" sz="2400"/>
              <a:t>The commonest human helminths infection all over the world.</a:t>
            </a:r>
            <a:endParaRPr/>
          </a:p>
          <a:p>
            <a:pPr indent="-342900" lvl="0" marL="342900" rtl="0" algn="l">
              <a:spcBef>
                <a:spcPts val="560"/>
              </a:spcBef>
              <a:spcAft>
                <a:spcPts val="0"/>
              </a:spcAft>
              <a:buSzPts val="1440"/>
              <a:buFont typeface="Noto Sans Symbols"/>
              <a:buNone/>
            </a:pPr>
            <a:r>
              <a:rPr lang="en-US" sz="2400"/>
              <a:t>The large round worm which is normally located in </a:t>
            </a:r>
            <a:r>
              <a:rPr b="1" lang="en-US" sz="2800" u="sng">
                <a:solidFill>
                  <a:srgbClr val="FF0000"/>
                </a:solidFill>
              </a:rPr>
              <a:t>the small intestine</a:t>
            </a:r>
            <a:endParaRPr b="1" sz="2400" u="sng">
              <a:solidFill>
                <a:srgbClr val="FF0000"/>
              </a:solidFill>
            </a:endParaRPr>
          </a:p>
          <a:p>
            <a:pPr indent="-342900" lvl="0" marL="342900" rtl="0" algn="l">
              <a:spcBef>
                <a:spcPts val="480"/>
              </a:spcBef>
              <a:spcAft>
                <a:spcPts val="0"/>
              </a:spcAft>
              <a:buSzPts val="1440"/>
              <a:buChar char="■"/>
            </a:pPr>
            <a:r>
              <a:rPr lang="en-US" sz="2400"/>
              <a:t>Found in</a:t>
            </a:r>
            <a:r>
              <a:rPr b="1" lang="en-US" sz="2400">
                <a:solidFill>
                  <a:srgbClr val="000099"/>
                </a:solidFill>
              </a:rPr>
              <a:t> jejunum</a:t>
            </a:r>
            <a:r>
              <a:rPr lang="en-US" sz="2400">
                <a:solidFill>
                  <a:srgbClr val="000099"/>
                </a:solidFill>
              </a:rPr>
              <a:t> </a:t>
            </a:r>
            <a:r>
              <a:rPr lang="en-US" sz="2400"/>
              <a:t>and upper part of </a:t>
            </a:r>
            <a:r>
              <a:rPr b="1" lang="en-US" sz="2400">
                <a:solidFill>
                  <a:srgbClr val="000099"/>
                </a:solidFill>
              </a:rPr>
              <a:t>ileum</a:t>
            </a:r>
            <a:endParaRPr/>
          </a:p>
          <a:p>
            <a:pPr indent="-342900" lvl="0" marL="342900" rtl="0" algn="l">
              <a:spcBef>
                <a:spcPts val="480"/>
              </a:spcBef>
              <a:spcAft>
                <a:spcPts val="0"/>
              </a:spcAft>
              <a:buSzPts val="1440"/>
              <a:buChar char="■"/>
            </a:pPr>
            <a:r>
              <a:rPr lang="en-US" sz="2400"/>
              <a:t>Female </a:t>
            </a:r>
            <a:r>
              <a:rPr b="1" lang="en-US" sz="2400">
                <a:solidFill>
                  <a:srgbClr val="CC0066"/>
                </a:solidFill>
              </a:rPr>
              <a:t>± 20</a:t>
            </a:r>
            <a:r>
              <a:rPr lang="en-US" sz="2400"/>
              <a:t> cm longer than male </a:t>
            </a:r>
            <a:r>
              <a:rPr b="1" lang="en-US" sz="2400">
                <a:solidFill>
                  <a:srgbClr val="CC0066"/>
                </a:solidFill>
              </a:rPr>
              <a:t>± 10 </a:t>
            </a:r>
            <a:r>
              <a:rPr b="1" lang="en-US" sz="2400"/>
              <a:t>cm</a:t>
            </a:r>
            <a:endParaRPr/>
          </a:p>
          <a:p>
            <a:pPr indent="-342900" lvl="0" marL="342900" rtl="0" algn="l">
              <a:spcBef>
                <a:spcPts val="480"/>
              </a:spcBef>
              <a:spcAft>
                <a:spcPts val="0"/>
              </a:spcAft>
              <a:buSzPts val="1440"/>
              <a:buChar char="■"/>
            </a:pPr>
            <a:r>
              <a:rPr lang="en-US" sz="2400"/>
              <a:t>Feed on semi digested food.</a:t>
            </a:r>
            <a:endParaRPr/>
          </a:p>
        </p:txBody>
      </p:sp>
      <p:sp>
        <p:nvSpPr>
          <p:cNvPr id="190" name="Google Shape;190;p14"/>
          <p:cNvSpPr txBox="1"/>
          <p:nvPr/>
        </p:nvSpPr>
        <p:spPr>
          <a:xfrm>
            <a:off x="0" y="0"/>
            <a:ext cx="9144000" cy="1311275"/>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folHlink"/>
              </a:buClr>
              <a:buSzPts val="2400"/>
              <a:buFont typeface="Noto Sans Symbols"/>
              <a:buNone/>
            </a:pPr>
            <a:r>
              <a:rPr b="1" i="1" lang="en-US" sz="4000" u="none" cap="none" strike="noStrike">
                <a:solidFill>
                  <a:srgbClr val="105637"/>
                </a:solidFill>
                <a:latin typeface="Tahoma"/>
                <a:ea typeface="Tahoma"/>
                <a:cs typeface="Tahoma"/>
                <a:sym typeface="Tahoma"/>
              </a:rPr>
              <a:t>Ascaris lumbricoides</a:t>
            </a:r>
            <a:r>
              <a:rPr b="1" i="0" lang="en-US" sz="4000" u="none" cap="none" strike="noStrike">
                <a:solidFill>
                  <a:srgbClr val="105637"/>
                </a:solidFill>
                <a:latin typeface="Tahoma"/>
                <a:ea typeface="Tahoma"/>
                <a:cs typeface="Tahoma"/>
                <a:sym typeface="Tahoma"/>
              </a:rPr>
              <a:t>                        (roundworm)</a:t>
            </a:r>
            <a:endParaRPr b="1" i="0" sz="3200" u="none" cap="none" strike="noStrike">
              <a:solidFill>
                <a:srgbClr val="105637"/>
              </a:solidFill>
              <a:latin typeface="Tahoma"/>
              <a:ea typeface="Tahoma"/>
              <a:cs typeface="Tahoma"/>
              <a:sym typeface="Tahoma"/>
            </a:endParaRPr>
          </a:p>
        </p:txBody>
      </p:sp>
      <p:pic>
        <p:nvPicPr>
          <p:cNvPr descr="1Ascaris_adultK" id="191" name="Google Shape;191;p14"/>
          <p:cNvPicPr preferRelativeResize="0"/>
          <p:nvPr/>
        </p:nvPicPr>
        <p:blipFill rotWithShape="1">
          <a:blip r:embed="rId3">
            <a:alphaModFix/>
          </a:blip>
          <a:srcRect b="0" l="0" r="0" t="0"/>
          <a:stretch/>
        </p:blipFill>
        <p:spPr>
          <a:xfrm>
            <a:off x="7010400" y="1371600"/>
            <a:ext cx="2057400" cy="4114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95" name="Shape 195"/>
        <p:cNvGrpSpPr/>
        <p:nvPr/>
      </p:nvGrpSpPr>
      <p:grpSpPr>
        <a:xfrm>
          <a:off x="0" y="0"/>
          <a:ext cx="0" cy="0"/>
          <a:chOff x="0" y="0"/>
          <a:chExt cx="0" cy="0"/>
        </a:xfrm>
      </p:grpSpPr>
      <p:pic>
        <p:nvPicPr>
          <p:cNvPr id="196" name="Google Shape;196;p15"/>
          <p:cNvPicPr preferRelativeResize="0"/>
          <p:nvPr>
            <p:ph idx="4294967295" type="body"/>
          </p:nvPr>
        </p:nvPicPr>
        <p:blipFill rotWithShape="1">
          <a:blip r:embed="rId3">
            <a:alphaModFix/>
          </a:blip>
          <a:srcRect b="35957" l="8794" r="7703" t="10231"/>
          <a:stretch/>
        </p:blipFill>
        <p:spPr>
          <a:xfrm>
            <a:off x="3124200" y="1371600"/>
            <a:ext cx="5715000" cy="5334000"/>
          </a:xfrm>
          <a:prstGeom prst="rect">
            <a:avLst/>
          </a:prstGeom>
          <a:noFill/>
          <a:ln cap="flat" cmpd="sng" w="19050">
            <a:solidFill>
              <a:srgbClr val="000000"/>
            </a:solidFill>
            <a:prstDash val="solid"/>
            <a:round/>
            <a:headEnd len="sm" w="sm" type="none"/>
            <a:tailEnd len="sm" w="sm" type="none"/>
          </a:ln>
        </p:spPr>
      </p:pic>
      <p:sp>
        <p:nvSpPr>
          <p:cNvPr id="197" name="Google Shape;197;p15"/>
          <p:cNvSpPr txBox="1"/>
          <p:nvPr/>
        </p:nvSpPr>
        <p:spPr>
          <a:xfrm>
            <a:off x="0" y="0"/>
            <a:ext cx="9144000" cy="1311275"/>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folHlink"/>
              </a:buClr>
              <a:buSzPts val="2400"/>
              <a:buFont typeface="Noto Sans Symbols"/>
              <a:buNone/>
            </a:pPr>
            <a:r>
              <a:rPr b="1" i="1" lang="en-US" sz="4000" u="none" cap="none" strike="noStrike">
                <a:solidFill>
                  <a:srgbClr val="105637"/>
                </a:solidFill>
                <a:latin typeface="Tahoma"/>
                <a:ea typeface="Tahoma"/>
                <a:cs typeface="Tahoma"/>
                <a:sym typeface="Tahoma"/>
              </a:rPr>
              <a:t>Ascaris lumbricoides</a:t>
            </a:r>
            <a:r>
              <a:rPr b="1" i="0" lang="en-US" sz="4000" u="none" cap="none" strike="noStrike">
                <a:solidFill>
                  <a:srgbClr val="105637"/>
                </a:solidFill>
                <a:latin typeface="Tahoma"/>
                <a:ea typeface="Tahoma"/>
                <a:cs typeface="Tahoma"/>
                <a:sym typeface="Tahoma"/>
              </a:rPr>
              <a:t>                        (roundworm)</a:t>
            </a:r>
            <a:endParaRPr b="1" i="0" sz="3200" u="none" cap="none" strike="noStrike">
              <a:solidFill>
                <a:srgbClr val="105637"/>
              </a:solidFill>
              <a:latin typeface="Tahoma"/>
              <a:ea typeface="Tahoma"/>
              <a:cs typeface="Tahoma"/>
              <a:sym typeface="Tahoma"/>
            </a:endParaRPr>
          </a:p>
        </p:txBody>
      </p:sp>
      <p:sp>
        <p:nvSpPr>
          <p:cNvPr id="198" name="Google Shape;198;p15"/>
          <p:cNvSpPr txBox="1"/>
          <p:nvPr/>
        </p:nvSpPr>
        <p:spPr>
          <a:xfrm>
            <a:off x="152400" y="1905000"/>
            <a:ext cx="3429000"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sng" cap="none" strike="noStrike">
                <a:solidFill>
                  <a:srgbClr val="FF0000"/>
                </a:solidFill>
                <a:latin typeface="Tahoma"/>
                <a:ea typeface="Tahoma"/>
                <a:cs typeface="Tahoma"/>
                <a:sym typeface="Tahoma"/>
              </a:rPr>
              <a:t>Infective stage</a:t>
            </a:r>
            <a:r>
              <a:rPr b="1" i="0" lang="en-US" sz="2000" u="none" cap="none" strike="noStrike">
                <a:solidFill>
                  <a:srgbClr val="FF0000"/>
                </a:solidFill>
                <a:latin typeface="Tahoma"/>
                <a:ea typeface="Tahoma"/>
                <a:cs typeface="Tahoma"/>
                <a:sym typeface="Tahoma"/>
              </a:rPr>
              <a:t>: embryonated egg</a:t>
            </a:r>
            <a:endParaRPr/>
          </a:p>
        </p:txBody>
      </p:sp>
      <p:sp>
        <p:nvSpPr>
          <p:cNvPr id="199" name="Google Shape;199;p15"/>
          <p:cNvSpPr txBox="1"/>
          <p:nvPr/>
        </p:nvSpPr>
        <p:spPr>
          <a:xfrm>
            <a:off x="228600" y="5429250"/>
            <a:ext cx="3276600"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sng" cap="none" strike="noStrike">
                <a:solidFill>
                  <a:srgbClr val="00AB7E"/>
                </a:solidFill>
                <a:latin typeface="Tahoma"/>
                <a:ea typeface="Tahoma"/>
                <a:cs typeface="Tahoma"/>
                <a:sym typeface="Tahoma"/>
              </a:rPr>
              <a:t>Diagnostic stage</a:t>
            </a:r>
            <a:r>
              <a:rPr b="1" i="0" lang="en-US" sz="2000" u="none" cap="none" strike="noStrike">
                <a:solidFill>
                  <a:srgbClr val="00AB7E"/>
                </a:solidFill>
                <a:latin typeface="Tahoma"/>
                <a:ea typeface="Tahoma"/>
                <a:cs typeface="Tahoma"/>
                <a:sym typeface="Tahoma"/>
              </a:rPr>
              <a:t>:  unembryonated egg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16"/>
          <p:cNvSpPr txBox="1"/>
          <p:nvPr>
            <p:ph type="title"/>
          </p:nvPr>
        </p:nvSpPr>
        <p:spPr>
          <a:xfrm>
            <a:off x="0" y="0"/>
            <a:ext cx="9144000" cy="14478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US" sz="3200"/>
              <a:t>Ascaris lumbricoides life cycle</a:t>
            </a:r>
            <a:br>
              <a:rPr lang="en-US"/>
            </a:br>
            <a:endParaRPr/>
          </a:p>
        </p:txBody>
      </p:sp>
      <p:pic>
        <p:nvPicPr>
          <p:cNvPr descr="C:\Documents and Settings\Dr.Mona\Desktop\as 1.gif" id="205" name="Google Shape;205;p16"/>
          <p:cNvPicPr preferRelativeResize="0"/>
          <p:nvPr>
            <p:ph idx="1" type="body"/>
          </p:nvPr>
        </p:nvPicPr>
        <p:blipFill rotWithShape="1">
          <a:blip r:embed="rId3">
            <a:alphaModFix/>
          </a:blip>
          <a:srcRect b="0" l="0" r="0" t="0"/>
          <a:stretch/>
        </p:blipFill>
        <p:spPr>
          <a:xfrm>
            <a:off x="228600" y="914400"/>
            <a:ext cx="8610600" cy="5943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09" name="Shape 209"/>
        <p:cNvGrpSpPr/>
        <p:nvPr/>
      </p:nvGrpSpPr>
      <p:grpSpPr>
        <a:xfrm>
          <a:off x="0" y="0"/>
          <a:ext cx="0" cy="0"/>
          <a:chOff x="0" y="0"/>
          <a:chExt cx="0" cy="0"/>
        </a:xfrm>
      </p:grpSpPr>
      <p:pic>
        <p:nvPicPr>
          <p:cNvPr descr="1Ascaris_eggJ" id="210" name="Google Shape;210;p17"/>
          <p:cNvPicPr preferRelativeResize="0"/>
          <p:nvPr/>
        </p:nvPicPr>
        <p:blipFill rotWithShape="1">
          <a:blip r:embed="rId3">
            <a:alphaModFix/>
          </a:blip>
          <a:srcRect b="0" l="0" r="0" t="0"/>
          <a:stretch/>
        </p:blipFill>
        <p:spPr>
          <a:xfrm>
            <a:off x="5715000" y="2590800"/>
            <a:ext cx="2362200" cy="2362200"/>
          </a:xfrm>
          <a:prstGeom prst="rect">
            <a:avLst/>
          </a:prstGeom>
          <a:noFill/>
          <a:ln>
            <a:noFill/>
          </a:ln>
        </p:spPr>
      </p:pic>
      <p:pic>
        <p:nvPicPr>
          <p:cNvPr descr="1Ascaris_unferilized-fertilized-eggB" id="211" name="Google Shape;211;p17"/>
          <p:cNvPicPr preferRelativeResize="0"/>
          <p:nvPr/>
        </p:nvPicPr>
        <p:blipFill rotWithShape="1">
          <a:blip r:embed="rId4">
            <a:alphaModFix/>
          </a:blip>
          <a:srcRect b="0" l="0" r="0" t="0"/>
          <a:stretch/>
        </p:blipFill>
        <p:spPr>
          <a:xfrm>
            <a:off x="304800" y="838201"/>
            <a:ext cx="4110212" cy="2286000"/>
          </a:xfrm>
          <a:prstGeom prst="rect">
            <a:avLst/>
          </a:prstGeom>
          <a:noFill/>
          <a:ln>
            <a:noFill/>
          </a:ln>
        </p:spPr>
      </p:pic>
      <p:sp>
        <p:nvSpPr>
          <p:cNvPr id="212" name="Google Shape;212;p17"/>
          <p:cNvSpPr txBox="1"/>
          <p:nvPr/>
        </p:nvSpPr>
        <p:spPr>
          <a:xfrm>
            <a:off x="1143000" y="304800"/>
            <a:ext cx="23622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chemeClr val="dk1"/>
                </a:solidFill>
                <a:latin typeface="Arial"/>
                <a:ea typeface="Arial"/>
                <a:cs typeface="Arial"/>
                <a:sym typeface="Arial"/>
              </a:rPr>
              <a:t>Ascaris eggs</a:t>
            </a:r>
            <a:r>
              <a:rPr b="0" i="0" lang="en-US" sz="1800" u="none" cap="none" strike="noStrike">
                <a:solidFill>
                  <a:schemeClr val="dk1"/>
                </a:solidFill>
                <a:latin typeface="Arial"/>
                <a:ea typeface="Arial"/>
                <a:cs typeface="Arial"/>
                <a:sym typeface="Arial"/>
              </a:rPr>
              <a:t> </a:t>
            </a:r>
            <a:endParaRPr/>
          </a:p>
        </p:txBody>
      </p:sp>
      <p:sp>
        <p:nvSpPr>
          <p:cNvPr id="213" name="Google Shape;213;p17"/>
          <p:cNvSpPr txBox="1"/>
          <p:nvPr/>
        </p:nvSpPr>
        <p:spPr>
          <a:xfrm>
            <a:off x="5334000" y="1600200"/>
            <a:ext cx="3276600" cy="8302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chemeClr val="dk1"/>
                </a:solidFill>
                <a:latin typeface="Arial"/>
                <a:ea typeface="Arial"/>
                <a:cs typeface="Arial"/>
                <a:sym typeface="Arial"/>
              </a:rPr>
              <a:t>Ascaris larva emerging from egg </a:t>
            </a:r>
            <a:endParaRPr b="0" i="0" sz="1800" u="none" cap="none" strike="noStrike">
              <a:solidFill>
                <a:schemeClr val="dk1"/>
              </a:solidFill>
              <a:latin typeface="Arial"/>
              <a:ea typeface="Arial"/>
              <a:cs typeface="Arial"/>
              <a:sym typeface="Arial"/>
            </a:endParaRPr>
          </a:p>
        </p:txBody>
      </p:sp>
      <p:pic>
        <p:nvPicPr>
          <p:cNvPr descr="ascaris egg" id="214" name="Google Shape;214;p17"/>
          <p:cNvPicPr preferRelativeResize="0"/>
          <p:nvPr/>
        </p:nvPicPr>
        <p:blipFill rotWithShape="1">
          <a:blip r:embed="rId5">
            <a:alphaModFix/>
          </a:blip>
          <a:srcRect b="0" l="0" r="0" t="0"/>
          <a:stretch/>
        </p:blipFill>
        <p:spPr>
          <a:xfrm>
            <a:off x="1219200" y="3505200"/>
            <a:ext cx="2114742" cy="2133600"/>
          </a:xfrm>
          <a:prstGeom prst="rect">
            <a:avLst/>
          </a:prstGeom>
          <a:noFill/>
          <a:ln>
            <a:noFill/>
          </a:ln>
        </p:spPr>
      </p:pic>
      <p:sp>
        <p:nvSpPr>
          <p:cNvPr id="215" name="Google Shape;215;p17"/>
          <p:cNvSpPr txBox="1"/>
          <p:nvPr/>
        </p:nvSpPr>
        <p:spPr>
          <a:xfrm>
            <a:off x="228600" y="5715000"/>
            <a:ext cx="4495800" cy="1015663"/>
          </a:xfrm>
          <a:prstGeom prst="rect">
            <a:avLst/>
          </a:prstGeom>
          <a:noFill/>
          <a:ln>
            <a:noFill/>
          </a:ln>
        </p:spPr>
        <p:txBody>
          <a:bodyPr anchorCtr="0" anchor="t" bIns="45700" lIns="91425" spcFirstLastPara="1" rIns="91425" wrap="square" tIns="45700">
            <a:spAutoFit/>
          </a:bodyPr>
          <a:lstStyle/>
          <a:p>
            <a:pPr indent="0" lvl="0" marL="0" marR="0" rtl="1" algn="l">
              <a:spcBef>
                <a:spcPts val="0"/>
              </a:spcBef>
              <a:spcAft>
                <a:spcPts val="0"/>
              </a:spcAft>
              <a:buClr>
                <a:schemeClr val="dk1"/>
              </a:buClr>
              <a:buSzPts val="2400"/>
              <a:buFont typeface="Noto Sans Symbols"/>
              <a:buNone/>
            </a:pPr>
            <a:r>
              <a:rPr b="1" i="0" lang="en-US" sz="2400" u="none" cap="none" strike="noStrike">
                <a:solidFill>
                  <a:schemeClr val="dk1"/>
                </a:solidFill>
                <a:latin typeface="Arial"/>
                <a:ea typeface="Arial"/>
                <a:cs typeface="Arial"/>
                <a:sym typeface="Arial"/>
              </a:rPr>
              <a:t>Ascaris egg (embryonated)</a:t>
            </a:r>
            <a:endParaRPr b="0" i="0" sz="1800" u="none" cap="none" strike="noStrike">
              <a:solidFill>
                <a:schemeClr val="dk1"/>
              </a:solidFill>
              <a:latin typeface="Arial"/>
              <a:ea typeface="Arial"/>
              <a:cs typeface="Arial"/>
              <a:sym typeface="Arial"/>
            </a:endParaRPr>
          </a:p>
          <a:p>
            <a:pPr indent="0" lvl="0" marL="0" marR="0" rtl="1" algn="l">
              <a:spcBef>
                <a:spcPts val="1200"/>
              </a:spcBef>
              <a:spcAft>
                <a:spcPts val="0"/>
              </a:spcAft>
              <a:buNone/>
            </a:pPr>
            <a:r>
              <a:t/>
            </a:r>
            <a:endParaRPr b="1" i="0" sz="24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19" name="Shape 219"/>
        <p:cNvGrpSpPr/>
        <p:nvPr/>
      </p:nvGrpSpPr>
      <p:grpSpPr>
        <a:xfrm>
          <a:off x="0" y="0"/>
          <a:ext cx="0" cy="0"/>
          <a:chOff x="0" y="0"/>
          <a:chExt cx="0" cy="0"/>
        </a:xfrm>
      </p:grpSpPr>
      <p:sp>
        <p:nvSpPr>
          <p:cNvPr id="220" name="Google Shape;220;p18"/>
          <p:cNvSpPr txBox="1"/>
          <p:nvPr>
            <p:ph idx="4294967295" type="body"/>
          </p:nvPr>
        </p:nvSpPr>
        <p:spPr>
          <a:xfrm>
            <a:off x="0" y="1600200"/>
            <a:ext cx="9144000" cy="52578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1200"/>
              <a:buFont typeface="Noto Sans Symbols"/>
              <a:buNone/>
            </a:pPr>
            <a:r>
              <a:rPr b="1" lang="en-US" sz="2000">
                <a:solidFill>
                  <a:srgbClr val="105637"/>
                </a:solidFill>
              </a:rPr>
              <a:t>       </a:t>
            </a:r>
            <a:r>
              <a:rPr b="1" lang="en-US" sz="2800">
                <a:solidFill>
                  <a:srgbClr val="105637"/>
                </a:solidFill>
              </a:rPr>
              <a:t>Pathology:</a:t>
            </a:r>
            <a:r>
              <a:rPr b="1" lang="en-US" sz="2000">
                <a:solidFill>
                  <a:srgbClr val="105637"/>
                </a:solidFill>
              </a:rPr>
              <a:t> </a:t>
            </a:r>
            <a:endParaRPr sz="2000">
              <a:solidFill>
                <a:srgbClr val="105637"/>
              </a:solidFill>
            </a:endParaRPr>
          </a:p>
          <a:p>
            <a:pPr indent="-342900" lvl="0" marL="342900" rtl="0" algn="l">
              <a:lnSpc>
                <a:spcPct val="90000"/>
              </a:lnSpc>
              <a:spcBef>
                <a:spcPts val="560"/>
              </a:spcBef>
              <a:spcAft>
                <a:spcPts val="0"/>
              </a:spcAft>
              <a:buSzPts val="1440"/>
              <a:buChar char="■"/>
            </a:pPr>
            <a:r>
              <a:rPr i="1" lang="en-US" sz="2400">
                <a:solidFill>
                  <a:srgbClr val="FF0000"/>
                </a:solidFill>
              </a:rPr>
              <a:t>  </a:t>
            </a:r>
            <a:r>
              <a:rPr b="1" lang="en-US" sz="2800">
                <a:solidFill>
                  <a:srgbClr val="FF0000"/>
                </a:solidFill>
              </a:rPr>
              <a:t>1-</a:t>
            </a:r>
            <a:r>
              <a:rPr b="1" lang="en-US" sz="2800" u="sng">
                <a:solidFill>
                  <a:srgbClr val="FF0000"/>
                </a:solidFill>
              </a:rPr>
              <a:t>Adult worm</a:t>
            </a:r>
            <a:r>
              <a:rPr lang="en-US" sz="2400">
                <a:solidFill>
                  <a:srgbClr val="FF0000"/>
                </a:solidFill>
              </a:rPr>
              <a:t>: (small intestine)</a:t>
            </a:r>
            <a:endParaRPr/>
          </a:p>
          <a:p>
            <a:pPr indent="-342900" lvl="0" marL="342900" rtl="0" algn="l">
              <a:lnSpc>
                <a:spcPct val="90000"/>
              </a:lnSpc>
              <a:spcBef>
                <a:spcPts val="560"/>
              </a:spcBef>
              <a:spcAft>
                <a:spcPts val="0"/>
              </a:spcAft>
              <a:buSzPts val="1200"/>
              <a:buFont typeface="Noto Sans Symbols"/>
              <a:buNone/>
            </a:pPr>
            <a:r>
              <a:rPr lang="en-US" sz="2000">
                <a:solidFill>
                  <a:srgbClr val="105637"/>
                </a:solidFill>
              </a:rPr>
              <a:t>       </a:t>
            </a:r>
            <a:r>
              <a:rPr b="1" lang="en-US" sz="2800">
                <a:solidFill>
                  <a:srgbClr val="105637"/>
                </a:solidFill>
              </a:rPr>
              <a:t>Light infection</a:t>
            </a:r>
            <a:r>
              <a:rPr lang="en-US" sz="2800">
                <a:solidFill>
                  <a:srgbClr val="105637"/>
                </a:solidFill>
              </a:rPr>
              <a:t>   : asymptomatic             </a:t>
            </a:r>
            <a:endParaRPr sz="2800">
              <a:solidFill>
                <a:srgbClr val="105637"/>
              </a:solidFill>
            </a:endParaRPr>
          </a:p>
          <a:p>
            <a:pPr indent="-342900" lvl="0" marL="342900" rtl="0" algn="l">
              <a:lnSpc>
                <a:spcPct val="90000"/>
              </a:lnSpc>
              <a:spcBef>
                <a:spcPts val="560"/>
              </a:spcBef>
              <a:spcAft>
                <a:spcPts val="0"/>
              </a:spcAft>
              <a:buSzPts val="1680"/>
              <a:buFont typeface="Noto Sans Symbols"/>
              <a:buNone/>
            </a:pPr>
            <a:r>
              <a:rPr lang="en-US" sz="2800">
                <a:solidFill>
                  <a:srgbClr val="105637"/>
                </a:solidFill>
              </a:rPr>
              <a:t>     </a:t>
            </a:r>
            <a:r>
              <a:rPr b="1" lang="en-US" sz="2800">
                <a:solidFill>
                  <a:srgbClr val="105637"/>
                </a:solidFill>
              </a:rPr>
              <a:t>Heavy infection</a:t>
            </a:r>
            <a:r>
              <a:rPr lang="en-US" sz="2800">
                <a:solidFill>
                  <a:srgbClr val="105637"/>
                </a:solidFill>
              </a:rPr>
              <a:t> : intestinal obstruction </a:t>
            </a:r>
            <a:endParaRPr/>
          </a:p>
          <a:p>
            <a:pPr indent="-342900" lvl="0" marL="342900" rtl="0" algn="l">
              <a:lnSpc>
                <a:spcPct val="90000"/>
              </a:lnSpc>
              <a:spcBef>
                <a:spcPts val="560"/>
              </a:spcBef>
              <a:spcAft>
                <a:spcPts val="0"/>
              </a:spcAft>
              <a:buSzPts val="1680"/>
              <a:buFont typeface="Noto Sans Symbols"/>
              <a:buNone/>
            </a:pPr>
            <a:r>
              <a:rPr lang="en-US" sz="2800">
                <a:solidFill>
                  <a:srgbClr val="105637"/>
                </a:solidFill>
              </a:rPr>
              <a:t>     </a:t>
            </a:r>
            <a:r>
              <a:rPr b="1" lang="en-US" sz="2800">
                <a:solidFill>
                  <a:srgbClr val="105637"/>
                </a:solidFill>
              </a:rPr>
              <a:t>Migrating adult</a:t>
            </a:r>
            <a:r>
              <a:rPr lang="en-US" sz="2800">
                <a:solidFill>
                  <a:srgbClr val="105637"/>
                </a:solidFill>
              </a:rPr>
              <a:t>  : to bile duct-jaundice</a:t>
            </a:r>
            <a:r>
              <a:rPr lang="en-US" sz="2000">
                <a:solidFill>
                  <a:srgbClr val="105637"/>
                </a:solidFill>
              </a:rPr>
              <a:t> </a:t>
            </a:r>
            <a:endParaRPr sz="2000">
              <a:solidFill>
                <a:srgbClr val="105637"/>
              </a:solidFill>
            </a:endParaRPr>
          </a:p>
          <a:p>
            <a:pPr indent="-342900" lvl="0" marL="342900" rtl="0" algn="l">
              <a:lnSpc>
                <a:spcPct val="90000"/>
              </a:lnSpc>
              <a:spcBef>
                <a:spcPts val="560"/>
              </a:spcBef>
              <a:spcAft>
                <a:spcPts val="0"/>
              </a:spcAft>
              <a:buSzPts val="1200"/>
              <a:buChar char="■"/>
            </a:pPr>
            <a:r>
              <a:rPr lang="en-US" sz="2000">
                <a:solidFill>
                  <a:srgbClr val="105637"/>
                </a:solidFill>
              </a:rPr>
              <a:t>  </a:t>
            </a:r>
            <a:r>
              <a:rPr b="1" lang="en-US" sz="2800">
                <a:solidFill>
                  <a:srgbClr val="FF0000"/>
                </a:solidFill>
              </a:rPr>
              <a:t>2-</a:t>
            </a:r>
            <a:r>
              <a:rPr b="1" lang="en-US" sz="2800" u="sng">
                <a:solidFill>
                  <a:srgbClr val="FF0000"/>
                </a:solidFill>
              </a:rPr>
              <a:t>Larvae</a:t>
            </a:r>
            <a:r>
              <a:rPr b="1" lang="en-US" sz="2800">
                <a:solidFill>
                  <a:srgbClr val="FF0000"/>
                </a:solidFill>
              </a:rPr>
              <a:t>:</a:t>
            </a:r>
            <a:r>
              <a:rPr b="1" i="1" lang="en-US" sz="2800">
                <a:solidFill>
                  <a:srgbClr val="FF0000"/>
                </a:solidFill>
              </a:rPr>
              <a:t>   </a:t>
            </a:r>
            <a:r>
              <a:rPr b="1" lang="en-US" sz="2400">
                <a:solidFill>
                  <a:srgbClr val="105637"/>
                </a:solidFill>
              </a:rPr>
              <a:t>Loeffler`s syndrome  </a:t>
            </a:r>
            <a:endParaRPr sz="2400">
              <a:solidFill>
                <a:srgbClr val="105637"/>
              </a:solidFill>
            </a:endParaRPr>
          </a:p>
          <a:p>
            <a:pPr indent="-342900" lvl="0" marL="342900" rtl="0" algn="l">
              <a:lnSpc>
                <a:spcPct val="90000"/>
              </a:lnSpc>
              <a:spcBef>
                <a:spcPts val="560"/>
              </a:spcBef>
              <a:spcAft>
                <a:spcPts val="0"/>
              </a:spcAft>
              <a:buSzPts val="1440"/>
              <a:buFont typeface="Noto Sans Symbols"/>
              <a:buNone/>
            </a:pPr>
            <a:r>
              <a:rPr lang="en-US" sz="2400">
                <a:solidFill>
                  <a:srgbClr val="105637"/>
                </a:solidFill>
              </a:rPr>
              <a:t>     </a:t>
            </a:r>
            <a:r>
              <a:rPr lang="en-US" sz="2800">
                <a:solidFill>
                  <a:srgbClr val="105637"/>
                </a:solidFill>
              </a:rPr>
              <a:t>Pneumonitis and broncho-spasm,</a:t>
            </a:r>
            <a:endParaRPr/>
          </a:p>
          <a:p>
            <a:pPr indent="-342900" lvl="0" marL="342900" rtl="0" algn="l">
              <a:lnSpc>
                <a:spcPct val="90000"/>
              </a:lnSpc>
              <a:spcBef>
                <a:spcPts val="560"/>
              </a:spcBef>
              <a:spcAft>
                <a:spcPts val="0"/>
              </a:spcAft>
              <a:buSzPts val="1680"/>
              <a:buFont typeface="Noto Sans Symbols"/>
              <a:buNone/>
            </a:pPr>
            <a:r>
              <a:rPr lang="en-US" sz="2800">
                <a:solidFill>
                  <a:srgbClr val="105637"/>
                </a:solidFill>
              </a:rPr>
              <a:t>    cough with bloody sputum, Eosinophilia, urticaria</a:t>
            </a:r>
            <a:endParaRPr sz="2800">
              <a:solidFill>
                <a:srgbClr val="105637"/>
              </a:solidFill>
            </a:endParaRPr>
          </a:p>
          <a:p>
            <a:pPr indent="-342900" lvl="0" marL="342900" rtl="0" algn="l">
              <a:lnSpc>
                <a:spcPct val="90000"/>
              </a:lnSpc>
              <a:spcBef>
                <a:spcPts val="480"/>
              </a:spcBef>
              <a:spcAft>
                <a:spcPts val="0"/>
              </a:spcAft>
              <a:buSzPts val="1440"/>
              <a:buFont typeface="Noto Sans Symbols"/>
              <a:buNone/>
            </a:pPr>
            <a:r>
              <a:t/>
            </a:r>
            <a:endParaRPr i="1" sz="2400"/>
          </a:p>
        </p:txBody>
      </p:sp>
      <p:sp>
        <p:nvSpPr>
          <p:cNvPr id="221" name="Google Shape;221;p18"/>
          <p:cNvSpPr txBox="1"/>
          <p:nvPr/>
        </p:nvSpPr>
        <p:spPr>
          <a:xfrm>
            <a:off x="0" y="0"/>
            <a:ext cx="9144000" cy="1311275"/>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folHlink"/>
              </a:buClr>
              <a:buSzPts val="2400"/>
              <a:buFont typeface="Noto Sans Symbols"/>
              <a:buNone/>
            </a:pPr>
            <a:r>
              <a:rPr b="1" i="1" lang="en-US" sz="4000" u="none" cap="none" strike="noStrike">
                <a:solidFill>
                  <a:srgbClr val="105637"/>
                </a:solidFill>
                <a:latin typeface="Tahoma"/>
                <a:ea typeface="Tahoma"/>
                <a:cs typeface="Tahoma"/>
                <a:sym typeface="Tahoma"/>
              </a:rPr>
              <a:t>Ascaris lumbricoides</a:t>
            </a:r>
            <a:r>
              <a:rPr b="1" i="0" lang="en-US" sz="4000" u="none" cap="none" strike="noStrike">
                <a:solidFill>
                  <a:srgbClr val="105637"/>
                </a:solidFill>
                <a:latin typeface="Tahoma"/>
                <a:ea typeface="Tahoma"/>
                <a:cs typeface="Tahoma"/>
                <a:sym typeface="Tahoma"/>
              </a:rPr>
              <a:t>                        (roundworm)</a:t>
            </a:r>
            <a:endParaRPr b="1" i="0" sz="3200" u="none" cap="none" strike="noStrike">
              <a:solidFill>
                <a:srgbClr val="105637"/>
              </a:solidFill>
              <a:latin typeface="Tahoma"/>
              <a:ea typeface="Tahoma"/>
              <a:cs typeface="Tahoma"/>
              <a:sym typeface="Tahom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5" name="Shape 225"/>
        <p:cNvGrpSpPr/>
        <p:nvPr/>
      </p:nvGrpSpPr>
      <p:grpSpPr>
        <a:xfrm>
          <a:off x="0" y="0"/>
          <a:ext cx="0" cy="0"/>
          <a:chOff x="0" y="0"/>
          <a:chExt cx="0" cy="0"/>
        </a:xfrm>
      </p:grpSpPr>
      <p:pic>
        <p:nvPicPr>
          <p:cNvPr descr="http://www.path.cam.ac.uk/~schisto/Pictures/Nematode_pics/Hookworms/H.larvae_skin" id="226" name="Google Shape;226;p19"/>
          <p:cNvPicPr preferRelativeResize="0"/>
          <p:nvPr>
            <p:ph idx="4294967295" type="body"/>
          </p:nvPr>
        </p:nvPicPr>
        <p:blipFill rotWithShape="1">
          <a:blip r:embed="rId3">
            <a:alphaModFix/>
          </a:blip>
          <a:srcRect b="0" l="0" r="0" t="0"/>
          <a:stretch/>
        </p:blipFill>
        <p:spPr>
          <a:xfrm>
            <a:off x="152400" y="1371600"/>
            <a:ext cx="4103688" cy="3048000"/>
          </a:xfrm>
          <a:prstGeom prst="rect">
            <a:avLst/>
          </a:prstGeom>
          <a:noFill/>
          <a:ln cap="flat" cmpd="sng" w="19050">
            <a:solidFill>
              <a:srgbClr val="000000"/>
            </a:solidFill>
            <a:prstDash val="solid"/>
            <a:round/>
            <a:headEnd len="sm" w="sm" type="none"/>
            <a:tailEnd len="sm" w="sm" type="none"/>
          </a:ln>
        </p:spPr>
      </p:pic>
      <p:pic>
        <p:nvPicPr>
          <p:cNvPr descr="http://www.path.cam.ac.uk/~schisto/Pictures/Nematode_pics/Hookworms/Ancylostoma_skin" id="227" name="Google Shape;227;p19"/>
          <p:cNvPicPr preferRelativeResize="0"/>
          <p:nvPr>
            <p:ph idx="4294967295" type="body"/>
          </p:nvPr>
        </p:nvPicPr>
        <p:blipFill rotWithShape="1">
          <a:blip r:embed="rId4">
            <a:alphaModFix/>
          </a:blip>
          <a:srcRect b="0" l="0" r="0" t="0"/>
          <a:stretch/>
        </p:blipFill>
        <p:spPr>
          <a:xfrm>
            <a:off x="4760535" y="1371601"/>
            <a:ext cx="3770690" cy="3048000"/>
          </a:xfrm>
          <a:prstGeom prst="rect">
            <a:avLst/>
          </a:prstGeom>
          <a:noFill/>
          <a:ln cap="flat" cmpd="sng" w="19050">
            <a:solidFill>
              <a:srgbClr val="000000"/>
            </a:solidFill>
            <a:prstDash val="solid"/>
            <a:round/>
            <a:headEnd len="sm" w="sm" type="none"/>
            <a:tailEnd len="sm" w="sm" type="none"/>
          </a:ln>
        </p:spPr>
      </p:pic>
      <p:sp>
        <p:nvSpPr>
          <p:cNvPr id="228" name="Google Shape;228;p19"/>
          <p:cNvSpPr txBox="1"/>
          <p:nvPr/>
        </p:nvSpPr>
        <p:spPr>
          <a:xfrm>
            <a:off x="228600" y="5157788"/>
            <a:ext cx="8686800" cy="1311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105637"/>
                </a:solidFill>
                <a:latin typeface="Arial"/>
                <a:ea typeface="Arial"/>
                <a:cs typeface="Arial"/>
                <a:sym typeface="Arial"/>
              </a:rPr>
              <a:t>Loeffler`s syndrome:</a:t>
            </a:r>
            <a:r>
              <a:rPr b="0" i="0" lang="en-US" sz="3200" u="none" cap="none" strike="noStrike">
                <a:solidFill>
                  <a:srgbClr val="105637"/>
                </a:solidFill>
                <a:latin typeface="Arial"/>
                <a:ea typeface="Arial"/>
                <a:cs typeface="Arial"/>
                <a:sym typeface="Arial"/>
              </a:rPr>
              <a:t>  </a:t>
            </a:r>
            <a:r>
              <a:rPr b="1" i="0" lang="en-US" sz="3200" u="none" cap="none" strike="noStrike">
                <a:solidFill>
                  <a:srgbClr val="105637"/>
                </a:solidFill>
                <a:latin typeface="Arial"/>
                <a:ea typeface="Arial"/>
                <a:cs typeface="Arial"/>
                <a:sym typeface="Arial"/>
              </a:rPr>
              <a:t>Larvae in lung</a:t>
            </a:r>
            <a:endParaRPr/>
          </a:p>
          <a:p>
            <a:pPr indent="0" lvl="0" marL="0" marR="0" rtl="0" algn="l">
              <a:spcBef>
                <a:spcPts val="1600"/>
              </a:spcBef>
              <a:spcAft>
                <a:spcPts val="0"/>
              </a:spcAft>
              <a:buNone/>
            </a:pPr>
            <a:r>
              <a:rPr b="0" i="0" lang="en-US" sz="3200" u="none" cap="none" strike="noStrike">
                <a:solidFill>
                  <a:srgbClr val="105637"/>
                </a:solidFill>
                <a:latin typeface="Arial"/>
                <a:ea typeface="Arial"/>
                <a:cs typeface="Arial"/>
                <a:sym typeface="Arial"/>
              </a:rPr>
              <a:t>      pneumonia, cough, bloody sputum   </a:t>
            </a:r>
            <a:endParaRPr/>
          </a:p>
        </p:txBody>
      </p:sp>
      <p:sp>
        <p:nvSpPr>
          <p:cNvPr id="229" name="Google Shape;229;p19"/>
          <p:cNvSpPr txBox="1"/>
          <p:nvPr/>
        </p:nvSpPr>
        <p:spPr>
          <a:xfrm>
            <a:off x="0" y="0"/>
            <a:ext cx="9144000" cy="1311275"/>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folHlink"/>
              </a:buClr>
              <a:buSzPts val="2400"/>
              <a:buFont typeface="Noto Sans Symbols"/>
              <a:buNone/>
            </a:pPr>
            <a:r>
              <a:rPr b="1" i="1" lang="en-US" sz="4000" u="none" cap="none" strike="noStrike">
                <a:solidFill>
                  <a:srgbClr val="105637"/>
                </a:solidFill>
                <a:latin typeface="Tahoma"/>
                <a:ea typeface="Tahoma"/>
                <a:cs typeface="Tahoma"/>
                <a:sym typeface="Tahoma"/>
              </a:rPr>
              <a:t>Ascaris lumbricoides</a:t>
            </a:r>
            <a:r>
              <a:rPr b="1" i="0" lang="en-US" sz="4000" u="none" cap="none" strike="noStrike">
                <a:solidFill>
                  <a:srgbClr val="105637"/>
                </a:solidFill>
                <a:latin typeface="Tahoma"/>
                <a:ea typeface="Tahoma"/>
                <a:cs typeface="Tahoma"/>
                <a:sym typeface="Tahoma"/>
              </a:rPr>
              <a:t>                        (roundworm)</a:t>
            </a:r>
            <a:endParaRPr b="1" i="0" sz="3200" u="none" cap="none" strike="noStrike">
              <a:solidFill>
                <a:srgbClr val="105637"/>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
          <p:cNvSpPr/>
          <p:nvPr/>
        </p:nvSpPr>
        <p:spPr>
          <a:xfrm>
            <a:off x="762000" y="609600"/>
            <a:ext cx="7651750" cy="64135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chemeClr val="lt1"/>
                </a:solidFill>
                <a:latin typeface="Tahoma"/>
                <a:ea typeface="Tahoma"/>
                <a:cs typeface="Tahoma"/>
                <a:sym typeface="Tahoma"/>
              </a:rPr>
              <a:t>CLASSIFICATION  OF PARASITES</a:t>
            </a:r>
            <a:endParaRPr/>
          </a:p>
        </p:txBody>
      </p:sp>
      <p:graphicFrame>
        <p:nvGraphicFramePr>
          <p:cNvPr id="112" name="Google Shape;112;p2"/>
          <p:cNvGraphicFramePr/>
          <p:nvPr/>
        </p:nvGraphicFramePr>
        <p:xfrm>
          <a:off x="76200" y="1600200"/>
          <a:ext cx="3000000" cy="3000000"/>
        </p:xfrm>
        <a:graphic>
          <a:graphicData uri="http://schemas.openxmlformats.org/drawingml/2006/table">
            <a:tbl>
              <a:tblPr>
                <a:noFill/>
                <a:tableStyleId>{98D932EF-5494-4706-9E87-0B47C789C6AC}</a:tableStyleId>
              </a:tblPr>
              <a:tblGrid>
                <a:gridCol w="4423350"/>
                <a:gridCol w="4492050"/>
              </a:tblGrid>
              <a:tr h="746775">
                <a:tc>
                  <a:txBody>
                    <a:bodyPr/>
                    <a:lstStyle/>
                    <a:p>
                      <a:pPr indent="0" lvl="0" marL="0" marR="0" rtl="0" algn="ctr">
                        <a:lnSpc>
                          <a:spcPct val="100000"/>
                        </a:lnSpc>
                        <a:spcBef>
                          <a:spcPts val="0"/>
                        </a:spcBef>
                        <a:spcAft>
                          <a:spcPts val="0"/>
                        </a:spcAft>
                        <a:buClr>
                          <a:schemeClr val="dk1"/>
                        </a:buClr>
                        <a:buSzPts val="2400"/>
                        <a:buFont typeface="Tahoma"/>
                        <a:buNone/>
                      </a:pPr>
                      <a:r>
                        <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PROTOZOA </a:t>
                      </a:r>
                      <a:endParaRPr b="1" i="0" sz="24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8C9CE"/>
                    </a:solidFill>
                  </a:tcPr>
                </a:tc>
                <a:tc>
                  <a:txBody>
                    <a:bodyPr/>
                    <a:lstStyle/>
                    <a:p>
                      <a:pPr indent="0" lvl="0" marL="0" marR="0" rtl="0" algn="ctr">
                        <a:lnSpc>
                          <a:spcPct val="100000"/>
                        </a:lnSpc>
                        <a:spcBef>
                          <a:spcPts val="0"/>
                        </a:spcBef>
                        <a:spcAft>
                          <a:spcPts val="0"/>
                        </a:spcAft>
                        <a:buClr>
                          <a:schemeClr val="dk1"/>
                        </a:buClr>
                        <a:buSzPts val="2400"/>
                        <a:buFont typeface="Tahoma"/>
                        <a:buNone/>
                      </a:pPr>
                      <a:r>
                        <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HELMINTHS</a:t>
                      </a:r>
                      <a:endParaRPr b="1" i="0" sz="24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8C9CE"/>
                    </a:solidFill>
                  </a:tcPr>
                </a:tc>
              </a:tr>
              <a:tr h="793375">
                <a:tc>
                  <a:txBody>
                    <a:bodyPr/>
                    <a:lstStyle/>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Unicellular</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Single cell for all functions</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E8EA"/>
                    </a:solidFill>
                  </a:tcPr>
                </a:tc>
                <a:tc>
                  <a:txBody>
                    <a:bodyPr/>
                    <a:lstStyle/>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Multicellular</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Specialized cells</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E8EA"/>
                    </a:solidFill>
                  </a:tcPr>
                </a:tc>
              </a:tr>
              <a:tr h="2909050">
                <a:tc>
                  <a:txBody>
                    <a:bodyPr/>
                    <a:lstStyle/>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1: </a:t>
                      </a:r>
                      <a:r>
                        <a:rPr b="0" i="0" lang="en-US" sz="2400" u="sng" cap="none" strike="noStrike">
                          <a:solidFill>
                            <a:schemeClr val="dk1"/>
                          </a:solidFill>
                          <a:latin typeface="Arial"/>
                          <a:ea typeface="Arial"/>
                          <a:cs typeface="Arial"/>
                          <a:sym typeface="Arial"/>
                        </a:rPr>
                        <a:t>Amoebae</a:t>
                      </a:r>
                      <a:r>
                        <a:rPr b="0" i="0" lang="en-US" sz="24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move by pseudopodia</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2: </a:t>
                      </a:r>
                      <a:r>
                        <a:rPr b="0" i="0" lang="en-US" sz="2400" u="sng" cap="none" strike="noStrike">
                          <a:solidFill>
                            <a:schemeClr val="dk1"/>
                          </a:solidFill>
                          <a:latin typeface="Arial"/>
                          <a:ea typeface="Arial"/>
                          <a:cs typeface="Arial"/>
                          <a:sym typeface="Arial"/>
                        </a:rPr>
                        <a:t>Flagellates</a:t>
                      </a:r>
                      <a:r>
                        <a:rPr b="0" i="0" lang="en-US" sz="2400" u="none" cap="none" strike="noStrike">
                          <a:solidFill>
                            <a:schemeClr val="dk1"/>
                          </a:solidFill>
                          <a:latin typeface="Arial"/>
                          <a:ea typeface="Arial"/>
                          <a:cs typeface="Arial"/>
                          <a:sym typeface="Arial"/>
                        </a:rPr>
                        <a:t>: move by flagella</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3: </a:t>
                      </a:r>
                      <a:r>
                        <a:rPr b="0" i="0" lang="en-US" sz="2400" u="sng" cap="none" strike="noStrike">
                          <a:solidFill>
                            <a:schemeClr val="dk1"/>
                          </a:solidFill>
                          <a:latin typeface="Arial"/>
                          <a:ea typeface="Arial"/>
                          <a:cs typeface="Arial"/>
                          <a:sym typeface="Arial"/>
                        </a:rPr>
                        <a:t>Ciliates</a:t>
                      </a:r>
                      <a:r>
                        <a:rPr b="0" i="0" lang="en-US" sz="2400" u="none" cap="none" strike="noStrike">
                          <a:solidFill>
                            <a:schemeClr val="dk1"/>
                          </a:solidFill>
                          <a:latin typeface="Arial"/>
                          <a:ea typeface="Arial"/>
                          <a:cs typeface="Arial"/>
                          <a:sym typeface="Arial"/>
                        </a:rPr>
                        <a:t>: move by cilia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4: </a:t>
                      </a:r>
                      <a:r>
                        <a:rPr b="0" i="0" lang="en-US" sz="2400" u="sng" cap="none" strike="noStrike">
                          <a:solidFill>
                            <a:schemeClr val="dk1"/>
                          </a:solidFill>
                          <a:latin typeface="Arial"/>
                          <a:ea typeface="Arial"/>
                          <a:cs typeface="Arial"/>
                          <a:sym typeface="Arial"/>
                        </a:rPr>
                        <a:t>Apicomplexa</a:t>
                      </a:r>
                      <a:r>
                        <a:rPr b="0" i="0" lang="en-US" sz="2400" u="none" cap="none" strike="noStrike">
                          <a:solidFill>
                            <a:schemeClr val="dk1"/>
                          </a:solidFill>
                          <a:latin typeface="Arial"/>
                          <a:ea typeface="Arial"/>
                          <a:cs typeface="Arial"/>
                          <a:sym typeface="Arial"/>
                        </a:rPr>
                        <a:t> (Sporozoa)</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    tissue parasites</a:t>
                      </a:r>
                      <a:endParaRPr b="0" i="0" sz="10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chemeClr val="dk1"/>
                        </a:buClr>
                        <a:buSzPts val="2400"/>
                        <a:buFont typeface="Arial"/>
                        <a:buNone/>
                      </a:pPr>
                      <a:r>
                        <a:rPr b="0" i="0" lang="en-US" sz="2400" u="sng" cap="none" strike="noStrike">
                          <a:solidFill>
                            <a:schemeClr val="dk1"/>
                          </a:solidFill>
                          <a:latin typeface="Arial"/>
                          <a:ea typeface="Arial"/>
                          <a:cs typeface="Arial"/>
                          <a:sym typeface="Arial"/>
                        </a:rPr>
                        <a:t>Round worms (Nematodes)</a:t>
                      </a:r>
                      <a:r>
                        <a:rPr b="0" i="0" lang="en-US" sz="2400" u="none" cap="none" strike="noStrike">
                          <a:solidFill>
                            <a:schemeClr val="dk1"/>
                          </a:solidFill>
                          <a:latin typeface="Arial"/>
                          <a:ea typeface="Arial"/>
                          <a:cs typeface="Arial"/>
                          <a:sym typeface="Arial"/>
                        </a:rPr>
                        <a:t>:</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      - elongated, cylindrical,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        unsegmented.</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b="0" i="0" lang="en-US" sz="2400" u="sng" cap="none" strike="noStrike">
                          <a:solidFill>
                            <a:schemeClr val="dk1"/>
                          </a:solidFill>
                          <a:latin typeface="Arial"/>
                          <a:ea typeface="Arial"/>
                          <a:cs typeface="Arial"/>
                          <a:sym typeface="Arial"/>
                        </a:rPr>
                        <a:t>Flat worms</a:t>
                      </a:r>
                      <a:r>
                        <a:rPr b="0" i="0" lang="en-US" sz="2400" u="none" cap="none" strike="noStrike">
                          <a:solidFill>
                            <a:schemeClr val="dk1"/>
                          </a:solidFill>
                          <a:latin typeface="Arial"/>
                          <a:ea typeface="Arial"/>
                          <a:cs typeface="Arial"/>
                          <a:sym typeface="Arial"/>
                        </a:rPr>
                        <a:t>:</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     - Trematodes: leaf-like,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        unsegmented.</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     - Cestodes: tape-like,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        segmented.</a:t>
                      </a:r>
                      <a:endParaRPr b="0" i="0" sz="10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1"/>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pic>
        <p:nvPicPr>
          <p:cNvPr descr="ascaris larvalung" id="234" name="Google Shape;234;p20"/>
          <p:cNvPicPr preferRelativeResize="0"/>
          <p:nvPr/>
        </p:nvPicPr>
        <p:blipFill rotWithShape="1">
          <a:blip r:embed="rId3">
            <a:alphaModFix/>
          </a:blip>
          <a:srcRect b="0" l="0" r="0" t="0"/>
          <a:stretch/>
        </p:blipFill>
        <p:spPr>
          <a:xfrm>
            <a:off x="1371600" y="1447800"/>
            <a:ext cx="6477000" cy="4576763"/>
          </a:xfrm>
          <a:prstGeom prst="rect">
            <a:avLst/>
          </a:prstGeom>
          <a:noFill/>
          <a:ln>
            <a:noFill/>
          </a:ln>
        </p:spPr>
      </p:pic>
      <p:sp>
        <p:nvSpPr>
          <p:cNvPr id="235" name="Google Shape;235;p20"/>
          <p:cNvSpPr txBox="1"/>
          <p:nvPr/>
        </p:nvSpPr>
        <p:spPr>
          <a:xfrm>
            <a:off x="0" y="0"/>
            <a:ext cx="9144000" cy="1200150"/>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folHlink"/>
              </a:buClr>
              <a:buSzPts val="2160"/>
              <a:buFont typeface="Noto Sans Symbols"/>
              <a:buNone/>
            </a:pPr>
            <a:r>
              <a:rPr b="1" i="1" lang="en-US" sz="3600" u="none" cap="none" strike="noStrike">
                <a:solidFill>
                  <a:srgbClr val="105637"/>
                </a:solidFill>
                <a:latin typeface="Tahoma"/>
                <a:ea typeface="Tahoma"/>
                <a:cs typeface="Tahoma"/>
                <a:sym typeface="Tahoma"/>
              </a:rPr>
              <a:t>Ascaris lumbricoides</a:t>
            </a:r>
            <a:r>
              <a:rPr b="1" i="0" lang="en-US" sz="4000" u="none" cap="none" strike="noStrike">
                <a:solidFill>
                  <a:srgbClr val="105637"/>
                </a:solidFill>
                <a:latin typeface="Tahoma"/>
                <a:ea typeface="Tahoma"/>
                <a:cs typeface="Tahoma"/>
                <a:sym typeface="Tahoma"/>
              </a:rPr>
              <a:t>                        </a:t>
            </a:r>
            <a:r>
              <a:rPr b="1" i="0" lang="en-US" sz="3200" u="none" cap="none" strike="noStrike">
                <a:solidFill>
                  <a:srgbClr val="105637"/>
                </a:solidFill>
                <a:latin typeface="Tahoma"/>
                <a:ea typeface="Tahoma"/>
                <a:cs typeface="Tahoma"/>
                <a:sym typeface="Tahoma"/>
              </a:rPr>
              <a:t>(roundworm)</a:t>
            </a:r>
            <a:endParaRPr/>
          </a:p>
        </p:txBody>
      </p:sp>
      <p:sp>
        <p:nvSpPr>
          <p:cNvPr id="236" name="Google Shape;236;p20"/>
          <p:cNvSpPr/>
          <p:nvPr/>
        </p:nvSpPr>
        <p:spPr>
          <a:xfrm>
            <a:off x="2819400" y="6096000"/>
            <a:ext cx="3163888"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chemeClr val="dk1"/>
                </a:solidFill>
                <a:latin typeface="Arial"/>
                <a:ea typeface="Arial"/>
                <a:cs typeface="Arial"/>
                <a:sym typeface="Arial"/>
              </a:rPr>
              <a:t>Ascaris larva in lung</a:t>
            </a:r>
            <a:endParaRPr b="1" i="0" sz="24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40" name="Shape 240"/>
        <p:cNvGrpSpPr/>
        <p:nvPr/>
      </p:nvGrpSpPr>
      <p:grpSpPr>
        <a:xfrm>
          <a:off x="0" y="0"/>
          <a:ext cx="0" cy="0"/>
          <a:chOff x="0" y="0"/>
          <a:chExt cx="0" cy="0"/>
        </a:xfrm>
      </p:grpSpPr>
      <p:sp>
        <p:nvSpPr>
          <p:cNvPr id="241" name="Google Shape;241;p21"/>
          <p:cNvSpPr txBox="1"/>
          <p:nvPr>
            <p:ph idx="4294967295" type="body"/>
          </p:nvPr>
        </p:nvSpPr>
        <p:spPr>
          <a:xfrm>
            <a:off x="0" y="1600200"/>
            <a:ext cx="4724400" cy="22860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1680"/>
              <a:buFont typeface="Noto Sans Symbols"/>
              <a:buNone/>
            </a:pPr>
            <a:r>
              <a:rPr b="1" lang="en-US" sz="2800">
                <a:solidFill>
                  <a:srgbClr val="105637"/>
                </a:solidFill>
              </a:rPr>
              <a:t>Diagnosis:</a:t>
            </a:r>
            <a:r>
              <a:rPr lang="en-US" sz="2800">
                <a:solidFill>
                  <a:srgbClr val="105637"/>
                </a:solidFill>
              </a:rPr>
              <a:t>  </a:t>
            </a:r>
            <a:endParaRPr/>
          </a:p>
          <a:p>
            <a:pPr indent="-342900" lvl="0" marL="342900" rtl="0" algn="l">
              <a:lnSpc>
                <a:spcPct val="90000"/>
              </a:lnSpc>
              <a:spcBef>
                <a:spcPts val="560"/>
              </a:spcBef>
              <a:spcAft>
                <a:spcPts val="0"/>
              </a:spcAft>
              <a:buSzPts val="1680"/>
              <a:buFont typeface="Noto Sans Symbols"/>
              <a:buNone/>
            </a:pPr>
            <a:r>
              <a:rPr lang="en-US" sz="2800">
                <a:solidFill>
                  <a:srgbClr val="105637"/>
                </a:solidFill>
              </a:rPr>
              <a:t>  -eggs in stool.</a:t>
            </a:r>
            <a:endParaRPr/>
          </a:p>
          <a:p>
            <a:pPr indent="-342900" lvl="0" marL="342900" rtl="0" algn="l">
              <a:lnSpc>
                <a:spcPct val="90000"/>
              </a:lnSpc>
              <a:spcBef>
                <a:spcPts val="560"/>
              </a:spcBef>
              <a:spcAft>
                <a:spcPts val="0"/>
              </a:spcAft>
              <a:buSzPts val="1680"/>
              <a:buFont typeface="Noto Sans Symbols"/>
              <a:buNone/>
            </a:pPr>
            <a:r>
              <a:rPr lang="en-US" sz="2800">
                <a:solidFill>
                  <a:srgbClr val="105637"/>
                </a:solidFill>
              </a:rPr>
              <a:t>  -larvae in sputum.</a:t>
            </a:r>
            <a:endParaRPr/>
          </a:p>
          <a:p>
            <a:pPr indent="-342900" lvl="0" marL="342900" rtl="0" algn="l">
              <a:lnSpc>
                <a:spcPct val="90000"/>
              </a:lnSpc>
              <a:spcBef>
                <a:spcPts val="560"/>
              </a:spcBef>
              <a:spcAft>
                <a:spcPts val="0"/>
              </a:spcAft>
              <a:buSzPts val="1680"/>
              <a:buFont typeface="Noto Sans Symbols"/>
              <a:buNone/>
            </a:pPr>
            <a:r>
              <a:rPr b="1" lang="en-US" sz="2800">
                <a:solidFill>
                  <a:srgbClr val="105637"/>
                </a:solidFill>
              </a:rPr>
              <a:t>  </a:t>
            </a:r>
            <a:r>
              <a:rPr lang="en-US" sz="2800">
                <a:solidFill>
                  <a:srgbClr val="105637"/>
                </a:solidFill>
              </a:rPr>
              <a:t>-adult may pass with stool</a:t>
            </a:r>
            <a:r>
              <a:rPr lang="en-US" sz="2400">
                <a:solidFill>
                  <a:srgbClr val="105637"/>
                </a:solidFill>
              </a:rPr>
              <a:t>.</a:t>
            </a:r>
            <a:endParaRPr/>
          </a:p>
          <a:p>
            <a:pPr indent="-342900" lvl="0" marL="342900" rtl="0" algn="l">
              <a:lnSpc>
                <a:spcPct val="90000"/>
              </a:lnSpc>
              <a:spcBef>
                <a:spcPts val="480"/>
              </a:spcBef>
              <a:spcAft>
                <a:spcPts val="0"/>
              </a:spcAft>
              <a:buSzPts val="1440"/>
              <a:buFont typeface="Noto Sans Symbols"/>
              <a:buNone/>
            </a:pPr>
            <a:br>
              <a:rPr i="1" lang="en-US" sz="2400">
                <a:solidFill>
                  <a:srgbClr val="105637"/>
                </a:solidFill>
              </a:rPr>
            </a:br>
            <a:endParaRPr i="1" sz="2400">
              <a:solidFill>
                <a:srgbClr val="105637"/>
              </a:solidFill>
            </a:endParaRPr>
          </a:p>
        </p:txBody>
      </p:sp>
      <p:sp>
        <p:nvSpPr>
          <p:cNvPr id="242" name="Google Shape;242;p21"/>
          <p:cNvSpPr txBox="1"/>
          <p:nvPr/>
        </p:nvSpPr>
        <p:spPr>
          <a:xfrm>
            <a:off x="0" y="0"/>
            <a:ext cx="9144000" cy="1077913"/>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folHlink"/>
              </a:buClr>
              <a:buSzPts val="1920"/>
              <a:buFont typeface="Noto Sans Symbols"/>
              <a:buNone/>
            </a:pPr>
            <a:r>
              <a:rPr b="1" i="1" lang="en-US" sz="3200" u="none" cap="none" strike="noStrike">
                <a:solidFill>
                  <a:srgbClr val="105637"/>
                </a:solidFill>
                <a:latin typeface="Tahoma"/>
                <a:ea typeface="Tahoma"/>
                <a:cs typeface="Tahoma"/>
                <a:sym typeface="Tahoma"/>
              </a:rPr>
              <a:t>Ascaris lumbricoides</a:t>
            </a:r>
            <a:r>
              <a:rPr b="1" i="0" lang="en-US" sz="3200" u="none" cap="none" strike="noStrike">
                <a:solidFill>
                  <a:srgbClr val="105637"/>
                </a:solidFill>
                <a:latin typeface="Tahoma"/>
                <a:ea typeface="Tahoma"/>
                <a:cs typeface="Tahoma"/>
                <a:sym typeface="Tahoma"/>
              </a:rPr>
              <a:t>                        (roundworm)</a:t>
            </a:r>
            <a:endParaRPr/>
          </a:p>
        </p:txBody>
      </p:sp>
      <p:pic>
        <p:nvPicPr>
          <p:cNvPr descr="ascaris_eggF" id="243" name="Google Shape;243;p21"/>
          <p:cNvPicPr preferRelativeResize="0"/>
          <p:nvPr/>
        </p:nvPicPr>
        <p:blipFill rotWithShape="1">
          <a:blip r:embed="rId3">
            <a:alphaModFix/>
          </a:blip>
          <a:srcRect b="0" l="0" r="0" t="0"/>
          <a:stretch/>
        </p:blipFill>
        <p:spPr>
          <a:xfrm>
            <a:off x="5105400" y="1295400"/>
            <a:ext cx="3505200" cy="3505200"/>
          </a:xfrm>
          <a:prstGeom prst="rect">
            <a:avLst/>
          </a:prstGeom>
          <a:noFill/>
          <a:ln>
            <a:noFill/>
          </a:ln>
        </p:spPr>
      </p:pic>
      <p:sp>
        <p:nvSpPr>
          <p:cNvPr id="244" name="Google Shape;244;p21"/>
          <p:cNvSpPr txBox="1"/>
          <p:nvPr/>
        </p:nvSpPr>
        <p:spPr>
          <a:xfrm>
            <a:off x="0" y="5334000"/>
            <a:ext cx="9144000" cy="1508125"/>
          </a:xfrm>
          <a:prstGeom prst="rect">
            <a:avLst/>
          </a:prstGeom>
          <a:solidFill>
            <a:srgbClr val="F6FBCD"/>
          </a:solid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folHlink"/>
              </a:buClr>
              <a:buSzPts val="1680"/>
              <a:buFont typeface="Noto Sans Symbols"/>
              <a:buNone/>
            </a:pPr>
            <a:r>
              <a:rPr b="1" i="0" lang="en-US" sz="2800" u="none" cap="none" strike="noStrike">
                <a:solidFill>
                  <a:srgbClr val="105637"/>
                </a:solidFill>
                <a:latin typeface="Tahoma"/>
                <a:ea typeface="Tahoma"/>
                <a:cs typeface="Tahoma"/>
                <a:sym typeface="Tahoma"/>
              </a:rPr>
              <a:t>Treatment</a:t>
            </a:r>
            <a:r>
              <a:rPr b="1" i="0" lang="en-US" sz="2400" u="none" cap="none" strike="noStrike">
                <a:solidFill>
                  <a:srgbClr val="105637"/>
                </a:solidFill>
                <a:latin typeface="Tahoma"/>
                <a:ea typeface="Tahoma"/>
                <a:cs typeface="Tahoma"/>
                <a:sym typeface="Tahoma"/>
              </a:rPr>
              <a:t>: </a:t>
            </a:r>
            <a:endParaRPr/>
          </a:p>
          <a:p>
            <a:pPr indent="0" lvl="0" marL="0" marR="0" rtl="0" algn="l">
              <a:lnSpc>
                <a:spcPct val="90000"/>
              </a:lnSpc>
              <a:spcBef>
                <a:spcPts val="560"/>
              </a:spcBef>
              <a:spcAft>
                <a:spcPts val="0"/>
              </a:spcAft>
              <a:buClr>
                <a:schemeClr val="folHlink"/>
              </a:buClr>
              <a:buSzPts val="1680"/>
              <a:buFont typeface="Noto Sans Symbols"/>
              <a:buNone/>
            </a:pPr>
            <a:r>
              <a:rPr b="1" i="0" lang="en-US" sz="2800" u="none" cap="none" strike="noStrike">
                <a:solidFill>
                  <a:srgbClr val="105637"/>
                </a:solidFill>
                <a:latin typeface="Tahoma"/>
                <a:ea typeface="Tahoma"/>
                <a:cs typeface="Tahoma"/>
                <a:sym typeface="Tahoma"/>
              </a:rPr>
              <a:t>Albendazole or Mebendazole</a:t>
            </a:r>
            <a:endParaRPr b="1" i="0" sz="2800" u="none" cap="none" strike="noStrike">
              <a:solidFill>
                <a:srgbClr val="105637"/>
              </a:solidFill>
              <a:latin typeface="Tahoma"/>
              <a:ea typeface="Tahoma"/>
              <a:cs typeface="Tahoma"/>
              <a:sym typeface="Tahoma"/>
            </a:endParaRPr>
          </a:p>
          <a:p>
            <a:pPr indent="0" lvl="0" marL="0" marR="0" rtl="0" algn="l">
              <a:spcBef>
                <a:spcPts val="1200"/>
              </a:spcBef>
              <a:spcAft>
                <a:spcPts val="0"/>
              </a:spcAft>
              <a:buNone/>
            </a:pPr>
            <a:r>
              <a:t/>
            </a:r>
            <a:endParaRPr b="0" i="0" sz="2400" u="none" cap="none" strike="noStrike">
              <a:solidFill>
                <a:schemeClr val="dk1"/>
              </a:solidFill>
              <a:latin typeface="Tahoma"/>
              <a:ea typeface="Tahoma"/>
              <a:cs typeface="Tahoma"/>
              <a:sym typeface="Tahoma"/>
            </a:endParaRPr>
          </a:p>
        </p:txBody>
      </p:sp>
      <p:pic>
        <p:nvPicPr>
          <p:cNvPr descr="Microscope" id="245" name="Google Shape;245;p21"/>
          <p:cNvPicPr preferRelativeResize="0"/>
          <p:nvPr/>
        </p:nvPicPr>
        <p:blipFill rotWithShape="1">
          <a:blip r:embed="rId4">
            <a:alphaModFix/>
          </a:blip>
          <a:srcRect b="0" l="0" r="0" t="0"/>
          <a:stretch/>
        </p:blipFill>
        <p:spPr>
          <a:xfrm>
            <a:off x="3581400" y="3581400"/>
            <a:ext cx="1447800" cy="1447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49" name="Shape 249"/>
        <p:cNvGrpSpPr/>
        <p:nvPr/>
      </p:nvGrpSpPr>
      <p:grpSpPr>
        <a:xfrm>
          <a:off x="0" y="0"/>
          <a:ext cx="0" cy="0"/>
          <a:chOff x="0" y="0"/>
          <a:chExt cx="0" cy="0"/>
        </a:xfrm>
      </p:grpSpPr>
      <p:pic>
        <p:nvPicPr>
          <p:cNvPr descr="trichuris" id="250" name="Google Shape;250;p22"/>
          <p:cNvPicPr preferRelativeResize="0"/>
          <p:nvPr/>
        </p:nvPicPr>
        <p:blipFill rotWithShape="1">
          <a:blip r:embed="rId3">
            <a:alphaModFix/>
          </a:blip>
          <a:srcRect b="0" l="0" r="0" t="0"/>
          <a:stretch/>
        </p:blipFill>
        <p:spPr>
          <a:xfrm>
            <a:off x="609600" y="1295400"/>
            <a:ext cx="7620000" cy="5334000"/>
          </a:xfrm>
          <a:prstGeom prst="rect">
            <a:avLst/>
          </a:prstGeom>
          <a:noFill/>
          <a:ln>
            <a:noFill/>
          </a:ln>
        </p:spPr>
      </p:pic>
      <p:sp>
        <p:nvSpPr>
          <p:cNvPr id="251" name="Google Shape;251;p22"/>
          <p:cNvSpPr/>
          <p:nvPr/>
        </p:nvSpPr>
        <p:spPr>
          <a:xfrm>
            <a:off x="0" y="0"/>
            <a:ext cx="9144000" cy="1143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br>
              <a:rPr b="1" i="1" lang="en-US" sz="4000" u="none" cap="none" strike="noStrike">
                <a:solidFill>
                  <a:srgbClr val="800080"/>
                </a:solidFill>
                <a:latin typeface="Tahoma"/>
                <a:ea typeface="Tahoma"/>
                <a:cs typeface="Tahoma"/>
                <a:sym typeface="Tahoma"/>
              </a:rPr>
            </a:br>
            <a:r>
              <a:rPr b="1" i="1" lang="en-US" sz="4000" u="none" cap="none" strike="noStrike">
                <a:solidFill>
                  <a:srgbClr val="800080"/>
                </a:solidFill>
                <a:latin typeface="Tahoma"/>
                <a:ea typeface="Tahoma"/>
                <a:cs typeface="Tahoma"/>
                <a:sym typeface="Tahoma"/>
              </a:rPr>
              <a:t>2-Trichuris trichiura (Whipworm)</a:t>
            </a:r>
            <a:br>
              <a:rPr b="1" i="1" lang="en-US" sz="4400" u="none" cap="none" strike="noStrike">
                <a:solidFill>
                  <a:schemeClr val="dk2"/>
                </a:solidFill>
                <a:latin typeface="Tahoma"/>
                <a:ea typeface="Tahoma"/>
                <a:cs typeface="Tahoma"/>
                <a:sym typeface="Tahoma"/>
              </a:rPr>
            </a:br>
            <a:endParaRPr b="1" i="1" sz="4400" u="none" cap="none" strike="noStrike">
              <a:solidFill>
                <a:schemeClr val="dk2"/>
              </a:solidFill>
              <a:latin typeface="Tahoma"/>
              <a:ea typeface="Tahoma"/>
              <a:cs typeface="Tahoma"/>
              <a:sym typeface="Tahom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23"/>
          <p:cNvSpPr txBox="1"/>
          <p:nvPr>
            <p:ph type="title"/>
          </p:nvPr>
        </p:nvSpPr>
        <p:spPr>
          <a:xfrm>
            <a:off x="1150938" y="617538"/>
            <a:ext cx="7793037" cy="1143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pic>
        <p:nvPicPr>
          <p:cNvPr descr="C:\Users\M-TEC\Desktop\trichuris-trichiura-life-cycle.gif" id="257" name="Google Shape;257;p23"/>
          <p:cNvPicPr preferRelativeResize="0"/>
          <p:nvPr>
            <p:ph idx="1" type="body"/>
          </p:nvPr>
        </p:nvPicPr>
        <p:blipFill rotWithShape="1">
          <a:blip r:embed="rId3">
            <a:alphaModFix/>
          </a:blip>
          <a:srcRect b="0" l="0" r="0" t="0"/>
          <a:stretch/>
        </p:blipFill>
        <p:spPr>
          <a:xfrm>
            <a:off x="877375" y="617550"/>
            <a:ext cx="7696200" cy="5856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24"/>
          <p:cNvSpPr txBox="1"/>
          <p:nvPr>
            <p:ph type="title"/>
          </p:nvPr>
        </p:nvSpPr>
        <p:spPr>
          <a:xfrm>
            <a:off x="0" y="0"/>
            <a:ext cx="9144000" cy="11430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i="1" lang="en-US" sz="3600"/>
              <a:t>Trichuris trichiura </a:t>
            </a:r>
            <a:endParaRPr/>
          </a:p>
        </p:txBody>
      </p:sp>
      <p:pic>
        <p:nvPicPr>
          <p:cNvPr descr="C:\Users\M-TEC\Desktop\mm.jpg" id="263" name="Google Shape;263;p24"/>
          <p:cNvPicPr preferRelativeResize="0"/>
          <p:nvPr/>
        </p:nvPicPr>
        <p:blipFill rotWithShape="1">
          <a:blip r:embed="rId3">
            <a:alphaModFix/>
          </a:blip>
          <a:srcRect b="0" l="0" r="0" t="0"/>
          <a:stretch/>
        </p:blipFill>
        <p:spPr>
          <a:xfrm>
            <a:off x="1905000" y="1219200"/>
            <a:ext cx="5867400" cy="4941888"/>
          </a:xfrm>
          <a:prstGeom prst="rect">
            <a:avLst/>
          </a:prstGeom>
          <a:noFill/>
          <a:ln>
            <a:noFill/>
          </a:ln>
        </p:spPr>
      </p:pic>
      <p:sp>
        <p:nvSpPr>
          <p:cNvPr id="264" name="Google Shape;264;p24"/>
          <p:cNvSpPr txBox="1"/>
          <p:nvPr/>
        </p:nvSpPr>
        <p:spPr>
          <a:xfrm>
            <a:off x="228600" y="4114800"/>
            <a:ext cx="2590800" cy="646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sng" cap="none" strike="noStrike">
                <a:solidFill>
                  <a:srgbClr val="FF0000"/>
                </a:solidFill>
                <a:latin typeface="Tahoma"/>
                <a:ea typeface="Tahoma"/>
                <a:cs typeface="Tahoma"/>
                <a:sym typeface="Tahoma"/>
              </a:rPr>
              <a:t>Infective stage</a:t>
            </a:r>
            <a:r>
              <a:rPr b="1" i="0" lang="en-US" sz="1800" u="none" cap="none" strike="noStrike">
                <a:solidFill>
                  <a:srgbClr val="FF0000"/>
                </a:solidFill>
                <a:latin typeface="Tahoma"/>
                <a:ea typeface="Tahoma"/>
                <a:cs typeface="Tahoma"/>
                <a:sym typeface="Tahoma"/>
              </a:rPr>
              <a:t>: embryonated egg</a:t>
            </a:r>
            <a:endParaRPr/>
          </a:p>
        </p:txBody>
      </p:sp>
      <p:sp>
        <p:nvSpPr>
          <p:cNvPr id="265" name="Google Shape;265;p24"/>
          <p:cNvSpPr txBox="1"/>
          <p:nvPr/>
        </p:nvSpPr>
        <p:spPr>
          <a:xfrm>
            <a:off x="6172200" y="5943600"/>
            <a:ext cx="2667000" cy="646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sng" cap="none" strike="noStrike">
                <a:solidFill>
                  <a:srgbClr val="00AB7E"/>
                </a:solidFill>
                <a:latin typeface="Tahoma"/>
                <a:ea typeface="Tahoma"/>
                <a:cs typeface="Tahoma"/>
                <a:sym typeface="Tahoma"/>
              </a:rPr>
              <a:t>Diagnostic stage</a:t>
            </a:r>
            <a:r>
              <a:rPr b="1" i="0" lang="en-US" sz="1800" u="none" cap="none" strike="noStrike">
                <a:solidFill>
                  <a:srgbClr val="00AB7E"/>
                </a:solidFill>
                <a:latin typeface="Tahoma"/>
                <a:ea typeface="Tahoma"/>
                <a:cs typeface="Tahoma"/>
                <a:sym typeface="Tahoma"/>
              </a:rPr>
              <a:t>: </a:t>
            </a:r>
            <a:endParaRPr/>
          </a:p>
          <a:p>
            <a:pPr indent="0" lvl="0" marL="0" marR="0" rtl="0" algn="l">
              <a:spcBef>
                <a:spcPts val="0"/>
              </a:spcBef>
              <a:spcAft>
                <a:spcPts val="0"/>
              </a:spcAft>
              <a:buNone/>
            </a:pPr>
            <a:r>
              <a:rPr b="1" i="0" lang="en-US" sz="1800" u="none" cap="none" strike="noStrike">
                <a:solidFill>
                  <a:srgbClr val="00AB7E"/>
                </a:solidFill>
                <a:latin typeface="Tahoma"/>
                <a:ea typeface="Tahoma"/>
                <a:cs typeface="Tahoma"/>
                <a:sym typeface="Tahoma"/>
              </a:rPr>
              <a:t>egg in stool</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25"/>
          <p:cNvSpPr txBox="1"/>
          <p:nvPr>
            <p:ph idx="4294967295" type="body"/>
          </p:nvPr>
        </p:nvSpPr>
        <p:spPr>
          <a:xfrm>
            <a:off x="0" y="1600200"/>
            <a:ext cx="8991600" cy="52578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1680"/>
              <a:buFont typeface="Noto Sans Symbols"/>
              <a:buNone/>
            </a:pPr>
            <a:r>
              <a:rPr lang="en-US" sz="2800">
                <a:solidFill>
                  <a:srgbClr val="105637"/>
                </a:solidFill>
              </a:rPr>
              <a:t>   </a:t>
            </a:r>
            <a:endParaRPr sz="2800">
              <a:solidFill>
                <a:srgbClr val="105637"/>
              </a:solidFill>
            </a:endParaRPr>
          </a:p>
          <a:p>
            <a:pPr indent="-342900" lvl="0" marL="342900" rtl="0" algn="l">
              <a:lnSpc>
                <a:spcPct val="90000"/>
              </a:lnSpc>
              <a:spcBef>
                <a:spcPts val="560"/>
              </a:spcBef>
              <a:spcAft>
                <a:spcPts val="0"/>
              </a:spcAft>
              <a:buSzPts val="1680"/>
              <a:buFont typeface="Noto Sans Symbols"/>
              <a:buNone/>
            </a:pPr>
            <a:r>
              <a:rPr lang="en-US" sz="2800">
                <a:solidFill>
                  <a:srgbClr val="105637"/>
                </a:solidFill>
              </a:rPr>
              <a:t>World wide, common in poor sanitation</a:t>
            </a:r>
            <a:endParaRPr sz="2800">
              <a:solidFill>
                <a:srgbClr val="105637"/>
              </a:solidFill>
            </a:endParaRPr>
          </a:p>
          <a:p>
            <a:pPr indent="-342900" lvl="0" marL="342900" rtl="0" algn="l">
              <a:lnSpc>
                <a:spcPct val="90000"/>
              </a:lnSpc>
              <a:spcBef>
                <a:spcPts val="560"/>
              </a:spcBef>
              <a:spcAft>
                <a:spcPts val="0"/>
              </a:spcAft>
              <a:buSzPts val="1680"/>
              <a:buChar char="■"/>
            </a:pPr>
            <a:r>
              <a:rPr lang="en-US" sz="2800">
                <a:solidFill>
                  <a:srgbClr val="105637"/>
                </a:solidFill>
              </a:rPr>
              <a:t>It coexists with </a:t>
            </a:r>
            <a:r>
              <a:rPr i="1" lang="en-US" sz="2800">
                <a:solidFill>
                  <a:srgbClr val="105637"/>
                </a:solidFill>
              </a:rPr>
              <a:t>Ascaris</a:t>
            </a:r>
            <a:r>
              <a:rPr lang="en-US" sz="2800">
                <a:solidFill>
                  <a:srgbClr val="105637"/>
                </a:solidFill>
              </a:rPr>
              <a:t> because of similar requirements (the eggs needs 3 weeks in the soil to be embryonated which is the infective stage).</a:t>
            </a:r>
            <a:endParaRPr sz="2800">
              <a:solidFill>
                <a:srgbClr val="105637"/>
              </a:solidFill>
            </a:endParaRPr>
          </a:p>
          <a:p>
            <a:pPr indent="-342900" lvl="0" marL="342900" rtl="0" algn="l">
              <a:lnSpc>
                <a:spcPct val="90000"/>
              </a:lnSpc>
              <a:spcBef>
                <a:spcPts val="560"/>
              </a:spcBef>
              <a:spcAft>
                <a:spcPts val="0"/>
              </a:spcAft>
              <a:buSzPts val="1680"/>
              <a:buChar char="■"/>
            </a:pPr>
            <a:r>
              <a:rPr lang="en-US" sz="2800">
                <a:solidFill>
                  <a:srgbClr val="105637"/>
                </a:solidFill>
              </a:rPr>
              <a:t>Adult live in </a:t>
            </a:r>
            <a:r>
              <a:rPr b="1" lang="en-US" sz="2800" u="sng">
                <a:solidFill>
                  <a:srgbClr val="FF0000"/>
                </a:solidFill>
              </a:rPr>
              <a:t>large intestine</a:t>
            </a:r>
            <a:r>
              <a:rPr lang="en-US" sz="2800">
                <a:solidFill>
                  <a:srgbClr val="FF0000"/>
                </a:solidFill>
              </a:rPr>
              <a:t> </a:t>
            </a:r>
            <a:r>
              <a:rPr lang="en-US" sz="2800">
                <a:solidFill>
                  <a:srgbClr val="105637"/>
                </a:solidFill>
              </a:rPr>
              <a:t>especially </a:t>
            </a:r>
            <a:r>
              <a:rPr b="1" lang="en-US" sz="2800">
                <a:solidFill>
                  <a:srgbClr val="105637"/>
                </a:solidFill>
              </a:rPr>
              <a:t>caecum</a:t>
            </a:r>
            <a:r>
              <a:rPr lang="en-US" sz="2800">
                <a:solidFill>
                  <a:srgbClr val="105637"/>
                </a:solidFill>
              </a:rPr>
              <a:t> and </a:t>
            </a:r>
            <a:r>
              <a:rPr b="1" lang="en-US" sz="2800">
                <a:solidFill>
                  <a:srgbClr val="105637"/>
                </a:solidFill>
              </a:rPr>
              <a:t>appendix</a:t>
            </a:r>
            <a:endParaRPr/>
          </a:p>
          <a:p>
            <a:pPr indent="-342900" lvl="0" marL="342900" rtl="0" algn="l">
              <a:lnSpc>
                <a:spcPct val="90000"/>
              </a:lnSpc>
              <a:spcBef>
                <a:spcPts val="560"/>
              </a:spcBef>
              <a:spcAft>
                <a:spcPts val="0"/>
              </a:spcAft>
              <a:buSzPts val="1680"/>
              <a:buChar char="■"/>
            </a:pPr>
            <a:r>
              <a:rPr lang="en-US" sz="2800">
                <a:solidFill>
                  <a:srgbClr val="105637"/>
                </a:solidFill>
              </a:rPr>
              <a:t>in heavy infection the whole length of large intestine affected.</a:t>
            </a:r>
            <a:endParaRPr/>
          </a:p>
          <a:p>
            <a:pPr indent="-342900" lvl="0" marL="342900" rtl="0" algn="l">
              <a:lnSpc>
                <a:spcPct val="90000"/>
              </a:lnSpc>
              <a:spcBef>
                <a:spcPts val="560"/>
              </a:spcBef>
              <a:spcAft>
                <a:spcPts val="0"/>
              </a:spcAft>
              <a:buSzPts val="1680"/>
              <a:buChar char="■"/>
            </a:pPr>
            <a:r>
              <a:rPr lang="en-US" sz="2800">
                <a:solidFill>
                  <a:srgbClr val="105637"/>
                </a:solidFill>
              </a:rPr>
              <a:t>Male and female worm have </a:t>
            </a:r>
            <a:r>
              <a:rPr b="1" lang="en-US" sz="2800">
                <a:solidFill>
                  <a:srgbClr val="105637"/>
                </a:solidFill>
              </a:rPr>
              <a:t>narrow  anterior</a:t>
            </a:r>
            <a:r>
              <a:rPr lang="en-US" sz="2800">
                <a:solidFill>
                  <a:srgbClr val="105637"/>
                </a:solidFill>
              </a:rPr>
              <a:t> portion penetrate the intestinal mucosa </a:t>
            </a:r>
            <a:endParaRPr/>
          </a:p>
        </p:txBody>
      </p:sp>
      <p:sp>
        <p:nvSpPr>
          <p:cNvPr id="271" name="Google Shape;271;p25"/>
          <p:cNvSpPr/>
          <p:nvPr/>
        </p:nvSpPr>
        <p:spPr>
          <a:xfrm>
            <a:off x="0" y="0"/>
            <a:ext cx="9144000" cy="14478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br>
              <a:rPr b="1" i="1" lang="en-US" sz="4000" u="none" cap="none" strike="noStrike">
                <a:solidFill>
                  <a:srgbClr val="800080"/>
                </a:solidFill>
                <a:latin typeface="Tahoma"/>
                <a:ea typeface="Tahoma"/>
                <a:cs typeface="Tahoma"/>
                <a:sym typeface="Tahoma"/>
              </a:rPr>
            </a:br>
            <a:endParaRPr b="1" i="1" sz="4000" u="none" cap="none" strike="noStrike">
              <a:solidFill>
                <a:srgbClr val="800080"/>
              </a:solidFill>
              <a:latin typeface="Tahoma"/>
              <a:ea typeface="Tahoma"/>
              <a:cs typeface="Tahoma"/>
              <a:sym typeface="Tahoma"/>
            </a:endParaRPr>
          </a:p>
          <a:p>
            <a:pPr indent="0" lvl="0" marL="0" marR="0" rtl="0" algn="ctr">
              <a:spcBef>
                <a:spcPts val="0"/>
              </a:spcBef>
              <a:spcAft>
                <a:spcPts val="0"/>
              </a:spcAft>
              <a:buNone/>
            </a:pPr>
            <a:r>
              <a:rPr b="1" i="1" lang="en-US" sz="4000" u="none" cap="none" strike="noStrike">
                <a:solidFill>
                  <a:srgbClr val="105637"/>
                </a:solidFill>
                <a:latin typeface="Tahoma"/>
                <a:ea typeface="Tahoma"/>
                <a:cs typeface="Tahoma"/>
                <a:sym typeface="Tahoma"/>
              </a:rPr>
              <a:t>Trichuris trichiura </a:t>
            </a:r>
            <a:r>
              <a:rPr b="1" i="0" lang="en-US" sz="4000" u="none" cap="none" strike="noStrike">
                <a:solidFill>
                  <a:srgbClr val="105637"/>
                </a:solidFill>
                <a:latin typeface="Tahoma"/>
                <a:ea typeface="Tahoma"/>
                <a:cs typeface="Tahoma"/>
                <a:sym typeface="Tahoma"/>
              </a:rPr>
              <a:t>(whipworm)</a:t>
            </a:r>
            <a:endParaRPr/>
          </a:p>
          <a:p>
            <a:pPr indent="0" lvl="0" marL="0" marR="0" rtl="0" algn="ctr">
              <a:spcBef>
                <a:spcPts val="0"/>
              </a:spcBef>
              <a:spcAft>
                <a:spcPts val="0"/>
              </a:spcAft>
              <a:buNone/>
            </a:pPr>
            <a:br>
              <a:rPr b="1" i="0" lang="en-US" sz="4400" u="none" cap="none" strike="noStrike">
                <a:solidFill>
                  <a:schemeClr val="dk2"/>
                </a:solidFill>
                <a:latin typeface="Tahoma"/>
                <a:ea typeface="Tahoma"/>
                <a:cs typeface="Tahoma"/>
                <a:sym typeface="Tahoma"/>
              </a:rPr>
            </a:br>
            <a:endParaRPr b="1" i="0" sz="4400" u="none" cap="none" strike="noStrike">
              <a:solidFill>
                <a:schemeClr val="dk2"/>
              </a:solidFill>
              <a:latin typeface="Tahoma"/>
              <a:ea typeface="Tahoma"/>
              <a:cs typeface="Tahoma"/>
              <a:sym typeface="Tahom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75" name="Shape 275"/>
        <p:cNvGrpSpPr/>
        <p:nvPr/>
      </p:nvGrpSpPr>
      <p:grpSpPr>
        <a:xfrm>
          <a:off x="0" y="0"/>
          <a:ext cx="0" cy="0"/>
          <a:chOff x="0" y="0"/>
          <a:chExt cx="0" cy="0"/>
        </a:xfrm>
      </p:grpSpPr>
      <p:sp>
        <p:nvSpPr>
          <p:cNvPr id="276" name="Google Shape;276;p26"/>
          <p:cNvSpPr txBox="1"/>
          <p:nvPr>
            <p:ph idx="4294967295" type="body"/>
          </p:nvPr>
        </p:nvSpPr>
        <p:spPr>
          <a:xfrm>
            <a:off x="0" y="1828800"/>
            <a:ext cx="9144000" cy="3124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2160"/>
              <a:buFont typeface="Noto Sans Symbols"/>
              <a:buNone/>
            </a:pPr>
            <a:r>
              <a:rPr b="1" lang="en-US" sz="3600">
                <a:solidFill>
                  <a:srgbClr val="CC0066"/>
                </a:solidFill>
              </a:rPr>
              <a:t>   </a:t>
            </a:r>
            <a:r>
              <a:rPr b="1" lang="en-US" u="sng">
                <a:solidFill>
                  <a:srgbClr val="105637"/>
                </a:solidFill>
              </a:rPr>
              <a:t>Pathology </a:t>
            </a:r>
            <a:endParaRPr b="1" u="sng">
              <a:solidFill>
                <a:srgbClr val="105637"/>
              </a:solidFill>
            </a:endParaRPr>
          </a:p>
          <a:p>
            <a:pPr indent="-342900" lvl="0" marL="342900" rtl="0" algn="l">
              <a:lnSpc>
                <a:spcPct val="90000"/>
              </a:lnSpc>
              <a:spcBef>
                <a:spcPts val="560"/>
              </a:spcBef>
              <a:spcAft>
                <a:spcPts val="0"/>
              </a:spcAft>
              <a:buSzPts val="1680"/>
              <a:buChar char="■"/>
            </a:pPr>
            <a:r>
              <a:rPr b="1" lang="en-US" sz="2800">
                <a:solidFill>
                  <a:srgbClr val="105637"/>
                </a:solidFill>
              </a:rPr>
              <a:t>light infection</a:t>
            </a:r>
            <a:r>
              <a:rPr lang="en-US" sz="2800">
                <a:solidFill>
                  <a:srgbClr val="105637"/>
                </a:solidFill>
              </a:rPr>
              <a:t>: asymptomatic</a:t>
            </a:r>
            <a:endParaRPr/>
          </a:p>
          <a:p>
            <a:pPr indent="-342900" lvl="0" marL="342900" rtl="0" algn="l">
              <a:lnSpc>
                <a:spcPct val="90000"/>
              </a:lnSpc>
              <a:spcBef>
                <a:spcPts val="560"/>
              </a:spcBef>
              <a:spcAft>
                <a:spcPts val="0"/>
              </a:spcAft>
              <a:buSzPts val="1680"/>
              <a:buChar char="■"/>
            </a:pPr>
            <a:r>
              <a:rPr b="1" lang="en-US" sz="2800">
                <a:solidFill>
                  <a:srgbClr val="105637"/>
                </a:solidFill>
              </a:rPr>
              <a:t>heavy infection</a:t>
            </a:r>
            <a:r>
              <a:rPr lang="en-US" sz="2800">
                <a:solidFill>
                  <a:srgbClr val="105637"/>
                </a:solidFill>
              </a:rPr>
              <a:t>: abdominal pain, bloody diarrhea.</a:t>
            </a:r>
            <a:endParaRPr/>
          </a:p>
          <a:p>
            <a:pPr indent="-236220" lvl="0" marL="342900" rtl="0" algn="l">
              <a:lnSpc>
                <a:spcPct val="90000"/>
              </a:lnSpc>
              <a:spcBef>
                <a:spcPts val="560"/>
              </a:spcBef>
              <a:spcAft>
                <a:spcPts val="0"/>
              </a:spcAft>
              <a:buSzPts val="1680"/>
              <a:buNone/>
            </a:pPr>
            <a:r>
              <a:t/>
            </a:r>
            <a:endParaRPr sz="2800">
              <a:solidFill>
                <a:srgbClr val="105637"/>
              </a:solidFill>
            </a:endParaRPr>
          </a:p>
          <a:p>
            <a:pPr indent="-342900" lvl="0" marL="342900" rtl="0" algn="l">
              <a:lnSpc>
                <a:spcPct val="90000"/>
              </a:lnSpc>
              <a:spcBef>
                <a:spcPts val="560"/>
              </a:spcBef>
              <a:spcAft>
                <a:spcPts val="0"/>
              </a:spcAft>
              <a:buSzPts val="1680"/>
              <a:buFont typeface="Noto Sans Symbols"/>
              <a:buNone/>
            </a:pPr>
            <a:r>
              <a:rPr lang="en-US" sz="2800">
                <a:solidFill>
                  <a:srgbClr val="105637"/>
                </a:solidFill>
              </a:rPr>
              <a:t> </a:t>
            </a:r>
            <a:r>
              <a:rPr b="1" lang="en-US" sz="2800">
                <a:solidFill>
                  <a:srgbClr val="105637"/>
                </a:solidFill>
              </a:rPr>
              <a:t>Rectal prolapse</a:t>
            </a:r>
            <a:r>
              <a:rPr lang="en-US" sz="2800">
                <a:solidFill>
                  <a:srgbClr val="105637"/>
                </a:solidFill>
              </a:rPr>
              <a:t> </a:t>
            </a:r>
            <a:r>
              <a:rPr lang="en-US" sz="2600">
                <a:solidFill>
                  <a:srgbClr val="105637"/>
                </a:solidFill>
              </a:rPr>
              <a:t>in children is a common complication.</a:t>
            </a:r>
            <a:endParaRPr/>
          </a:p>
          <a:p>
            <a:pPr indent="-342900" lvl="0" marL="342900" rtl="0" algn="l">
              <a:lnSpc>
                <a:spcPct val="90000"/>
              </a:lnSpc>
              <a:spcBef>
                <a:spcPts val="560"/>
              </a:spcBef>
              <a:spcAft>
                <a:spcPts val="0"/>
              </a:spcAft>
              <a:buSzPts val="1680"/>
              <a:buFont typeface="Noto Sans Symbols"/>
              <a:buNone/>
            </a:pPr>
            <a:r>
              <a:t/>
            </a:r>
            <a:endParaRPr b="1" sz="2800"/>
          </a:p>
        </p:txBody>
      </p:sp>
      <p:sp>
        <p:nvSpPr>
          <p:cNvPr id="277" name="Google Shape;277;p26"/>
          <p:cNvSpPr/>
          <p:nvPr/>
        </p:nvSpPr>
        <p:spPr>
          <a:xfrm>
            <a:off x="0" y="0"/>
            <a:ext cx="9144000" cy="1143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br>
              <a:rPr b="1" i="1" lang="en-US" sz="4000" u="none" cap="none" strike="noStrike">
                <a:solidFill>
                  <a:srgbClr val="800080"/>
                </a:solidFill>
                <a:latin typeface="Tahoma"/>
                <a:ea typeface="Tahoma"/>
                <a:cs typeface="Tahoma"/>
                <a:sym typeface="Tahoma"/>
              </a:rPr>
            </a:br>
            <a:r>
              <a:rPr b="1" i="1" lang="en-US" sz="4000" u="none" cap="none" strike="noStrike">
                <a:solidFill>
                  <a:srgbClr val="105637"/>
                </a:solidFill>
                <a:latin typeface="Tahoma"/>
                <a:ea typeface="Tahoma"/>
                <a:cs typeface="Tahoma"/>
                <a:sym typeface="Tahoma"/>
              </a:rPr>
              <a:t>Trichuris trichiura </a:t>
            </a:r>
            <a:r>
              <a:rPr b="1" i="0" lang="en-US" sz="3200" u="none" cap="none" strike="noStrike">
                <a:solidFill>
                  <a:srgbClr val="105637"/>
                </a:solidFill>
                <a:latin typeface="Tahoma"/>
                <a:ea typeface="Tahoma"/>
                <a:cs typeface="Tahoma"/>
                <a:sym typeface="Tahoma"/>
              </a:rPr>
              <a:t>(Whipworm)</a:t>
            </a:r>
            <a:br>
              <a:rPr b="1" i="1" lang="en-US" sz="4400" u="none" cap="none" strike="noStrike">
                <a:solidFill>
                  <a:srgbClr val="105637"/>
                </a:solidFill>
                <a:latin typeface="Tahoma"/>
                <a:ea typeface="Tahoma"/>
                <a:cs typeface="Tahoma"/>
                <a:sym typeface="Tahoma"/>
              </a:rPr>
            </a:br>
            <a:endParaRPr b="1" i="1" sz="4400" u="none" cap="none" strike="noStrike">
              <a:solidFill>
                <a:srgbClr val="105637"/>
              </a:solidFill>
              <a:latin typeface="Tahoma"/>
              <a:ea typeface="Tahoma"/>
              <a:cs typeface="Tahoma"/>
              <a:sym typeface="Tahoma"/>
            </a:endParaRPr>
          </a:p>
        </p:txBody>
      </p:sp>
      <p:pic>
        <p:nvPicPr>
          <p:cNvPr id="278" name="Google Shape;278;p26"/>
          <p:cNvPicPr preferRelativeResize="0"/>
          <p:nvPr/>
        </p:nvPicPr>
        <p:blipFill rotWithShape="1">
          <a:blip r:embed="rId3">
            <a:alphaModFix/>
          </a:blip>
          <a:srcRect b="0" l="0" r="0" t="0"/>
          <a:stretch/>
        </p:blipFill>
        <p:spPr>
          <a:xfrm>
            <a:off x="4572000" y="4848225"/>
            <a:ext cx="2057400" cy="15811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82" name="Shape 282"/>
        <p:cNvGrpSpPr/>
        <p:nvPr/>
      </p:nvGrpSpPr>
      <p:grpSpPr>
        <a:xfrm>
          <a:off x="0" y="0"/>
          <a:ext cx="0" cy="0"/>
          <a:chOff x="0" y="0"/>
          <a:chExt cx="0" cy="0"/>
        </a:xfrm>
      </p:grpSpPr>
      <p:sp>
        <p:nvSpPr>
          <p:cNvPr id="283" name="Google Shape;283;p27"/>
          <p:cNvSpPr txBox="1"/>
          <p:nvPr>
            <p:ph idx="4294967295" type="body"/>
          </p:nvPr>
        </p:nvSpPr>
        <p:spPr>
          <a:xfrm>
            <a:off x="0" y="1447800"/>
            <a:ext cx="9144000" cy="5027613"/>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1680"/>
              <a:buChar char="■"/>
            </a:pPr>
            <a:r>
              <a:rPr b="1" lang="en-US" sz="2800">
                <a:solidFill>
                  <a:srgbClr val="105637"/>
                </a:solidFill>
              </a:rPr>
              <a:t>Diagnosis: </a:t>
            </a:r>
            <a:r>
              <a:rPr lang="en-US" sz="2800">
                <a:solidFill>
                  <a:srgbClr val="105637"/>
                </a:solidFill>
              </a:rPr>
              <a:t>egg in stool characterized by its barrel  shape with mucoid plugs at each pole.</a:t>
            </a:r>
            <a:endParaRPr sz="2800">
              <a:solidFill>
                <a:srgbClr val="105637"/>
              </a:solidFill>
            </a:endParaRPr>
          </a:p>
          <a:p>
            <a:pPr indent="-236220" lvl="0" marL="342900" rtl="0" algn="l">
              <a:lnSpc>
                <a:spcPct val="90000"/>
              </a:lnSpc>
              <a:spcBef>
                <a:spcPts val="560"/>
              </a:spcBef>
              <a:spcAft>
                <a:spcPts val="0"/>
              </a:spcAft>
              <a:buSzPts val="1680"/>
              <a:buNone/>
            </a:pPr>
            <a:r>
              <a:t/>
            </a:r>
            <a:endParaRPr sz="2800">
              <a:solidFill>
                <a:srgbClr val="105637"/>
              </a:solidFill>
            </a:endParaRPr>
          </a:p>
          <a:p>
            <a:pPr indent="-236220" lvl="0" marL="342900" rtl="0" algn="l">
              <a:lnSpc>
                <a:spcPct val="90000"/>
              </a:lnSpc>
              <a:spcBef>
                <a:spcPts val="560"/>
              </a:spcBef>
              <a:spcAft>
                <a:spcPts val="0"/>
              </a:spcAft>
              <a:buSzPts val="1680"/>
              <a:buNone/>
            </a:pPr>
            <a:r>
              <a:t/>
            </a:r>
            <a:endParaRPr sz="2800">
              <a:solidFill>
                <a:srgbClr val="105637"/>
              </a:solidFill>
            </a:endParaRPr>
          </a:p>
          <a:p>
            <a:pPr indent="-236220" lvl="0" marL="342900" rtl="0" algn="l">
              <a:lnSpc>
                <a:spcPct val="90000"/>
              </a:lnSpc>
              <a:spcBef>
                <a:spcPts val="560"/>
              </a:spcBef>
              <a:spcAft>
                <a:spcPts val="0"/>
              </a:spcAft>
              <a:buSzPts val="1680"/>
              <a:buNone/>
            </a:pPr>
            <a:r>
              <a:t/>
            </a:r>
            <a:endParaRPr b="1" sz="2800">
              <a:solidFill>
                <a:srgbClr val="105637"/>
              </a:solidFill>
            </a:endParaRPr>
          </a:p>
          <a:p>
            <a:pPr indent="-236220" lvl="0" marL="342900" rtl="0" algn="l">
              <a:lnSpc>
                <a:spcPct val="90000"/>
              </a:lnSpc>
              <a:spcBef>
                <a:spcPts val="560"/>
              </a:spcBef>
              <a:spcAft>
                <a:spcPts val="0"/>
              </a:spcAft>
              <a:buSzPts val="1680"/>
              <a:buNone/>
            </a:pPr>
            <a:r>
              <a:t/>
            </a:r>
            <a:endParaRPr b="1" sz="2800">
              <a:solidFill>
                <a:srgbClr val="105637"/>
              </a:solidFill>
            </a:endParaRPr>
          </a:p>
          <a:p>
            <a:pPr indent="-236220" lvl="0" marL="342900" rtl="0" algn="l">
              <a:lnSpc>
                <a:spcPct val="90000"/>
              </a:lnSpc>
              <a:spcBef>
                <a:spcPts val="560"/>
              </a:spcBef>
              <a:spcAft>
                <a:spcPts val="0"/>
              </a:spcAft>
              <a:buSzPts val="1680"/>
              <a:buNone/>
            </a:pPr>
            <a:r>
              <a:t/>
            </a:r>
            <a:endParaRPr b="1" sz="2800">
              <a:solidFill>
                <a:srgbClr val="105637"/>
              </a:solidFill>
            </a:endParaRPr>
          </a:p>
          <a:p>
            <a:pPr indent="-342900" lvl="0" marL="342900" rtl="0" algn="l">
              <a:lnSpc>
                <a:spcPct val="90000"/>
              </a:lnSpc>
              <a:spcBef>
                <a:spcPts val="560"/>
              </a:spcBef>
              <a:spcAft>
                <a:spcPts val="0"/>
              </a:spcAft>
              <a:buSzPts val="1680"/>
              <a:buChar char="■"/>
            </a:pPr>
            <a:r>
              <a:rPr b="1" lang="en-US" sz="2800">
                <a:solidFill>
                  <a:srgbClr val="105637"/>
                </a:solidFill>
              </a:rPr>
              <a:t> Treatment</a:t>
            </a:r>
            <a:r>
              <a:rPr lang="en-US" sz="2800">
                <a:solidFill>
                  <a:srgbClr val="105637"/>
                </a:solidFill>
              </a:rPr>
              <a:t>: Albendazole.</a:t>
            </a:r>
            <a:endParaRPr b="1" sz="2800">
              <a:solidFill>
                <a:srgbClr val="105637"/>
              </a:solidFill>
            </a:endParaRPr>
          </a:p>
          <a:p>
            <a:pPr indent="-342900" lvl="0" marL="342900" rtl="0" algn="l">
              <a:lnSpc>
                <a:spcPct val="90000"/>
              </a:lnSpc>
              <a:spcBef>
                <a:spcPts val="560"/>
              </a:spcBef>
              <a:spcAft>
                <a:spcPts val="0"/>
              </a:spcAft>
              <a:buSzPts val="1680"/>
              <a:buFont typeface="Noto Sans Symbols"/>
              <a:buNone/>
            </a:pPr>
            <a:br>
              <a:rPr b="1" lang="en-US" sz="2800"/>
            </a:br>
            <a:endParaRPr b="1" sz="2800"/>
          </a:p>
        </p:txBody>
      </p:sp>
      <p:sp>
        <p:nvSpPr>
          <p:cNvPr id="284" name="Google Shape;284;p27"/>
          <p:cNvSpPr/>
          <p:nvPr/>
        </p:nvSpPr>
        <p:spPr>
          <a:xfrm>
            <a:off x="0" y="0"/>
            <a:ext cx="9144000" cy="1143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br>
              <a:rPr b="1" i="1" lang="en-US" sz="4000" u="none" cap="none" strike="noStrike">
                <a:solidFill>
                  <a:srgbClr val="800080"/>
                </a:solidFill>
                <a:latin typeface="Tahoma"/>
                <a:ea typeface="Tahoma"/>
                <a:cs typeface="Tahoma"/>
                <a:sym typeface="Tahoma"/>
              </a:rPr>
            </a:br>
            <a:r>
              <a:rPr b="1" i="1" lang="en-US" sz="3200" u="none" cap="none" strike="noStrike">
                <a:solidFill>
                  <a:srgbClr val="105637"/>
                </a:solidFill>
                <a:latin typeface="Tahoma"/>
                <a:ea typeface="Tahoma"/>
                <a:cs typeface="Tahoma"/>
                <a:sym typeface="Tahoma"/>
              </a:rPr>
              <a:t>Trichuris trichiura </a:t>
            </a:r>
            <a:r>
              <a:rPr b="1" i="0" lang="en-US" sz="3200" u="none" cap="none" strike="noStrike">
                <a:solidFill>
                  <a:srgbClr val="105637"/>
                </a:solidFill>
                <a:latin typeface="Tahoma"/>
                <a:ea typeface="Tahoma"/>
                <a:cs typeface="Tahoma"/>
                <a:sym typeface="Tahoma"/>
              </a:rPr>
              <a:t>(Whipworm)</a:t>
            </a:r>
            <a:br>
              <a:rPr b="1" i="0" lang="en-US" sz="3200" u="none" cap="none" strike="noStrike">
                <a:solidFill>
                  <a:srgbClr val="105637"/>
                </a:solidFill>
                <a:latin typeface="Tahoma"/>
                <a:ea typeface="Tahoma"/>
                <a:cs typeface="Tahoma"/>
                <a:sym typeface="Tahoma"/>
              </a:rPr>
            </a:br>
            <a:endParaRPr b="1" i="0" sz="3200" u="none" cap="none" strike="noStrike">
              <a:solidFill>
                <a:srgbClr val="105637"/>
              </a:solidFill>
              <a:latin typeface="Tahoma"/>
              <a:ea typeface="Tahoma"/>
              <a:cs typeface="Tahoma"/>
              <a:sym typeface="Tahoma"/>
            </a:endParaRPr>
          </a:p>
        </p:txBody>
      </p:sp>
      <p:pic>
        <p:nvPicPr>
          <p:cNvPr descr="http://www.path.cam.ac.uk/~schisto/Pictures/Eggs/Other_helminth_eggs/Trichuris.egg" id="285" name="Google Shape;285;p27"/>
          <p:cNvPicPr preferRelativeResize="0"/>
          <p:nvPr/>
        </p:nvPicPr>
        <p:blipFill rotWithShape="1">
          <a:blip r:embed="rId3">
            <a:alphaModFix/>
          </a:blip>
          <a:srcRect b="0" l="0" r="0" t="0"/>
          <a:stretch/>
        </p:blipFill>
        <p:spPr>
          <a:xfrm>
            <a:off x="6019800" y="3048000"/>
            <a:ext cx="2362200" cy="2193925"/>
          </a:xfrm>
          <a:prstGeom prst="rect">
            <a:avLst/>
          </a:prstGeom>
          <a:noFill/>
          <a:ln cap="flat" cmpd="sng" w="19050">
            <a:solidFill>
              <a:srgbClr val="000000"/>
            </a:solidFill>
            <a:prstDash val="solid"/>
            <a:miter lim="800000"/>
            <a:headEnd len="sm" w="sm" type="none"/>
            <a:tailEnd len="sm" w="sm" type="none"/>
          </a:ln>
        </p:spPr>
      </p:pic>
      <p:pic>
        <p:nvPicPr>
          <p:cNvPr descr="Microscope" id="286" name="Google Shape;286;p27"/>
          <p:cNvPicPr preferRelativeResize="0"/>
          <p:nvPr/>
        </p:nvPicPr>
        <p:blipFill rotWithShape="1">
          <a:blip r:embed="rId4">
            <a:alphaModFix/>
          </a:blip>
          <a:srcRect b="0" l="0" r="0" t="0"/>
          <a:stretch/>
        </p:blipFill>
        <p:spPr>
          <a:xfrm>
            <a:off x="762000" y="2590800"/>
            <a:ext cx="1447800" cy="1447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90" name="Shape 290"/>
        <p:cNvGrpSpPr/>
        <p:nvPr/>
      </p:nvGrpSpPr>
      <p:grpSpPr>
        <a:xfrm>
          <a:off x="0" y="0"/>
          <a:ext cx="0" cy="0"/>
          <a:chOff x="0" y="0"/>
          <a:chExt cx="0" cy="0"/>
        </a:xfrm>
      </p:grpSpPr>
      <p:pic>
        <p:nvPicPr>
          <p:cNvPr descr="hookworlm" id="291" name="Google Shape;291;p28"/>
          <p:cNvPicPr preferRelativeResize="0"/>
          <p:nvPr/>
        </p:nvPicPr>
        <p:blipFill rotWithShape="1">
          <a:blip r:embed="rId3">
            <a:alphaModFix/>
          </a:blip>
          <a:srcRect b="0" l="0" r="0" t="0"/>
          <a:stretch/>
        </p:blipFill>
        <p:spPr>
          <a:xfrm>
            <a:off x="609600" y="1752600"/>
            <a:ext cx="3160713" cy="3581400"/>
          </a:xfrm>
          <a:prstGeom prst="rect">
            <a:avLst/>
          </a:prstGeom>
          <a:noFill/>
          <a:ln>
            <a:noFill/>
          </a:ln>
        </p:spPr>
      </p:pic>
      <p:sp>
        <p:nvSpPr>
          <p:cNvPr id="292" name="Google Shape;292;p28"/>
          <p:cNvSpPr txBox="1"/>
          <p:nvPr/>
        </p:nvSpPr>
        <p:spPr>
          <a:xfrm>
            <a:off x="0" y="0"/>
            <a:ext cx="9144000" cy="1214438"/>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folHlink"/>
              </a:buClr>
              <a:buSzPts val="2400"/>
              <a:buFont typeface="Noto Sans Symbols"/>
              <a:buNone/>
            </a:pPr>
            <a:r>
              <a:rPr b="1" i="0" lang="en-US" sz="4000" u="none" cap="none" strike="noStrike">
                <a:solidFill>
                  <a:schemeClr val="dk1"/>
                </a:solidFill>
                <a:latin typeface="Tahoma"/>
                <a:ea typeface="Tahoma"/>
                <a:cs typeface="Tahoma"/>
                <a:sym typeface="Tahoma"/>
              </a:rPr>
              <a:t> </a:t>
            </a:r>
            <a:r>
              <a:rPr b="1" i="0" lang="en-US" sz="2800" u="sng" cap="none" strike="noStrike">
                <a:solidFill>
                  <a:srgbClr val="105637"/>
                </a:solidFill>
                <a:latin typeface="Tahoma"/>
                <a:ea typeface="Tahoma"/>
                <a:cs typeface="Tahoma"/>
                <a:sym typeface="Tahoma"/>
              </a:rPr>
              <a:t>Hook worms </a:t>
            </a:r>
            <a:endParaRPr/>
          </a:p>
          <a:p>
            <a:pPr indent="0" lvl="0" marL="0" marR="0" rtl="0" algn="ctr">
              <a:spcBef>
                <a:spcPts val="560"/>
              </a:spcBef>
              <a:spcAft>
                <a:spcPts val="0"/>
              </a:spcAft>
              <a:buClr>
                <a:schemeClr val="folHlink"/>
              </a:buClr>
              <a:buSzPts val="1680"/>
              <a:buFont typeface="Noto Sans Symbols"/>
              <a:buNone/>
            </a:pPr>
            <a:r>
              <a:rPr b="1" i="1" lang="en-US" sz="2800" u="none" cap="none" strike="noStrike">
                <a:solidFill>
                  <a:srgbClr val="105637"/>
                </a:solidFill>
                <a:latin typeface="Tahoma"/>
                <a:ea typeface="Tahoma"/>
                <a:cs typeface="Tahoma"/>
                <a:sym typeface="Tahoma"/>
              </a:rPr>
              <a:t>   </a:t>
            </a:r>
            <a:r>
              <a:rPr b="1" i="1" lang="en-US" sz="2600" u="none" cap="none" strike="noStrike">
                <a:solidFill>
                  <a:srgbClr val="105637"/>
                </a:solidFill>
                <a:latin typeface="Tahoma"/>
                <a:ea typeface="Tahoma"/>
                <a:cs typeface="Tahoma"/>
                <a:sym typeface="Tahoma"/>
              </a:rPr>
              <a:t>Ancylostoma dudenale &amp; Necator americanus</a:t>
            </a:r>
            <a:endParaRPr b="0" i="0" sz="2600" u="none" cap="none" strike="noStrike">
              <a:solidFill>
                <a:srgbClr val="105637"/>
              </a:solidFill>
              <a:latin typeface="Tahoma"/>
              <a:ea typeface="Tahoma"/>
              <a:cs typeface="Tahoma"/>
              <a:sym typeface="Tahoma"/>
            </a:endParaRPr>
          </a:p>
        </p:txBody>
      </p:sp>
      <p:pic>
        <p:nvPicPr>
          <p:cNvPr descr="namermf" id="293" name="Google Shape;293;p28"/>
          <p:cNvPicPr preferRelativeResize="0"/>
          <p:nvPr/>
        </p:nvPicPr>
        <p:blipFill rotWithShape="1">
          <a:blip r:embed="rId4">
            <a:alphaModFix/>
          </a:blip>
          <a:srcRect b="0" l="0" r="0" t="0"/>
          <a:stretch/>
        </p:blipFill>
        <p:spPr>
          <a:xfrm>
            <a:off x="4114800" y="1524000"/>
            <a:ext cx="4643438" cy="3962400"/>
          </a:xfrm>
          <a:prstGeom prst="rect">
            <a:avLst/>
          </a:prstGeom>
          <a:noFill/>
          <a:ln>
            <a:noFill/>
          </a:ln>
        </p:spPr>
      </p:pic>
      <p:sp>
        <p:nvSpPr>
          <p:cNvPr id="294" name="Google Shape;294;p28"/>
          <p:cNvSpPr/>
          <p:nvPr/>
        </p:nvSpPr>
        <p:spPr>
          <a:xfrm>
            <a:off x="0" y="5608638"/>
            <a:ext cx="9117013" cy="8318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rgbClr val="105637"/>
                </a:solidFill>
                <a:latin typeface="Tahoma"/>
                <a:ea typeface="Tahoma"/>
                <a:cs typeface="Tahoma"/>
                <a:sym typeface="Tahoma"/>
              </a:rPr>
              <a:t>Its buccal capsule (mouth) lined with hard hooks, triangular </a:t>
            </a:r>
            <a:r>
              <a:rPr b="1" i="0" lang="en-US" sz="2400" u="none" cap="none" strike="noStrike">
                <a:solidFill>
                  <a:srgbClr val="105637"/>
                </a:solidFill>
                <a:latin typeface="Tahoma"/>
                <a:ea typeface="Tahoma"/>
                <a:cs typeface="Tahoma"/>
                <a:sym typeface="Tahoma"/>
              </a:rPr>
              <a:t>cutting plates</a:t>
            </a:r>
            <a:r>
              <a:rPr b="0" i="0" lang="en-US" sz="2400" u="none" cap="none" strike="noStrike">
                <a:solidFill>
                  <a:srgbClr val="105637"/>
                </a:solidFill>
                <a:latin typeface="Tahoma"/>
                <a:ea typeface="Tahoma"/>
                <a:cs typeface="Tahoma"/>
                <a:sym typeface="Tahoma"/>
              </a:rPr>
              <a:t> and </a:t>
            </a:r>
            <a:r>
              <a:rPr b="1" i="0" lang="en-US" sz="2400" u="none" cap="none" strike="noStrike">
                <a:solidFill>
                  <a:srgbClr val="105637"/>
                </a:solidFill>
                <a:latin typeface="Tahoma"/>
                <a:ea typeface="Tahoma"/>
                <a:cs typeface="Tahoma"/>
                <a:sym typeface="Tahoma"/>
              </a:rPr>
              <a:t>anticoagulant glands</a:t>
            </a:r>
            <a:r>
              <a:rPr b="0" i="0" lang="en-US" sz="2400" u="none" cap="none" strike="noStrike">
                <a:solidFill>
                  <a:srgbClr val="105637"/>
                </a:solidFill>
                <a:latin typeface="Tahoma"/>
                <a:ea typeface="Tahoma"/>
                <a:cs typeface="Tahoma"/>
                <a:sym typeface="Tahoma"/>
              </a:rPr>
              <a: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98" name="Shape 298"/>
        <p:cNvGrpSpPr/>
        <p:nvPr/>
      </p:nvGrpSpPr>
      <p:grpSpPr>
        <a:xfrm>
          <a:off x="0" y="0"/>
          <a:ext cx="0" cy="0"/>
          <a:chOff x="0" y="0"/>
          <a:chExt cx="0" cy="0"/>
        </a:xfrm>
      </p:grpSpPr>
      <p:pic>
        <p:nvPicPr>
          <p:cNvPr descr="C:\Users\M-TEC\Desktop\hook.jpg" id="299" name="Google Shape;299;p29"/>
          <p:cNvPicPr preferRelativeResize="0"/>
          <p:nvPr/>
        </p:nvPicPr>
        <p:blipFill rotWithShape="1">
          <a:blip r:embed="rId3">
            <a:alphaModFix/>
          </a:blip>
          <a:srcRect b="0" l="0" r="0" t="0"/>
          <a:stretch/>
        </p:blipFill>
        <p:spPr>
          <a:xfrm>
            <a:off x="8229600" y="838200"/>
            <a:ext cx="914400" cy="2895600"/>
          </a:xfrm>
          <a:prstGeom prst="rect">
            <a:avLst/>
          </a:prstGeom>
          <a:noFill/>
          <a:ln>
            <a:noFill/>
          </a:ln>
        </p:spPr>
      </p:pic>
      <p:sp>
        <p:nvSpPr>
          <p:cNvPr id="300" name="Google Shape;300;p29"/>
          <p:cNvSpPr/>
          <p:nvPr/>
        </p:nvSpPr>
        <p:spPr>
          <a:xfrm>
            <a:off x="152400" y="1905000"/>
            <a:ext cx="8229600"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rgbClr val="252525"/>
                </a:solidFill>
                <a:latin typeface="Arial"/>
                <a:ea typeface="Arial"/>
                <a:cs typeface="Arial"/>
                <a:sym typeface="Arial"/>
              </a:rPr>
              <a:t>There are no specific symptoms or signs of hookworm infection</a:t>
            </a:r>
            <a:endParaRPr/>
          </a:p>
          <a:p>
            <a:pPr indent="0" lvl="0" marL="0" marR="0" rtl="0" algn="l">
              <a:spcBef>
                <a:spcPts val="0"/>
              </a:spcBef>
              <a:spcAft>
                <a:spcPts val="0"/>
              </a:spcAft>
              <a:buNone/>
            </a:pPr>
            <a:r>
              <a:rPr b="0" i="0" lang="en-US" sz="2400" u="none" cap="none" strike="noStrike">
                <a:solidFill>
                  <a:srgbClr val="252525"/>
                </a:solidFill>
                <a:latin typeface="Arial"/>
                <a:ea typeface="Arial"/>
                <a:cs typeface="Arial"/>
                <a:sym typeface="Arial"/>
              </a:rPr>
              <a:t>but they give rise to a combination of:</a:t>
            </a:r>
            <a:endParaRPr/>
          </a:p>
          <a:p>
            <a:pPr indent="0" lvl="0" marL="0" marR="0" rtl="0" algn="l">
              <a:spcBef>
                <a:spcPts val="0"/>
              </a:spcBef>
              <a:spcAft>
                <a:spcPts val="0"/>
              </a:spcAft>
              <a:buNone/>
            </a:pPr>
            <a:r>
              <a:t/>
            </a:r>
            <a:endParaRPr b="0" i="0" sz="2400" u="none" cap="none" strike="noStrike">
              <a:solidFill>
                <a:srgbClr val="252525"/>
              </a:solidFill>
              <a:latin typeface="Arial"/>
              <a:ea typeface="Arial"/>
              <a:cs typeface="Arial"/>
              <a:sym typeface="Arial"/>
            </a:endParaRPr>
          </a:p>
          <a:p>
            <a:pPr indent="-342900" lvl="0" marL="342900" marR="0" rtl="0" algn="l">
              <a:spcBef>
                <a:spcPts val="0"/>
              </a:spcBef>
              <a:spcAft>
                <a:spcPts val="0"/>
              </a:spcAft>
              <a:buClr>
                <a:srgbClr val="252525"/>
              </a:buClr>
              <a:buSzPts val="2400"/>
              <a:buFont typeface="Arial"/>
              <a:buChar char="•"/>
            </a:pPr>
            <a:r>
              <a:rPr b="0" i="0" lang="en-US" sz="2400" u="none" cap="none" strike="noStrike">
                <a:solidFill>
                  <a:srgbClr val="252525"/>
                </a:solidFill>
                <a:latin typeface="Arial"/>
                <a:ea typeface="Arial"/>
                <a:cs typeface="Arial"/>
                <a:sym typeface="Arial"/>
              </a:rPr>
              <a:t>Intestinal </a:t>
            </a:r>
            <a:r>
              <a:rPr b="0" i="0" lang="en-US" sz="2400" u="sng" cap="none" strike="noStrike">
                <a:solidFill>
                  <a:srgbClr val="0B0080"/>
                </a:solidFill>
                <a:latin typeface="Arial"/>
                <a:ea typeface="Arial"/>
                <a:cs typeface="Arial"/>
                <a:sym typeface="Arial"/>
                <a:hlinkClick r:id="rId4"/>
              </a:rPr>
              <a:t>inflammation</a:t>
            </a:r>
            <a:r>
              <a:rPr b="0" i="0" lang="en-US" sz="2400" u="none" cap="none" strike="noStrike">
                <a:solidFill>
                  <a:srgbClr val="252525"/>
                </a:solidFill>
                <a:latin typeface="Arial"/>
                <a:ea typeface="Arial"/>
                <a:cs typeface="Arial"/>
                <a:sym typeface="Arial"/>
              </a:rPr>
              <a:t> </a:t>
            </a:r>
            <a:endParaRPr b="0" i="0" sz="2400" u="none" cap="none" strike="noStrike">
              <a:solidFill>
                <a:srgbClr val="252525"/>
              </a:solidFill>
              <a:latin typeface="Arial"/>
              <a:ea typeface="Arial"/>
              <a:cs typeface="Arial"/>
              <a:sym typeface="Arial"/>
            </a:endParaRPr>
          </a:p>
          <a:p>
            <a:pPr indent="0" lvl="0" marL="0" marR="0" rtl="0" algn="l">
              <a:spcBef>
                <a:spcPts val="0"/>
              </a:spcBef>
              <a:spcAft>
                <a:spcPts val="0"/>
              </a:spcAft>
              <a:buNone/>
            </a:pPr>
            <a:r>
              <a:t/>
            </a:r>
            <a:endParaRPr b="0" i="0" sz="2400" u="none" cap="none" strike="noStrike">
              <a:solidFill>
                <a:srgbClr val="252525"/>
              </a:solidFill>
              <a:latin typeface="Arial"/>
              <a:ea typeface="Arial"/>
              <a:cs typeface="Arial"/>
              <a:sym typeface="Arial"/>
            </a:endParaRPr>
          </a:p>
          <a:p>
            <a:pPr indent="-342900" lvl="0" marL="342900" marR="0" rtl="0" algn="l">
              <a:spcBef>
                <a:spcPts val="0"/>
              </a:spcBef>
              <a:spcAft>
                <a:spcPts val="0"/>
              </a:spcAft>
              <a:buClr>
                <a:srgbClr val="252525"/>
              </a:buClr>
              <a:buSzPts val="2400"/>
              <a:buFont typeface="Arial"/>
              <a:buChar char="•"/>
            </a:pPr>
            <a:r>
              <a:rPr b="0" i="0" lang="en-US" sz="2400" u="none" cap="none" strike="noStrike">
                <a:solidFill>
                  <a:srgbClr val="252525"/>
                </a:solidFill>
                <a:latin typeface="Arial"/>
                <a:ea typeface="Arial"/>
                <a:cs typeface="Arial"/>
                <a:sym typeface="Arial"/>
              </a:rPr>
              <a:t>Progressive </a:t>
            </a:r>
            <a:r>
              <a:rPr b="0" i="0" lang="en-US" sz="2400" u="sng" cap="none" strike="noStrike">
                <a:solidFill>
                  <a:srgbClr val="0B0080"/>
                </a:solidFill>
                <a:latin typeface="Arial"/>
                <a:ea typeface="Arial"/>
                <a:cs typeface="Arial"/>
                <a:sym typeface="Arial"/>
                <a:hlinkClick r:id="rId5"/>
              </a:rPr>
              <a:t>iron-deficiency anemia</a:t>
            </a:r>
            <a:r>
              <a:rPr b="0" i="0" lang="en-US" sz="2400" u="none" cap="none" strike="noStrike">
                <a:solidFill>
                  <a:srgbClr val="252525"/>
                </a:solidFill>
                <a:latin typeface="Arial"/>
                <a:ea typeface="Arial"/>
                <a:cs typeface="Arial"/>
                <a:sym typeface="Arial"/>
              </a:rPr>
              <a:t> &amp;</a:t>
            </a:r>
            <a:endParaRPr/>
          </a:p>
          <a:p>
            <a:pPr indent="-190500" lvl="0" marL="342900" marR="0" rtl="0" algn="l">
              <a:spcBef>
                <a:spcPts val="0"/>
              </a:spcBef>
              <a:spcAft>
                <a:spcPts val="0"/>
              </a:spcAft>
              <a:buClr>
                <a:schemeClr val="dk1"/>
              </a:buClr>
              <a:buSzPts val="2400"/>
              <a:buFont typeface="Arial"/>
              <a:buNone/>
            </a:pPr>
            <a:r>
              <a:t/>
            </a:r>
            <a:endParaRPr b="0" i="0" sz="2400" u="none" cap="none" strike="noStrike">
              <a:solidFill>
                <a:srgbClr val="252525"/>
              </a:solidFill>
              <a:latin typeface="Arial"/>
              <a:ea typeface="Arial"/>
              <a:cs typeface="Arial"/>
              <a:sym typeface="Arial"/>
            </a:endParaRPr>
          </a:p>
          <a:p>
            <a:pPr indent="-342900" lvl="0" marL="342900" marR="0" rtl="0" algn="l">
              <a:spcBef>
                <a:spcPts val="0"/>
              </a:spcBef>
              <a:spcAft>
                <a:spcPts val="0"/>
              </a:spcAft>
              <a:buClr>
                <a:srgbClr val="0B0080"/>
              </a:buClr>
              <a:buSzPts val="2400"/>
              <a:buFont typeface="Arial"/>
              <a:buChar char="•"/>
            </a:pPr>
            <a:r>
              <a:rPr b="0" i="0" lang="en-US" sz="2400" u="sng" cap="none" strike="noStrike">
                <a:solidFill>
                  <a:srgbClr val="0B0080"/>
                </a:solidFill>
                <a:latin typeface="Arial"/>
                <a:ea typeface="Arial"/>
                <a:cs typeface="Arial"/>
                <a:sym typeface="Arial"/>
                <a:hlinkClick r:id="rId6"/>
              </a:rPr>
              <a:t>Protein deficiency</a:t>
            </a:r>
            <a:endParaRPr b="0" i="0" sz="2400" u="none" cap="none" strike="noStrike">
              <a:solidFill>
                <a:schemeClr val="dk1"/>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20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16" name="Shape 116"/>
        <p:cNvGrpSpPr/>
        <p:nvPr/>
      </p:nvGrpSpPr>
      <p:grpSpPr>
        <a:xfrm>
          <a:off x="0" y="0"/>
          <a:ext cx="0" cy="0"/>
          <a:chOff x="0" y="0"/>
          <a:chExt cx="0" cy="0"/>
        </a:xfrm>
      </p:grpSpPr>
      <p:sp>
        <p:nvSpPr>
          <p:cNvPr id="117" name="Google Shape;117;p3"/>
          <p:cNvSpPr txBox="1"/>
          <p:nvPr>
            <p:ph idx="4294967295" type="body"/>
          </p:nvPr>
        </p:nvSpPr>
        <p:spPr>
          <a:xfrm>
            <a:off x="0" y="1981200"/>
            <a:ext cx="8229600" cy="2468563"/>
          </a:xfrm>
          <a:prstGeom prst="rect">
            <a:avLst/>
          </a:prstGeom>
          <a:noFill/>
          <a:ln>
            <a:noFill/>
          </a:ln>
        </p:spPr>
        <p:txBody>
          <a:bodyPr anchorCtr="0" anchor="t" bIns="45700" lIns="91425" spcFirstLastPara="1" rIns="91425" wrap="square" tIns="45700">
            <a:noAutofit/>
          </a:bodyPr>
          <a:lstStyle/>
          <a:p>
            <a:pPr indent="-609600" lvl="0" marL="609600" rtl="0" algn="l">
              <a:spcBef>
                <a:spcPts val="0"/>
              </a:spcBef>
              <a:spcAft>
                <a:spcPts val="0"/>
              </a:spcAft>
              <a:buSzPts val="1440"/>
              <a:buFont typeface="Tahoma"/>
              <a:buAutoNum type="arabicPeriod"/>
            </a:pPr>
            <a:r>
              <a:rPr b="1" lang="en-US" sz="2400">
                <a:solidFill>
                  <a:srgbClr val="105637"/>
                </a:solidFill>
              </a:rPr>
              <a:t>Elongated worm, cylindrical, unsegmented and tapering at both ends.</a:t>
            </a:r>
            <a:endParaRPr/>
          </a:p>
          <a:p>
            <a:pPr indent="-609600" lvl="0" marL="609600" rtl="0" algn="l">
              <a:spcBef>
                <a:spcPts val="480"/>
              </a:spcBef>
              <a:spcAft>
                <a:spcPts val="0"/>
              </a:spcAft>
              <a:buSzPts val="1440"/>
              <a:buFont typeface="Tahoma"/>
              <a:buAutoNum type="arabicPeriod"/>
            </a:pPr>
            <a:r>
              <a:rPr b="1" lang="en-US" sz="2400">
                <a:solidFill>
                  <a:srgbClr val="105637"/>
                </a:solidFill>
              </a:rPr>
              <a:t> Variable in size, measure &lt;1 cm to  about 100cm.</a:t>
            </a:r>
            <a:endParaRPr/>
          </a:p>
          <a:p>
            <a:pPr indent="-609600" lvl="0" marL="609600" rtl="0" algn="l">
              <a:spcBef>
                <a:spcPts val="480"/>
              </a:spcBef>
              <a:spcAft>
                <a:spcPts val="0"/>
              </a:spcAft>
              <a:buSzPts val="1440"/>
              <a:buFont typeface="Tahoma"/>
              <a:buAutoNum type="arabicPeriod"/>
            </a:pPr>
            <a:r>
              <a:rPr b="1" lang="en-US" sz="2400">
                <a:solidFill>
                  <a:srgbClr val="105637"/>
                </a:solidFill>
              </a:rPr>
              <a:t> Sex separate and male is smaller than female</a:t>
            </a:r>
            <a:endParaRPr/>
          </a:p>
        </p:txBody>
      </p:sp>
      <p:pic>
        <p:nvPicPr>
          <p:cNvPr descr="untitled" id="118" name="Google Shape;118;p3"/>
          <p:cNvPicPr preferRelativeResize="0"/>
          <p:nvPr/>
        </p:nvPicPr>
        <p:blipFill rotWithShape="1">
          <a:blip r:embed="rId3">
            <a:alphaModFix/>
          </a:blip>
          <a:srcRect b="0" l="0" r="0" t="0"/>
          <a:stretch/>
        </p:blipFill>
        <p:spPr>
          <a:xfrm>
            <a:off x="914400" y="4419600"/>
            <a:ext cx="3124200" cy="2159000"/>
          </a:xfrm>
          <a:prstGeom prst="rect">
            <a:avLst/>
          </a:prstGeom>
          <a:noFill/>
          <a:ln>
            <a:noFill/>
          </a:ln>
        </p:spPr>
      </p:pic>
      <p:sp>
        <p:nvSpPr>
          <p:cNvPr id="119" name="Google Shape;119;p3"/>
          <p:cNvSpPr txBox="1"/>
          <p:nvPr/>
        </p:nvSpPr>
        <p:spPr>
          <a:xfrm>
            <a:off x="0" y="0"/>
            <a:ext cx="9144000" cy="1631950"/>
          </a:xfrm>
          <a:prstGeom prst="rect">
            <a:avLst/>
          </a:prstGeom>
          <a:solidFill>
            <a:schemeClr val="accent5"/>
          </a:solidFill>
          <a:ln>
            <a:noFill/>
          </a:ln>
        </p:spPr>
        <p:txBody>
          <a:bodyPr anchorCtr="0" anchor="t" bIns="45700" lIns="91425" spcFirstLastPara="1" rIns="91425" wrap="square" tIns="45700">
            <a:spAutoFit/>
          </a:bodyPr>
          <a:lstStyle/>
          <a:p>
            <a:pPr indent="-609600" lvl="0" marL="609600" marR="0" rtl="0" algn="ctr">
              <a:spcBef>
                <a:spcPts val="0"/>
              </a:spcBef>
              <a:spcAft>
                <a:spcPts val="0"/>
              </a:spcAft>
              <a:buClr>
                <a:srgbClr val="CC0066"/>
              </a:buClr>
              <a:buSzPts val="2400"/>
              <a:buFont typeface="Noto Sans Symbols"/>
              <a:buNone/>
            </a:pPr>
            <a:r>
              <a:rPr b="1" i="0" lang="en-US" sz="2400" u="none" cap="none" strike="noStrike">
                <a:solidFill>
                  <a:srgbClr val="CC0066"/>
                </a:solidFill>
                <a:latin typeface="Tahoma"/>
                <a:ea typeface="Tahoma"/>
                <a:cs typeface="Tahoma"/>
                <a:sym typeface="Tahoma"/>
              </a:rPr>
              <a:t> </a:t>
            </a:r>
            <a:endParaRPr/>
          </a:p>
          <a:p>
            <a:pPr indent="-609600" lvl="0" marL="609600" marR="0" rtl="0" algn="ctr">
              <a:spcBef>
                <a:spcPts val="0"/>
              </a:spcBef>
              <a:spcAft>
                <a:spcPts val="0"/>
              </a:spcAft>
              <a:buClr>
                <a:srgbClr val="105637"/>
              </a:buClr>
              <a:buSzPts val="2800"/>
              <a:buFont typeface="Noto Sans Symbols"/>
              <a:buNone/>
            </a:pPr>
            <a:r>
              <a:rPr b="1" i="0" lang="en-US" sz="2800" u="none" cap="none" strike="noStrike">
                <a:solidFill>
                  <a:srgbClr val="105637"/>
                </a:solidFill>
                <a:latin typeface="Tahoma"/>
                <a:ea typeface="Tahoma"/>
                <a:cs typeface="Tahoma"/>
                <a:sym typeface="Tahoma"/>
              </a:rPr>
              <a:t>Nematodes:</a:t>
            </a:r>
            <a:r>
              <a:rPr b="0" i="0" lang="en-US" sz="2400" u="none" cap="none" strike="noStrike">
                <a:solidFill>
                  <a:srgbClr val="105637"/>
                </a:solidFill>
                <a:latin typeface="Tahoma"/>
                <a:ea typeface="Tahoma"/>
                <a:cs typeface="Tahoma"/>
                <a:sym typeface="Tahoma"/>
              </a:rPr>
              <a:t> </a:t>
            </a:r>
            <a:r>
              <a:rPr b="1" i="0" lang="en-US" sz="2400" u="none" cap="none" strike="noStrike">
                <a:solidFill>
                  <a:srgbClr val="105637"/>
                </a:solidFill>
                <a:latin typeface="Tahoma"/>
                <a:ea typeface="Tahoma"/>
                <a:cs typeface="Tahoma"/>
                <a:sym typeface="Tahoma"/>
              </a:rPr>
              <a:t>General features</a:t>
            </a:r>
            <a:endParaRPr/>
          </a:p>
          <a:p>
            <a:pPr indent="-609600" lvl="0" marL="609600" marR="0" rtl="0" algn="ctr">
              <a:spcBef>
                <a:spcPts val="0"/>
              </a:spcBef>
              <a:spcAft>
                <a:spcPts val="0"/>
              </a:spcAft>
              <a:buClr>
                <a:schemeClr val="dk1"/>
              </a:buClr>
              <a:buSzPts val="2400"/>
              <a:buFont typeface="Noto Sans Symbols"/>
              <a:buNone/>
            </a:pPr>
            <a:r>
              <a:t/>
            </a:r>
            <a:endParaRPr b="1" i="0" sz="2400" u="none" cap="none" strike="noStrike">
              <a:solidFill>
                <a:srgbClr val="105637"/>
              </a:solidFill>
              <a:latin typeface="Tahoma"/>
              <a:ea typeface="Tahoma"/>
              <a:cs typeface="Tahoma"/>
              <a:sym typeface="Tahoma"/>
            </a:endParaRPr>
          </a:p>
          <a:p>
            <a:pPr indent="-609600" lvl="0" marL="609600" marR="0" rtl="0" algn="ctr">
              <a:spcBef>
                <a:spcPts val="0"/>
              </a:spcBef>
              <a:spcAft>
                <a:spcPts val="0"/>
              </a:spcAft>
              <a:buClr>
                <a:schemeClr val="dk1"/>
              </a:buClr>
              <a:buSzPts val="2400"/>
              <a:buFont typeface="Noto Sans Symbols"/>
              <a:buNone/>
            </a:pPr>
            <a:r>
              <a:t/>
            </a:r>
            <a:endParaRPr b="0" i="0" sz="2400" u="none" cap="none" strike="noStrike">
              <a:solidFill>
                <a:srgbClr val="105637"/>
              </a:solidFill>
              <a:latin typeface="Tahoma"/>
              <a:ea typeface="Tahoma"/>
              <a:cs typeface="Tahoma"/>
              <a:sym typeface="Tahoma"/>
            </a:endParaRPr>
          </a:p>
        </p:txBody>
      </p:sp>
      <p:pic>
        <p:nvPicPr>
          <p:cNvPr descr="Image result for nematodes&quot;" id="120" name="Google Shape;120;p3"/>
          <p:cNvPicPr preferRelativeResize="0"/>
          <p:nvPr/>
        </p:nvPicPr>
        <p:blipFill rotWithShape="1">
          <a:blip r:embed="rId4">
            <a:alphaModFix/>
          </a:blip>
          <a:srcRect b="0" l="0" r="0" t="0"/>
          <a:stretch/>
        </p:blipFill>
        <p:spPr>
          <a:xfrm>
            <a:off x="4648200" y="4419600"/>
            <a:ext cx="3124200" cy="210661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30"/>
          <p:cNvSpPr/>
          <p:nvPr/>
        </p:nvSpPr>
        <p:spPr>
          <a:xfrm>
            <a:off x="-20595" y="609600"/>
            <a:ext cx="8991600" cy="52629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sng" cap="none" strike="noStrike">
                <a:solidFill>
                  <a:srgbClr val="0B0080"/>
                </a:solidFill>
                <a:latin typeface="Arial"/>
                <a:ea typeface="Arial"/>
                <a:cs typeface="Arial"/>
                <a:sym typeface="Arial"/>
                <a:hlinkClick r:id="rId3"/>
              </a:rPr>
              <a:t>Filariform Larval</a:t>
            </a:r>
            <a:r>
              <a:rPr b="0" i="0" lang="en-US" sz="2400" u="none" cap="none" strike="noStrike">
                <a:solidFill>
                  <a:srgbClr val="0B0080"/>
                </a:solidFill>
                <a:latin typeface="Arial"/>
                <a:ea typeface="Arial"/>
                <a:cs typeface="Arial"/>
                <a:sym typeface="Arial"/>
              </a:rPr>
              <a:t> (infective stage)</a:t>
            </a:r>
            <a:r>
              <a:rPr b="0" i="0" lang="en-US" sz="2400" u="none" cap="none" strike="noStrike">
                <a:solidFill>
                  <a:srgbClr val="252525"/>
                </a:solidFill>
                <a:latin typeface="Arial"/>
                <a:ea typeface="Arial"/>
                <a:cs typeface="Arial"/>
                <a:sym typeface="Arial"/>
              </a:rPr>
              <a:t> invasion of the </a:t>
            </a:r>
            <a:r>
              <a:rPr b="0" i="0" lang="en-US" sz="2400" u="none" cap="none" strike="noStrike">
                <a:solidFill>
                  <a:schemeClr val="dk1"/>
                </a:solidFill>
                <a:latin typeface="Arial"/>
                <a:ea typeface="Arial"/>
                <a:cs typeface="Arial"/>
                <a:sym typeface="Arial"/>
              </a:rPr>
              <a:t>skin</a:t>
            </a:r>
            <a:r>
              <a:rPr b="0" i="0" lang="en-US" sz="2400" u="none" cap="none" strike="noStrike">
                <a:solidFill>
                  <a:srgbClr val="252525"/>
                </a:solidFill>
                <a:latin typeface="Arial"/>
                <a:ea typeface="Arial"/>
                <a:cs typeface="Arial"/>
                <a:sym typeface="Arial"/>
              </a:rPr>
              <a:t> can produce a skin disease called:</a:t>
            </a:r>
            <a:endParaRPr/>
          </a:p>
          <a:p>
            <a:pPr indent="0" lvl="0" marL="0" marR="0" rtl="0" algn="l">
              <a:spcBef>
                <a:spcPts val="0"/>
              </a:spcBef>
              <a:spcAft>
                <a:spcPts val="0"/>
              </a:spcAft>
              <a:buNone/>
            </a:pPr>
            <a:r>
              <a:rPr b="0" i="0" lang="en-US" sz="2400" u="sng" cap="none" strike="noStrike">
                <a:solidFill>
                  <a:srgbClr val="0B0080"/>
                </a:solidFill>
                <a:latin typeface="Arial"/>
                <a:ea typeface="Arial"/>
                <a:cs typeface="Arial"/>
                <a:sym typeface="Arial"/>
                <a:hlinkClick r:id="rId4"/>
              </a:rPr>
              <a:t>cutaneous larva migrans</a:t>
            </a:r>
            <a:r>
              <a:rPr b="0" i="0" lang="en-US" sz="2400" u="none" cap="none" strike="noStrike">
                <a:solidFill>
                  <a:srgbClr val="252525"/>
                </a:solidFill>
                <a:latin typeface="Arial"/>
                <a:ea typeface="Arial"/>
                <a:cs typeface="Arial"/>
                <a:sym typeface="Arial"/>
              </a:rPr>
              <a:t> (</a:t>
            </a:r>
            <a:r>
              <a:rPr b="0" i="1" lang="en-US" sz="2400" u="none" cap="none" strike="noStrike">
                <a:solidFill>
                  <a:srgbClr val="252525"/>
                </a:solidFill>
                <a:latin typeface="Arial"/>
                <a:ea typeface="Arial"/>
                <a:cs typeface="Arial"/>
                <a:sym typeface="Arial"/>
              </a:rPr>
              <a:t>creeping eruption)</a:t>
            </a:r>
            <a:endParaRPr/>
          </a:p>
          <a:p>
            <a:pPr indent="0" lvl="0" marL="0" marR="0" rtl="0" algn="l">
              <a:spcBef>
                <a:spcPts val="0"/>
              </a:spcBef>
              <a:spcAft>
                <a:spcPts val="0"/>
              </a:spcAft>
              <a:buNone/>
            </a:pPr>
            <a:r>
              <a:rPr b="0" i="0" lang="en-US" sz="2400" u="none" cap="none" strike="noStrike">
                <a:solidFill>
                  <a:srgbClr val="252525"/>
                </a:solidFill>
                <a:latin typeface="Arial"/>
                <a:ea typeface="Arial"/>
                <a:cs typeface="Arial"/>
                <a:sym typeface="Arial"/>
              </a:rPr>
              <a:t>this</a:t>
            </a:r>
            <a:r>
              <a:rPr b="0" i="0" lang="en-US" sz="2400" u="none" cap="none" strike="noStrike">
                <a:solidFill>
                  <a:schemeClr val="dk1"/>
                </a:solidFill>
                <a:latin typeface="Tahoma"/>
                <a:ea typeface="Tahoma"/>
                <a:cs typeface="Tahoma"/>
                <a:sym typeface="Tahoma"/>
              </a:rPr>
              <a:t> is commonly caused by walking </a:t>
            </a:r>
            <a:r>
              <a:rPr b="0" i="0" lang="en-US" sz="2400" u="sng" cap="none" strike="noStrike">
                <a:solidFill>
                  <a:srgbClr val="FF0000"/>
                </a:solidFill>
                <a:latin typeface="Tahoma"/>
                <a:ea typeface="Tahoma"/>
                <a:cs typeface="Tahoma"/>
                <a:sym typeface="Tahoma"/>
              </a:rPr>
              <a:t>barefoot</a:t>
            </a:r>
            <a:r>
              <a:rPr b="0" i="0" lang="en-US" sz="2400" u="none" cap="none" strike="noStrike">
                <a:solidFill>
                  <a:schemeClr val="dk1"/>
                </a:solidFill>
                <a:latin typeface="Tahoma"/>
                <a:ea typeface="Tahoma"/>
                <a:cs typeface="Tahoma"/>
                <a:sym typeface="Tahoma"/>
              </a:rPr>
              <a:t> through areas contaminated with fecal matter.</a:t>
            </a:r>
            <a:endParaRPr/>
          </a:p>
          <a:p>
            <a:pPr indent="0" lvl="0" marL="0" marR="0" rtl="0" algn="l">
              <a:spcBef>
                <a:spcPts val="0"/>
              </a:spcBef>
              <a:spcAft>
                <a:spcPts val="0"/>
              </a:spcAft>
              <a:buNone/>
            </a:pPr>
            <a:r>
              <a:t/>
            </a:r>
            <a:endParaRPr b="0" i="0" sz="2400" u="none" cap="none" strike="noStrike">
              <a:solidFill>
                <a:schemeClr val="dk1"/>
              </a:solidFill>
              <a:latin typeface="Tahoma"/>
              <a:ea typeface="Tahoma"/>
              <a:cs typeface="Tahoma"/>
              <a:sym typeface="Tahoma"/>
            </a:endParaRPr>
          </a:p>
          <a:p>
            <a:pPr indent="0" lvl="0" marL="0" marR="0" rtl="0" algn="l">
              <a:spcBef>
                <a:spcPts val="0"/>
              </a:spcBef>
              <a:spcAft>
                <a:spcPts val="0"/>
              </a:spcAft>
              <a:buNone/>
            </a:pPr>
            <a:r>
              <a:rPr b="0" i="0" lang="en-US" sz="2400" u="none" cap="none" strike="noStrike">
                <a:solidFill>
                  <a:schemeClr val="dk1"/>
                </a:solidFill>
                <a:latin typeface="Tahoma"/>
                <a:ea typeface="Tahoma"/>
                <a:cs typeface="Tahoma"/>
                <a:sym typeface="Tahoma"/>
              </a:rPr>
              <a:t>Larva migrate through the vascular system to the lungs, and from there up the trachea, and are swallowed.</a:t>
            </a:r>
            <a:endParaRPr/>
          </a:p>
          <a:p>
            <a:pPr indent="0" lvl="0" marL="0" marR="0" rtl="0" algn="l">
              <a:spcBef>
                <a:spcPts val="0"/>
              </a:spcBef>
              <a:spcAft>
                <a:spcPts val="0"/>
              </a:spcAft>
              <a:buNone/>
            </a:pPr>
            <a:r>
              <a:rPr b="0" i="0" lang="en-US" sz="2400" u="none" cap="none" strike="noStrike">
                <a:solidFill>
                  <a:schemeClr val="dk1"/>
                </a:solidFill>
                <a:latin typeface="Tahoma"/>
                <a:ea typeface="Tahoma"/>
                <a:cs typeface="Tahoma"/>
                <a:sym typeface="Tahoma"/>
              </a:rPr>
              <a:t>They then pass down the esophagus and enter the digestive system, finishing their journey in the small intestine where the larvae mature into adult worms.</a:t>
            </a:r>
            <a:endParaRPr/>
          </a:p>
          <a:p>
            <a:pPr indent="0" lvl="0" marL="0" marR="0" rtl="0" algn="l">
              <a:spcBef>
                <a:spcPts val="0"/>
              </a:spcBef>
              <a:spcAft>
                <a:spcPts val="0"/>
              </a:spcAft>
              <a:buNone/>
            </a:pPr>
            <a:r>
              <a:rPr b="0" i="0" lang="en-US" sz="2400" u="none" cap="none" strike="noStrike">
                <a:solidFill>
                  <a:schemeClr val="dk1"/>
                </a:solidFill>
                <a:latin typeface="Tahoma"/>
                <a:ea typeface="Tahoma"/>
                <a:cs typeface="Tahoma"/>
                <a:sym typeface="Tahoma"/>
              </a:rPr>
              <a:t>They mate inside the host, females laying up to </a:t>
            </a:r>
            <a:r>
              <a:rPr b="0" i="0" lang="en-US" sz="2400" u="none" cap="none" strike="noStrike">
                <a:solidFill>
                  <a:srgbClr val="FF0000"/>
                </a:solidFill>
                <a:latin typeface="Tahoma"/>
                <a:ea typeface="Tahoma"/>
                <a:cs typeface="Tahoma"/>
                <a:sym typeface="Tahoma"/>
              </a:rPr>
              <a:t>30,000</a:t>
            </a:r>
            <a:r>
              <a:rPr b="0" i="0" lang="en-US" sz="2400" u="none" cap="none" strike="noStrike">
                <a:solidFill>
                  <a:schemeClr val="dk1"/>
                </a:solidFill>
                <a:latin typeface="Tahoma"/>
                <a:ea typeface="Tahoma"/>
                <a:cs typeface="Tahoma"/>
                <a:sym typeface="Tahoma"/>
              </a:rPr>
              <a:t> eggs per day, which pass out in feces (diagnostic stage). The eggs need to be in soil for about one week to become </a:t>
            </a:r>
            <a:r>
              <a:rPr b="0" i="1" lang="en-US" sz="2400" u="none" cap="none" strike="noStrike">
                <a:solidFill>
                  <a:srgbClr val="FF0000"/>
                </a:solidFill>
                <a:latin typeface="Tahoma"/>
                <a:ea typeface="Tahoma"/>
                <a:cs typeface="Tahoma"/>
                <a:sym typeface="Tahoma"/>
              </a:rPr>
              <a:t>FILARIFORM LARVA </a:t>
            </a:r>
            <a:endParaRPr b="0" i="0" sz="2400" u="none" cap="none" strike="noStrike">
              <a:solidFill>
                <a:schemeClr val="dk1"/>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2000"/>
                                        <p:tgtEl>
                                          <p:spTgt spid="3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pic>
        <p:nvPicPr>
          <p:cNvPr descr="C:\Users\M-TEC\Desktop\Hookworm_LifeCycle.gif" id="311" name="Google Shape;311;p31"/>
          <p:cNvPicPr preferRelativeResize="0"/>
          <p:nvPr/>
        </p:nvPicPr>
        <p:blipFill rotWithShape="1">
          <a:blip r:embed="rId3">
            <a:alphaModFix/>
          </a:blip>
          <a:srcRect b="0" l="0" r="0" t="0"/>
          <a:stretch/>
        </p:blipFill>
        <p:spPr>
          <a:xfrm>
            <a:off x="533400" y="152400"/>
            <a:ext cx="8123238" cy="6019800"/>
          </a:xfrm>
          <a:prstGeom prst="rect">
            <a:avLst/>
          </a:prstGeom>
          <a:noFill/>
          <a:ln>
            <a:noFill/>
          </a:ln>
        </p:spPr>
      </p:pic>
      <p:sp>
        <p:nvSpPr>
          <p:cNvPr id="312" name="Google Shape;312;p31"/>
          <p:cNvSpPr/>
          <p:nvPr/>
        </p:nvSpPr>
        <p:spPr>
          <a:xfrm>
            <a:off x="1828800" y="6324600"/>
            <a:ext cx="3478213" cy="4000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sng" cap="none" strike="noStrike">
                <a:solidFill>
                  <a:srgbClr val="105637"/>
                </a:solidFill>
                <a:latin typeface="Tahoma"/>
                <a:ea typeface="Tahoma"/>
                <a:cs typeface="Tahoma"/>
                <a:sym typeface="Tahoma"/>
              </a:rPr>
              <a:t>Life cycle of Hook worms </a:t>
            </a:r>
            <a:endParaRPr b="0" i="0" sz="2000" u="none" cap="none" strike="noStrike">
              <a:solidFill>
                <a:schemeClr val="dk1"/>
              </a:solidFill>
              <a:latin typeface="Tahoma"/>
              <a:ea typeface="Tahoma"/>
              <a:cs typeface="Tahoma"/>
              <a:sym typeface="Tahom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316" name="Shape 316"/>
        <p:cNvGrpSpPr/>
        <p:nvPr/>
      </p:nvGrpSpPr>
      <p:grpSpPr>
        <a:xfrm>
          <a:off x="0" y="0"/>
          <a:ext cx="0" cy="0"/>
          <a:chOff x="0" y="0"/>
          <a:chExt cx="0" cy="0"/>
        </a:xfrm>
      </p:grpSpPr>
      <p:sp>
        <p:nvSpPr>
          <p:cNvPr id="317" name="Google Shape;317;p32"/>
          <p:cNvSpPr/>
          <p:nvPr/>
        </p:nvSpPr>
        <p:spPr>
          <a:xfrm>
            <a:off x="0" y="781050"/>
            <a:ext cx="9144000" cy="6076950"/>
          </a:xfrm>
          <a:prstGeom prst="rect">
            <a:avLst/>
          </a:prstGeom>
          <a:noFill/>
          <a:ln>
            <a:noFill/>
          </a:ln>
        </p:spPr>
        <p:txBody>
          <a:bodyPr anchorCtr="0" anchor="ctr" bIns="0" lIns="91425" spcFirstLastPara="1" rIns="91425" wrap="square" tIns="45700">
            <a:spAutoFit/>
          </a:bodyPr>
          <a:lstStyle/>
          <a:p>
            <a:pPr indent="0" lvl="0" marL="0" marR="0" rtl="0" algn="l">
              <a:spcBef>
                <a:spcPts val="0"/>
              </a:spcBef>
              <a:spcAft>
                <a:spcPts val="0"/>
              </a:spcAft>
              <a:buNone/>
            </a:pPr>
            <a:r>
              <a:rPr b="1" i="0" lang="en-US" sz="2800" u="none" cap="none" strike="noStrike">
                <a:solidFill>
                  <a:srgbClr val="00B050"/>
                </a:solidFill>
                <a:latin typeface="Arial"/>
                <a:ea typeface="Arial"/>
                <a:cs typeface="Arial"/>
                <a:sym typeface="Arial"/>
              </a:rPr>
              <a:t>-</a:t>
            </a:r>
            <a:r>
              <a:rPr b="1" i="0" lang="en-US" sz="2400" u="none" cap="none" strike="noStrike">
                <a:solidFill>
                  <a:schemeClr val="accent1"/>
                </a:solidFill>
                <a:latin typeface="Arial"/>
                <a:ea typeface="Arial"/>
                <a:cs typeface="Arial"/>
                <a:sym typeface="Arial"/>
              </a:rPr>
              <a:t> </a:t>
            </a:r>
            <a:r>
              <a:rPr b="1" i="0" lang="en-US" sz="2400" u="none" cap="none" strike="noStrike">
                <a:solidFill>
                  <a:srgbClr val="105637"/>
                </a:solidFill>
                <a:latin typeface="Arial"/>
                <a:ea typeface="Arial"/>
                <a:cs typeface="Arial"/>
                <a:sym typeface="Arial"/>
              </a:rPr>
              <a:t> </a:t>
            </a:r>
            <a:r>
              <a:rPr b="1" i="0" lang="en-US" sz="2800" u="sng" cap="none" strike="noStrike">
                <a:solidFill>
                  <a:srgbClr val="00B050"/>
                </a:solidFill>
                <a:latin typeface="Arial"/>
                <a:ea typeface="Arial"/>
                <a:cs typeface="Arial"/>
                <a:sym typeface="Arial"/>
              </a:rPr>
              <a:t>larvae</a:t>
            </a:r>
            <a:r>
              <a:rPr b="1" i="0" lang="en-US" sz="2800" u="none" cap="none" strike="noStrike">
                <a:solidFill>
                  <a:srgbClr val="00B050"/>
                </a:solidFill>
                <a:latin typeface="Arial"/>
                <a:ea typeface="Arial"/>
                <a:cs typeface="Arial"/>
                <a:sym typeface="Arial"/>
              </a:rPr>
              <a:t>:</a:t>
            </a:r>
            <a:r>
              <a:rPr b="0" i="0" lang="en-US" sz="2800" u="sng" cap="none" strike="noStrike">
                <a:solidFill>
                  <a:srgbClr val="00B050"/>
                </a:solidFill>
                <a:latin typeface="Arial"/>
                <a:ea typeface="Arial"/>
                <a:cs typeface="Arial"/>
                <a:sym typeface="Arial"/>
              </a:rPr>
              <a:t>  </a:t>
            </a:r>
            <a:endParaRPr b="0" i="0" sz="2400" u="sng" cap="none" strike="noStrike">
              <a:solidFill>
                <a:srgbClr val="00B050"/>
              </a:solidFill>
              <a:latin typeface="Arial"/>
              <a:ea typeface="Arial"/>
              <a:cs typeface="Arial"/>
              <a:sym typeface="Arial"/>
            </a:endParaRPr>
          </a:p>
          <a:p>
            <a:pPr indent="-152400" lvl="2" marL="914400" marR="0" rtl="0" algn="l">
              <a:spcBef>
                <a:spcPts val="0"/>
              </a:spcBef>
              <a:spcAft>
                <a:spcPts val="0"/>
              </a:spcAft>
              <a:buClr>
                <a:srgbClr val="FF0000"/>
              </a:buClr>
              <a:buSzPts val="2400"/>
              <a:buFont typeface="Noto Sans Symbols"/>
              <a:buChar char="▪"/>
            </a:pPr>
            <a:r>
              <a:rPr b="1" i="0" lang="en-US" sz="2400" u="sng" cap="none" strike="noStrike">
                <a:solidFill>
                  <a:srgbClr val="FF0000"/>
                </a:solidFill>
                <a:latin typeface="Arial"/>
                <a:ea typeface="Arial"/>
                <a:cs typeface="Arial"/>
                <a:sym typeface="Arial"/>
              </a:rPr>
              <a:t>At the site</a:t>
            </a:r>
            <a:r>
              <a:rPr b="1" i="0" lang="en-US" sz="2400" u="none" cap="none" strike="noStrike">
                <a:solidFill>
                  <a:srgbClr val="FF0000"/>
                </a:solidFill>
                <a:latin typeface="Arial"/>
                <a:ea typeface="Arial"/>
                <a:cs typeface="Arial"/>
                <a:sym typeface="Arial"/>
              </a:rPr>
              <a:t> </a:t>
            </a:r>
            <a:r>
              <a:rPr b="0" i="0" lang="en-US" sz="2400" u="none" cap="none" strike="noStrike">
                <a:solidFill>
                  <a:srgbClr val="105637"/>
                </a:solidFill>
                <a:latin typeface="Arial"/>
                <a:ea typeface="Arial"/>
                <a:cs typeface="Arial"/>
                <a:sym typeface="Arial"/>
              </a:rPr>
              <a:t>of entry of larvae intense itching (ground itch) and dermatitis.</a:t>
            </a:r>
            <a:endParaRPr/>
          </a:p>
          <a:p>
            <a:pPr indent="-152400" lvl="2" marL="914400" marR="0" rtl="0" algn="l">
              <a:spcBef>
                <a:spcPts val="0"/>
              </a:spcBef>
              <a:spcAft>
                <a:spcPts val="0"/>
              </a:spcAft>
              <a:buClr>
                <a:srgbClr val="FF0000"/>
              </a:buClr>
              <a:buSzPts val="2400"/>
              <a:buFont typeface="Noto Sans Symbols"/>
              <a:buChar char="▪"/>
            </a:pPr>
            <a:r>
              <a:rPr b="1" i="0" lang="en-US" sz="2400" u="sng" cap="none" strike="noStrike">
                <a:solidFill>
                  <a:srgbClr val="FF0000"/>
                </a:solidFill>
                <a:latin typeface="Arial"/>
                <a:ea typeface="Arial"/>
                <a:cs typeface="Arial"/>
                <a:sym typeface="Arial"/>
              </a:rPr>
              <a:t>Migration phase</a:t>
            </a:r>
            <a:endParaRPr b="0" i="0" sz="2400" u="none" cap="none" strike="noStrike">
              <a:solidFill>
                <a:srgbClr val="105637"/>
              </a:solidFill>
              <a:latin typeface="Arial"/>
              <a:ea typeface="Arial"/>
              <a:cs typeface="Arial"/>
              <a:sym typeface="Arial"/>
            </a:endParaRPr>
          </a:p>
          <a:p>
            <a:pPr indent="0" lvl="3" marL="1371600" marR="0" rtl="0" algn="l">
              <a:spcBef>
                <a:spcPts val="0"/>
              </a:spcBef>
              <a:spcAft>
                <a:spcPts val="0"/>
              </a:spcAft>
              <a:buNone/>
            </a:pPr>
            <a:r>
              <a:rPr b="0" i="0" lang="en-US" sz="2400" u="none" cap="none" strike="noStrike">
                <a:solidFill>
                  <a:srgbClr val="105637"/>
                </a:solidFill>
                <a:latin typeface="Arial"/>
                <a:ea typeface="Arial"/>
                <a:cs typeface="Arial"/>
                <a:sym typeface="Arial"/>
              </a:rPr>
              <a:t>cough with bloody sputum</a:t>
            </a:r>
            <a:endParaRPr/>
          </a:p>
          <a:p>
            <a:pPr indent="0" lvl="3" marL="1371600" marR="0" rtl="0" algn="l">
              <a:spcBef>
                <a:spcPts val="0"/>
              </a:spcBef>
              <a:spcAft>
                <a:spcPts val="0"/>
              </a:spcAft>
              <a:buNone/>
            </a:pPr>
            <a:r>
              <a:rPr b="0" i="0" lang="en-US" sz="2400" u="none" cap="none" strike="noStrike">
                <a:solidFill>
                  <a:srgbClr val="105637"/>
                </a:solidFill>
                <a:latin typeface="Arial"/>
                <a:ea typeface="Arial"/>
                <a:cs typeface="Arial"/>
                <a:sym typeface="Arial"/>
              </a:rPr>
              <a:t>pneumonitis and bronchitis but less sever than </a:t>
            </a:r>
            <a:r>
              <a:rPr b="0" i="1" lang="en-US" sz="2400" u="none" cap="none" strike="noStrike">
                <a:solidFill>
                  <a:srgbClr val="105637"/>
                </a:solidFill>
                <a:latin typeface="Arial"/>
                <a:ea typeface="Arial"/>
                <a:cs typeface="Arial"/>
                <a:sym typeface="Arial"/>
              </a:rPr>
              <a:t>Ascaris</a:t>
            </a:r>
            <a:r>
              <a:rPr b="0" i="0" lang="en-US" sz="2400" u="none" cap="none" strike="noStrike">
                <a:solidFill>
                  <a:srgbClr val="105637"/>
                </a:solidFill>
                <a:latin typeface="Arial"/>
                <a:ea typeface="Arial"/>
                <a:cs typeface="Arial"/>
                <a:sym typeface="Arial"/>
              </a:rPr>
              <a:t>, eosinophilia urticaria. </a:t>
            </a:r>
            <a:endParaRPr/>
          </a:p>
          <a:p>
            <a:pPr indent="0" lvl="0" marL="0" marR="0" rtl="0" algn="l">
              <a:spcBef>
                <a:spcPts val="0"/>
              </a:spcBef>
              <a:spcAft>
                <a:spcPts val="0"/>
              </a:spcAft>
              <a:buNone/>
            </a:pPr>
            <a:r>
              <a:rPr b="1" i="0" lang="en-US" sz="2800" u="none" cap="none" strike="noStrike">
                <a:solidFill>
                  <a:srgbClr val="00B050"/>
                </a:solidFill>
                <a:latin typeface="Arial"/>
                <a:ea typeface="Arial"/>
                <a:cs typeface="Arial"/>
                <a:sym typeface="Arial"/>
              </a:rPr>
              <a:t>- </a:t>
            </a:r>
            <a:r>
              <a:rPr b="1" i="0" lang="en-US" sz="2800" u="sng" cap="none" strike="noStrike">
                <a:solidFill>
                  <a:srgbClr val="00B050"/>
                </a:solidFill>
                <a:latin typeface="Arial"/>
                <a:ea typeface="Arial"/>
                <a:cs typeface="Arial"/>
                <a:sym typeface="Arial"/>
              </a:rPr>
              <a:t>Adult worm</a:t>
            </a:r>
            <a:r>
              <a:rPr b="1" i="0" lang="en-US" sz="2800" u="none" cap="none" strike="noStrike">
                <a:solidFill>
                  <a:srgbClr val="00B050"/>
                </a:solidFill>
                <a:latin typeface="Arial"/>
                <a:ea typeface="Arial"/>
                <a:cs typeface="Arial"/>
                <a:sym typeface="Arial"/>
              </a:rPr>
              <a:t>:</a:t>
            </a:r>
            <a:r>
              <a:rPr b="1" i="0" lang="en-US" sz="2800" u="sng" cap="none" strike="noStrike">
                <a:solidFill>
                  <a:srgbClr val="00B050"/>
                </a:solidFill>
                <a:latin typeface="Arial"/>
                <a:ea typeface="Arial"/>
                <a:cs typeface="Arial"/>
                <a:sym typeface="Arial"/>
              </a:rPr>
              <a:t>  </a:t>
            </a:r>
            <a:endParaRPr/>
          </a:p>
          <a:p>
            <a:pPr indent="-152400" lvl="2" marL="914400" marR="0" rtl="0" algn="l">
              <a:spcBef>
                <a:spcPts val="0"/>
              </a:spcBef>
              <a:spcAft>
                <a:spcPts val="0"/>
              </a:spcAft>
              <a:buClr>
                <a:srgbClr val="105637"/>
              </a:buClr>
              <a:buSzPts val="2400"/>
              <a:buFont typeface="Noto Sans Symbols"/>
              <a:buChar char="▪"/>
            </a:pPr>
            <a:r>
              <a:rPr b="0" i="0" lang="en-US" sz="2400" u="none" cap="none" strike="noStrike">
                <a:solidFill>
                  <a:srgbClr val="105637"/>
                </a:solidFill>
                <a:latin typeface="Arial"/>
                <a:ea typeface="Arial"/>
                <a:cs typeface="Arial"/>
                <a:sym typeface="Arial"/>
              </a:rPr>
              <a:t>    low worm burden </a:t>
            </a:r>
            <a:r>
              <a:rPr b="0" i="0" lang="en-US" sz="2000" u="none" cap="none" strike="noStrike">
                <a:solidFill>
                  <a:srgbClr val="105637"/>
                </a:solidFill>
                <a:latin typeface="Arial"/>
                <a:ea typeface="Arial"/>
                <a:cs typeface="Arial"/>
                <a:sym typeface="Arial"/>
              </a:rPr>
              <a:t>(INFECTION): </a:t>
            </a:r>
            <a:r>
              <a:rPr b="1" i="0" lang="en-US" sz="2400" u="none" cap="none" strike="noStrike">
                <a:solidFill>
                  <a:srgbClr val="105637"/>
                </a:solidFill>
                <a:latin typeface="Arial"/>
                <a:ea typeface="Arial"/>
                <a:cs typeface="Arial"/>
                <a:sym typeface="Arial"/>
              </a:rPr>
              <a:t>no</a:t>
            </a:r>
            <a:r>
              <a:rPr b="0" i="0" lang="en-US" sz="2400" u="none" cap="none" strike="noStrike">
                <a:solidFill>
                  <a:srgbClr val="105637"/>
                </a:solidFill>
                <a:latin typeface="Arial"/>
                <a:ea typeface="Arial"/>
                <a:cs typeface="Arial"/>
                <a:sym typeface="Arial"/>
              </a:rPr>
              <a:t> symptoms.</a:t>
            </a:r>
            <a:endParaRPr/>
          </a:p>
          <a:p>
            <a:pPr indent="-152400" lvl="2" marL="914400" marR="0" rtl="0" algn="l">
              <a:spcBef>
                <a:spcPts val="0"/>
              </a:spcBef>
              <a:spcAft>
                <a:spcPts val="0"/>
              </a:spcAft>
              <a:buClr>
                <a:srgbClr val="105637"/>
              </a:buClr>
              <a:buSzPts val="2400"/>
              <a:buFont typeface="Noto Sans Symbols"/>
              <a:buChar char="▪"/>
            </a:pPr>
            <a:r>
              <a:rPr b="0" i="0" lang="en-US" sz="2400" u="none" cap="none" strike="noStrike">
                <a:solidFill>
                  <a:srgbClr val="105637"/>
                </a:solidFill>
                <a:latin typeface="Arial"/>
                <a:ea typeface="Arial"/>
                <a:cs typeface="Arial"/>
                <a:sym typeface="Arial"/>
              </a:rPr>
              <a:t>    Moderate to heavy burden: </a:t>
            </a:r>
            <a:endParaRPr/>
          </a:p>
          <a:p>
            <a:pPr indent="-127000" lvl="3" marL="1371600" marR="0" rtl="0" algn="l">
              <a:spcBef>
                <a:spcPts val="0"/>
              </a:spcBef>
              <a:spcAft>
                <a:spcPts val="0"/>
              </a:spcAft>
              <a:buClr>
                <a:srgbClr val="105637"/>
              </a:buClr>
              <a:buSzPts val="2000"/>
              <a:buFont typeface="Arial"/>
              <a:buChar char="•"/>
            </a:pPr>
            <a:r>
              <a:rPr b="0" i="0" lang="en-US" sz="2000" u="none" cap="none" strike="noStrike">
                <a:solidFill>
                  <a:srgbClr val="105637"/>
                </a:solidFill>
                <a:latin typeface="Arial"/>
                <a:ea typeface="Arial"/>
                <a:cs typeface="Arial"/>
                <a:sym typeface="Arial"/>
              </a:rPr>
              <a:t>Epigastric pain, vomiting, hemorrhagic enteritis.</a:t>
            </a:r>
            <a:endParaRPr/>
          </a:p>
          <a:p>
            <a:pPr indent="-127000" lvl="3" marL="1371600" marR="0" rtl="0" algn="l">
              <a:spcBef>
                <a:spcPts val="0"/>
              </a:spcBef>
              <a:spcAft>
                <a:spcPts val="0"/>
              </a:spcAft>
              <a:buClr>
                <a:srgbClr val="105637"/>
              </a:buClr>
              <a:buSzPts val="2000"/>
              <a:buFont typeface="Arial"/>
              <a:buChar char="•"/>
            </a:pPr>
            <a:r>
              <a:rPr b="0" i="0" lang="en-US" sz="2000" u="none" cap="none" strike="noStrike">
                <a:solidFill>
                  <a:srgbClr val="105637"/>
                </a:solidFill>
                <a:latin typeface="Arial"/>
                <a:ea typeface="Arial"/>
                <a:cs typeface="Arial"/>
                <a:sym typeface="Arial"/>
              </a:rPr>
              <a:t>P</a:t>
            </a:r>
            <a:r>
              <a:rPr b="0" i="0" lang="en-US" sz="2000" u="none" cap="none" strike="noStrike">
                <a:solidFill>
                  <a:srgbClr val="105637"/>
                </a:solidFill>
                <a:latin typeface="Tahoma"/>
                <a:ea typeface="Tahoma"/>
                <a:cs typeface="Tahoma"/>
                <a:sym typeface="Tahoma"/>
              </a:rPr>
              <a:t>rotein loss: hypo-proteinaemia edema.</a:t>
            </a:r>
            <a:endParaRPr/>
          </a:p>
          <a:p>
            <a:pPr indent="-152400" lvl="3" marL="1371600" marR="0" rtl="0" algn="l">
              <a:spcBef>
                <a:spcPts val="0"/>
              </a:spcBef>
              <a:spcAft>
                <a:spcPts val="0"/>
              </a:spcAft>
              <a:buClr>
                <a:srgbClr val="C00000"/>
              </a:buClr>
              <a:buSzPts val="2400"/>
              <a:buFont typeface="Arial"/>
              <a:buChar char="•"/>
            </a:pPr>
            <a:r>
              <a:rPr b="1" i="1" lang="en-US" sz="2400" u="sng" cap="none" strike="noStrike">
                <a:solidFill>
                  <a:srgbClr val="C00000"/>
                </a:solidFill>
                <a:latin typeface="Tahoma"/>
                <a:ea typeface="Tahoma"/>
                <a:cs typeface="Tahoma"/>
                <a:sym typeface="Tahoma"/>
              </a:rPr>
              <a:t>Anemia</a:t>
            </a:r>
            <a:r>
              <a:rPr b="0" i="0" lang="en-US" sz="2000" u="none" cap="none" strike="noStrike">
                <a:solidFill>
                  <a:srgbClr val="105637"/>
                </a:solidFill>
                <a:latin typeface="Tahoma"/>
                <a:ea typeface="Tahoma"/>
                <a:cs typeface="Tahoma"/>
                <a:sym typeface="Tahoma"/>
              </a:rPr>
              <a:t>: due to withdrawal of blood by parasites and hemorrhage from punctured sites lead to </a:t>
            </a:r>
            <a:r>
              <a:rPr b="1" i="0" lang="en-US" sz="2000" u="none" cap="none" strike="noStrike">
                <a:solidFill>
                  <a:srgbClr val="105637"/>
                </a:solidFill>
                <a:latin typeface="Tahoma"/>
                <a:ea typeface="Tahoma"/>
                <a:cs typeface="Tahoma"/>
                <a:sym typeface="Tahoma"/>
              </a:rPr>
              <a:t>sever anemia</a:t>
            </a:r>
            <a:r>
              <a:rPr b="0" i="0" lang="en-US" sz="2000" u="none" cap="none" strike="noStrike">
                <a:solidFill>
                  <a:srgbClr val="105637"/>
                </a:solidFill>
                <a:latin typeface="Tahoma"/>
                <a:ea typeface="Tahoma"/>
                <a:cs typeface="Tahoma"/>
                <a:sym typeface="Tahoma"/>
              </a:rPr>
              <a:t> =  </a:t>
            </a:r>
            <a:r>
              <a:rPr b="0" i="0" lang="en-US" sz="2400" u="none" cap="none" strike="noStrike">
                <a:solidFill>
                  <a:srgbClr val="C00000"/>
                </a:solidFill>
                <a:latin typeface="Tahoma"/>
                <a:ea typeface="Tahoma"/>
                <a:cs typeface="Tahoma"/>
                <a:sym typeface="Tahoma"/>
              </a:rPr>
              <a:t>microcytic hypochromic anemia</a:t>
            </a:r>
            <a:r>
              <a:rPr b="0" i="0" lang="en-US" sz="2000" u="none" cap="none" strike="noStrike">
                <a:solidFill>
                  <a:srgbClr val="C00000"/>
                </a:solidFill>
                <a:latin typeface="Tahoma"/>
                <a:ea typeface="Tahoma"/>
                <a:cs typeface="Tahoma"/>
                <a:sym typeface="Tahoma"/>
              </a:rPr>
              <a:t>.</a:t>
            </a:r>
            <a:endParaRPr/>
          </a:p>
          <a:p>
            <a:pPr indent="0" lvl="2" marL="914400" marR="0" rtl="0" algn="l">
              <a:spcBef>
                <a:spcPts val="0"/>
              </a:spcBef>
              <a:spcAft>
                <a:spcPts val="0"/>
              </a:spcAft>
              <a:buNone/>
            </a:pPr>
            <a:r>
              <a:t/>
            </a:r>
            <a:endParaRPr b="0" i="0" sz="2400" u="none" cap="none" strike="noStrike">
              <a:solidFill>
                <a:srgbClr val="105637"/>
              </a:solidFill>
              <a:latin typeface="Arial"/>
              <a:ea typeface="Arial"/>
              <a:cs typeface="Arial"/>
              <a:sym typeface="Arial"/>
            </a:endParaRPr>
          </a:p>
        </p:txBody>
      </p:sp>
      <p:sp>
        <p:nvSpPr>
          <p:cNvPr id="318" name="Google Shape;318;p32"/>
          <p:cNvSpPr txBox="1"/>
          <p:nvPr/>
        </p:nvSpPr>
        <p:spPr>
          <a:xfrm>
            <a:off x="0" y="-533400"/>
            <a:ext cx="9144000" cy="1225550"/>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folHlink"/>
              </a:buClr>
              <a:buSzPts val="2400"/>
              <a:buFont typeface="Noto Sans Symbols"/>
              <a:buNone/>
            </a:pPr>
            <a:r>
              <a:rPr b="1" i="0" lang="en-US" sz="4000" u="none" cap="none" strike="noStrike">
                <a:solidFill>
                  <a:schemeClr val="dk1"/>
                </a:solidFill>
                <a:latin typeface="Tahoma"/>
                <a:ea typeface="Tahoma"/>
                <a:cs typeface="Tahoma"/>
                <a:sym typeface="Tahoma"/>
              </a:rPr>
              <a:t> </a:t>
            </a:r>
            <a:r>
              <a:rPr b="1" i="0" lang="en-US" sz="2800" u="none" cap="none" strike="noStrike">
                <a:solidFill>
                  <a:schemeClr val="dk1"/>
                </a:solidFill>
                <a:latin typeface="Tahoma"/>
                <a:ea typeface="Tahoma"/>
                <a:cs typeface="Tahoma"/>
                <a:sym typeface="Tahoma"/>
              </a:rPr>
              <a:t>Hook worms </a:t>
            </a:r>
            <a:endParaRPr/>
          </a:p>
          <a:p>
            <a:pPr indent="0" lvl="0" marL="0" marR="0" rtl="0" algn="ctr">
              <a:spcBef>
                <a:spcPts val="560"/>
              </a:spcBef>
              <a:spcAft>
                <a:spcPts val="0"/>
              </a:spcAft>
              <a:buNone/>
            </a:pPr>
            <a:r>
              <a:rPr b="1" i="1" lang="en-US" sz="2800" u="none" cap="none" strike="noStrike">
                <a:solidFill>
                  <a:schemeClr val="dk1"/>
                </a:solidFill>
                <a:latin typeface="Tahoma"/>
                <a:ea typeface="Tahoma"/>
                <a:cs typeface="Tahoma"/>
                <a:sym typeface="Tahoma"/>
              </a:rPr>
              <a:t>   </a:t>
            </a:r>
            <a:r>
              <a:rPr b="1" i="0" lang="en-US" sz="2400" u="none" cap="none" strike="noStrike">
                <a:solidFill>
                  <a:srgbClr val="105637"/>
                </a:solidFill>
                <a:latin typeface="Arial"/>
                <a:ea typeface="Arial"/>
                <a:cs typeface="Arial"/>
                <a:sym typeface="Arial"/>
              </a:rPr>
              <a:t>Pathology&amp; clinical picture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322" name="Shape 322"/>
        <p:cNvGrpSpPr/>
        <p:nvPr/>
      </p:nvGrpSpPr>
      <p:grpSpPr>
        <a:xfrm>
          <a:off x="0" y="0"/>
          <a:ext cx="0" cy="0"/>
          <a:chOff x="0" y="0"/>
          <a:chExt cx="0" cy="0"/>
        </a:xfrm>
      </p:grpSpPr>
      <p:sp>
        <p:nvSpPr>
          <p:cNvPr id="323" name="Google Shape;323;p33"/>
          <p:cNvSpPr txBox="1"/>
          <p:nvPr>
            <p:ph idx="4294967295" type="body"/>
          </p:nvPr>
        </p:nvSpPr>
        <p:spPr>
          <a:xfrm>
            <a:off x="0" y="1600200"/>
            <a:ext cx="5257800" cy="2590800"/>
          </a:xfrm>
          <a:prstGeom prst="rect">
            <a:avLst/>
          </a:prstGeom>
          <a:noFill/>
          <a:ln>
            <a:noFill/>
          </a:ln>
        </p:spPr>
        <p:txBody>
          <a:bodyPr anchorCtr="0" anchor="t" bIns="45700" lIns="91425" spcFirstLastPara="1" rIns="91425" wrap="square" tIns="45700">
            <a:noAutofit/>
          </a:bodyPr>
          <a:lstStyle/>
          <a:p>
            <a:pPr indent="-220980" lvl="0" marL="342900" rtl="0" algn="l">
              <a:spcBef>
                <a:spcPts val="0"/>
              </a:spcBef>
              <a:spcAft>
                <a:spcPts val="0"/>
              </a:spcAft>
              <a:buSzPts val="1920"/>
              <a:buNone/>
            </a:pPr>
            <a:r>
              <a:t/>
            </a:r>
            <a:endParaRPr b="1"/>
          </a:p>
          <a:p>
            <a:pPr indent="-342900" lvl="0" marL="342900" rtl="0" algn="l">
              <a:spcBef>
                <a:spcPts val="640"/>
              </a:spcBef>
              <a:spcAft>
                <a:spcPts val="0"/>
              </a:spcAft>
              <a:buSzPts val="1920"/>
              <a:buChar char="■"/>
            </a:pPr>
            <a:r>
              <a:rPr b="1" lang="en-US">
                <a:solidFill>
                  <a:srgbClr val="105637"/>
                </a:solidFill>
              </a:rPr>
              <a:t> </a:t>
            </a:r>
            <a:r>
              <a:rPr b="1" lang="en-US" sz="2800" u="sng">
                <a:solidFill>
                  <a:srgbClr val="105637"/>
                </a:solidFill>
              </a:rPr>
              <a:t>Diagnosis</a:t>
            </a:r>
            <a:r>
              <a:rPr lang="en-US">
                <a:solidFill>
                  <a:srgbClr val="105637"/>
                </a:solidFill>
              </a:rPr>
              <a:t>:</a:t>
            </a:r>
            <a:endParaRPr/>
          </a:p>
          <a:p>
            <a:pPr indent="-342900" lvl="0" marL="342900" rtl="0" algn="l">
              <a:spcBef>
                <a:spcPts val="640"/>
              </a:spcBef>
              <a:spcAft>
                <a:spcPts val="0"/>
              </a:spcAft>
              <a:buSzPts val="1920"/>
              <a:buFont typeface="Noto Sans Symbols"/>
              <a:buNone/>
            </a:pPr>
            <a:r>
              <a:rPr lang="en-US">
                <a:solidFill>
                  <a:srgbClr val="105637"/>
                </a:solidFill>
              </a:rPr>
              <a:t> -</a:t>
            </a:r>
            <a:r>
              <a:rPr lang="en-US" sz="2800">
                <a:solidFill>
                  <a:srgbClr val="105637"/>
                </a:solidFill>
              </a:rPr>
              <a:t>Eggs in stools;</a:t>
            </a:r>
            <a:endParaRPr sz="2800">
              <a:solidFill>
                <a:srgbClr val="105637"/>
              </a:solidFill>
            </a:endParaRPr>
          </a:p>
          <a:p>
            <a:pPr indent="-342900" lvl="0" marL="342900" rtl="0" algn="l">
              <a:spcBef>
                <a:spcPts val="560"/>
              </a:spcBef>
              <a:spcAft>
                <a:spcPts val="0"/>
              </a:spcAft>
              <a:buSzPts val="1680"/>
              <a:buFont typeface="Noto Sans Symbols"/>
              <a:buNone/>
            </a:pPr>
            <a:r>
              <a:rPr lang="en-US" sz="2800">
                <a:solidFill>
                  <a:srgbClr val="105637"/>
                </a:solidFill>
              </a:rPr>
              <a:t> -occult blood (+)</a:t>
            </a:r>
            <a:endParaRPr b="1" sz="2800">
              <a:solidFill>
                <a:srgbClr val="105637"/>
              </a:solidFill>
            </a:endParaRPr>
          </a:p>
          <a:p>
            <a:pPr indent="-220980" lvl="0" marL="342900" rtl="0" algn="l">
              <a:spcBef>
                <a:spcPts val="640"/>
              </a:spcBef>
              <a:spcAft>
                <a:spcPts val="0"/>
              </a:spcAft>
              <a:buSzPts val="1920"/>
              <a:buNone/>
            </a:pPr>
            <a:r>
              <a:t/>
            </a:r>
            <a:endParaRPr b="1"/>
          </a:p>
        </p:txBody>
      </p:sp>
      <p:sp>
        <p:nvSpPr>
          <p:cNvPr id="324" name="Google Shape;324;p33"/>
          <p:cNvSpPr txBox="1"/>
          <p:nvPr/>
        </p:nvSpPr>
        <p:spPr>
          <a:xfrm>
            <a:off x="0" y="0"/>
            <a:ext cx="9144000" cy="1741488"/>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folHlink"/>
              </a:buClr>
              <a:buSzPts val="2400"/>
              <a:buFont typeface="Noto Sans Symbols"/>
              <a:buNone/>
            </a:pPr>
            <a:r>
              <a:rPr b="1" i="0" lang="en-US" sz="4000" u="none" cap="none" strike="noStrike">
                <a:solidFill>
                  <a:schemeClr val="dk1"/>
                </a:solidFill>
                <a:latin typeface="Tahoma"/>
                <a:ea typeface="Tahoma"/>
                <a:cs typeface="Tahoma"/>
                <a:sym typeface="Tahoma"/>
              </a:rPr>
              <a:t> </a:t>
            </a:r>
            <a:r>
              <a:rPr b="1" i="0" lang="en-US" sz="2800" u="none" cap="none" strike="noStrike">
                <a:solidFill>
                  <a:schemeClr val="dk1"/>
                </a:solidFill>
                <a:latin typeface="Tahoma"/>
                <a:ea typeface="Tahoma"/>
                <a:cs typeface="Tahoma"/>
                <a:sym typeface="Tahoma"/>
              </a:rPr>
              <a:t>Hook worms </a:t>
            </a:r>
            <a:endParaRPr/>
          </a:p>
          <a:p>
            <a:pPr indent="0" lvl="0" marL="0" marR="0" rtl="0" algn="ctr">
              <a:spcBef>
                <a:spcPts val="560"/>
              </a:spcBef>
              <a:spcAft>
                <a:spcPts val="0"/>
              </a:spcAft>
              <a:buClr>
                <a:schemeClr val="folHlink"/>
              </a:buClr>
              <a:buSzPts val="1680"/>
              <a:buFont typeface="Noto Sans Symbols"/>
              <a:buNone/>
            </a:pPr>
            <a:r>
              <a:rPr b="0" i="1" lang="en-US" sz="2800" u="none" cap="none" strike="noStrike">
                <a:solidFill>
                  <a:schemeClr val="dk1"/>
                </a:solidFill>
                <a:latin typeface="Tahoma"/>
                <a:ea typeface="Tahoma"/>
                <a:cs typeface="Tahoma"/>
                <a:sym typeface="Tahoma"/>
              </a:rPr>
              <a:t>Diagnosis and treatment</a:t>
            </a:r>
            <a:endParaRPr/>
          </a:p>
          <a:p>
            <a:pPr indent="0" lvl="0" marL="0" marR="0" rtl="0" algn="ctr">
              <a:spcBef>
                <a:spcPts val="560"/>
              </a:spcBef>
              <a:spcAft>
                <a:spcPts val="0"/>
              </a:spcAft>
              <a:buClr>
                <a:schemeClr val="folHlink"/>
              </a:buClr>
              <a:buSzPts val="1680"/>
              <a:buFont typeface="Noto Sans Symbols"/>
              <a:buNone/>
            </a:pPr>
            <a:r>
              <a:rPr b="1" i="1" lang="en-US" sz="2800" u="none" cap="none" strike="noStrike">
                <a:solidFill>
                  <a:schemeClr val="dk1"/>
                </a:solidFill>
                <a:latin typeface="Tahoma"/>
                <a:ea typeface="Tahoma"/>
                <a:cs typeface="Tahoma"/>
                <a:sym typeface="Tahoma"/>
              </a:rPr>
              <a:t>   </a:t>
            </a:r>
            <a:endParaRPr b="0" i="0" sz="2800" u="none" cap="none" strike="noStrike">
              <a:solidFill>
                <a:schemeClr val="dk1"/>
              </a:solidFill>
              <a:latin typeface="Tahoma"/>
              <a:ea typeface="Tahoma"/>
              <a:cs typeface="Tahoma"/>
              <a:sym typeface="Tahoma"/>
            </a:endParaRPr>
          </a:p>
        </p:txBody>
      </p:sp>
      <p:pic>
        <p:nvPicPr>
          <p:cNvPr descr="hook-2" id="325" name="Google Shape;325;p33"/>
          <p:cNvPicPr preferRelativeResize="0"/>
          <p:nvPr/>
        </p:nvPicPr>
        <p:blipFill rotWithShape="1">
          <a:blip r:embed="rId3">
            <a:alphaModFix/>
          </a:blip>
          <a:srcRect b="0" l="0" r="0" t="0"/>
          <a:stretch/>
        </p:blipFill>
        <p:spPr>
          <a:xfrm>
            <a:off x="5715000" y="1828800"/>
            <a:ext cx="3276600" cy="2550655"/>
          </a:xfrm>
          <a:prstGeom prst="rect">
            <a:avLst/>
          </a:prstGeom>
          <a:noFill/>
          <a:ln>
            <a:noFill/>
          </a:ln>
        </p:spPr>
      </p:pic>
      <p:sp>
        <p:nvSpPr>
          <p:cNvPr id="326" name="Google Shape;326;p33"/>
          <p:cNvSpPr txBox="1"/>
          <p:nvPr/>
        </p:nvSpPr>
        <p:spPr>
          <a:xfrm>
            <a:off x="0" y="5181600"/>
            <a:ext cx="86868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rgbClr val="105637"/>
                </a:solidFill>
                <a:latin typeface="Tahoma"/>
                <a:ea typeface="Tahoma"/>
                <a:cs typeface="Tahoma"/>
                <a:sym typeface="Tahoma"/>
              </a:rPr>
              <a:t>Treatment:  </a:t>
            </a:r>
            <a:r>
              <a:rPr b="1" i="0" lang="en-US" sz="2400" u="none" cap="none" strike="noStrike">
                <a:solidFill>
                  <a:srgbClr val="105637"/>
                </a:solidFill>
                <a:latin typeface="Tahoma"/>
                <a:ea typeface="Tahoma"/>
                <a:cs typeface="Tahoma"/>
                <a:sym typeface="Tahoma"/>
              </a:rPr>
              <a:t>Albendazol</a:t>
            </a:r>
            <a:r>
              <a:rPr b="1" i="0" lang="en-US" sz="2800" u="none" cap="none" strike="noStrike">
                <a:solidFill>
                  <a:srgbClr val="105637"/>
                </a:solidFill>
                <a:latin typeface="Tahoma"/>
                <a:ea typeface="Tahoma"/>
                <a:cs typeface="Tahoma"/>
                <a:sym typeface="Tahoma"/>
              </a:rPr>
              <a:t>, </a:t>
            </a:r>
            <a:r>
              <a:rPr b="1" i="0" lang="en-US" sz="2400" u="none" cap="none" strike="noStrike">
                <a:solidFill>
                  <a:srgbClr val="105637"/>
                </a:solidFill>
                <a:latin typeface="Tahoma"/>
                <a:ea typeface="Tahoma"/>
                <a:cs typeface="Tahoma"/>
                <a:sym typeface="Tahoma"/>
              </a:rPr>
              <a:t>Mebendazole</a:t>
            </a:r>
            <a:endParaRPr b="1" i="0" sz="2400" u="none" cap="none" strike="noStrike">
              <a:solidFill>
                <a:srgbClr val="105637"/>
              </a:solidFill>
              <a:latin typeface="Tahoma"/>
              <a:ea typeface="Tahoma"/>
              <a:cs typeface="Tahoma"/>
              <a:sym typeface="Tahoma"/>
            </a:endParaRPr>
          </a:p>
        </p:txBody>
      </p:sp>
      <p:pic>
        <p:nvPicPr>
          <p:cNvPr descr="Microscope" id="327" name="Google Shape;327;p33"/>
          <p:cNvPicPr preferRelativeResize="0"/>
          <p:nvPr/>
        </p:nvPicPr>
        <p:blipFill rotWithShape="1">
          <a:blip r:embed="rId4">
            <a:alphaModFix/>
          </a:blip>
          <a:srcRect b="0" l="0" r="0" t="0"/>
          <a:stretch/>
        </p:blipFill>
        <p:spPr>
          <a:xfrm>
            <a:off x="3657600" y="1676400"/>
            <a:ext cx="1447800" cy="14478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331" name="Shape 331"/>
        <p:cNvGrpSpPr/>
        <p:nvPr/>
      </p:nvGrpSpPr>
      <p:grpSpPr>
        <a:xfrm>
          <a:off x="0" y="0"/>
          <a:ext cx="0" cy="0"/>
          <a:chOff x="0" y="0"/>
          <a:chExt cx="0" cy="0"/>
        </a:xfrm>
      </p:grpSpPr>
      <p:sp>
        <p:nvSpPr>
          <p:cNvPr id="332" name="Google Shape;332;p34"/>
          <p:cNvSpPr txBox="1"/>
          <p:nvPr>
            <p:ph idx="4294967295" type="title"/>
          </p:nvPr>
        </p:nvSpPr>
        <p:spPr>
          <a:xfrm>
            <a:off x="0" y="0"/>
            <a:ext cx="9144000" cy="1219200"/>
          </a:xfrm>
          <a:prstGeom prst="rect">
            <a:avLst/>
          </a:prstGeom>
          <a:solidFill>
            <a:schemeClr val="accent5"/>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4000">
                <a:solidFill>
                  <a:srgbClr val="105637"/>
                </a:solidFill>
              </a:rPr>
              <a:t>Strongyloides stercoralis</a:t>
            </a:r>
            <a:endParaRPr b="1" sz="4000">
              <a:solidFill>
                <a:srgbClr val="105637"/>
              </a:solidFill>
            </a:endParaRPr>
          </a:p>
        </p:txBody>
      </p:sp>
      <p:sp>
        <p:nvSpPr>
          <p:cNvPr id="333" name="Google Shape;333;p34"/>
          <p:cNvSpPr txBox="1"/>
          <p:nvPr>
            <p:ph idx="4294967295" type="body"/>
          </p:nvPr>
        </p:nvSpPr>
        <p:spPr>
          <a:xfrm>
            <a:off x="0" y="1524000"/>
            <a:ext cx="9144000" cy="5334000"/>
          </a:xfrm>
          <a:prstGeom prst="rect">
            <a:avLst/>
          </a:prstGeom>
          <a:noFill/>
          <a:ln>
            <a:noFill/>
          </a:ln>
        </p:spPr>
        <p:txBody>
          <a:bodyPr anchorCtr="0" anchor="t" bIns="45700" lIns="91425" spcFirstLastPara="1" rIns="91425" wrap="square" tIns="45700">
            <a:noAutofit/>
          </a:bodyPr>
          <a:lstStyle/>
          <a:p>
            <a:pPr indent="-609600" lvl="0" marL="609600" rtl="0" algn="l">
              <a:lnSpc>
                <a:spcPct val="90000"/>
              </a:lnSpc>
              <a:spcBef>
                <a:spcPts val="0"/>
              </a:spcBef>
              <a:spcAft>
                <a:spcPts val="0"/>
              </a:spcAft>
              <a:buSzPts val="840"/>
              <a:buFont typeface="Noto Sans Symbols"/>
              <a:buNone/>
            </a:pPr>
            <a:r>
              <a:t/>
            </a:r>
            <a:endParaRPr sz="1400"/>
          </a:p>
          <a:p>
            <a:pPr indent="-609600" lvl="0" marL="609600" rtl="0" algn="l">
              <a:lnSpc>
                <a:spcPct val="90000"/>
              </a:lnSpc>
              <a:spcBef>
                <a:spcPts val="560"/>
              </a:spcBef>
              <a:spcAft>
                <a:spcPts val="0"/>
              </a:spcAft>
              <a:buSzPts val="1680"/>
              <a:buChar char="■"/>
            </a:pPr>
            <a:r>
              <a:rPr lang="en-US" sz="2800">
                <a:solidFill>
                  <a:srgbClr val="105637"/>
                </a:solidFill>
              </a:rPr>
              <a:t>Widely distributed in tropical area at Asia, Africa &amp; South America</a:t>
            </a:r>
            <a:endParaRPr sz="2800">
              <a:solidFill>
                <a:srgbClr val="105637"/>
              </a:solidFill>
            </a:endParaRPr>
          </a:p>
          <a:p>
            <a:pPr indent="-609600" lvl="0" marL="609600" rtl="0" algn="l">
              <a:lnSpc>
                <a:spcPct val="90000"/>
              </a:lnSpc>
              <a:spcBef>
                <a:spcPts val="560"/>
              </a:spcBef>
              <a:spcAft>
                <a:spcPts val="0"/>
              </a:spcAft>
              <a:buSzPts val="1680"/>
              <a:buChar char="■"/>
            </a:pPr>
            <a:r>
              <a:rPr lang="en-US" sz="2800">
                <a:solidFill>
                  <a:srgbClr val="105637"/>
                </a:solidFill>
              </a:rPr>
              <a:t>Fatal dissemination in </a:t>
            </a:r>
            <a:r>
              <a:rPr b="1" lang="en-US" sz="2400">
                <a:solidFill>
                  <a:srgbClr val="FF0000"/>
                </a:solidFill>
              </a:rPr>
              <a:t>immuno-compromised</a:t>
            </a:r>
            <a:r>
              <a:rPr lang="en-US" sz="2400">
                <a:solidFill>
                  <a:srgbClr val="FF0000"/>
                </a:solidFill>
              </a:rPr>
              <a:t> </a:t>
            </a:r>
            <a:r>
              <a:rPr b="1" lang="en-US" sz="2400">
                <a:solidFill>
                  <a:srgbClr val="FF0000"/>
                </a:solidFill>
              </a:rPr>
              <a:t>host.</a:t>
            </a:r>
            <a:endParaRPr/>
          </a:p>
          <a:p>
            <a:pPr indent="-609600" lvl="0" marL="609600" rtl="0" algn="l">
              <a:lnSpc>
                <a:spcPct val="90000"/>
              </a:lnSpc>
              <a:spcBef>
                <a:spcPts val="560"/>
              </a:spcBef>
              <a:spcAft>
                <a:spcPts val="0"/>
              </a:spcAft>
              <a:buSzPts val="1680"/>
              <a:buChar char="■"/>
            </a:pPr>
            <a:r>
              <a:rPr lang="en-US" sz="2800">
                <a:solidFill>
                  <a:srgbClr val="105637"/>
                </a:solidFill>
              </a:rPr>
              <a:t>It is </a:t>
            </a:r>
            <a:r>
              <a:rPr b="1" lang="en-US" sz="2800">
                <a:solidFill>
                  <a:srgbClr val="105637"/>
                </a:solidFill>
              </a:rPr>
              <a:t>smallest</a:t>
            </a:r>
            <a:r>
              <a:rPr lang="en-US" sz="2800">
                <a:solidFill>
                  <a:srgbClr val="105637"/>
                </a:solidFill>
              </a:rPr>
              <a:t> pathogenic nematodes  ± </a:t>
            </a:r>
            <a:r>
              <a:rPr b="1" lang="en-US" sz="2800">
                <a:solidFill>
                  <a:srgbClr val="105637"/>
                </a:solidFill>
              </a:rPr>
              <a:t>2.5</a:t>
            </a:r>
            <a:r>
              <a:rPr lang="en-US" sz="2800">
                <a:solidFill>
                  <a:srgbClr val="105637"/>
                </a:solidFill>
              </a:rPr>
              <a:t>mm.</a:t>
            </a:r>
            <a:endParaRPr/>
          </a:p>
          <a:p>
            <a:pPr indent="-609600" lvl="0" marL="609600" rtl="0" algn="l">
              <a:lnSpc>
                <a:spcPct val="90000"/>
              </a:lnSpc>
              <a:spcBef>
                <a:spcPts val="560"/>
              </a:spcBef>
              <a:spcAft>
                <a:spcPts val="0"/>
              </a:spcAft>
              <a:buSzPts val="1680"/>
              <a:buChar char="■"/>
            </a:pPr>
            <a:r>
              <a:rPr lang="en-US" sz="2800">
                <a:solidFill>
                  <a:srgbClr val="105637"/>
                </a:solidFill>
              </a:rPr>
              <a:t>adult live membrane of duodenum, jejunum rarely mucous membrane of bronchus</a:t>
            </a:r>
            <a:endParaRPr sz="2800">
              <a:solidFill>
                <a:srgbClr val="105637"/>
              </a:solidFill>
            </a:endParaRPr>
          </a:p>
          <a:p>
            <a:pPr indent="-609600" lvl="0" marL="609600" rtl="0" algn="l">
              <a:lnSpc>
                <a:spcPct val="90000"/>
              </a:lnSpc>
              <a:spcBef>
                <a:spcPts val="560"/>
              </a:spcBef>
              <a:spcAft>
                <a:spcPts val="0"/>
              </a:spcAft>
              <a:buSzPts val="1440"/>
              <a:buChar char="■"/>
            </a:pPr>
            <a:r>
              <a:rPr b="1" lang="en-US" sz="2400" u="sng">
                <a:solidFill>
                  <a:srgbClr val="FF0000"/>
                </a:solidFill>
              </a:rPr>
              <a:t>Autoinfection</a:t>
            </a:r>
            <a:r>
              <a:rPr lang="en-US" sz="2800">
                <a:solidFill>
                  <a:srgbClr val="FF0000"/>
                </a:solidFill>
              </a:rPr>
              <a:t> </a:t>
            </a:r>
            <a:r>
              <a:rPr lang="en-US" sz="2400">
                <a:solidFill>
                  <a:srgbClr val="FF0000"/>
                </a:solidFill>
              </a:rPr>
              <a:t>is very important criteria</a:t>
            </a:r>
            <a:endParaRPr sz="2400">
              <a:solidFill>
                <a:srgbClr val="C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Google Shape;338;p35"/>
          <p:cNvSpPr txBox="1"/>
          <p:nvPr>
            <p:ph type="title"/>
          </p:nvPr>
        </p:nvSpPr>
        <p:spPr>
          <a:xfrm>
            <a:off x="0" y="0"/>
            <a:ext cx="8943975" cy="762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i="1" lang="en-US" sz="4000"/>
              <a:t>Strongyloides</a:t>
            </a:r>
            <a:r>
              <a:rPr lang="en-US" sz="4000"/>
              <a:t> </a:t>
            </a:r>
            <a:r>
              <a:rPr i="1" lang="en-US" sz="4000"/>
              <a:t>stercoralis</a:t>
            </a:r>
            <a:r>
              <a:rPr lang="en-US" sz="4000"/>
              <a:t> life cycle</a:t>
            </a:r>
            <a:endParaRPr/>
          </a:p>
        </p:txBody>
      </p:sp>
      <p:sp>
        <p:nvSpPr>
          <p:cNvPr id="339" name="Google Shape;339;p35"/>
          <p:cNvSpPr txBox="1"/>
          <p:nvPr>
            <p:ph idx="1" type="body"/>
          </p:nvPr>
        </p:nvSpPr>
        <p:spPr>
          <a:xfrm>
            <a:off x="0" y="990600"/>
            <a:ext cx="9144000" cy="5867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680"/>
              <a:buChar char="■"/>
            </a:pPr>
            <a:r>
              <a:rPr lang="en-US" sz="2800"/>
              <a:t>The parasite shows 3 different modes of development</a:t>
            </a:r>
            <a:r>
              <a:rPr lang="en-US"/>
              <a:t>:</a:t>
            </a:r>
            <a:endParaRPr/>
          </a:p>
          <a:p>
            <a:pPr indent="-342900" lvl="0" marL="342900" rtl="0" algn="l">
              <a:spcBef>
                <a:spcPts val="480"/>
              </a:spcBef>
              <a:spcAft>
                <a:spcPts val="0"/>
              </a:spcAft>
              <a:buSzPts val="1440"/>
              <a:buChar char="■"/>
            </a:pPr>
            <a:r>
              <a:rPr b="1" lang="en-US" sz="2400"/>
              <a:t>1-</a:t>
            </a:r>
            <a:r>
              <a:rPr b="1" lang="en-US" sz="2400" u="sng"/>
              <a:t>Direct development</a:t>
            </a:r>
            <a:r>
              <a:rPr b="1" lang="en-US" sz="2400"/>
              <a:t>: </a:t>
            </a:r>
            <a:r>
              <a:rPr lang="en-US" sz="2400"/>
              <a:t>The rhabditiform larva pass from stool and become directly a Filariform larva if the environment of the soil is suitable.</a:t>
            </a:r>
            <a:endParaRPr/>
          </a:p>
          <a:p>
            <a:pPr indent="-342900" lvl="0" marL="342900" rtl="0" algn="l">
              <a:spcBef>
                <a:spcPts val="480"/>
              </a:spcBef>
              <a:spcAft>
                <a:spcPts val="0"/>
              </a:spcAft>
              <a:buSzPts val="1440"/>
              <a:buChar char="■"/>
            </a:pPr>
            <a:r>
              <a:rPr b="1" lang="en-US" sz="2400"/>
              <a:t>2</a:t>
            </a:r>
            <a:r>
              <a:rPr lang="en-US" sz="2400"/>
              <a:t>-</a:t>
            </a:r>
            <a:r>
              <a:rPr b="1" lang="en-US" sz="2400" u="sng"/>
              <a:t>Indirect development</a:t>
            </a:r>
            <a:r>
              <a:rPr b="1" lang="en-US" sz="2400"/>
              <a:t>:</a:t>
            </a:r>
            <a:r>
              <a:rPr lang="en-US" sz="2400"/>
              <a:t> In external environment Rh. larva  becomes free living adults, produce eggs, rhabditiform larva and Filariform larva (Infective stage).</a:t>
            </a:r>
            <a:endParaRPr/>
          </a:p>
          <a:p>
            <a:pPr indent="-342900" lvl="0" marL="342900" rtl="0" algn="l">
              <a:spcBef>
                <a:spcPts val="480"/>
              </a:spcBef>
              <a:spcAft>
                <a:spcPts val="0"/>
              </a:spcAft>
              <a:buSzPts val="1440"/>
              <a:buChar char="■"/>
            </a:pPr>
            <a:r>
              <a:rPr b="1" lang="en-US" sz="2400"/>
              <a:t>3-</a:t>
            </a:r>
            <a:r>
              <a:rPr b="1" lang="en-US" sz="2400" u="sng"/>
              <a:t>AUTOINFECTION: </a:t>
            </a:r>
            <a:r>
              <a:rPr lang="en-US" sz="2400"/>
              <a:t> </a:t>
            </a:r>
            <a:endParaRPr/>
          </a:p>
          <a:p>
            <a:pPr indent="-285750" lvl="1" marL="742950" rtl="0" algn="l">
              <a:spcBef>
                <a:spcPts val="400"/>
              </a:spcBef>
              <a:spcAft>
                <a:spcPts val="0"/>
              </a:spcAft>
              <a:buSzPts val="1100"/>
              <a:buChar char="■"/>
            </a:pPr>
            <a:r>
              <a:rPr lang="en-US" sz="2000"/>
              <a:t>Internal: when the rhabditiform larva become a filariform larva in the intestine and penetrate the intestine </a:t>
            </a:r>
            <a:endParaRPr/>
          </a:p>
          <a:p>
            <a:pPr indent="-285750" lvl="1" marL="742950" rtl="0" algn="l">
              <a:spcBef>
                <a:spcPts val="400"/>
              </a:spcBef>
              <a:spcAft>
                <a:spcPts val="0"/>
              </a:spcAft>
              <a:buSzPts val="1100"/>
              <a:buChar char="■"/>
            </a:pPr>
            <a:r>
              <a:rPr lang="en-US" sz="2000"/>
              <a:t>External: fecal contamination of skin –Rh larva  &gt; filariform penetrates the skin</a:t>
            </a:r>
            <a:endParaRPr/>
          </a:p>
          <a:p>
            <a:pPr indent="-251459" lvl="0" marL="342900" rtl="0" algn="l">
              <a:spcBef>
                <a:spcPts val="480"/>
              </a:spcBef>
              <a:spcAft>
                <a:spcPts val="0"/>
              </a:spcAft>
              <a:buSzPts val="1440"/>
              <a:buNone/>
            </a:pPr>
            <a:r>
              <a:t/>
            </a: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343" name="Shape 343"/>
        <p:cNvGrpSpPr/>
        <p:nvPr/>
      </p:nvGrpSpPr>
      <p:grpSpPr>
        <a:xfrm>
          <a:off x="0" y="0"/>
          <a:ext cx="0" cy="0"/>
          <a:chOff x="0" y="0"/>
          <a:chExt cx="0" cy="0"/>
        </a:xfrm>
      </p:grpSpPr>
      <p:sp>
        <p:nvSpPr>
          <p:cNvPr id="344" name="Google Shape;344;p36"/>
          <p:cNvSpPr/>
          <p:nvPr/>
        </p:nvSpPr>
        <p:spPr>
          <a:xfrm>
            <a:off x="4114800" y="5445125"/>
            <a:ext cx="3311525" cy="1412875"/>
          </a:xfrm>
          <a:prstGeom prst="rect">
            <a:avLst/>
          </a:prstGeom>
          <a:solidFill>
            <a:schemeClr val="lt1"/>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345" name="Google Shape;345;p36"/>
          <p:cNvSpPr/>
          <p:nvPr/>
        </p:nvSpPr>
        <p:spPr>
          <a:xfrm>
            <a:off x="4876800" y="5791200"/>
            <a:ext cx="2016125" cy="503238"/>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en-US" sz="2400" u="none" cap="none" strike="noStrike">
                <a:solidFill>
                  <a:schemeClr val="dk1"/>
                </a:solidFill>
                <a:latin typeface="Arial"/>
                <a:ea typeface="Arial"/>
                <a:cs typeface="Arial"/>
                <a:sym typeface="Arial"/>
              </a:rPr>
              <a:t>LIFE CYCLE</a:t>
            </a:r>
            <a:endParaRPr/>
          </a:p>
        </p:txBody>
      </p:sp>
      <p:sp>
        <p:nvSpPr>
          <p:cNvPr id="346" name="Google Shape;346;p36"/>
          <p:cNvSpPr/>
          <p:nvPr/>
        </p:nvSpPr>
        <p:spPr>
          <a:xfrm>
            <a:off x="0" y="0"/>
            <a:ext cx="9144000" cy="12192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105637"/>
                </a:solidFill>
                <a:latin typeface="Tahoma"/>
                <a:ea typeface="Tahoma"/>
                <a:cs typeface="Tahoma"/>
                <a:sym typeface="Tahoma"/>
              </a:rPr>
              <a:t>Strongyloides stercoralis</a:t>
            </a:r>
            <a:endParaRPr b="1" i="0" sz="3600" u="none" cap="none" strike="noStrike">
              <a:solidFill>
                <a:srgbClr val="105637"/>
              </a:solidFill>
              <a:latin typeface="Tahoma"/>
              <a:ea typeface="Tahoma"/>
              <a:cs typeface="Tahoma"/>
              <a:sym typeface="Tahoma"/>
            </a:endParaRPr>
          </a:p>
        </p:txBody>
      </p:sp>
      <p:pic>
        <p:nvPicPr>
          <p:cNvPr id="347" name="Google Shape;347;p36"/>
          <p:cNvPicPr preferRelativeResize="0"/>
          <p:nvPr/>
        </p:nvPicPr>
        <p:blipFill rotWithShape="1">
          <a:blip r:embed="rId3">
            <a:alphaModFix/>
          </a:blip>
          <a:srcRect b="0" l="0" r="0" t="0"/>
          <a:stretch/>
        </p:blipFill>
        <p:spPr>
          <a:xfrm>
            <a:off x="914400" y="1295400"/>
            <a:ext cx="6781800" cy="534511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pic>
        <p:nvPicPr>
          <p:cNvPr descr="C:\Documents and Settings\Dr.Mona\Desktop\ss1.gif" id="353" name="Google Shape;353;p37"/>
          <p:cNvPicPr preferRelativeResize="0"/>
          <p:nvPr/>
        </p:nvPicPr>
        <p:blipFill rotWithShape="1">
          <a:blip r:embed="rId3">
            <a:alphaModFix/>
          </a:blip>
          <a:srcRect b="0" l="0" r="0" t="0"/>
          <a:stretch/>
        </p:blipFill>
        <p:spPr>
          <a:xfrm>
            <a:off x="0" y="0"/>
            <a:ext cx="9144000" cy="66294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357" name="Shape 357"/>
        <p:cNvGrpSpPr/>
        <p:nvPr/>
      </p:nvGrpSpPr>
      <p:grpSpPr>
        <a:xfrm>
          <a:off x="0" y="0"/>
          <a:ext cx="0" cy="0"/>
          <a:chOff x="0" y="0"/>
          <a:chExt cx="0" cy="0"/>
        </a:xfrm>
      </p:grpSpPr>
      <p:sp>
        <p:nvSpPr>
          <p:cNvPr id="358" name="Google Shape;358;p38"/>
          <p:cNvSpPr txBox="1"/>
          <p:nvPr>
            <p:ph idx="4294967295" type="body"/>
          </p:nvPr>
        </p:nvSpPr>
        <p:spPr>
          <a:xfrm>
            <a:off x="0" y="1371600"/>
            <a:ext cx="9144000" cy="5486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b="1" lang="en-US" sz="2400">
                <a:solidFill>
                  <a:srgbClr val="105637"/>
                </a:solidFill>
              </a:rPr>
              <a:t>Cuteneous </a:t>
            </a:r>
            <a:r>
              <a:rPr lang="en-US" sz="2400">
                <a:solidFill>
                  <a:srgbClr val="105637"/>
                </a:solidFill>
              </a:rPr>
              <a:t>little reaction on penetration.</a:t>
            </a:r>
            <a:endParaRPr/>
          </a:p>
          <a:p>
            <a:pPr indent="-342900" lvl="0" marL="342900" rtl="0" algn="l">
              <a:spcBef>
                <a:spcPts val="480"/>
              </a:spcBef>
              <a:spcAft>
                <a:spcPts val="0"/>
              </a:spcAft>
              <a:buSzPts val="1440"/>
              <a:buFont typeface="Noto Sans Symbols"/>
              <a:buNone/>
            </a:pPr>
            <a:r>
              <a:rPr lang="en-US" sz="2400">
                <a:solidFill>
                  <a:srgbClr val="105637"/>
                </a:solidFill>
              </a:rPr>
              <a:t>   sever dermatitis at perianal region in case of external autoinfection</a:t>
            </a:r>
            <a:endParaRPr sz="2400">
              <a:solidFill>
                <a:srgbClr val="105637"/>
              </a:solidFill>
            </a:endParaRPr>
          </a:p>
          <a:p>
            <a:pPr indent="-342900" lvl="0" marL="342900" rtl="0" algn="l">
              <a:spcBef>
                <a:spcPts val="480"/>
              </a:spcBef>
              <a:spcAft>
                <a:spcPts val="0"/>
              </a:spcAft>
              <a:buSzPts val="1440"/>
              <a:buChar char="■"/>
            </a:pPr>
            <a:r>
              <a:rPr b="1" lang="en-US" sz="2400">
                <a:solidFill>
                  <a:srgbClr val="105637"/>
                </a:solidFill>
              </a:rPr>
              <a:t>Migration</a:t>
            </a:r>
            <a:r>
              <a:rPr lang="en-US" sz="2400">
                <a:solidFill>
                  <a:srgbClr val="105637"/>
                </a:solidFill>
              </a:rPr>
              <a:t>: pneumonitis during larval migration.</a:t>
            </a:r>
            <a:endParaRPr sz="2400">
              <a:solidFill>
                <a:srgbClr val="105637"/>
              </a:solidFill>
            </a:endParaRPr>
          </a:p>
          <a:p>
            <a:pPr indent="-342900" lvl="0" marL="342900" rtl="0" algn="l">
              <a:spcBef>
                <a:spcPts val="480"/>
              </a:spcBef>
              <a:spcAft>
                <a:spcPts val="0"/>
              </a:spcAft>
              <a:buSzPts val="1440"/>
              <a:buChar char="■"/>
            </a:pPr>
            <a:r>
              <a:rPr b="1" lang="en-US" sz="2400">
                <a:solidFill>
                  <a:srgbClr val="105637"/>
                </a:solidFill>
              </a:rPr>
              <a:t>Intestinal: </a:t>
            </a:r>
            <a:r>
              <a:rPr lang="en-US" sz="2400">
                <a:solidFill>
                  <a:srgbClr val="105637"/>
                </a:solidFill>
              </a:rPr>
              <a:t>inflammation of upper intestinal mucosa, diarrhea, upper abdominal pain in the epigastria colicky in nature.</a:t>
            </a:r>
            <a:endParaRPr/>
          </a:p>
          <a:p>
            <a:pPr indent="-342900" lvl="0" marL="342900" rtl="0" algn="l">
              <a:spcBef>
                <a:spcPts val="480"/>
              </a:spcBef>
              <a:spcAft>
                <a:spcPts val="0"/>
              </a:spcAft>
              <a:buSzPts val="1440"/>
              <a:buChar char="■"/>
            </a:pPr>
            <a:r>
              <a:rPr b="1" lang="en-US" sz="2400">
                <a:solidFill>
                  <a:srgbClr val="105637"/>
                </a:solidFill>
              </a:rPr>
              <a:t>Disseminated strongyloidiasis: </a:t>
            </a:r>
            <a:r>
              <a:rPr lang="en-US" sz="2400">
                <a:solidFill>
                  <a:srgbClr val="105637"/>
                </a:solidFill>
              </a:rPr>
              <a:t>in patient with</a:t>
            </a:r>
            <a:r>
              <a:rPr b="1" lang="en-US" sz="2400">
                <a:solidFill>
                  <a:srgbClr val="105637"/>
                </a:solidFill>
              </a:rPr>
              <a:t> immunodeficiency</a:t>
            </a:r>
            <a:r>
              <a:rPr lang="en-US" sz="2400">
                <a:solidFill>
                  <a:srgbClr val="105637"/>
                </a:solidFill>
              </a:rPr>
              <a:t>, uncontrolled diarrhea </a:t>
            </a:r>
            <a:r>
              <a:rPr lang="en-US" sz="2400">
                <a:solidFill>
                  <a:srgbClr val="105637"/>
                </a:solidFill>
                <a:latin typeface="Times New Roman"/>
                <a:ea typeface="Times New Roman"/>
                <a:cs typeface="Times New Roman"/>
                <a:sym typeface="Times New Roman"/>
              </a:rPr>
              <a:t>–</a:t>
            </a:r>
            <a:r>
              <a:rPr lang="en-US" sz="2400">
                <a:solidFill>
                  <a:srgbClr val="105637"/>
                </a:solidFill>
              </a:rPr>
              <a:t>granulomatus changes </a:t>
            </a:r>
            <a:r>
              <a:rPr lang="en-US" sz="2400">
                <a:solidFill>
                  <a:srgbClr val="105637"/>
                </a:solidFill>
                <a:latin typeface="Times New Roman"/>
                <a:ea typeface="Times New Roman"/>
                <a:cs typeface="Times New Roman"/>
                <a:sym typeface="Times New Roman"/>
              </a:rPr>
              <a:t>–</a:t>
            </a:r>
            <a:r>
              <a:rPr lang="en-US" sz="2400">
                <a:solidFill>
                  <a:srgbClr val="105637"/>
                </a:solidFill>
              </a:rPr>
              <a:t>necrosis--perforation--peritonitis—death.</a:t>
            </a:r>
            <a:endParaRPr/>
          </a:p>
        </p:txBody>
      </p:sp>
      <p:sp>
        <p:nvSpPr>
          <p:cNvPr id="359" name="Google Shape;359;p38"/>
          <p:cNvSpPr/>
          <p:nvPr/>
        </p:nvSpPr>
        <p:spPr>
          <a:xfrm>
            <a:off x="0" y="0"/>
            <a:ext cx="9144000" cy="12192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0" u="none" cap="none" strike="noStrike">
              <a:solidFill>
                <a:srgbClr val="105637"/>
              </a:solidFill>
              <a:latin typeface="Tahoma"/>
              <a:ea typeface="Tahoma"/>
              <a:cs typeface="Tahoma"/>
              <a:sym typeface="Tahoma"/>
            </a:endParaRPr>
          </a:p>
          <a:p>
            <a:pPr indent="0" lvl="0" marL="0" marR="0" rtl="0" algn="ctr">
              <a:spcBef>
                <a:spcPts val="0"/>
              </a:spcBef>
              <a:spcAft>
                <a:spcPts val="0"/>
              </a:spcAft>
              <a:buNone/>
            </a:pPr>
            <a:r>
              <a:rPr b="1" i="0" lang="en-US" sz="3200" u="none" cap="none" strike="noStrike">
                <a:solidFill>
                  <a:srgbClr val="105637"/>
                </a:solidFill>
                <a:latin typeface="Tahoma"/>
                <a:ea typeface="Tahoma"/>
                <a:cs typeface="Tahoma"/>
                <a:sym typeface="Tahoma"/>
              </a:rPr>
              <a:t>Strongyloides stercoralis</a:t>
            </a:r>
            <a:endParaRPr b="1" i="0" sz="3200" u="none" cap="none" strike="noStrike">
              <a:solidFill>
                <a:srgbClr val="105637"/>
              </a:solidFill>
              <a:latin typeface="Tahoma"/>
              <a:ea typeface="Tahoma"/>
              <a:cs typeface="Tahoma"/>
              <a:sym typeface="Tahoma"/>
            </a:endParaRPr>
          </a:p>
          <a:p>
            <a:pPr indent="0" lvl="0" marL="0" marR="0" rtl="0" algn="ctr">
              <a:spcBef>
                <a:spcPts val="0"/>
              </a:spcBef>
              <a:spcAft>
                <a:spcPts val="0"/>
              </a:spcAft>
              <a:buNone/>
            </a:pPr>
            <a:r>
              <a:rPr b="1" i="0" lang="en-US" sz="2400" u="none" cap="none" strike="noStrike">
                <a:solidFill>
                  <a:srgbClr val="105637"/>
                </a:solidFill>
                <a:latin typeface="Tahoma"/>
                <a:ea typeface="Tahoma"/>
                <a:cs typeface="Tahoma"/>
                <a:sym typeface="Tahoma"/>
              </a:rPr>
              <a:t>Pathology and clinical picture</a:t>
            </a:r>
            <a:endParaRPr/>
          </a:p>
          <a:p>
            <a:pPr indent="0" lvl="0" marL="0" marR="0" rtl="0" algn="ctr">
              <a:spcBef>
                <a:spcPts val="0"/>
              </a:spcBef>
              <a:spcAft>
                <a:spcPts val="0"/>
              </a:spcAft>
              <a:buNone/>
            </a:pPr>
            <a:r>
              <a:t/>
            </a:r>
            <a:endParaRPr b="0" i="0" sz="4000" u="none" cap="none" strike="noStrike">
              <a:solidFill>
                <a:srgbClr val="105637"/>
              </a:solidFill>
              <a:latin typeface="Tahoma"/>
              <a:ea typeface="Tahoma"/>
              <a:cs typeface="Tahoma"/>
              <a:sym typeface="Tahoma"/>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363" name="Shape 363"/>
        <p:cNvGrpSpPr/>
        <p:nvPr/>
      </p:nvGrpSpPr>
      <p:grpSpPr>
        <a:xfrm>
          <a:off x="0" y="0"/>
          <a:ext cx="0" cy="0"/>
          <a:chOff x="0" y="0"/>
          <a:chExt cx="0" cy="0"/>
        </a:xfrm>
      </p:grpSpPr>
      <p:sp>
        <p:nvSpPr>
          <p:cNvPr id="364" name="Google Shape;364;p39"/>
          <p:cNvSpPr txBox="1"/>
          <p:nvPr>
            <p:ph idx="4294967295" type="body"/>
          </p:nvPr>
        </p:nvSpPr>
        <p:spPr>
          <a:xfrm>
            <a:off x="0" y="1600200"/>
            <a:ext cx="4953000" cy="5105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Noto Sans Symbols"/>
              <a:buNone/>
            </a:pPr>
            <a:r>
              <a:rPr b="1" lang="en-US" sz="4000">
                <a:solidFill>
                  <a:srgbClr val="CC00CC"/>
                </a:solidFill>
              </a:rPr>
              <a:t> </a:t>
            </a:r>
            <a:r>
              <a:rPr b="1" lang="en-US" sz="3600" u="sng">
                <a:solidFill>
                  <a:srgbClr val="105637"/>
                </a:solidFill>
              </a:rPr>
              <a:t>Diagnosis</a:t>
            </a:r>
            <a:endParaRPr b="1" sz="3600">
              <a:solidFill>
                <a:srgbClr val="105637"/>
              </a:solidFill>
            </a:endParaRPr>
          </a:p>
          <a:p>
            <a:pPr indent="-342900" lvl="0" marL="342900" rtl="0" algn="l">
              <a:spcBef>
                <a:spcPts val="560"/>
              </a:spcBef>
              <a:spcAft>
                <a:spcPts val="0"/>
              </a:spcAft>
              <a:buSzPts val="1680"/>
              <a:buFont typeface="Noto Sans Symbols"/>
              <a:buNone/>
            </a:pPr>
            <a:r>
              <a:rPr b="1" lang="en-US" sz="2800">
                <a:solidFill>
                  <a:srgbClr val="105637"/>
                </a:solidFill>
              </a:rPr>
              <a:t>   rhabditiform larvae diagnostic stage in:</a:t>
            </a:r>
            <a:endParaRPr b="1" sz="2800">
              <a:solidFill>
                <a:srgbClr val="105637"/>
              </a:solidFill>
            </a:endParaRPr>
          </a:p>
          <a:p>
            <a:pPr indent="-342900" lvl="0" marL="342900" rtl="0" algn="l">
              <a:spcBef>
                <a:spcPts val="640"/>
              </a:spcBef>
              <a:spcAft>
                <a:spcPts val="0"/>
              </a:spcAft>
              <a:buSzPts val="1920"/>
              <a:buFont typeface="Noto Sans Symbols"/>
              <a:buNone/>
            </a:pPr>
            <a:r>
              <a:rPr lang="en-US">
                <a:solidFill>
                  <a:srgbClr val="105637"/>
                </a:solidFill>
              </a:rPr>
              <a:t>    </a:t>
            </a:r>
            <a:r>
              <a:rPr lang="en-US" sz="2400">
                <a:solidFill>
                  <a:srgbClr val="105637"/>
                </a:solidFill>
              </a:rPr>
              <a:t>-Stool examination </a:t>
            </a:r>
            <a:endParaRPr/>
          </a:p>
          <a:p>
            <a:pPr indent="-342900" lvl="0" marL="342900" rtl="0" algn="l">
              <a:spcBef>
                <a:spcPts val="480"/>
              </a:spcBef>
              <a:spcAft>
                <a:spcPts val="0"/>
              </a:spcAft>
              <a:buSzPts val="1440"/>
              <a:buFont typeface="Noto Sans Symbols"/>
              <a:buNone/>
            </a:pPr>
            <a:r>
              <a:rPr lang="en-US" sz="2400">
                <a:solidFill>
                  <a:srgbClr val="105637"/>
                </a:solidFill>
              </a:rPr>
              <a:t>     -Duodenal aspirate</a:t>
            </a:r>
            <a:endParaRPr sz="2400">
              <a:solidFill>
                <a:srgbClr val="105637"/>
              </a:solidFill>
            </a:endParaRPr>
          </a:p>
          <a:p>
            <a:pPr indent="-342900" lvl="0" marL="342900" rtl="0" algn="l">
              <a:spcBef>
                <a:spcPts val="800"/>
              </a:spcBef>
              <a:spcAft>
                <a:spcPts val="0"/>
              </a:spcAft>
              <a:buSzPts val="2400"/>
              <a:buFont typeface="Noto Sans Symbols"/>
              <a:buNone/>
            </a:pPr>
            <a:r>
              <a:rPr b="1" lang="en-US" sz="4000">
                <a:solidFill>
                  <a:srgbClr val="CC00CC"/>
                </a:solidFill>
              </a:rPr>
              <a:t> </a:t>
            </a:r>
            <a:r>
              <a:rPr b="1" lang="en-US" sz="3600" u="sng">
                <a:solidFill>
                  <a:srgbClr val="105637"/>
                </a:solidFill>
              </a:rPr>
              <a:t>Treatment</a:t>
            </a:r>
            <a:r>
              <a:rPr lang="en-US">
                <a:solidFill>
                  <a:srgbClr val="105637"/>
                </a:solidFill>
              </a:rPr>
              <a:t> </a:t>
            </a:r>
            <a:endParaRPr/>
          </a:p>
          <a:p>
            <a:pPr indent="-342900" lvl="0" marL="342900" rtl="0" algn="l">
              <a:spcBef>
                <a:spcPts val="560"/>
              </a:spcBef>
              <a:spcAft>
                <a:spcPts val="0"/>
              </a:spcAft>
              <a:buSzPts val="1680"/>
              <a:buFont typeface="Noto Sans Symbols"/>
              <a:buNone/>
            </a:pPr>
            <a:r>
              <a:rPr lang="en-US" sz="2800">
                <a:solidFill>
                  <a:srgbClr val="105637"/>
                </a:solidFill>
              </a:rPr>
              <a:t>  Albendazole, Mebendazole</a:t>
            </a:r>
            <a:endParaRPr sz="2800">
              <a:solidFill>
                <a:srgbClr val="105637"/>
              </a:solidFill>
            </a:endParaRPr>
          </a:p>
          <a:p>
            <a:pPr indent="-342900" lvl="0" marL="342900" rtl="0" algn="l">
              <a:spcBef>
                <a:spcPts val="640"/>
              </a:spcBef>
              <a:spcAft>
                <a:spcPts val="0"/>
              </a:spcAft>
              <a:buSzPts val="1920"/>
              <a:buFont typeface="Noto Sans Symbols"/>
              <a:buNone/>
            </a:pPr>
            <a:r>
              <a:t/>
            </a:r>
            <a:endParaRPr b="1"/>
          </a:p>
          <a:p>
            <a:pPr indent="-220980" lvl="0" marL="342900" rtl="0" algn="l">
              <a:spcBef>
                <a:spcPts val="640"/>
              </a:spcBef>
              <a:spcAft>
                <a:spcPts val="0"/>
              </a:spcAft>
              <a:buSzPts val="1920"/>
              <a:buNone/>
            </a:pPr>
            <a:r>
              <a:t/>
            </a:r>
            <a:endParaRPr b="1"/>
          </a:p>
        </p:txBody>
      </p:sp>
      <p:sp>
        <p:nvSpPr>
          <p:cNvPr id="365" name="Google Shape;365;p39"/>
          <p:cNvSpPr/>
          <p:nvPr/>
        </p:nvSpPr>
        <p:spPr>
          <a:xfrm>
            <a:off x="0" y="0"/>
            <a:ext cx="9144000" cy="1295400"/>
          </a:xfrm>
          <a:prstGeom prst="rect">
            <a:avLst/>
          </a:prstGeom>
          <a:solidFill>
            <a:srgbClr val="87E8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000" u="none" cap="none" strike="noStrike">
                <a:solidFill>
                  <a:srgbClr val="105637"/>
                </a:solidFill>
                <a:latin typeface="Tahoma"/>
                <a:ea typeface="Tahoma"/>
                <a:cs typeface="Tahoma"/>
                <a:sym typeface="Tahoma"/>
              </a:rPr>
              <a:t>Strongyloides stercoralis</a:t>
            </a:r>
            <a:endParaRPr b="1" i="0" sz="4000" u="none" cap="none" strike="noStrike">
              <a:solidFill>
                <a:srgbClr val="105637"/>
              </a:solidFill>
              <a:latin typeface="Tahoma"/>
              <a:ea typeface="Tahoma"/>
              <a:cs typeface="Tahoma"/>
              <a:sym typeface="Tahoma"/>
            </a:endParaRPr>
          </a:p>
        </p:txBody>
      </p:sp>
      <p:pic>
        <p:nvPicPr>
          <p:cNvPr descr="Strongyloides%20rhabditiform" id="366" name="Google Shape;366;p39"/>
          <p:cNvPicPr preferRelativeResize="0"/>
          <p:nvPr/>
        </p:nvPicPr>
        <p:blipFill rotWithShape="1">
          <a:blip r:embed="rId3">
            <a:alphaModFix/>
          </a:blip>
          <a:srcRect b="0" l="0" r="0" t="0"/>
          <a:stretch/>
        </p:blipFill>
        <p:spPr>
          <a:xfrm>
            <a:off x="4953000" y="1524000"/>
            <a:ext cx="3810000" cy="3048000"/>
          </a:xfrm>
          <a:prstGeom prst="rect">
            <a:avLst/>
          </a:prstGeom>
          <a:noFill/>
          <a:ln>
            <a:noFill/>
          </a:ln>
        </p:spPr>
      </p:pic>
      <p:pic>
        <p:nvPicPr>
          <p:cNvPr descr="Microscope" id="367" name="Google Shape;367;p39"/>
          <p:cNvPicPr preferRelativeResize="0"/>
          <p:nvPr/>
        </p:nvPicPr>
        <p:blipFill rotWithShape="1">
          <a:blip r:embed="rId4">
            <a:alphaModFix/>
          </a:blip>
          <a:srcRect b="0" l="0" r="0" t="0"/>
          <a:stretch/>
        </p:blipFill>
        <p:spPr>
          <a:xfrm>
            <a:off x="3429000" y="3276600"/>
            <a:ext cx="1447800" cy="1447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24" name="Shape 124"/>
        <p:cNvGrpSpPr/>
        <p:nvPr/>
      </p:nvGrpSpPr>
      <p:grpSpPr>
        <a:xfrm>
          <a:off x="0" y="0"/>
          <a:ext cx="0" cy="0"/>
          <a:chOff x="0" y="0"/>
          <a:chExt cx="0" cy="0"/>
        </a:xfrm>
      </p:grpSpPr>
      <p:sp>
        <p:nvSpPr>
          <p:cNvPr id="125" name="Google Shape;125;p4"/>
          <p:cNvSpPr txBox="1"/>
          <p:nvPr>
            <p:ph idx="4294967295" type="body"/>
          </p:nvPr>
        </p:nvSpPr>
        <p:spPr>
          <a:xfrm>
            <a:off x="0" y="0"/>
            <a:ext cx="9144000" cy="1905000"/>
          </a:xfrm>
          <a:prstGeom prst="rect">
            <a:avLst/>
          </a:prstGeom>
          <a:solidFill>
            <a:schemeClr val="accent5"/>
          </a:solidFill>
          <a:ln>
            <a:noFill/>
          </a:ln>
        </p:spPr>
        <p:txBody>
          <a:bodyPr anchorCtr="0" anchor="t" bIns="45700" lIns="91425" spcFirstLastPara="1" rIns="91425" wrap="square" tIns="45700">
            <a:noAutofit/>
          </a:bodyPr>
          <a:lstStyle/>
          <a:p>
            <a:pPr indent="-609600" lvl="0" marL="609600" rtl="0" algn="l">
              <a:spcBef>
                <a:spcPts val="0"/>
              </a:spcBef>
              <a:spcAft>
                <a:spcPts val="0"/>
              </a:spcAft>
              <a:buSzPts val="2400"/>
              <a:buFont typeface="Noto Sans Symbols"/>
              <a:buNone/>
            </a:pPr>
            <a:r>
              <a:t/>
            </a:r>
            <a:endParaRPr b="1" sz="4000">
              <a:solidFill>
                <a:srgbClr val="CC0066"/>
              </a:solidFill>
            </a:endParaRPr>
          </a:p>
          <a:p>
            <a:pPr indent="-609600" lvl="0" marL="609600" rtl="0" algn="l">
              <a:spcBef>
                <a:spcPts val="800"/>
              </a:spcBef>
              <a:spcAft>
                <a:spcPts val="0"/>
              </a:spcAft>
              <a:buSzPts val="2400"/>
              <a:buFont typeface="Noto Sans Symbols"/>
              <a:buNone/>
            </a:pPr>
            <a:r>
              <a:rPr b="1" lang="en-US" sz="4000">
                <a:solidFill>
                  <a:srgbClr val="105637"/>
                </a:solidFill>
              </a:rPr>
              <a:t>  Nematodes: </a:t>
            </a:r>
            <a:r>
              <a:rPr b="1" lang="en-US" sz="2800">
                <a:solidFill>
                  <a:srgbClr val="105637"/>
                </a:solidFill>
              </a:rPr>
              <a:t>Location in the human body </a:t>
            </a:r>
            <a:endParaRPr/>
          </a:p>
          <a:p>
            <a:pPr indent="-609600" lvl="0" marL="609600" rtl="0" algn="l">
              <a:spcBef>
                <a:spcPts val="640"/>
              </a:spcBef>
              <a:spcAft>
                <a:spcPts val="0"/>
              </a:spcAft>
              <a:buSzPts val="1920"/>
              <a:buFont typeface="Noto Sans Symbols"/>
              <a:buNone/>
            </a:pPr>
            <a:r>
              <a:rPr b="1" lang="en-US">
                <a:solidFill>
                  <a:srgbClr val="CC00CC"/>
                </a:solidFill>
              </a:rPr>
              <a:t>    </a:t>
            </a:r>
            <a:endParaRPr b="1"/>
          </a:p>
        </p:txBody>
      </p:sp>
      <p:sp>
        <p:nvSpPr>
          <p:cNvPr id="126" name="Google Shape;126;p4"/>
          <p:cNvSpPr txBox="1"/>
          <p:nvPr/>
        </p:nvSpPr>
        <p:spPr>
          <a:xfrm>
            <a:off x="990600" y="2514600"/>
            <a:ext cx="7086600" cy="1570038"/>
          </a:xfrm>
          <a:prstGeom prst="rect">
            <a:avLst/>
          </a:prstGeom>
          <a:noFill/>
          <a:ln>
            <a:noFill/>
          </a:ln>
        </p:spPr>
        <p:txBody>
          <a:bodyPr anchorCtr="0" anchor="t" bIns="45700" lIns="91425" spcFirstLastPara="1" rIns="91425" wrap="square" tIns="45700">
            <a:spAutoFit/>
          </a:bodyPr>
          <a:lstStyle/>
          <a:p>
            <a:pPr indent="-609600" lvl="0" marL="609600" marR="0" rtl="0" algn="l">
              <a:spcBef>
                <a:spcPts val="0"/>
              </a:spcBef>
              <a:spcAft>
                <a:spcPts val="0"/>
              </a:spcAft>
              <a:buClr>
                <a:srgbClr val="FF0000"/>
              </a:buClr>
              <a:buSzPts val="2400"/>
              <a:buFont typeface="Arial"/>
              <a:buChar char="•"/>
            </a:pPr>
            <a:r>
              <a:rPr b="1" i="0" lang="en-US" sz="2400" u="none" cap="none" strike="noStrike">
                <a:solidFill>
                  <a:srgbClr val="FF0000"/>
                </a:solidFill>
                <a:latin typeface="Tahoma"/>
                <a:ea typeface="Tahoma"/>
                <a:cs typeface="Tahoma"/>
                <a:sym typeface="Tahoma"/>
              </a:rPr>
              <a:t>Intestinal nematodes</a:t>
            </a:r>
            <a:endParaRPr/>
          </a:p>
          <a:p>
            <a:pPr indent="-457200" lvl="0" marL="609600" marR="0" rtl="0" algn="l">
              <a:spcBef>
                <a:spcPts val="0"/>
              </a:spcBef>
              <a:spcAft>
                <a:spcPts val="0"/>
              </a:spcAft>
              <a:buClr>
                <a:schemeClr val="dk1"/>
              </a:buClr>
              <a:buSzPts val="2400"/>
              <a:buFont typeface="Arial"/>
              <a:buNone/>
            </a:pPr>
            <a:r>
              <a:t/>
            </a:r>
            <a:endParaRPr b="1" i="0" sz="2400" u="none" cap="none" strike="noStrike">
              <a:solidFill>
                <a:srgbClr val="105637"/>
              </a:solidFill>
              <a:latin typeface="Tahoma"/>
              <a:ea typeface="Tahoma"/>
              <a:cs typeface="Tahoma"/>
              <a:sym typeface="Tahoma"/>
            </a:endParaRPr>
          </a:p>
          <a:p>
            <a:pPr indent="-609600" lvl="0" marL="609600" marR="0" rtl="0" algn="l">
              <a:spcBef>
                <a:spcPts val="0"/>
              </a:spcBef>
              <a:spcAft>
                <a:spcPts val="0"/>
              </a:spcAft>
              <a:buClr>
                <a:srgbClr val="105637"/>
              </a:buClr>
              <a:buSzPts val="2400"/>
              <a:buFont typeface="Arial"/>
              <a:buChar char="•"/>
            </a:pPr>
            <a:r>
              <a:rPr b="1" i="0" lang="en-US" sz="2400" u="none" cap="none" strike="noStrike">
                <a:solidFill>
                  <a:srgbClr val="105637"/>
                </a:solidFill>
                <a:latin typeface="Tahoma"/>
                <a:ea typeface="Tahoma"/>
                <a:cs typeface="Tahoma"/>
                <a:sym typeface="Tahoma"/>
              </a:rPr>
              <a:t>Tissue nematodes </a:t>
            </a:r>
            <a:endParaRPr/>
          </a:p>
          <a:p>
            <a:pPr indent="0" lvl="0" marL="0" marR="0" rtl="0" algn="l">
              <a:spcBef>
                <a:spcPts val="0"/>
              </a:spcBef>
              <a:spcAft>
                <a:spcPts val="0"/>
              </a:spcAft>
              <a:buNone/>
            </a:pPr>
            <a:r>
              <a:t/>
            </a:r>
            <a:endParaRPr b="0" i="0" sz="2400" u="none" cap="none" strike="noStrike">
              <a:solidFill>
                <a:srgbClr val="105637"/>
              </a:solidFill>
              <a:latin typeface="Tahoma"/>
              <a:ea typeface="Tahoma"/>
              <a:cs typeface="Tahoma"/>
              <a:sym typeface="Tahoma"/>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371" name="Shape 371"/>
        <p:cNvGrpSpPr/>
        <p:nvPr/>
      </p:nvGrpSpPr>
      <p:grpSpPr>
        <a:xfrm>
          <a:off x="0" y="0"/>
          <a:ext cx="0" cy="0"/>
          <a:chOff x="0" y="0"/>
          <a:chExt cx="0" cy="0"/>
        </a:xfrm>
      </p:grpSpPr>
      <p:sp>
        <p:nvSpPr>
          <p:cNvPr id="372" name="Google Shape;372;p40"/>
          <p:cNvSpPr txBox="1"/>
          <p:nvPr/>
        </p:nvSpPr>
        <p:spPr>
          <a:xfrm>
            <a:off x="0" y="1371600"/>
            <a:ext cx="1371600" cy="30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C09B00"/>
              </a:buClr>
              <a:buSzPts val="1400"/>
              <a:buFont typeface="Noto Sans Symbols"/>
              <a:buNone/>
            </a:pPr>
            <a:r>
              <a:rPr b="1" lang="en-US" sz="1400" u="sng">
                <a:solidFill>
                  <a:srgbClr val="C09B00"/>
                </a:solidFill>
                <a:latin typeface="Tahoma"/>
                <a:ea typeface="Tahoma"/>
                <a:cs typeface="Tahoma"/>
                <a:sym typeface="Tahoma"/>
              </a:rPr>
              <a:t>TAPEWORM</a:t>
            </a:r>
            <a:endParaRPr/>
          </a:p>
        </p:txBody>
      </p:sp>
      <p:sp>
        <p:nvSpPr>
          <p:cNvPr id="373" name="Google Shape;373;p40"/>
          <p:cNvSpPr txBox="1"/>
          <p:nvPr/>
        </p:nvSpPr>
        <p:spPr>
          <a:xfrm>
            <a:off x="1524000" y="0"/>
            <a:ext cx="6858000" cy="579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Common Tapeworm Infections</a:t>
            </a:r>
            <a:r>
              <a:rPr lang="en-US" sz="2400">
                <a:solidFill>
                  <a:schemeClr val="dk1"/>
                </a:solidFill>
                <a:latin typeface="Tahoma"/>
                <a:ea typeface="Tahoma"/>
                <a:cs typeface="Tahoma"/>
                <a:sym typeface="Tahoma"/>
              </a:rPr>
              <a:t> </a:t>
            </a:r>
            <a:endParaRPr/>
          </a:p>
        </p:txBody>
      </p:sp>
      <p:grpSp>
        <p:nvGrpSpPr>
          <p:cNvPr id="374" name="Google Shape;374;p40"/>
          <p:cNvGrpSpPr/>
          <p:nvPr/>
        </p:nvGrpSpPr>
        <p:grpSpPr>
          <a:xfrm>
            <a:off x="-127450" y="1453750"/>
            <a:ext cx="9378700" cy="5315006"/>
            <a:chOff x="-3" y="0"/>
            <a:chExt cx="6274" cy="5360"/>
          </a:xfrm>
        </p:grpSpPr>
        <p:grpSp>
          <p:nvGrpSpPr>
            <p:cNvPr id="375" name="Google Shape;375;p40"/>
            <p:cNvGrpSpPr/>
            <p:nvPr/>
          </p:nvGrpSpPr>
          <p:grpSpPr>
            <a:xfrm>
              <a:off x="0" y="0"/>
              <a:ext cx="1200" cy="1682"/>
              <a:chOff x="0" y="0"/>
              <a:chExt cx="1200" cy="1682"/>
            </a:xfrm>
          </p:grpSpPr>
          <p:grpSp>
            <p:nvGrpSpPr>
              <p:cNvPr id="376" name="Google Shape;376;p40"/>
              <p:cNvGrpSpPr/>
              <p:nvPr/>
            </p:nvGrpSpPr>
            <p:grpSpPr>
              <a:xfrm>
                <a:off x="44" y="0"/>
                <a:ext cx="900" cy="1682"/>
                <a:chOff x="1" y="0"/>
                <a:chExt cx="900" cy="1682"/>
              </a:xfrm>
            </p:grpSpPr>
            <p:sp>
              <p:nvSpPr>
                <p:cNvPr id="377" name="Google Shape;377;p40"/>
                <p:cNvSpPr/>
                <p:nvPr/>
              </p:nvSpPr>
              <p:spPr>
                <a:xfrm>
                  <a:off x="1" y="0"/>
                  <a:ext cx="900" cy="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2600" u="none" cap="none" strike="noStrike">
                      <a:solidFill>
                        <a:schemeClr val="dk1"/>
                      </a:solidFill>
                      <a:latin typeface="Tahoma"/>
                      <a:ea typeface="Tahoma"/>
                      <a:cs typeface="Tahoma"/>
                      <a:sym typeface="Tahoma"/>
                    </a:rPr>
                    <a:t> </a:t>
                  </a:r>
                  <a:endParaRPr/>
                </a:p>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sp>
              <p:nvSpPr>
                <p:cNvPr id="378" name="Google Shape;378;p40"/>
                <p:cNvSpPr/>
                <p:nvPr/>
              </p:nvSpPr>
              <p:spPr>
                <a:xfrm>
                  <a:off x="1" y="482"/>
                  <a:ext cx="900" cy="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1" sz="2600">
                    <a:solidFill>
                      <a:schemeClr val="dk1"/>
                    </a:solidFill>
                    <a:latin typeface="Tahoma"/>
                    <a:ea typeface="Tahoma"/>
                    <a:cs typeface="Tahoma"/>
                    <a:sym typeface="Tahoma"/>
                  </a:endParaRPr>
                </a:p>
                <a:p>
                  <a:pPr indent="0" lvl="0" marL="0" marR="0" rtl="0" algn="l">
                    <a:spcBef>
                      <a:spcPts val="0"/>
                    </a:spcBef>
                    <a:spcAft>
                      <a:spcPts val="0"/>
                    </a:spcAft>
                    <a:buNone/>
                  </a:pPr>
                  <a:r>
                    <a:t/>
                  </a:r>
                  <a:endParaRPr b="1" sz="2600">
                    <a:solidFill>
                      <a:schemeClr val="dk1"/>
                    </a:solidFill>
                    <a:latin typeface="Tahoma"/>
                    <a:ea typeface="Tahoma"/>
                    <a:cs typeface="Tahoma"/>
                    <a:sym typeface="Tahoma"/>
                  </a:endParaRPr>
                </a:p>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sp>
            <p:nvSpPr>
              <p:cNvPr id="379" name="Google Shape;379;p40"/>
              <p:cNvSpPr/>
              <p:nvPr/>
            </p:nvSpPr>
            <p:spPr>
              <a:xfrm>
                <a:off x="0" y="0"/>
                <a:ext cx="1200" cy="15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grpSp>
          <p:nvGrpSpPr>
            <p:cNvPr id="380" name="Google Shape;380;p40"/>
            <p:cNvGrpSpPr/>
            <p:nvPr/>
          </p:nvGrpSpPr>
          <p:grpSpPr>
            <a:xfrm>
              <a:off x="1060" y="0"/>
              <a:ext cx="943" cy="1500"/>
              <a:chOff x="1060" y="0"/>
              <a:chExt cx="943" cy="1500"/>
            </a:xfrm>
          </p:grpSpPr>
          <p:sp>
            <p:nvSpPr>
              <p:cNvPr id="381" name="Google Shape;381;p40"/>
              <p:cNvSpPr/>
              <p:nvPr/>
            </p:nvSpPr>
            <p:spPr>
              <a:xfrm>
                <a:off x="1103" y="0"/>
                <a:ext cx="900" cy="1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FF0000"/>
                    </a:solidFill>
                    <a:latin typeface="Tahoma"/>
                    <a:ea typeface="Tahoma"/>
                    <a:cs typeface="Tahoma"/>
                    <a:sym typeface="Tahoma"/>
                  </a:rPr>
                  <a:t> </a:t>
                </a:r>
                <a:endParaRPr sz="1000">
                  <a:solidFill>
                    <a:srgbClr val="FF0000"/>
                  </a:solidFill>
                  <a:latin typeface="Tahoma"/>
                  <a:ea typeface="Tahoma"/>
                  <a:cs typeface="Tahoma"/>
                  <a:sym typeface="Tahoma"/>
                </a:endParaRPr>
              </a:p>
              <a:p>
                <a:pPr indent="0" lvl="0" marL="0" marR="0" rtl="0" algn="l">
                  <a:spcBef>
                    <a:spcPts val="0"/>
                  </a:spcBef>
                  <a:spcAft>
                    <a:spcPts val="0"/>
                  </a:spcAft>
                  <a:buNone/>
                </a:pPr>
                <a:r>
                  <a:t/>
                </a:r>
                <a:endParaRPr sz="1400">
                  <a:solidFill>
                    <a:srgbClr val="FF0000"/>
                  </a:solidFill>
                  <a:latin typeface="Tahoma"/>
                  <a:ea typeface="Tahoma"/>
                  <a:cs typeface="Tahoma"/>
                  <a:sym typeface="Tahoma"/>
                </a:endParaRPr>
              </a:p>
              <a:p>
                <a:pPr indent="0" lvl="0" marL="0" marR="0" rtl="0" algn="l">
                  <a:spcBef>
                    <a:spcPts val="0"/>
                  </a:spcBef>
                  <a:spcAft>
                    <a:spcPts val="0"/>
                  </a:spcAft>
                  <a:buNone/>
                </a:pPr>
                <a:r>
                  <a:t/>
                </a:r>
                <a:endParaRPr b="1" sz="1400">
                  <a:solidFill>
                    <a:srgbClr val="FF0000"/>
                  </a:solidFill>
                  <a:latin typeface="Tahoma"/>
                  <a:ea typeface="Tahoma"/>
                  <a:cs typeface="Tahoma"/>
                  <a:sym typeface="Tahoma"/>
                </a:endParaRPr>
              </a:p>
              <a:p>
                <a:pPr indent="0" lvl="0" marL="0" marR="0" rtl="0" algn="l">
                  <a:spcBef>
                    <a:spcPts val="0"/>
                  </a:spcBef>
                  <a:spcAft>
                    <a:spcPts val="0"/>
                  </a:spcAft>
                  <a:buNone/>
                </a:pPr>
                <a:r>
                  <a:rPr b="1" lang="en-US" sz="1400">
                    <a:solidFill>
                      <a:srgbClr val="FF0000"/>
                    </a:solidFill>
                    <a:latin typeface="Tahoma"/>
                    <a:ea typeface="Tahoma"/>
                    <a:cs typeface="Tahoma"/>
                    <a:sym typeface="Tahoma"/>
                  </a:rPr>
                  <a:t>DISEASE</a:t>
                </a:r>
                <a:endParaRPr b="1" sz="1000">
                  <a:solidFill>
                    <a:srgbClr val="FF0000"/>
                  </a:solidFill>
                  <a:latin typeface="Tahoma"/>
                  <a:ea typeface="Tahoma"/>
                  <a:cs typeface="Tahoma"/>
                  <a:sym typeface="Tahoma"/>
                </a:endParaRPr>
              </a:p>
              <a:p>
                <a:pPr indent="0" lvl="0" marL="0" marR="0" rtl="0" algn="l">
                  <a:spcBef>
                    <a:spcPts val="0"/>
                  </a:spcBef>
                  <a:spcAft>
                    <a:spcPts val="0"/>
                  </a:spcAft>
                  <a:buNone/>
                </a:pPr>
                <a:r>
                  <a:t/>
                </a:r>
                <a:endParaRPr sz="2400">
                  <a:solidFill>
                    <a:schemeClr val="accent2"/>
                  </a:solidFill>
                  <a:latin typeface="Tahoma"/>
                  <a:ea typeface="Tahoma"/>
                  <a:cs typeface="Tahoma"/>
                  <a:sym typeface="Tahoma"/>
                </a:endParaRPr>
              </a:p>
            </p:txBody>
          </p:sp>
          <p:sp>
            <p:nvSpPr>
              <p:cNvPr id="382" name="Google Shape;382;p40"/>
              <p:cNvSpPr/>
              <p:nvPr/>
            </p:nvSpPr>
            <p:spPr>
              <a:xfrm>
                <a:off x="1060" y="0"/>
                <a:ext cx="900" cy="15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grpSp>
          <p:nvGrpSpPr>
            <p:cNvPr id="383" name="Google Shape;383;p40"/>
            <p:cNvGrpSpPr/>
            <p:nvPr/>
          </p:nvGrpSpPr>
          <p:grpSpPr>
            <a:xfrm>
              <a:off x="1996" y="0"/>
              <a:ext cx="943" cy="1500"/>
              <a:chOff x="1996" y="0"/>
              <a:chExt cx="943" cy="1500"/>
            </a:xfrm>
          </p:grpSpPr>
          <p:sp>
            <p:nvSpPr>
              <p:cNvPr id="384" name="Google Shape;384;p40"/>
              <p:cNvSpPr/>
              <p:nvPr/>
            </p:nvSpPr>
            <p:spPr>
              <a:xfrm>
                <a:off x="2039" y="0"/>
                <a:ext cx="900" cy="1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1" sz="1200">
                  <a:solidFill>
                    <a:schemeClr val="dk1"/>
                  </a:solidFill>
                  <a:latin typeface="Tahoma"/>
                  <a:ea typeface="Tahoma"/>
                  <a:cs typeface="Tahoma"/>
                  <a:sym typeface="Tahoma"/>
                </a:endParaRPr>
              </a:p>
              <a:p>
                <a:pPr indent="0" lvl="0" marL="0" marR="0" rtl="0" algn="l">
                  <a:spcBef>
                    <a:spcPts val="0"/>
                  </a:spcBef>
                  <a:spcAft>
                    <a:spcPts val="0"/>
                  </a:spcAft>
                  <a:buNone/>
                </a:pPr>
                <a:r>
                  <a:t/>
                </a:r>
                <a:endParaRPr b="1" sz="1200">
                  <a:solidFill>
                    <a:schemeClr val="dk1"/>
                  </a:solidFill>
                  <a:latin typeface="Tahoma"/>
                  <a:ea typeface="Tahoma"/>
                  <a:cs typeface="Tahoma"/>
                  <a:sym typeface="Tahoma"/>
                </a:endParaRPr>
              </a:p>
              <a:p>
                <a:pPr indent="0" lvl="0" marL="0" marR="0" rtl="0" algn="l">
                  <a:spcBef>
                    <a:spcPts val="0"/>
                  </a:spcBef>
                  <a:spcAft>
                    <a:spcPts val="0"/>
                  </a:spcAft>
                  <a:buNone/>
                </a:pPr>
                <a:r>
                  <a:t/>
                </a:r>
                <a:endParaRPr b="1" sz="1200">
                  <a:solidFill>
                    <a:schemeClr val="dk1"/>
                  </a:solidFill>
                  <a:latin typeface="Tahoma"/>
                  <a:ea typeface="Tahoma"/>
                  <a:cs typeface="Tahoma"/>
                  <a:sym typeface="Tahoma"/>
                </a:endParaRPr>
              </a:p>
              <a:p>
                <a:pPr indent="0" lvl="0" marL="0" marR="0" rtl="0" algn="l">
                  <a:spcBef>
                    <a:spcPts val="0"/>
                  </a:spcBef>
                  <a:spcAft>
                    <a:spcPts val="0"/>
                  </a:spcAft>
                  <a:buNone/>
                </a:pPr>
                <a:r>
                  <a:rPr b="1" lang="en-US" sz="1200">
                    <a:solidFill>
                      <a:schemeClr val="dk1"/>
                    </a:solidFill>
                    <a:latin typeface="Tahoma"/>
                    <a:ea typeface="Tahoma"/>
                    <a:cs typeface="Tahoma"/>
                    <a:sym typeface="Tahoma"/>
                  </a:rPr>
                  <a:t>TRANSMISSION</a:t>
                </a:r>
                <a:endParaRPr/>
              </a:p>
              <a:p>
                <a:pPr indent="0" lvl="0" marL="0" marR="0" rtl="0" algn="l">
                  <a:spcBef>
                    <a:spcPts val="0"/>
                  </a:spcBef>
                  <a:spcAft>
                    <a:spcPts val="0"/>
                  </a:spcAft>
                  <a:buNone/>
                </a:pPr>
                <a:r>
                  <a:rPr lang="en-US" sz="1200">
                    <a:solidFill>
                      <a:schemeClr val="dk1"/>
                    </a:solidFill>
                    <a:latin typeface="Tahoma"/>
                    <a:ea typeface="Tahoma"/>
                    <a:cs typeface="Tahoma"/>
                    <a:sym typeface="Tahoma"/>
                  </a:rPr>
                  <a:t>OF INFECTION</a:t>
                </a:r>
                <a:endParaRPr/>
              </a:p>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sp>
            <p:nvSpPr>
              <p:cNvPr id="385" name="Google Shape;385;p40"/>
              <p:cNvSpPr/>
              <p:nvPr/>
            </p:nvSpPr>
            <p:spPr>
              <a:xfrm>
                <a:off x="1996" y="0"/>
                <a:ext cx="900" cy="15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grpSp>
          <p:nvGrpSpPr>
            <p:cNvPr id="386" name="Google Shape;386;p40"/>
            <p:cNvGrpSpPr/>
            <p:nvPr/>
          </p:nvGrpSpPr>
          <p:grpSpPr>
            <a:xfrm>
              <a:off x="2989" y="0"/>
              <a:ext cx="900" cy="1500"/>
              <a:chOff x="2989" y="0"/>
              <a:chExt cx="900" cy="1500"/>
            </a:xfrm>
          </p:grpSpPr>
          <p:sp>
            <p:nvSpPr>
              <p:cNvPr id="387" name="Google Shape;387;p40"/>
              <p:cNvSpPr/>
              <p:nvPr/>
            </p:nvSpPr>
            <p:spPr>
              <a:xfrm>
                <a:off x="3032" y="0"/>
                <a:ext cx="600" cy="1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Tahoma"/>
                  <a:ea typeface="Tahoma"/>
                  <a:cs typeface="Tahoma"/>
                  <a:sym typeface="Tahoma"/>
                </a:endParaRPr>
              </a:p>
              <a:p>
                <a:pPr indent="0" lvl="0" marL="0" marR="0" rtl="0" algn="l">
                  <a:spcBef>
                    <a:spcPts val="0"/>
                  </a:spcBef>
                  <a:spcAft>
                    <a:spcPts val="0"/>
                  </a:spcAft>
                  <a:buNone/>
                </a:pPr>
                <a:r>
                  <a:t/>
                </a:r>
                <a:endParaRPr sz="1200">
                  <a:solidFill>
                    <a:schemeClr val="dk1"/>
                  </a:solidFill>
                  <a:latin typeface="Tahoma"/>
                  <a:ea typeface="Tahoma"/>
                  <a:cs typeface="Tahoma"/>
                  <a:sym typeface="Tahoma"/>
                </a:endParaRPr>
              </a:p>
              <a:p>
                <a:pPr indent="0" lvl="0" marL="0" marR="0" rtl="0" algn="l">
                  <a:spcBef>
                    <a:spcPts val="0"/>
                  </a:spcBef>
                  <a:spcAft>
                    <a:spcPts val="0"/>
                  </a:spcAft>
                  <a:buNone/>
                </a:pPr>
                <a:r>
                  <a:t/>
                </a:r>
                <a:endParaRPr sz="1200">
                  <a:solidFill>
                    <a:schemeClr val="dk1"/>
                  </a:solidFill>
                  <a:latin typeface="Tahoma"/>
                  <a:ea typeface="Tahoma"/>
                  <a:cs typeface="Tahoma"/>
                  <a:sym typeface="Tahoma"/>
                </a:endParaRPr>
              </a:p>
              <a:p>
                <a:pPr indent="0" lvl="0" marL="0" marR="0" rtl="0" algn="l">
                  <a:spcBef>
                    <a:spcPts val="0"/>
                  </a:spcBef>
                  <a:spcAft>
                    <a:spcPts val="0"/>
                  </a:spcAft>
                  <a:buNone/>
                </a:pPr>
                <a:r>
                  <a:rPr lang="en-US" sz="1200">
                    <a:solidFill>
                      <a:schemeClr val="dk1"/>
                    </a:solidFill>
                    <a:latin typeface="Tahoma"/>
                    <a:ea typeface="Tahoma"/>
                    <a:cs typeface="Tahoma"/>
                    <a:sym typeface="Tahoma"/>
                  </a:rPr>
                  <a:t>LOCATION OF ADULT</a:t>
                </a:r>
                <a:endParaRPr/>
              </a:p>
              <a:p>
                <a:pPr indent="0" lvl="0" marL="0" marR="0" rtl="0" algn="l">
                  <a:spcBef>
                    <a:spcPts val="0"/>
                  </a:spcBef>
                  <a:spcAft>
                    <a:spcPts val="0"/>
                  </a:spcAft>
                  <a:buNone/>
                </a:pPr>
                <a:r>
                  <a:rPr lang="en-US" sz="1200">
                    <a:solidFill>
                      <a:schemeClr val="dk1"/>
                    </a:solidFill>
                    <a:latin typeface="Tahoma"/>
                    <a:ea typeface="Tahoma"/>
                    <a:cs typeface="Tahoma"/>
                    <a:sym typeface="Tahoma"/>
                  </a:rPr>
                  <a:t>IN HUMANS</a:t>
                </a:r>
                <a:endParaRPr/>
              </a:p>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sp>
            <p:nvSpPr>
              <p:cNvPr id="388" name="Google Shape;388;p40"/>
              <p:cNvSpPr/>
              <p:nvPr/>
            </p:nvSpPr>
            <p:spPr>
              <a:xfrm>
                <a:off x="2989" y="0"/>
                <a:ext cx="900" cy="15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grpSp>
          <p:nvGrpSpPr>
            <p:cNvPr id="389" name="Google Shape;389;p40"/>
            <p:cNvGrpSpPr/>
            <p:nvPr/>
          </p:nvGrpSpPr>
          <p:grpSpPr>
            <a:xfrm>
              <a:off x="3812" y="0"/>
              <a:ext cx="643" cy="1500"/>
              <a:chOff x="3812" y="0"/>
              <a:chExt cx="643" cy="1500"/>
            </a:xfrm>
          </p:grpSpPr>
          <p:sp>
            <p:nvSpPr>
              <p:cNvPr id="390" name="Google Shape;390;p40"/>
              <p:cNvSpPr/>
              <p:nvPr/>
            </p:nvSpPr>
            <p:spPr>
              <a:xfrm>
                <a:off x="3855" y="0"/>
                <a:ext cx="600" cy="1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00">
                  <a:solidFill>
                    <a:schemeClr val="dk1"/>
                  </a:solidFill>
                  <a:latin typeface="Tahoma"/>
                  <a:ea typeface="Tahoma"/>
                  <a:cs typeface="Tahoma"/>
                  <a:sym typeface="Tahoma"/>
                </a:endParaRPr>
              </a:p>
              <a:p>
                <a:pPr indent="0" lvl="0" marL="0" marR="0" rtl="0" algn="l">
                  <a:spcBef>
                    <a:spcPts val="0"/>
                  </a:spcBef>
                  <a:spcAft>
                    <a:spcPts val="0"/>
                  </a:spcAft>
                  <a:buNone/>
                </a:pPr>
                <a:r>
                  <a:t/>
                </a:r>
                <a:endParaRPr sz="1000">
                  <a:solidFill>
                    <a:schemeClr val="dk1"/>
                  </a:solidFill>
                  <a:latin typeface="Tahoma"/>
                  <a:ea typeface="Tahoma"/>
                  <a:cs typeface="Tahoma"/>
                  <a:sym typeface="Tahoma"/>
                </a:endParaRPr>
              </a:p>
              <a:p>
                <a:pPr indent="0" lvl="0" marL="0" marR="0" rtl="0" algn="l">
                  <a:spcBef>
                    <a:spcPts val="0"/>
                  </a:spcBef>
                  <a:spcAft>
                    <a:spcPts val="0"/>
                  </a:spcAft>
                  <a:buNone/>
                </a:pPr>
                <a:r>
                  <a:t/>
                </a:r>
                <a:endParaRPr sz="1000">
                  <a:solidFill>
                    <a:schemeClr val="dk1"/>
                  </a:solidFill>
                  <a:latin typeface="Tahoma"/>
                  <a:ea typeface="Tahoma"/>
                  <a:cs typeface="Tahoma"/>
                  <a:sym typeface="Tahoma"/>
                </a:endParaRPr>
              </a:p>
              <a:p>
                <a:pPr indent="0" lvl="0" marL="0" marR="0" rtl="0" algn="l">
                  <a:spcBef>
                    <a:spcPts val="0"/>
                  </a:spcBef>
                  <a:spcAft>
                    <a:spcPts val="0"/>
                  </a:spcAft>
                  <a:buNone/>
                </a:pPr>
                <a:r>
                  <a:t/>
                </a:r>
                <a:endParaRPr sz="1000">
                  <a:solidFill>
                    <a:schemeClr val="dk1"/>
                  </a:solidFill>
                  <a:latin typeface="Tahoma"/>
                  <a:ea typeface="Tahoma"/>
                  <a:cs typeface="Tahoma"/>
                  <a:sym typeface="Tahoma"/>
                </a:endParaRPr>
              </a:p>
              <a:p>
                <a:pPr indent="0" lvl="0" marL="0" marR="0" rtl="0" algn="l">
                  <a:spcBef>
                    <a:spcPts val="0"/>
                  </a:spcBef>
                  <a:spcAft>
                    <a:spcPts val="0"/>
                  </a:spcAft>
                  <a:buNone/>
                </a:pPr>
                <a:r>
                  <a:rPr b="1" lang="en-US" sz="1000">
                    <a:solidFill>
                      <a:schemeClr val="dk1"/>
                    </a:solidFill>
                    <a:latin typeface="Tahoma"/>
                    <a:ea typeface="Tahoma"/>
                    <a:cs typeface="Tahoma"/>
                    <a:sym typeface="Tahoma"/>
                  </a:rPr>
                  <a:t>LOCATION</a:t>
                </a:r>
                <a:endParaRPr/>
              </a:p>
              <a:p>
                <a:pPr indent="0" lvl="0" marL="0" marR="0" rtl="0" algn="l">
                  <a:spcBef>
                    <a:spcPts val="0"/>
                  </a:spcBef>
                  <a:spcAft>
                    <a:spcPts val="0"/>
                  </a:spcAft>
                  <a:buNone/>
                </a:pPr>
                <a:r>
                  <a:rPr b="1" lang="en-US" sz="1000">
                    <a:solidFill>
                      <a:schemeClr val="dk1"/>
                    </a:solidFill>
                    <a:latin typeface="Tahoma"/>
                    <a:ea typeface="Tahoma"/>
                    <a:cs typeface="Tahoma"/>
                    <a:sym typeface="Tahoma"/>
                  </a:rPr>
                  <a:t> OF LARVA</a:t>
                </a:r>
                <a:endParaRPr/>
              </a:p>
              <a:p>
                <a:pPr indent="0" lvl="0" marL="0" marR="0" rtl="0" algn="l">
                  <a:spcBef>
                    <a:spcPts val="0"/>
                  </a:spcBef>
                  <a:spcAft>
                    <a:spcPts val="0"/>
                  </a:spcAft>
                  <a:buNone/>
                </a:pPr>
                <a:r>
                  <a:rPr b="1" lang="en-US" sz="1000">
                    <a:solidFill>
                      <a:schemeClr val="dk1"/>
                    </a:solidFill>
                    <a:latin typeface="Tahoma"/>
                    <a:ea typeface="Tahoma"/>
                    <a:cs typeface="Tahoma"/>
                    <a:sym typeface="Tahoma"/>
                  </a:rPr>
                  <a:t>IN HUMANS</a:t>
                </a:r>
                <a:endParaRPr/>
              </a:p>
              <a:p>
                <a:pPr indent="0" lvl="0" marL="0" marR="0" rtl="0" algn="l">
                  <a:spcBef>
                    <a:spcPts val="0"/>
                  </a:spcBef>
                  <a:spcAft>
                    <a:spcPts val="0"/>
                  </a:spcAft>
                  <a:buNone/>
                </a:pPr>
                <a:r>
                  <a:t/>
                </a:r>
                <a:endParaRPr sz="1000">
                  <a:solidFill>
                    <a:schemeClr val="dk1"/>
                  </a:solidFill>
                  <a:latin typeface="Tahoma"/>
                  <a:ea typeface="Tahoma"/>
                  <a:cs typeface="Tahoma"/>
                  <a:sym typeface="Tahoma"/>
                </a:endParaRPr>
              </a:p>
            </p:txBody>
          </p:sp>
          <p:sp>
            <p:nvSpPr>
              <p:cNvPr id="391" name="Google Shape;391;p40"/>
              <p:cNvSpPr/>
              <p:nvPr/>
            </p:nvSpPr>
            <p:spPr>
              <a:xfrm>
                <a:off x="3812" y="0"/>
                <a:ext cx="600" cy="15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grpSp>
          <p:nvGrpSpPr>
            <p:cNvPr id="392" name="Google Shape;392;p40"/>
            <p:cNvGrpSpPr/>
            <p:nvPr/>
          </p:nvGrpSpPr>
          <p:grpSpPr>
            <a:xfrm>
              <a:off x="4522" y="0"/>
              <a:ext cx="900" cy="1500"/>
              <a:chOff x="4522" y="0"/>
              <a:chExt cx="900" cy="1500"/>
            </a:xfrm>
          </p:grpSpPr>
          <p:sp>
            <p:nvSpPr>
              <p:cNvPr id="393" name="Google Shape;393;p40"/>
              <p:cNvSpPr/>
              <p:nvPr/>
            </p:nvSpPr>
            <p:spPr>
              <a:xfrm>
                <a:off x="4565" y="0"/>
                <a:ext cx="600" cy="1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Tahoma"/>
                  <a:ea typeface="Tahoma"/>
                  <a:cs typeface="Tahoma"/>
                  <a:sym typeface="Tahoma"/>
                </a:endParaRPr>
              </a:p>
              <a:p>
                <a:pPr indent="0" lvl="0" marL="0" marR="0" rtl="0" algn="ctr">
                  <a:spcBef>
                    <a:spcPts val="0"/>
                  </a:spcBef>
                  <a:spcAft>
                    <a:spcPts val="0"/>
                  </a:spcAft>
                  <a:buNone/>
                </a:pPr>
                <a:r>
                  <a:t/>
                </a:r>
                <a:endParaRPr sz="1400">
                  <a:solidFill>
                    <a:schemeClr val="dk1"/>
                  </a:solidFill>
                  <a:latin typeface="Tahoma"/>
                  <a:ea typeface="Tahoma"/>
                  <a:cs typeface="Tahoma"/>
                  <a:sym typeface="Tahoma"/>
                </a:endParaRPr>
              </a:p>
              <a:p>
                <a:pPr indent="0" lvl="0" marL="0" marR="0" rtl="0" algn="ctr">
                  <a:spcBef>
                    <a:spcPts val="0"/>
                  </a:spcBef>
                  <a:spcAft>
                    <a:spcPts val="0"/>
                  </a:spcAft>
                  <a:buNone/>
                </a:pPr>
                <a:r>
                  <a:rPr lang="en-US" sz="1400">
                    <a:solidFill>
                      <a:schemeClr val="dk1"/>
                    </a:solidFill>
                    <a:latin typeface="Tahoma"/>
                    <a:ea typeface="Tahoma"/>
                    <a:cs typeface="Tahoma"/>
                    <a:sym typeface="Tahoma"/>
                  </a:rPr>
                  <a:t>CLINICAL</a:t>
                </a:r>
                <a:br>
                  <a:rPr lang="en-US" sz="1400">
                    <a:solidFill>
                      <a:schemeClr val="dk1"/>
                    </a:solidFill>
                    <a:latin typeface="Tahoma"/>
                    <a:ea typeface="Tahoma"/>
                    <a:cs typeface="Tahoma"/>
                    <a:sym typeface="Tahoma"/>
                  </a:rPr>
                </a:br>
                <a:r>
                  <a:rPr lang="en-US" sz="1400">
                    <a:solidFill>
                      <a:schemeClr val="dk1"/>
                    </a:solidFill>
                    <a:latin typeface="Tahoma"/>
                    <a:ea typeface="Tahoma"/>
                    <a:cs typeface="Tahoma"/>
                    <a:sym typeface="Tahoma"/>
                  </a:rPr>
                  <a:t>PICTURE</a:t>
                </a:r>
                <a:endParaRPr sz="1000">
                  <a:solidFill>
                    <a:schemeClr val="dk1"/>
                  </a:solidFill>
                  <a:latin typeface="Tahoma"/>
                  <a:ea typeface="Tahoma"/>
                  <a:cs typeface="Tahoma"/>
                  <a:sym typeface="Tahoma"/>
                </a:endParaRPr>
              </a:p>
              <a:p>
                <a:pPr indent="0" lvl="0" marL="0" marR="0" rtl="0" algn="ctr">
                  <a:spcBef>
                    <a:spcPts val="0"/>
                  </a:spcBef>
                  <a:spcAft>
                    <a:spcPts val="0"/>
                  </a:spcAft>
                  <a:buNone/>
                </a:pPr>
                <a:r>
                  <a:t/>
                </a:r>
                <a:endParaRPr sz="2400">
                  <a:solidFill>
                    <a:schemeClr val="dk1"/>
                  </a:solidFill>
                  <a:latin typeface="Tahoma"/>
                  <a:ea typeface="Tahoma"/>
                  <a:cs typeface="Tahoma"/>
                  <a:sym typeface="Tahoma"/>
                </a:endParaRPr>
              </a:p>
            </p:txBody>
          </p:sp>
          <p:sp>
            <p:nvSpPr>
              <p:cNvPr id="394" name="Google Shape;394;p40"/>
              <p:cNvSpPr/>
              <p:nvPr/>
            </p:nvSpPr>
            <p:spPr>
              <a:xfrm>
                <a:off x="4522" y="0"/>
                <a:ext cx="900" cy="15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grpSp>
          <p:nvGrpSpPr>
            <p:cNvPr id="395" name="Google Shape;395;p40"/>
            <p:cNvGrpSpPr/>
            <p:nvPr/>
          </p:nvGrpSpPr>
          <p:grpSpPr>
            <a:xfrm>
              <a:off x="5345" y="0"/>
              <a:ext cx="900" cy="946"/>
              <a:chOff x="5345" y="0"/>
              <a:chExt cx="900" cy="946"/>
            </a:xfrm>
          </p:grpSpPr>
          <p:grpSp>
            <p:nvGrpSpPr>
              <p:cNvPr id="396" name="Google Shape;396;p40"/>
              <p:cNvGrpSpPr/>
              <p:nvPr/>
            </p:nvGrpSpPr>
            <p:grpSpPr>
              <a:xfrm>
                <a:off x="5388" y="0"/>
                <a:ext cx="601" cy="946"/>
                <a:chOff x="0" y="5236"/>
                <a:chExt cx="601" cy="946"/>
              </a:xfrm>
            </p:grpSpPr>
            <p:sp>
              <p:nvSpPr>
                <p:cNvPr id="397" name="Google Shape;397;p40"/>
                <p:cNvSpPr/>
                <p:nvPr/>
              </p:nvSpPr>
              <p:spPr>
                <a:xfrm>
                  <a:off x="1" y="5236"/>
                  <a:ext cx="600" cy="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200">
                      <a:solidFill>
                        <a:schemeClr val="dk1"/>
                      </a:solidFill>
                      <a:latin typeface="Tahoma"/>
                      <a:ea typeface="Tahoma"/>
                      <a:cs typeface="Tahoma"/>
                      <a:sym typeface="Tahoma"/>
                    </a:rPr>
                    <a:t>LAB.</a:t>
                  </a:r>
                  <a:endParaRPr/>
                </a:p>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sp>
              <p:nvSpPr>
                <p:cNvPr id="398" name="Google Shape;398;p40"/>
                <p:cNvSpPr/>
                <p:nvPr/>
              </p:nvSpPr>
              <p:spPr>
                <a:xfrm>
                  <a:off x="0" y="5582"/>
                  <a:ext cx="600" cy="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1" sz="1200">
                    <a:solidFill>
                      <a:schemeClr val="dk1"/>
                    </a:solidFill>
                    <a:latin typeface="Tahoma"/>
                    <a:ea typeface="Tahoma"/>
                    <a:cs typeface="Tahoma"/>
                    <a:sym typeface="Tahoma"/>
                  </a:endParaRPr>
                </a:p>
                <a:p>
                  <a:pPr indent="0" lvl="0" marL="0" marR="0" rtl="0" algn="l">
                    <a:spcBef>
                      <a:spcPts val="0"/>
                    </a:spcBef>
                    <a:spcAft>
                      <a:spcPts val="0"/>
                    </a:spcAft>
                    <a:buNone/>
                  </a:pPr>
                  <a:r>
                    <a:rPr b="1" lang="en-US" sz="1200">
                      <a:solidFill>
                        <a:schemeClr val="dk1"/>
                      </a:solidFill>
                      <a:latin typeface="Tahoma"/>
                      <a:ea typeface="Tahoma"/>
                      <a:cs typeface="Tahoma"/>
                      <a:sym typeface="Tahoma"/>
                    </a:rPr>
                    <a:t>DIAGNOSIS</a:t>
                  </a:r>
                  <a:endParaRPr/>
                </a:p>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sp>
            <p:nvSpPr>
              <p:cNvPr id="399" name="Google Shape;399;p40"/>
              <p:cNvSpPr/>
              <p:nvPr/>
            </p:nvSpPr>
            <p:spPr>
              <a:xfrm>
                <a:off x="5345" y="0"/>
                <a:ext cx="900" cy="9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sp>
          <p:nvSpPr>
            <p:cNvPr id="400" name="Google Shape;400;p40"/>
            <p:cNvSpPr/>
            <p:nvPr/>
          </p:nvSpPr>
          <p:spPr>
            <a:xfrm>
              <a:off x="1103" y="1460"/>
              <a:ext cx="900" cy="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FF0000"/>
                  </a:solidFill>
                  <a:latin typeface="Tahoma"/>
                  <a:ea typeface="Tahoma"/>
                  <a:cs typeface="Tahoma"/>
                  <a:sym typeface="Tahoma"/>
                </a:rPr>
                <a:t>taeniasis</a:t>
              </a:r>
              <a:endParaRPr sz="1000">
                <a:solidFill>
                  <a:srgbClr val="FF0000"/>
                </a:solidFill>
                <a:latin typeface="Tahoma"/>
                <a:ea typeface="Tahoma"/>
                <a:cs typeface="Tahoma"/>
                <a:sym typeface="Tahoma"/>
              </a:endParaRPr>
            </a:p>
            <a:p>
              <a:pPr indent="0" lvl="0" marL="0" marR="0" rtl="0" algn="l">
                <a:spcBef>
                  <a:spcPts val="0"/>
                </a:spcBef>
                <a:spcAft>
                  <a:spcPts val="0"/>
                </a:spcAft>
                <a:buNone/>
              </a:pPr>
              <a:r>
                <a:t/>
              </a:r>
              <a:endParaRPr sz="2400">
                <a:solidFill>
                  <a:srgbClr val="FF0000"/>
                </a:solidFill>
                <a:latin typeface="Tahoma"/>
                <a:ea typeface="Tahoma"/>
                <a:cs typeface="Tahoma"/>
                <a:sym typeface="Tahoma"/>
              </a:endParaRPr>
            </a:p>
          </p:txBody>
        </p:sp>
        <p:grpSp>
          <p:nvGrpSpPr>
            <p:cNvPr id="401" name="Google Shape;401;p40"/>
            <p:cNvGrpSpPr/>
            <p:nvPr/>
          </p:nvGrpSpPr>
          <p:grpSpPr>
            <a:xfrm>
              <a:off x="1996" y="1460"/>
              <a:ext cx="943" cy="600"/>
              <a:chOff x="1996" y="1460"/>
              <a:chExt cx="943" cy="600"/>
            </a:xfrm>
          </p:grpSpPr>
          <p:sp>
            <p:nvSpPr>
              <p:cNvPr id="402" name="Google Shape;402;p40"/>
              <p:cNvSpPr/>
              <p:nvPr/>
            </p:nvSpPr>
            <p:spPr>
              <a:xfrm>
                <a:off x="2039" y="1460"/>
                <a:ext cx="900" cy="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Tahoma"/>
                    <a:ea typeface="Tahoma"/>
                    <a:cs typeface="Tahoma"/>
                    <a:sym typeface="Tahoma"/>
                  </a:rPr>
                  <a:t>ingestion of larva in undercooked </a:t>
                </a:r>
                <a:endParaRPr/>
              </a:p>
              <a:p>
                <a:pPr indent="0" lvl="0" marL="0" marR="0" rtl="0" algn="l">
                  <a:spcBef>
                    <a:spcPts val="0"/>
                  </a:spcBef>
                  <a:spcAft>
                    <a:spcPts val="0"/>
                  </a:spcAft>
                  <a:buNone/>
                </a:pPr>
                <a:r>
                  <a:rPr lang="en-US" sz="1200">
                    <a:solidFill>
                      <a:schemeClr val="dk1"/>
                    </a:solidFill>
                    <a:latin typeface="Tahoma"/>
                    <a:ea typeface="Tahoma"/>
                    <a:cs typeface="Tahoma"/>
                    <a:sym typeface="Tahoma"/>
                  </a:rPr>
                  <a:t>beef</a:t>
                </a:r>
                <a:endParaRPr/>
              </a:p>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sp>
            <p:nvSpPr>
              <p:cNvPr id="403" name="Google Shape;403;p40"/>
              <p:cNvSpPr/>
              <p:nvPr/>
            </p:nvSpPr>
            <p:spPr>
              <a:xfrm>
                <a:off x="1996" y="1460"/>
                <a:ext cx="900" cy="6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grpSp>
          <p:nvGrpSpPr>
            <p:cNvPr id="404" name="Google Shape;404;p40"/>
            <p:cNvGrpSpPr/>
            <p:nvPr/>
          </p:nvGrpSpPr>
          <p:grpSpPr>
            <a:xfrm>
              <a:off x="2989" y="1460"/>
              <a:ext cx="900" cy="600"/>
              <a:chOff x="2989" y="1460"/>
              <a:chExt cx="900" cy="600"/>
            </a:xfrm>
          </p:grpSpPr>
          <p:sp>
            <p:nvSpPr>
              <p:cNvPr id="405" name="Google Shape;405;p40"/>
              <p:cNvSpPr/>
              <p:nvPr/>
            </p:nvSpPr>
            <p:spPr>
              <a:xfrm>
                <a:off x="3032" y="1460"/>
                <a:ext cx="600" cy="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Tahoma"/>
                    <a:ea typeface="Tahoma"/>
                    <a:cs typeface="Tahoma"/>
                    <a:sym typeface="Tahoma"/>
                  </a:rPr>
                  <a:t>Small</a:t>
                </a:r>
                <a:endParaRPr/>
              </a:p>
              <a:p>
                <a:pPr indent="0" lvl="0" marL="0" marR="0" rtl="0" algn="l">
                  <a:spcBef>
                    <a:spcPts val="0"/>
                  </a:spcBef>
                  <a:spcAft>
                    <a:spcPts val="0"/>
                  </a:spcAft>
                  <a:buNone/>
                </a:pPr>
                <a:r>
                  <a:rPr lang="en-US" sz="1200">
                    <a:solidFill>
                      <a:schemeClr val="dk1"/>
                    </a:solidFill>
                    <a:latin typeface="Tahoma"/>
                    <a:ea typeface="Tahoma"/>
                    <a:cs typeface="Tahoma"/>
                    <a:sym typeface="Tahoma"/>
                  </a:rPr>
                  <a:t>Intestine</a:t>
                </a:r>
                <a:endParaRPr/>
              </a:p>
              <a:p>
                <a:pPr indent="0" lvl="0" marL="0" marR="0" rtl="0" algn="l">
                  <a:spcBef>
                    <a:spcPts val="0"/>
                  </a:spcBef>
                  <a:spcAft>
                    <a:spcPts val="0"/>
                  </a:spcAft>
                  <a:buNone/>
                </a:pPr>
                <a:r>
                  <a:t/>
                </a:r>
                <a:endParaRPr sz="1200">
                  <a:solidFill>
                    <a:schemeClr val="dk1"/>
                  </a:solidFill>
                  <a:latin typeface="Tahoma"/>
                  <a:ea typeface="Tahoma"/>
                  <a:cs typeface="Tahoma"/>
                  <a:sym typeface="Tahoma"/>
                </a:endParaRPr>
              </a:p>
            </p:txBody>
          </p:sp>
          <p:sp>
            <p:nvSpPr>
              <p:cNvPr id="406" name="Google Shape;406;p40"/>
              <p:cNvSpPr/>
              <p:nvPr/>
            </p:nvSpPr>
            <p:spPr>
              <a:xfrm>
                <a:off x="2989" y="1460"/>
                <a:ext cx="900" cy="6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grpSp>
          <p:nvGrpSpPr>
            <p:cNvPr id="407" name="Google Shape;407;p40"/>
            <p:cNvGrpSpPr/>
            <p:nvPr/>
          </p:nvGrpSpPr>
          <p:grpSpPr>
            <a:xfrm>
              <a:off x="3812" y="1460"/>
              <a:ext cx="643" cy="600"/>
              <a:chOff x="3812" y="1460"/>
              <a:chExt cx="643" cy="600"/>
            </a:xfrm>
          </p:grpSpPr>
          <p:sp>
            <p:nvSpPr>
              <p:cNvPr id="408" name="Google Shape;408;p40"/>
              <p:cNvSpPr/>
              <p:nvPr/>
            </p:nvSpPr>
            <p:spPr>
              <a:xfrm>
                <a:off x="3855" y="1460"/>
                <a:ext cx="600" cy="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Tahoma"/>
                    <a:ea typeface="Tahoma"/>
                    <a:cs typeface="Tahoma"/>
                    <a:sym typeface="Tahoma"/>
                  </a:rPr>
                  <a:t>not present</a:t>
                </a:r>
                <a:endParaRPr/>
              </a:p>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sp>
            <p:nvSpPr>
              <p:cNvPr id="409" name="Google Shape;409;p40"/>
              <p:cNvSpPr/>
              <p:nvPr/>
            </p:nvSpPr>
            <p:spPr>
              <a:xfrm>
                <a:off x="3812" y="1460"/>
                <a:ext cx="600" cy="6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grpSp>
          <p:nvGrpSpPr>
            <p:cNvPr id="410" name="Google Shape;410;p40"/>
            <p:cNvGrpSpPr/>
            <p:nvPr/>
          </p:nvGrpSpPr>
          <p:grpSpPr>
            <a:xfrm>
              <a:off x="4522" y="1460"/>
              <a:ext cx="912" cy="600"/>
              <a:chOff x="4522" y="1460"/>
              <a:chExt cx="912" cy="600"/>
            </a:xfrm>
          </p:grpSpPr>
          <p:sp>
            <p:nvSpPr>
              <p:cNvPr id="411" name="Google Shape;411;p40"/>
              <p:cNvSpPr/>
              <p:nvPr/>
            </p:nvSpPr>
            <p:spPr>
              <a:xfrm>
                <a:off x="4534" y="1460"/>
                <a:ext cx="900" cy="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Tahoma"/>
                    <a:ea typeface="Tahoma"/>
                    <a:cs typeface="Tahoma"/>
                    <a:sym typeface="Tahoma"/>
                  </a:rPr>
                  <a:t>vague digestive disturbances</a:t>
                </a:r>
                <a:endParaRPr sz="1000">
                  <a:solidFill>
                    <a:schemeClr val="dk1"/>
                  </a:solidFill>
                  <a:latin typeface="Tahoma"/>
                  <a:ea typeface="Tahoma"/>
                  <a:cs typeface="Tahoma"/>
                  <a:sym typeface="Tahoma"/>
                </a:endParaRPr>
              </a:p>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sp>
            <p:nvSpPr>
              <p:cNvPr id="412" name="Google Shape;412;p40"/>
              <p:cNvSpPr/>
              <p:nvPr/>
            </p:nvSpPr>
            <p:spPr>
              <a:xfrm>
                <a:off x="4522" y="1460"/>
                <a:ext cx="900" cy="6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grpSp>
          <p:nvGrpSpPr>
            <p:cNvPr id="413" name="Google Shape;413;p40"/>
            <p:cNvGrpSpPr/>
            <p:nvPr/>
          </p:nvGrpSpPr>
          <p:grpSpPr>
            <a:xfrm>
              <a:off x="5345" y="1460"/>
              <a:ext cx="900" cy="600"/>
              <a:chOff x="5345" y="1460"/>
              <a:chExt cx="900" cy="600"/>
            </a:xfrm>
          </p:grpSpPr>
          <p:sp>
            <p:nvSpPr>
              <p:cNvPr id="414" name="Google Shape;414;p40"/>
              <p:cNvSpPr/>
              <p:nvPr/>
            </p:nvSpPr>
            <p:spPr>
              <a:xfrm>
                <a:off x="5388" y="1460"/>
                <a:ext cx="600" cy="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Tahoma"/>
                    <a:ea typeface="Tahoma"/>
                    <a:cs typeface="Tahoma"/>
                    <a:sym typeface="Tahoma"/>
                  </a:rPr>
                  <a:t>eggs or</a:t>
                </a:r>
                <a:endParaRPr/>
              </a:p>
              <a:p>
                <a:pPr indent="0" lvl="0" marL="0" marR="0" rtl="0" algn="l">
                  <a:spcBef>
                    <a:spcPts val="0"/>
                  </a:spcBef>
                  <a:spcAft>
                    <a:spcPts val="0"/>
                  </a:spcAft>
                  <a:buNone/>
                </a:pPr>
                <a:r>
                  <a:rPr lang="en-US" sz="1200">
                    <a:solidFill>
                      <a:schemeClr val="dk1"/>
                    </a:solidFill>
                    <a:latin typeface="Tahoma"/>
                    <a:ea typeface="Tahoma"/>
                    <a:cs typeface="Tahoma"/>
                    <a:sym typeface="Tahoma"/>
                  </a:rPr>
                  <a:t>proglottids</a:t>
                </a:r>
                <a:endParaRPr/>
              </a:p>
              <a:p>
                <a:pPr indent="0" lvl="0" marL="0" marR="0" rtl="0" algn="l">
                  <a:spcBef>
                    <a:spcPts val="0"/>
                  </a:spcBef>
                  <a:spcAft>
                    <a:spcPts val="0"/>
                  </a:spcAft>
                  <a:buNone/>
                </a:pPr>
                <a:r>
                  <a:rPr lang="en-US" sz="1200">
                    <a:solidFill>
                      <a:schemeClr val="dk1"/>
                    </a:solidFill>
                    <a:latin typeface="Tahoma"/>
                    <a:ea typeface="Tahoma"/>
                    <a:cs typeface="Tahoma"/>
                    <a:sym typeface="Tahoma"/>
                  </a:rPr>
                  <a:t>in stools</a:t>
                </a:r>
                <a:endParaRPr/>
              </a:p>
              <a:p>
                <a:pPr indent="0" lvl="0" marL="0" marR="0" rtl="0" algn="l">
                  <a:spcBef>
                    <a:spcPts val="0"/>
                  </a:spcBef>
                  <a:spcAft>
                    <a:spcPts val="0"/>
                  </a:spcAft>
                  <a:buNone/>
                </a:pPr>
                <a:r>
                  <a:t/>
                </a:r>
                <a:endParaRPr sz="1200">
                  <a:solidFill>
                    <a:schemeClr val="dk1"/>
                  </a:solidFill>
                  <a:latin typeface="Tahoma"/>
                  <a:ea typeface="Tahoma"/>
                  <a:cs typeface="Tahoma"/>
                  <a:sym typeface="Tahoma"/>
                </a:endParaRPr>
              </a:p>
            </p:txBody>
          </p:sp>
          <p:sp>
            <p:nvSpPr>
              <p:cNvPr id="415" name="Google Shape;415;p40"/>
              <p:cNvSpPr/>
              <p:nvPr/>
            </p:nvSpPr>
            <p:spPr>
              <a:xfrm>
                <a:off x="5345" y="1460"/>
                <a:ext cx="900" cy="6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grpSp>
          <p:nvGrpSpPr>
            <p:cNvPr id="416" name="Google Shape;416;p40"/>
            <p:cNvGrpSpPr/>
            <p:nvPr/>
          </p:nvGrpSpPr>
          <p:grpSpPr>
            <a:xfrm>
              <a:off x="1996" y="2150"/>
              <a:ext cx="943" cy="900"/>
              <a:chOff x="1996" y="2150"/>
              <a:chExt cx="943" cy="900"/>
            </a:xfrm>
          </p:grpSpPr>
          <p:sp>
            <p:nvSpPr>
              <p:cNvPr id="417" name="Google Shape;417;p40"/>
              <p:cNvSpPr/>
              <p:nvPr/>
            </p:nvSpPr>
            <p:spPr>
              <a:xfrm>
                <a:off x="2039" y="2150"/>
                <a:ext cx="900" cy="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Tahoma"/>
                    <a:ea typeface="Tahoma"/>
                    <a:cs typeface="Tahoma"/>
                    <a:sym typeface="Tahoma"/>
                  </a:rPr>
                  <a:t>ingestion of larva in undercooked </a:t>
                </a:r>
                <a:endParaRPr/>
              </a:p>
              <a:p>
                <a:pPr indent="0" lvl="0" marL="0" marR="0" rtl="0" algn="l">
                  <a:spcBef>
                    <a:spcPts val="0"/>
                  </a:spcBef>
                  <a:spcAft>
                    <a:spcPts val="0"/>
                  </a:spcAft>
                  <a:buNone/>
                </a:pPr>
                <a:r>
                  <a:rPr lang="en-US" sz="1200">
                    <a:solidFill>
                      <a:schemeClr val="dk1"/>
                    </a:solidFill>
                    <a:latin typeface="Tahoma"/>
                    <a:ea typeface="Tahoma"/>
                    <a:cs typeface="Tahoma"/>
                    <a:sym typeface="Tahoma"/>
                  </a:rPr>
                  <a:t>pork</a:t>
                </a:r>
                <a:endParaRPr/>
              </a:p>
              <a:p>
                <a:pPr indent="0" lvl="0" marL="0" marR="0" rtl="0" algn="l">
                  <a:spcBef>
                    <a:spcPts val="0"/>
                  </a:spcBef>
                  <a:spcAft>
                    <a:spcPts val="0"/>
                  </a:spcAft>
                  <a:buNone/>
                </a:pPr>
                <a:r>
                  <a:t/>
                </a:r>
                <a:endParaRPr sz="1200">
                  <a:solidFill>
                    <a:schemeClr val="dk1"/>
                  </a:solidFill>
                  <a:latin typeface="Tahoma"/>
                  <a:ea typeface="Tahoma"/>
                  <a:cs typeface="Tahoma"/>
                  <a:sym typeface="Tahoma"/>
                </a:endParaRPr>
              </a:p>
            </p:txBody>
          </p:sp>
          <p:sp>
            <p:nvSpPr>
              <p:cNvPr id="418" name="Google Shape;418;p40"/>
              <p:cNvSpPr/>
              <p:nvPr/>
            </p:nvSpPr>
            <p:spPr>
              <a:xfrm>
                <a:off x="1996" y="2150"/>
                <a:ext cx="900" cy="9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grpSp>
          <p:nvGrpSpPr>
            <p:cNvPr id="419" name="Google Shape;419;p40"/>
            <p:cNvGrpSpPr/>
            <p:nvPr/>
          </p:nvGrpSpPr>
          <p:grpSpPr>
            <a:xfrm>
              <a:off x="2989" y="2150"/>
              <a:ext cx="900" cy="900"/>
              <a:chOff x="2989" y="2150"/>
              <a:chExt cx="900" cy="900"/>
            </a:xfrm>
          </p:grpSpPr>
          <p:sp>
            <p:nvSpPr>
              <p:cNvPr id="420" name="Google Shape;420;p40"/>
              <p:cNvSpPr/>
              <p:nvPr/>
            </p:nvSpPr>
            <p:spPr>
              <a:xfrm>
                <a:off x="3032" y="2150"/>
                <a:ext cx="600" cy="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Tahoma"/>
                    <a:ea typeface="Tahoma"/>
                    <a:cs typeface="Tahoma"/>
                    <a:sym typeface="Tahoma"/>
                  </a:rPr>
                  <a:t>Small</a:t>
                </a:r>
                <a:endParaRPr/>
              </a:p>
              <a:p>
                <a:pPr indent="0" lvl="0" marL="0" marR="0" rtl="0" algn="l">
                  <a:spcBef>
                    <a:spcPts val="0"/>
                  </a:spcBef>
                  <a:spcAft>
                    <a:spcPts val="0"/>
                  </a:spcAft>
                  <a:buNone/>
                </a:pPr>
                <a:r>
                  <a:rPr lang="en-US" sz="1200">
                    <a:solidFill>
                      <a:schemeClr val="dk1"/>
                    </a:solidFill>
                    <a:latin typeface="Tahoma"/>
                    <a:ea typeface="Tahoma"/>
                    <a:cs typeface="Tahoma"/>
                    <a:sym typeface="Tahoma"/>
                  </a:rPr>
                  <a:t>Intestine</a:t>
                </a:r>
                <a:endParaRPr/>
              </a:p>
              <a:p>
                <a:pPr indent="0" lvl="0" marL="0" marR="0" rtl="0" algn="l">
                  <a:spcBef>
                    <a:spcPts val="0"/>
                  </a:spcBef>
                  <a:spcAft>
                    <a:spcPts val="0"/>
                  </a:spcAft>
                  <a:buNone/>
                </a:pPr>
                <a:r>
                  <a:t/>
                </a:r>
                <a:endParaRPr sz="1200">
                  <a:solidFill>
                    <a:schemeClr val="dk1"/>
                  </a:solidFill>
                  <a:latin typeface="Tahoma"/>
                  <a:ea typeface="Tahoma"/>
                  <a:cs typeface="Tahoma"/>
                  <a:sym typeface="Tahoma"/>
                </a:endParaRPr>
              </a:p>
            </p:txBody>
          </p:sp>
          <p:sp>
            <p:nvSpPr>
              <p:cNvPr id="421" name="Google Shape;421;p40"/>
              <p:cNvSpPr/>
              <p:nvPr/>
            </p:nvSpPr>
            <p:spPr>
              <a:xfrm>
                <a:off x="2989" y="2150"/>
                <a:ext cx="900" cy="9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grpSp>
          <p:nvGrpSpPr>
            <p:cNvPr id="422" name="Google Shape;422;p40"/>
            <p:cNvGrpSpPr/>
            <p:nvPr/>
          </p:nvGrpSpPr>
          <p:grpSpPr>
            <a:xfrm>
              <a:off x="3812" y="2150"/>
              <a:ext cx="643" cy="900"/>
              <a:chOff x="3812" y="2150"/>
              <a:chExt cx="643" cy="900"/>
            </a:xfrm>
          </p:grpSpPr>
          <p:sp>
            <p:nvSpPr>
              <p:cNvPr id="423" name="Google Shape;423;p40"/>
              <p:cNvSpPr/>
              <p:nvPr/>
            </p:nvSpPr>
            <p:spPr>
              <a:xfrm>
                <a:off x="3855" y="2150"/>
                <a:ext cx="600" cy="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Tahoma"/>
                    <a:ea typeface="Tahoma"/>
                    <a:cs typeface="Tahoma"/>
                    <a:sym typeface="Tahoma"/>
                  </a:rPr>
                  <a:t>not present</a:t>
                </a:r>
                <a:endParaRPr/>
              </a:p>
              <a:p>
                <a:pPr indent="0" lvl="0" marL="0" marR="0" rtl="0" algn="l">
                  <a:spcBef>
                    <a:spcPts val="0"/>
                  </a:spcBef>
                  <a:spcAft>
                    <a:spcPts val="0"/>
                  </a:spcAft>
                  <a:buNone/>
                </a:pPr>
                <a:r>
                  <a:t/>
                </a:r>
                <a:endParaRPr sz="1200">
                  <a:solidFill>
                    <a:schemeClr val="dk1"/>
                  </a:solidFill>
                  <a:latin typeface="Tahoma"/>
                  <a:ea typeface="Tahoma"/>
                  <a:cs typeface="Tahoma"/>
                  <a:sym typeface="Tahoma"/>
                </a:endParaRPr>
              </a:p>
            </p:txBody>
          </p:sp>
          <p:sp>
            <p:nvSpPr>
              <p:cNvPr id="424" name="Google Shape;424;p40"/>
              <p:cNvSpPr/>
              <p:nvPr/>
            </p:nvSpPr>
            <p:spPr>
              <a:xfrm>
                <a:off x="3812" y="2150"/>
                <a:ext cx="600" cy="9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grpSp>
          <p:nvGrpSpPr>
            <p:cNvPr id="425" name="Google Shape;425;p40"/>
            <p:cNvGrpSpPr/>
            <p:nvPr/>
          </p:nvGrpSpPr>
          <p:grpSpPr>
            <a:xfrm>
              <a:off x="4522" y="2150"/>
              <a:ext cx="912" cy="900"/>
              <a:chOff x="4522" y="2150"/>
              <a:chExt cx="912" cy="900"/>
            </a:xfrm>
          </p:grpSpPr>
          <p:sp>
            <p:nvSpPr>
              <p:cNvPr id="426" name="Google Shape;426;p40"/>
              <p:cNvSpPr/>
              <p:nvPr/>
            </p:nvSpPr>
            <p:spPr>
              <a:xfrm>
                <a:off x="4534" y="2150"/>
                <a:ext cx="900" cy="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Tahoma"/>
                    <a:ea typeface="Tahoma"/>
                    <a:cs typeface="Tahoma"/>
                    <a:sym typeface="Tahoma"/>
                  </a:rPr>
                  <a:t>vague digestive disturbances</a:t>
                </a:r>
                <a:endParaRPr/>
              </a:p>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sp>
            <p:nvSpPr>
              <p:cNvPr id="427" name="Google Shape;427;p40"/>
              <p:cNvSpPr/>
              <p:nvPr/>
            </p:nvSpPr>
            <p:spPr>
              <a:xfrm>
                <a:off x="4522" y="2150"/>
                <a:ext cx="900" cy="9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grpSp>
          <p:nvGrpSpPr>
            <p:cNvPr id="428" name="Google Shape;428;p40"/>
            <p:cNvGrpSpPr/>
            <p:nvPr/>
          </p:nvGrpSpPr>
          <p:grpSpPr>
            <a:xfrm>
              <a:off x="5345" y="2150"/>
              <a:ext cx="900" cy="900"/>
              <a:chOff x="5345" y="2150"/>
              <a:chExt cx="900" cy="900"/>
            </a:xfrm>
          </p:grpSpPr>
          <p:sp>
            <p:nvSpPr>
              <p:cNvPr id="429" name="Google Shape;429;p40"/>
              <p:cNvSpPr/>
              <p:nvPr/>
            </p:nvSpPr>
            <p:spPr>
              <a:xfrm>
                <a:off x="5388" y="2150"/>
                <a:ext cx="600" cy="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Tahoma"/>
                    <a:ea typeface="Tahoma"/>
                    <a:cs typeface="Tahoma"/>
                    <a:sym typeface="Tahoma"/>
                  </a:rPr>
                  <a:t>eggs or</a:t>
                </a:r>
                <a:endParaRPr/>
              </a:p>
              <a:p>
                <a:pPr indent="0" lvl="0" marL="0" marR="0" rtl="0" algn="l">
                  <a:spcBef>
                    <a:spcPts val="0"/>
                  </a:spcBef>
                  <a:spcAft>
                    <a:spcPts val="0"/>
                  </a:spcAft>
                  <a:buNone/>
                </a:pPr>
                <a:r>
                  <a:rPr lang="en-US" sz="1200">
                    <a:solidFill>
                      <a:schemeClr val="dk1"/>
                    </a:solidFill>
                    <a:latin typeface="Tahoma"/>
                    <a:ea typeface="Tahoma"/>
                    <a:cs typeface="Tahoma"/>
                    <a:sym typeface="Tahoma"/>
                  </a:rPr>
                  <a:t>proglottids</a:t>
                </a:r>
                <a:endParaRPr/>
              </a:p>
              <a:p>
                <a:pPr indent="0" lvl="0" marL="0" marR="0" rtl="0" algn="l">
                  <a:spcBef>
                    <a:spcPts val="0"/>
                  </a:spcBef>
                  <a:spcAft>
                    <a:spcPts val="0"/>
                  </a:spcAft>
                  <a:buNone/>
                </a:pPr>
                <a:r>
                  <a:rPr lang="en-US" sz="1200">
                    <a:solidFill>
                      <a:schemeClr val="dk1"/>
                    </a:solidFill>
                    <a:latin typeface="Tahoma"/>
                    <a:ea typeface="Tahoma"/>
                    <a:cs typeface="Tahoma"/>
                    <a:sym typeface="Tahoma"/>
                  </a:rPr>
                  <a:t>in stool</a:t>
                </a:r>
                <a:r>
                  <a:rPr b="1" lang="en-US" sz="1200">
                    <a:solidFill>
                      <a:schemeClr val="dk1"/>
                    </a:solidFill>
                    <a:latin typeface="Tahoma"/>
                    <a:ea typeface="Tahoma"/>
                    <a:cs typeface="Tahoma"/>
                    <a:sym typeface="Tahoma"/>
                  </a:rPr>
                  <a:t>s</a:t>
                </a:r>
                <a:endParaRPr/>
              </a:p>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sp>
            <p:nvSpPr>
              <p:cNvPr id="430" name="Google Shape;430;p40"/>
              <p:cNvSpPr/>
              <p:nvPr/>
            </p:nvSpPr>
            <p:spPr>
              <a:xfrm>
                <a:off x="5345" y="2150"/>
                <a:ext cx="900" cy="9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grpSp>
          <p:nvGrpSpPr>
            <p:cNvPr id="431" name="Google Shape;431;p40"/>
            <p:cNvGrpSpPr/>
            <p:nvPr/>
          </p:nvGrpSpPr>
          <p:grpSpPr>
            <a:xfrm>
              <a:off x="-3" y="3072"/>
              <a:ext cx="1203" cy="1200"/>
              <a:chOff x="-3" y="3072"/>
              <a:chExt cx="1203" cy="1200"/>
            </a:xfrm>
          </p:grpSpPr>
          <p:sp>
            <p:nvSpPr>
              <p:cNvPr id="432" name="Google Shape;432;p40"/>
              <p:cNvSpPr/>
              <p:nvPr/>
            </p:nvSpPr>
            <p:spPr>
              <a:xfrm>
                <a:off x="-3" y="3072"/>
                <a:ext cx="1200" cy="1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C09B00"/>
                  </a:buClr>
                  <a:buSzPts val="1400"/>
                  <a:buFont typeface="Noto Sans Symbols"/>
                  <a:buNone/>
                </a:pPr>
                <a:r>
                  <a:rPr b="1" i="1" lang="en-US" sz="1400" u="none">
                    <a:solidFill>
                      <a:srgbClr val="C09B00"/>
                    </a:solidFill>
                    <a:latin typeface="Tahoma"/>
                    <a:ea typeface="Tahoma"/>
                    <a:cs typeface="Tahoma"/>
                    <a:sym typeface="Tahoma"/>
                  </a:rPr>
                  <a:t>Taenia solium-</a:t>
                </a:r>
                <a:endParaRPr b="1" sz="1400" u="none">
                  <a:solidFill>
                    <a:srgbClr val="C09B00"/>
                  </a:solidFill>
                  <a:latin typeface="Tahoma"/>
                  <a:ea typeface="Tahoma"/>
                  <a:cs typeface="Tahoma"/>
                  <a:sym typeface="Tahoma"/>
                </a:endParaRPr>
              </a:p>
              <a:p>
                <a:pPr indent="0" lvl="0" marL="0" marR="0" rtl="0" algn="l">
                  <a:spcBef>
                    <a:spcPts val="0"/>
                  </a:spcBef>
                  <a:spcAft>
                    <a:spcPts val="0"/>
                  </a:spcAft>
                  <a:buClr>
                    <a:schemeClr val="dk1"/>
                  </a:buClr>
                  <a:buSzPts val="1400"/>
                  <a:buFont typeface="Noto Sans Symbols"/>
                  <a:buNone/>
                </a:pPr>
                <a:r>
                  <a:rPr b="0" lang="en-US" sz="1400" u="sng">
                    <a:solidFill>
                      <a:schemeClr val="dk1"/>
                    </a:solidFill>
                    <a:latin typeface="Tahoma"/>
                    <a:ea typeface="Tahoma"/>
                    <a:cs typeface="Tahoma"/>
                    <a:sym typeface="Tahoma"/>
                  </a:rPr>
                  <a:t>LARVA</a:t>
                </a:r>
                <a:endParaRPr b="0" sz="1400" u="none">
                  <a:solidFill>
                    <a:schemeClr val="dk1"/>
                  </a:solidFill>
                  <a:latin typeface="Tahoma"/>
                  <a:ea typeface="Tahoma"/>
                  <a:cs typeface="Tahoma"/>
                  <a:sym typeface="Tahoma"/>
                </a:endParaRPr>
              </a:p>
              <a:p>
                <a:pPr indent="0" lvl="0" marL="0" marR="0" rtl="0" algn="l">
                  <a:spcBef>
                    <a:spcPts val="0"/>
                  </a:spcBef>
                  <a:spcAft>
                    <a:spcPts val="0"/>
                  </a:spcAft>
                  <a:buClr>
                    <a:schemeClr val="dk1"/>
                  </a:buClr>
                  <a:buSzPts val="1400"/>
                  <a:buFont typeface="Noto Sans Symbols"/>
                  <a:buNone/>
                </a:pPr>
                <a:r>
                  <a:rPr b="0" lang="en-US" sz="1400" u="none">
                    <a:solidFill>
                      <a:schemeClr val="dk1"/>
                    </a:solidFill>
                    <a:latin typeface="Tahoma"/>
                    <a:ea typeface="Tahoma"/>
                    <a:cs typeface="Tahoma"/>
                    <a:sym typeface="Tahoma"/>
                  </a:rPr>
                  <a:t>(cysticercus cellulosae)</a:t>
                </a:r>
                <a:endParaRPr/>
              </a:p>
              <a:p>
                <a:pPr indent="0" lvl="0" marL="0" marR="0" rtl="0" algn="l">
                  <a:spcBef>
                    <a:spcPts val="0"/>
                  </a:spcBef>
                  <a:spcAft>
                    <a:spcPts val="0"/>
                  </a:spcAft>
                  <a:buClr>
                    <a:schemeClr val="dk1"/>
                  </a:buClr>
                  <a:buSzPts val="1400"/>
                  <a:buFont typeface="Noto Sans Symbols"/>
                  <a:buNone/>
                </a:pPr>
                <a:r>
                  <a:t/>
                </a:r>
                <a:endParaRPr b="0" sz="1400" u="none">
                  <a:solidFill>
                    <a:schemeClr val="dk1"/>
                  </a:solidFill>
                  <a:latin typeface="Tahoma"/>
                  <a:ea typeface="Tahoma"/>
                  <a:cs typeface="Tahoma"/>
                  <a:sym typeface="Tahoma"/>
                </a:endParaRPr>
              </a:p>
            </p:txBody>
          </p:sp>
          <p:sp>
            <p:nvSpPr>
              <p:cNvPr id="433" name="Google Shape;433;p40"/>
              <p:cNvSpPr/>
              <p:nvPr/>
            </p:nvSpPr>
            <p:spPr>
              <a:xfrm>
                <a:off x="0" y="3072"/>
                <a:ext cx="1200" cy="12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sp>
          <p:nvSpPr>
            <p:cNvPr id="434" name="Google Shape;434;p40"/>
            <p:cNvSpPr/>
            <p:nvPr/>
          </p:nvSpPr>
          <p:spPr>
            <a:xfrm>
              <a:off x="1103" y="3072"/>
              <a:ext cx="900" cy="1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008000"/>
                  </a:solidFill>
                  <a:latin typeface="Tahoma"/>
                  <a:ea typeface="Tahoma"/>
                  <a:cs typeface="Tahoma"/>
                  <a:sym typeface="Tahoma"/>
                </a:rPr>
                <a:t> </a:t>
              </a:r>
              <a:endParaRPr sz="1000">
                <a:solidFill>
                  <a:srgbClr val="008000"/>
                </a:solidFill>
                <a:latin typeface="Tahoma"/>
                <a:ea typeface="Tahoma"/>
                <a:cs typeface="Tahoma"/>
                <a:sym typeface="Tahoma"/>
              </a:endParaRPr>
            </a:p>
            <a:p>
              <a:pPr indent="0" lvl="0" marL="0" marR="0" rtl="0" algn="l">
                <a:spcBef>
                  <a:spcPts val="0"/>
                </a:spcBef>
                <a:spcAft>
                  <a:spcPts val="0"/>
                </a:spcAft>
                <a:buNone/>
              </a:pPr>
              <a:r>
                <a:rPr lang="en-US" sz="1400">
                  <a:solidFill>
                    <a:srgbClr val="FF0000"/>
                  </a:solidFill>
                  <a:latin typeface="Tahoma"/>
                  <a:ea typeface="Tahoma"/>
                  <a:cs typeface="Tahoma"/>
                  <a:sym typeface="Tahoma"/>
                </a:rPr>
                <a:t>Cysticercosis</a:t>
              </a:r>
              <a:endParaRPr sz="1000">
                <a:solidFill>
                  <a:srgbClr val="FF0000"/>
                </a:solidFill>
                <a:latin typeface="Tahoma"/>
                <a:ea typeface="Tahoma"/>
                <a:cs typeface="Tahoma"/>
                <a:sym typeface="Tahoma"/>
              </a:endParaRPr>
            </a:p>
            <a:p>
              <a:pPr indent="0" lvl="0" marL="0" marR="0" rtl="0" algn="l">
                <a:spcBef>
                  <a:spcPts val="0"/>
                </a:spcBef>
                <a:spcAft>
                  <a:spcPts val="0"/>
                </a:spcAft>
                <a:buNone/>
              </a:pPr>
              <a:r>
                <a:t/>
              </a:r>
              <a:endParaRPr sz="2400">
                <a:solidFill>
                  <a:srgbClr val="FF0000"/>
                </a:solidFill>
                <a:latin typeface="Tahoma"/>
                <a:ea typeface="Tahoma"/>
                <a:cs typeface="Tahoma"/>
                <a:sym typeface="Tahoma"/>
              </a:endParaRPr>
            </a:p>
          </p:txBody>
        </p:sp>
        <p:grpSp>
          <p:nvGrpSpPr>
            <p:cNvPr id="435" name="Google Shape;435;p40"/>
            <p:cNvGrpSpPr/>
            <p:nvPr/>
          </p:nvGrpSpPr>
          <p:grpSpPr>
            <a:xfrm>
              <a:off x="1996" y="3072"/>
              <a:ext cx="943" cy="1200"/>
              <a:chOff x="1996" y="3072"/>
              <a:chExt cx="943" cy="1200"/>
            </a:xfrm>
          </p:grpSpPr>
          <p:sp>
            <p:nvSpPr>
              <p:cNvPr id="436" name="Google Shape;436;p40"/>
              <p:cNvSpPr/>
              <p:nvPr/>
            </p:nvSpPr>
            <p:spPr>
              <a:xfrm>
                <a:off x="2039" y="3072"/>
                <a:ext cx="900" cy="1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Tahoma"/>
                    <a:ea typeface="Tahoma"/>
                    <a:cs typeface="Tahoma"/>
                    <a:sym typeface="Tahoma"/>
                  </a:rPr>
                  <a:t> </a:t>
                </a:r>
                <a:endParaRPr sz="1000">
                  <a:solidFill>
                    <a:schemeClr val="dk1"/>
                  </a:solidFill>
                  <a:latin typeface="Tahoma"/>
                  <a:ea typeface="Tahoma"/>
                  <a:cs typeface="Tahoma"/>
                  <a:sym typeface="Tahoma"/>
                </a:endParaRPr>
              </a:p>
              <a:p>
                <a:pPr indent="0" lvl="0" marL="0" marR="0" rtl="0" algn="l">
                  <a:spcBef>
                    <a:spcPts val="0"/>
                  </a:spcBef>
                  <a:spcAft>
                    <a:spcPts val="0"/>
                  </a:spcAft>
                  <a:buNone/>
                </a:pPr>
                <a:r>
                  <a:rPr lang="en-US" sz="1200">
                    <a:solidFill>
                      <a:schemeClr val="dk1"/>
                    </a:solidFill>
                    <a:latin typeface="Tahoma"/>
                    <a:ea typeface="Tahoma"/>
                    <a:cs typeface="Tahoma"/>
                    <a:sym typeface="Tahoma"/>
                  </a:rPr>
                  <a:t>ingestion of egg</a:t>
                </a:r>
                <a:endParaRPr/>
              </a:p>
              <a:p>
                <a:pPr indent="0" lvl="0" marL="0" marR="0" rtl="0" algn="l">
                  <a:spcBef>
                    <a:spcPts val="0"/>
                  </a:spcBef>
                  <a:spcAft>
                    <a:spcPts val="0"/>
                  </a:spcAft>
                  <a:buNone/>
                </a:pPr>
                <a:r>
                  <a:rPr lang="en-US" sz="1200">
                    <a:solidFill>
                      <a:schemeClr val="dk1"/>
                    </a:solidFill>
                    <a:latin typeface="Tahoma"/>
                    <a:ea typeface="Tahoma"/>
                    <a:cs typeface="Tahoma"/>
                    <a:sym typeface="Tahoma"/>
                  </a:rPr>
                  <a:t> </a:t>
                </a:r>
                <a:endParaRPr/>
              </a:p>
              <a:p>
                <a:pPr indent="0" lvl="0" marL="0" marR="0" rtl="0" algn="l">
                  <a:spcBef>
                    <a:spcPts val="0"/>
                  </a:spcBef>
                  <a:spcAft>
                    <a:spcPts val="0"/>
                  </a:spcAft>
                  <a:buNone/>
                </a:pPr>
                <a:r>
                  <a:t/>
                </a:r>
                <a:endParaRPr sz="1200">
                  <a:solidFill>
                    <a:schemeClr val="dk1"/>
                  </a:solidFill>
                  <a:latin typeface="Tahoma"/>
                  <a:ea typeface="Tahoma"/>
                  <a:cs typeface="Tahoma"/>
                  <a:sym typeface="Tahoma"/>
                </a:endParaRPr>
              </a:p>
            </p:txBody>
          </p:sp>
          <p:sp>
            <p:nvSpPr>
              <p:cNvPr id="437" name="Google Shape;437;p40"/>
              <p:cNvSpPr/>
              <p:nvPr/>
            </p:nvSpPr>
            <p:spPr>
              <a:xfrm>
                <a:off x="1996" y="3072"/>
                <a:ext cx="900" cy="12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grpSp>
          <p:nvGrpSpPr>
            <p:cNvPr id="438" name="Google Shape;438;p40"/>
            <p:cNvGrpSpPr/>
            <p:nvPr/>
          </p:nvGrpSpPr>
          <p:grpSpPr>
            <a:xfrm>
              <a:off x="2989" y="3072"/>
              <a:ext cx="916" cy="1200"/>
              <a:chOff x="2989" y="3072"/>
              <a:chExt cx="916" cy="1200"/>
            </a:xfrm>
          </p:grpSpPr>
          <p:sp>
            <p:nvSpPr>
              <p:cNvPr id="439" name="Google Shape;439;p40"/>
              <p:cNvSpPr/>
              <p:nvPr/>
            </p:nvSpPr>
            <p:spPr>
              <a:xfrm>
                <a:off x="3005" y="3072"/>
                <a:ext cx="900" cy="1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Tahoma"/>
                    <a:ea typeface="Tahoma"/>
                    <a:cs typeface="Tahoma"/>
                    <a:sym typeface="Tahoma"/>
                  </a:rPr>
                  <a:t>not present (except in</a:t>
                </a:r>
                <a:endParaRPr/>
              </a:p>
              <a:p>
                <a:pPr indent="0" lvl="0" marL="0" marR="0" rtl="0" algn="l">
                  <a:spcBef>
                    <a:spcPts val="0"/>
                  </a:spcBef>
                  <a:spcAft>
                    <a:spcPts val="0"/>
                  </a:spcAft>
                  <a:buNone/>
                </a:pPr>
                <a:r>
                  <a:rPr lang="en-US" sz="1200">
                    <a:solidFill>
                      <a:schemeClr val="dk1"/>
                    </a:solidFill>
                    <a:latin typeface="Tahoma"/>
                    <a:ea typeface="Tahoma"/>
                    <a:cs typeface="Tahoma"/>
                    <a:sym typeface="Tahoma"/>
                  </a:rPr>
                  <a:t>Autoinfection, small intestine)</a:t>
                </a:r>
                <a:endParaRPr/>
              </a:p>
              <a:p>
                <a:pPr indent="0" lvl="0" marL="0" marR="0" rtl="0" algn="l">
                  <a:spcBef>
                    <a:spcPts val="0"/>
                  </a:spcBef>
                  <a:spcAft>
                    <a:spcPts val="0"/>
                  </a:spcAft>
                  <a:buNone/>
                </a:pPr>
                <a:r>
                  <a:t/>
                </a:r>
                <a:endParaRPr sz="1200">
                  <a:solidFill>
                    <a:schemeClr val="dk1"/>
                  </a:solidFill>
                  <a:latin typeface="Tahoma"/>
                  <a:ea typeface="Tahoma"/>
                  <a:cs typeface="Tahoma"/>
                  <a:sym typeface="Tahoma"/>
                </a:endParaRPr>
              </a:p>
            </p:txBody>
          </p:sp>
          <p:sp>
            <p:nvSpPr>
              <p:cNvPr id="440" name="Google Shape;440;p40"/>
              <p:cNvSpPr/>
              <p:nvPr/>
            </p:nvSpPr>
            <p:spPr>
              <a:xfrm>
                <a:off x="2989" y="3072"/>
                <a:ext cx="900" cy="12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grpSp>
          <p:nvGrpSpPr>
            <p:cNvPr id="441" name="Google Shape;441;p40"/>
            <p:cNvGrpSpPr/>
            <p:nvPr/>
          </p:nvGrpSpPr>
          <p:grpSpPr>
            <a:xfrm>
              <a:off x="3812" y="3072"/>
              <a:ext cx="643" cy="1200"/>
              <a:chOff x="3812" y="3072"/>
              <a:chExt cx="643" cy="1200"/>
            </a:xfrm>
          </p:grpSpPr>
          <p:sp>
            <p:nvSpPr>
              <p:cNvPr id="442" name="Google Shape;442;p40"/>
              <p:cNvSpPr/>
              <p:nvPr/>
            </p:nvSpPr>
            <p:spPr>
              <a:xfrm>
                <a:off x="3855" y="3072"/>
                <a:ext cx="600" cy="1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Tahoma"/>
                    <a:ea typeface="Tahoma"/>
                    <a:cs typeface="Tahoma"/>
                    <a:sym typeface="Tahoma"/>
                  </a:rPr>
                  <a:t>sub-cutaneous</a:t>
                </a:r>
                <a:endParaRPr/>
              </a:p>
              <a:p>
                <a:pPr indent="0" lvl="0" marL="0" marR="0" rtl="0" algn="l">
                  <a:spcBef>
                    <a:spcPts val="0"/>
                  </a:spcBef>
                  <a:spcAft>
                    <a:spcPts val="0"/>
                  </a:spcAft>
                  <a:buNone/>
                </a:pPr>
                <a:r>
                  <a:rPr lang="en-US" sz="1200">
                    <a:solidFill>
                      <a:schemeClr val="dk1"/>
                    </a:solidFill>
                    <a:latin typeface="Tahoma"/>
                    <a:ea typeface="Tahoma"/>
                    <a:cs typeface="Tahoma"/>
                    <a:sym typeface="Tahoma"/>
                  </a:rPr>
                  <a:t>muscles </a:t>
                </a:r>
                <a:endParaRPr/>
              </a:p>
              <a:p>
                <a:pPr indent="0" lvl="0" marL="0" marR="0" rtl="0" algn="l">
                  <a:spcBef>
                    <a:spcPts val="0"/>
                  </a:spcBef>
                  <a:spcAft>
                    <a:spcPts val="0"/>
                  </a:spcAft>
                  <a:buNone/>
                </a:pPr>
                <a:r>
                  <a:rPr lang="en-US" sz="1200">
                    <a:solidFill>
                      <a:schemeClr val="dk1"/>
                    </a:solidFill>
                    <a:latin typeface="Tahoma"/>
                    <a:ea typeface="Tahoma"/>
                    <a:cs typeface="Tahoma"/>
                    <a:sym typeface="Tahoma"/>
                  </a:rPr>
                  <a:t>brain, eyes</a:t>
                </a:r>
                <a:endParaRPr/>
              </a:p>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sp>
            <p:nvSpPr>
              <p:cNvPr id="443" name="Google Shape;443;p40"/>
              <p:cNvSpPr/>
              <p:nvPr/>
            </p:nvSpPr>
            <p:spPr>
              <a:xfrm>
                <a:off x="3812" y="3072"/>
                <a:ext cx="600" cy="12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grpSp>
          <p:nvGrpSpPr>
            <p:cNvPr id="444" name="Google Shape;444;p40"/>
            <p:cNvGrpSpPr/>
            <p:nvPr/>
          </p:nvGrpSpPr>
          <p:grpSpPr>
            <a:xfrm>
              <a:off x="4522" y="3072"/>
              <a:ext cx="912" cy="1200"/>
              <a:chOff x="4522" y="3072"/>
              <a:chExt cx="912" cy="1200"/>
            </a:xfrm>
          </p:grpSpPr>
          <p:sp>
            <p:nvSpPr>
              <p:cNvPr id="445" name="Google Shape;445;p40"/>
              <p:cNvSpPr/>
              <p:nvPr/>
            </p:nvSpPr>
            <p:spPr>
              <a:xfrm>
                <a:off x="4534" y="3072"/>
                <a:ext cx="900" cy="1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dk1"/>
                    </a:solidFill>
                    <a:latin typeface="Tahoma"/>
                    <a:ea typeface="Tahoma"/>
                    <a:cs typeface="Tahoma"/>
                    <a:sym typeface="Tahoma"/>
                  </a:rPr>
                  <a:t>depending on</a:t>
                </a:r>
                <a:endParaRPr/>
              </a:p>
              <a:p>
                <a:pPr indent="0" lvl="0" marL="0" marR="0" rtl="0" algn="l">
                  <a:spcBef>
                    <a:spcPts val="0"/>
                  </a:spcBef>
                  <a:spcAft>
                    <a:spcPts val="0"/>
                  </a:spcAft>
                  <a:buNone/>
                </a:pPr>
                <a:r>
                  <a:rPr b="1" lang="en-US" sz="1200">
                    <a:solidFill>
                      <a:schemeClr val="dk1"/>
                    </a:solidFill>
                    <a:latin typeface="Tahoma"/>
                    <a:ea typeface="Tahoma"/>
                    <a:cs typeface="Tahoma"/>
                    <a:sym typeface="Tahoma"/>
                  </a:rPr>
                  <a:t>locality:</a:t>
                </a:r>
                <a:endParaRPr/>
              </a:p>
              <a:p>
                <a:pPr indent="0" lvl="0" marL="0" marR="0" rtl="0" algn="l">
                  <a:spcBef>
                    <a:spcPts val="0"/>
                  </a:spcBef>
                  <a:spcAft>
                    <a:spcPts val="0"/>
                  </a:spcAft>
                  <a:buNone/>
                </a:pPr>
                <a:r>
                  <a:rPr b="1" lang="en-US" sz="1200">
                    <a:solidFill>
                      <a:schemeClr val="dk1"/>
                    </a:solidFill>
                    <a:latin typeface="Tahoma"/>
                    <a:ea typeface="Tahoma"/>
                    <a:cs typeface="Tahoma"/>
                    <a:sym typeface="Tahoma"/>
                  </a:rPr>
                  <a:t>from none to</a:t>
                </a:r>
                <a:endParaRPr/>
              </a:p>
              <a:p>
                <a:pPr indent="0" lvl="0" marL="0" marR="0" rtl="0" algn="l">
                  <a:spcBef>
                    <a:spcPts val="0"/>
                  </a:spcBef>
                  <a:spcAft>
                    <a:spcPts val="0"/>
                  </a:spcAft>
                  <a:buNone/>
                </a:pPr>
                <a:r>
                  <a:rPr b="1" lang="en-US" sz="1200">
                    <a:solidFill>
                      <a:schemeClr val="dk1"/>
                    </a:solidFill>
                    <a:latin typeface="Tahoma"/>
                    <a:ea typeface="Tahoma"/>
                    <a:cs typeface="Tahoma"/>
                    <a:sym typeface="Tahoma"/>
                  </a:rPr>
                  <a:t>epilepsy</a:t>
                </a:r>
                <a:endParaRPr/>
              </a:p>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sp>
            <p:nvSpPr>
              <p:cNvPr id="446" name="Google Shape;446;p40"/>
              <p:cNvSpPr/>
              <p:nvPr/>
            </p:nvSpPr>
            <p:spPr>
              <a:xfrm>
                <a:off x="4522" y="3072"/>
                <a:ext cx="900" cy="12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grpSp>
          <p:nvGrpSpPr>
            <p:cNvPr id="447" name="Google Shape;447;p40"/>
            <p:cNvGrpSpPr/>
            <p:nvPr/>
          </p:nvGrpSpPr>
          <p:grpSpPr>
            <a:xfrm>
              <a:off x="5349" y="3050"/>
              <a:ext cx="922" cy="1222"/>
              <a:chOff x="5349" y="3050"/>
              <a:chExt cx="922" cy="1222"/>
            </a:xfrm>
          </p:grpSpPr>
          <p:sp>
            <p:nvSpPr>
              <p:cNvPr id="448" name="Google Shape;448;p40"/>
              <p:cNvSpPr/>
              <p:nvPr/>
            </p:nvSpPr>
            <p:spPr>
              <a:xfrm>
                <a:off x="5349" y="3072"/>
                <a:ext cx="900" cy="1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Tahoma"/>
                    <a:ea typeface="Tahoma"/>
                    <a:cs typeface="Tahoma"/>
                    <a:sym typeface="Tahoma"/>
                  </a:rPr>
                  <a:t>X-ray, CT, MRI</a:t>
                </a:r>
                <a:endParaRPr/>
              </a:p>
              <a:p>
                <a:pPr indent="0" lvl="0" marL="0" marR="0" rtl="0" algn="l">
                  <a:spcBef>
                    <a:spcPts val="0"/>
                  </a:spcBef>
                  <a:spcAft>
                    <a:spcPts val="0"/>
                  </a:spcAft>
                  <a:buNone/>
                </a:pPr>
                <a:r>
                  <a:rPr lang="en-US" sz="1200">
                    <a:solidFill>
                      <a:schemeClr val="dk1"/>
                    </a:solidFill>
                    <a:latin typeface="Tahoma"/>
                    <a:ea typeface="Tahoma"/>
                    <a:cs typeface="Tahoma"/>
                    <a:sym typeface="Tahoma"/>
                  </a:rPr>
                  <a:t>Serology</a:t>
                </a:r>
                <a:endParaRPr/>
              </a:p>
              <a:p>
                <a:pPr indent="0" lvl="0" marL="0" marR="0" rtl="0" algn="l">
                  <a:spcBef>
                    <a:spcPts val="0"/>
                  </a:spcBef>
                  <a:spcAft>
                    <a:spcPts val="0"/>
                  </a:spcAft>
                  <a:buNone/>
                </a:pPr>
                <a:r>
                  <a:rPr lang="en-US" sz="1400">
                    <a:solidFill>
                      <a:schemeClr val="dk1"/>
                    </a:solidFill>
                    <a:latin typeface="Tahoma"/>
                    <a:ea typeface="Tahoma"/>
                    <a:cs typeface="Tahoma"/>
                    <a:sym typeface="Tahoma"/>
                  </a:rPr>
                  <a:t> </a:t>
                </a:r>
                <a:endParaRPr sz="1000">
                  <a:solidFill>
                    <a:schemeClr val="dk1"/>
                  </a:solidFill>
                  <a:latin typeface="Tahoma"/>
                  <a:ea typeface="Tahoma"/>
                  <a:cs typeface="Tahoma"/>
                  <a:sym typeface="Tahoma"/>
                </a:endParaRPr>
              </a:p>
              <a:p>
                <a:pPr indent="0" lvl="0" marL="0" marR="0" rtl="0" algn="l">
                  <a:spcBef>
                    <a:spcPts val="0"/>
                  </a:spcBef>
                  <a:spcAft>
                    <a:spcPts val="0"/>
                  </a:spcAft>
                  <a:buNone/>
                </a:pPr>
                <a:r>
                  <a:rPr lang="en-US" sz="1000">
                    <a:solidFill>
                      <a:schemeClr val="dk1"/>
                    </a:solidFill>
                    <a:latin typeface="Tahoma"/>
                    <a:ea typeface="Tahoma"/>
                    <a:cs typeface="Tahoma"/>
                    <a:sym typeface="Tahoma"/>
                  </a:rPr>
                  <a:t> </a:t>
                </a:r>
                <a:endParaRPr/>
              </a:p>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sp>
            <p:nvSpPr>
              <p:cNvPr id="449" name="Google Shape;449;p40"/>
              <p:cNvSpPr/>
              <p:nvPr/>
            </p:nvSpPr>
            <p:spPr>
              <a:xfrm>
                <a:off x="5371" y="3050"/>
                <a:ext cx="900" cy="12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grpSp>
          <p:nvGrpSpPr>
            <p:cNvPr id="450" name="Google Shape;450;p40"/>
            <p:cNvGrpSpPr/>
            <p:nvPr/>
          </p:nvGrpSpPr>
          <p:grpSpPr>
            <a:xfrm>
              <a:off x="0" y="4164"/>
              <a:ext cx="1200" cy="600"/>
              <a:chOff x="0" y="4164"/>
              <a:chExt cx="1200" cy="600"/>
            </a:xfrm>
          </p:grpSpPr>
          <p:sp>
            <p:nvSpPr>
              <p:cNvPr id="451" name="Google Shape;451;p40"/>
              <p:cNvSpPr/>
              <p:nvPr/>
            </p:nvSpPr>
            <p:spPr>
              <a:xfrm>
                <a:off x="43" y="4164"/>
                <a:ext cx="900" cy="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C09B00"/>
                  </a:buClr>
                  <a:buSzPts val="1400"/>
                  <a:buFont typeface="Noto Sans Symbols"/>
                  <a:buNone/>
                </a:pPr>
                <a:r>
                  <a:rPr b="1" i="1" lang="en-US" sz="1400" u="none">
                    <a:solidFill>
                      <a:srgbClr val="C09B00"/>
                    </a:solidFill>
                    <a:latin typeface="Tahoma"/>
                    <a:ea typeface="Tahoma"/>
                    <a:cs typeface="Tahoma"/>
                    <a:sym typeface="Tahoma"/>
                  </a:rPr>
                  <a:t>Hymenolepis nana</a:t>
                </a:r>
                <a:endParaRPr b="1" sz="1400" u="none">
                  <a:solidFill>
                    <a:srgbClr val="C09B00"/>
                  </a:solidFill>
                  <a:latin typeface="Tahoma"/>
                  <a:ea typeface="Tahoma"/>
                  <a:cs typeface="Tahoma"/>
                  <a:sym typeface="Tahoma"/>
                </a:endParaRPr>
              </a:p>
              <a:p>
                <a:pPr indent="0" lvl="0" marL="0" marR="0" rtl="0" algn="l">
                  <a:spcBef>
                    <a:spcPts val="0"/>
                  </a:spcBef>
                  <a:spcAft>
                    <a:spcPts val="0"/>
                  </a:spcAft>
                  <a:buClr>
                    <a:schemeClr val="dk1"/>
                  </a:buClr>
                  <a:buSzPts val="1200"/>
                  <a:buFont typeface="Noto Sans Symbols"/>
                  <a:buNone/>
                </a:pPr>
                <a:r>
                  <a:t/>
                </a:r>
                <a:endParaRPr b="1" sz="1200" u="none">
                  <a:solidFill>
                    <a:schemeClr val="accent2"/>
                  </a:solidFill>
                  <a:latin typeface="Tahoma"/>
                  <a:ea typeface="Tahoma"/>
                  <a:cs typeface="Tahoma"/>
                  <a:sym typeface="Tahoma"/>
                </a:endParaRPr>
              </a:p>
            </p:txBody>
          </p:sp>
          <p:sp>
            <p:nvSpPr>
              <p:cNvPr id="452" name="Google Shape;452;p40"/>
              <p:cNvSpPr/>
              <p:nvPr/>
            </p:nvSpPr>
            <p:spPr>
              <a:xfrm>
                <a:off x="0" y="4164"/>
                <a:ext cx="1200" cy="6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sp>
          <p:nvSpPr>
            <p:cNvPr id="453" name="Google Shape;453;p40"/>
            <p:cNvSpPr/>
            <p:nvPr/>
          </p:nvSpPr>
          <p:spPr>
            <a:xfrm>
              <a:off x="1067" y="4164"/>
              <a:ext cx="900" cy="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FF0000"/>
                  </a:solidFill>
                  <a:latin typeface="Tahoma"/>
                  <a:ea typeface="Tahoma"/>
                  <a:cs typeface="Tahoma"/>
                  <a:sym typeface="Tahoma"/>
                </a:rPr>
                <a:t>hymenolepiais</a:t>
              </a:r>
              <a:endParaRPr/>
            </a:p>
            <a:p>
              <a:pPr indent="0" lvl="0" marL="0" marR="0" rtl="0" algn="l">
                <a:spcBef>
                  <a:spcPts val="0"/>
                </a:spcBef>
                <a:spcAft>
                  <a:spcPts val="0"/>
                </a:spcAft>
                <a:buNone/>
              </a:pPr>
              <a:r>
                <a:t/>
              </a:r>
              <a:endParaRPr sz="2400">
                <a:solidFill>
                  <a:srgbClr val="FF0000"/>
                </a:solidFill>
                <a:latin typeface="Tahoma"/>
                <a:ea typeface="Tahoma"/>
                <a:cs typeface="Tahoma"/>
                <a:sym typeface="Tahoma"/>
              </a:endParaRPr>
            </a:p>
          </p:txBody>
        </p:sp>
        <p:grpSp>
          <p:nvGrpSpPr>
            <p:cNvPr id="454" name="Google Shape;454;p40"/>
            <p:cNvGrpSpPr/>
            <p:nvPr/>
          </p:nvGrpSpPr>
          <p:grpSpPr>
            <a:xfrm>
              <a:off x="1996" y="4164"/>
              <a:ext cx="943" cy="600"/>
              <a:chOff x="1996" y="4164"/>
              <a:chExt cx="943" cy="600"/>
            </a:xfrm>
          </p:grpSpPr>
          <p:sp>
            <p:nvSpPr>
              <p:cNvPr id="455" name="Google Shape;455;p40"/>
              <p:cNvSpPr/>
              <p:nvPr/>
            </p:nvSpPr>
            <p:spPr>
              <a:xfrm>
                <a:off x="2039" y="4164"/>
                <a:ext cx="900" cy="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Tahoma"/>
                    <a:ea typeface="Tahoma"/>
                    <a:cs typeface="Tahoma"/>
                    <a:sym typeface="Tahoma"/>
                  </a:rPr>
                  <a:t>ingestion of egg</a:t>
                </a:r>
                <a:endParaRPr/>
              </a:p>
              <a:p>
                <a:pPr indent="0" lvl="0" marL="0" marR="0" rtl="0" algn="l">
                  <a:spcBef>
                    <a:spcPts val="0"/>
                  </a:spcBef>
                  <a:spcAft>
                    <a:spcPts val="0"/>
                  </a:spcAft>
                  <a:buNone/>
                </a:pPr>
                <a:r>
                  <a:t/>
                </a:r>
                <a:endParaRPr sz="1200">
                  <a:solidFill>
                    <a:schemeClr val="dk1"/>
                  </a:solidFill>
                  <a:latin typeface="Tahoma"/>
                  <a:ea typeface="Tahoma"/>
                  <a:cs typeface="Tahoma"/>
                  <a:sym typeface="Tahoma"/>
                </a:endParaRPr>
              </a:p>
            </p:txBody>
          </p:sp>
          <p:sp>
            <p:nvSpPr>
              <p:cNvPr id="456" name="Google Shape;456;p40"/>
              <p:cNvSpPr/>
              <p:nvPr/>
            </p:nvSpPr>
            <p:spPr>
              <a:xfrm>
                <a:off x="1996" y="4164"/>
                <a:ext cx="900" cy="6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grpSp>
          <p:nvGrpSpPr>
            <p:cNvPr id="457" name="Google Shape;457;p40"/>
            <p:cNvGrpSpPr/>
            <p:nvPr/>
          </p:nvGrpSpPr>
          <p:grpSpPr>
            <a:xfrm>
              <a:off x="2989" y="4164"/>
              <a:ext cx="900" cy="600"/>
              <a:chOff x="2989" y="4164"/>
              <a:chExt cx="900" cy="600"/>
            </a:xfrm>
          </p:grpSpPr>
          <p:sp>
            <p:nvSpPr>
              <p:cNvPr id="458" name="Google Shape;458;p40"/>
              <p:cNvSpPr/>
              <p:nvPr/>
            </p:nvSpPr>
            <p:spPr>
              <a:xfrm>
                <a:off x="3032" y="4164"/>
                <a:ext cx="600" cy="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Tahoma"/>
                    <a:ea typeface="Tahoma"/>
                    <a:cs typeface="Tahoma"/>
                    <a:sym typeface="Tahoma"/>
                  </a:rPr>
                  <a:t>Small</a:t>
                </a:r>
                <a:endParaRPr/>
              </a:p>
              <a:p>
                <a:pPr indent="0" lvl="0" marL="0" marR="0" rtl="0" algn="l">
                  <a:spcBef>
                    <a:spcPts val="0"/>
                  </a:spcBef>
                  <a:spcAft>
                    <a:spcPts val="0"/>
                  </a:spcAft>
                  <a:buNone/>
                </a:pPr>
                <a:r>
                  <a:rPr lang="en-US" sz="1200">
                    <a:solidFill>
                      <a:schemeClr val="dk1"/>
                    </a:solidFill>
                    <a:latin typeface="Tahoma"/>
                    <a:ea typeface="Tahoma"/>
                    <a:cs typeface="Tahoma"/>
                    <a:sym typeface="Tahoma"/>
                  </a:rPr>
                  <a:t>Intestine</a:t>
                </a:r>
                <a:endParaRPr/>
              </a:p>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sp>
            <p:nvSpPr>
              <p:cNvPr id="459" name="Google Shape;459;p40"/>
              <p:cNvSpPr/>
              <p:nvPr/>
            </p:nvSpPr>
            <p:spPr>
              <a:xfrm>
                <a:off x="2989" y="4164"/>
                <a:ext cx="900" cy="6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grpSp>
          <p:nvGrpSpPr>
            <p:cNvPr id="460" name="Google Shape;460;p40"/>
            <p:cNvGrpSpPr/>
            <p:nvPr/>
          </p:nvGrpSpPr>
          <p:grpSpPr>
            <a:xfrm>
              <a:off x="3812" y="4164"/>
              <a:ext cx="643" cy="600"/>
              <a:chOff x="3812" y="4164"/>
              <a:chExt cx="643" cy="600"/>
            </a:xfrm>
          </p:grpSpPr>
          <p:sp>
            <p:nvSpPr>
              <p:cNvPr id="461" name="Google Shape;461;p40"/>
              <p:cNvSpPr/>
              <p:nvPr/>
            </p:nvSpPr>
            <p:spPr>
              <a:xfrm>
                <a:off x="3855" y="4164"/>
                <a:ext cx="600" cy="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Tahoma"/>
                    <a:ea typeface="Tahoma"/>
                    <a:cs typeface="Tahoma"/>
                    <a:sym typeface="Tahoma"/>
                  </a:rPr>
                  <a:t>Intestinal</a:t>
                </a:r>
                <a:endParaRPr/>
              </a:p>
              <a:p>
                <a:pPr indent="0" lvl="0" marL="0" marR="0" rtl="0" algn="l">
                  <a:spcBef>
                    <a:spcPts val="0"/>
                  </a:spcBef>
                  <a:spcAft>
                    <a:spcPts val="0"/>
                  </a:spcAft>
                  <a:buNone/>
                </a:pPr>
                <a:r>
                  <a:rPr lang="en-US" sz="1200">
                    <a:solidFill>
                      <a:schemeClr val="dk1"/>
                    </a:solidFill>
                    <a:latin typeface="Tahoma"/>
                    <a:ea typeface="Tahoma"/>
                    <a:cs typeface="Tahoma"/>
                    <a:sym typeface="Tahoma"/>
                  </a:rPr>
                  <a:t>Villi</a:t>
                </a:r>
                <a:endParaRPr/>
              </a:p>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sp>
            <p:nvSpPr>
              <p:cNvPr id="462" name="Google Shape;462;p40"/>
              <p:cNvSpPr/>
              <p:nvPr/>
            </p:nvSpPr>
            <p:spPr>
              <a:xfrm>
                <a:off x="3812" y="4164"/>
                <a:ext cx="600" cy="6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grpSp>
          <p:nvGrpSpPr>
            <p:cNvPr id="463" name="Google Shape;463;p40"/>
            <p:cNvGrpSpPr/>
            <p:nvPr/>
          </p:nvGrpSpPr>
          <p:grpSpPr>
            <a:xfrm>
              <a:off x="4522" y="4164"/>
              <a:ext cx="900" cy="600"/>
              <a:chOff x="4522" y="4164"/>
              <a:chExt cx="900" cy="600"/>
            </a:xfrm>
          </p:grpSpPr>
          <p:sp>
            <p:nvSpPr>
              <p:cNvPr id="464" name="Google Shape;464;p40"/>
              <p:cNvSpPr/>
              <p:nvPr/>
            </p:nvSpPr>
            <p:spPr>
              <a:xfrm>
                <a:off x="4565" y="4164"/>
                <a:ext cx="600" cy="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Tahoma"/>
                    <a:ea typeface="Tahoma"/>
                    <a:cs typeface="Tahoma"/>
                    <a:sym typeface="Tahoma"/>
                  </a:rPr>
                  <a:t>Enteritis</a:t>
                </a:r>
                <a:endParaRPr sz="1000">
                  <a:solidFill>
                    <a:schemeClr val="dk1"/>
                  </a:solidFill>
                  <a:latin typeface="Tahoma"/>
                  <a:ea typeface="Tahoma"/>
                  <a:cs typeface="Tahoma"/>
                  <a:sym typeface="Tahoma"/>
                </a:endParaRPr>
              </a:p>
              <a:p>
                <a:pPr indent="0" lvl="0" marL="0" marR="0" rtl="0" algn="l">
                  <a:spcBef>
                    <a:spcPts val="0"/>
                  </a:spcBef>
                  <a:spcAft>
                    <a:spcPts val="0"/>
                  </a:spcAft>
                  <a:buNone/>
                </a:pPr>
                <a:r>
                  <a:rPr lang="en-US" sz="1400">
                    <a:solidFill>
                      <a:schemeClr val="dk1"/>
                    </a:solidFill>
                    <a:latin typeface="Tahoma"/>
                    <a:ea typeface="Tahoma"/>
                    <a:cs typeface="Tahoma"/>
                    <a:sym typeface="Tahoma"/>
                  </a:rPr>
                  <a:t>diarrhoea</a:t>
                </a:r>
                <a:endParaRPr sz="1000">
                  <a:solidFill>
                    <a:schemeClr val="dk1"/>
                  </a:solidFill>
                  <a:latin typeface="Tahoma"/>
                  <a:ea typeface="Tahoma"/>
                  <a:cs typeface="Tahoma"/>
                  <a:sym typeface="Tahoma"/>
                </a:endParaRPr>
              </a:p>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sp>
            <p:nvSpPr>
              <p:cNvPr id="465" name="Google Shape;465;p40"/>
              <p:cNvSpPr/>
              <p:nvPr/>
            </p:nvSpPr>
            <p:spPr>
              <a:xfrm>
                <a:off x="4522" y="4164"/>
                <a:ext cx="900" cy="6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grpSp>
          <p:nvGrpSpPr>
            <p:cNvPr id="466" name="Google Shape;466;p40"/>
            <p:cNvGrpSpPr/>
            <p:nvPr/>
          </p:nvGrpSpPr>
          <p:grpSpPr>
            <a:xfrm>
              <a:off x="5345" y="4164"/>
              <a:ext cx="900" cy="600"/>
              <a:chOff x="5345" y="4164"/>
              <a:chExt cx="900" cy="600"/>
            </a:xfrm>
          </p:grpSpPr>
          <p:sp>
            <p:nvSpPr>
              <p:cNvPr id="467" name="Google Shape;467;p40"/>
              <p:cNvSpPr/>
              <p:nvPr/>
            </p:nvSpPr>
            <p:spPr>
              <a:xfrm>
                <a:off x="5388" y="4164"/>
                <a:ext cx="600" cy="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dk1"/>
                    </a:solidFill>
                    <a:latin typeface="Tahoma"/>
                    <a:ea typeface="Tahoma"/>
                    <a:cs typeface="Tahoma"/>
                    <a:sym typeface="Tahoma"/>
                  </a:rPr>
                  <a:t>eggs in </a:t>
                </a:r>
                <a:endParaRPr/>
              </a:p>
              <a:p>
                <a:pPr indent="0" lvl="0" marL="0" marR="0" rtl="0" algn="l">
                  <a:spcBef>
                    <a:spcPts val="0"/>
                  </a:spcBef>
                  <a:spcAft>
                    <a:spcPts val="0"/>
                  </a:spcAft>
                  <a:buNone/>
                </a:pPr>
                <a:r>
                  <a:rPr b="1" lang="en-US" sz="1200">
                    <a:solidFill>
                      <a:schemeClr val="dk1"/>
                    </a:solidFill>
                    <a:latin typeface="Tahoma"/>
                    <a:ea typeface="Tahoma"/>
                    <a:cs typeface="Tahoma"/>
                    <a:sym typeface="Tahoma"/>
                  </a:rPr>
                  <a:t>stools</a:t>
                </a:r>
                <a:endParaRPr/>
              </a:p>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sp>
            <p:nvSpPr>
              <p:cNvPr id="468" name="Google Shape;468;p40"/>
              <p:cNvSpPr/>
              <p:nvPr/>
            </p:nvSpPr>
            <p:spPr>
              <a:xfrm>
                <a:off x="5345" y="4164"/>
                <a:ext cx="900" cy="6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grpSp>
          <p:nvGrpSpPr>
            <p:cNvPr id="469" name="Google Shape;469;p40"/>
            <p:cNvGrpSpPr/>
            <p:nvPr/>
          </p:nvGrpSpPr>
          <p:grpSpPr>
            <a:xfrm>
              <a:off x="-3" y="4760"/>
              <a:ext cx="1203" cy="600"/>
              <a:chOff x="-3" y="4760"/>
              <a:chExt cx="1203" cy="600"/>
            </a:xfrm>
          </p:grpSpPr>
          <p:sp>
            <p:nvSpPr>
              <p:cNvPr id="470" name="Google Shape;470;p40"/>
              <p:cNvSpPr/>
              <p:nvPr/>
            </p:nvSpPr>
            <p:spPr>
              <a:xfrm>
                <a:off x="-3" y="4760"/>
                <a:ext cx="900" cy="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C09B00"/>
                  </a:buClr>
                  <a:buSzPts val="1400"/>
                  <a:buFont typeface="Noto Sans Symbols"/>
                  <a:buNone/>
                </a:pPr>
                <a:r>
                  <a:rPr b="1" i="1" lang="en-US" sz="1400" u="none">
                    <a:solidFill>
                      <a:srgbClr val="C09B00"/>
                    </a:solidFill>
                    <a:latin typeface="Tahoma"/>
                    <a:ea typeface="Tahoma"/>
                    <a:cs typeface="Tahoma"/>
                    <a:sym typeface="Tahoma"/>
                  </a:rPr>
                  <a:t>Echinochoccus </a:t>
                </a:r>
                <a:endParaRPr b="1" sz="1400" u="none">
                  <a:solidFill>
                    <a:srgbClr val="C09B00"/>
                  </a:solidFill>
                  <a:latin typeface="Tahoma"/>
                  <a:ea typeface="Tahoma"/>
                  <a:cs typeface="Tahoma"/>
                  <a:sym typeface="Tahoma"/>
                </a:endParaRPr>
              </a:p>
              <a:p>
                <a:pPr indent="0" lvl="0" marL="0" marR="0" rtl="0" algn="l">
                  <a:spcBef>
                    <a:spcPts val="0"/>
                  </a:spcBef>
                  <a:spcAft>
                    <a:spcPts val="0"/>
                  </a:spcAft>
                  <a:buClr>
                    <a:srgbClr val="C09B00"/>
                  </a:buClr>
                  <a:buSzPts val="1400"/>
                  <a:buFont typeface="Noto Sans Symbols"/>
                  <a:buNone/>
                </a:pPr>
                <a:r>
                  <a:rPr b="1" i="1" lang="en-US" sz="1400" u="none">
                    <a:solidFill>
                      <a:srgbClr val="C09B00"/>
                    </a:solidFill>
                    <a:latin typeface="Tahoma"/>
                    <a:ea typeface="Tahoma"/>
                    <a:cs typeface="Tahoma"/>
                    <a:sym typeface="Tahoma"/>
                  </a:rPr>
                  <a:t> granulosus</a:t>
                </a:r>
                <a:endParaRPr b="1" sz="1400" u="none">
                  <a:solidFill>
                    <a:srgbClr val="C09B00"/>
                  </a:solidFill>
                  <a:latin typeface="Tahoma"/>
                  <a:ea typeface="Tahoma"/>
                  <a:cs typeface="Tahoma"/>
                  <a:sym typeface="Tahoma"/>
                </a:endParaRPr>
              </a:p>
              <a:p>
                <a:pPr indent="0" lvl="0" marL="0" marR="0" rtl="0" algn="l">
                  <a:spcBef>
                    <a:spcPts val="0"/>
                  </a:spcBef>
                  <a:spcAft>
                    <a:spcPts val="0"/>
                  </a:spcAft>
                  <a:buClr>
                    <a:schemeClr val="dk1"/>
                  </a:buClr>
                  <a:buSzPts val="1400"/>
                  <a:buFont typeface="Noto Sans Symbols"/>
                  <a:buNone/>
                </a:pPr>
                <a:r>
                  <a:t/>
                </a:r>
                <a:endParaRPr b="1" sz="1400" u="none">
                  <a:solidFill>
                    <a:schemeClr val="accent2"/>
                  </a:solidFill>
                  <a:latin typeface="Tahoma"/>
                  <a:ea typeface="Tahoma"/>
                  <a:cs typeface="Tahoma"/>
                  <a:sym typeface="Tahoma"/>
                </a:endParaRPr>
              </a:p>
            </p:txBody>
          </p:sp>
          <p:sp>
            <p:nvSpPr>
              <p:cNvPr id="471" name="Google Shape;471;p40"/>
              <p:cNvSpPr/>
              <p:nvPr/>
            </p:nvSpPr>
            <p:spPr>
              <a:xfrm>
                <a:off x="0" y="4760"/>
                <a:ext cx="1200" cy="6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sp>
          <p:nvSpPr>
            <p:cNvPr id="472" name="Google Shape;472;p40"/>
            <p:cNvSpPr/>
            <p:nvPr/>
          </p:nvSpPr>
          <p:spPr>
            <a:xfrm>
              <a:off x="1103" y="4760"/>
              <a:ext cx="900" cy="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FF0000"/>
                  </a:solidFill>
                  <a:latin typeface="Tahoma"/>
                  <a:ea typeface="Tahoma"/>
                  <a:cs typeface="Tahoma"/>
                  <a:sym typeface="Tahoma"/>
                </a:rPr>
                <a:t>hydatid disease</a:t>
              </a:r>
              <a:endParaRPr sz="1000">
                <a:solidFill>
                  <a:srgbClr val="FF0000"/>
                </a:solidFill>
                <a:latin typeface="Tahoma"/>
                <a:ea typeface="Tahoma"/>
                <a:cs typeface="Tahoma"/>
                <a:sym typeface="Tahoma"/>
              </a:endParaRPr>
            </a:p>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nvGrpSpPr>
            <p:cNvPr id="473" name="Google Shape;473;p40"/>
            <p:cNvGrpSpPr/>
            <p:nvPr/>
          </p:nvGrpSpPr>
          <p:grpSpPr>
            <a:xfrm>
              <a:off x="1996" y="4760"/>
              <a:ext cx="943" cy="600"/>
              <a:chOff x="1996" y="4760"/>
              <a:chExt cx="943" cy="600"/>
            </a:xfrm>
          </p:grpSpPr>
          <p:sp>
            <p:nvSpPr>
              <p:cNvPr id="474" name="Google Shape;474;p40"/>
              <p:cNvSpPr/>
              <p:nvPr/>
            </p:nvSpPr>
            <p:spPr>
              <a:xfrm>
                <a:off x="2039" y="4760"/>
                <a:ext cx="900" cy="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Tahoma"/>
                    <a:ea typeface="Tahoma"/>
                    <a:cs typeface="Tahoma"/>
                    <a:sym typeface="Tahoma"/>
                  </a:rPr>
                  <a:t>ingestion of egg</a:t>
                </a:r>
                <a:endParaRPr/>
              </a:p>
              <a:p>
                <a:pPr indent="0" lvl="0" marL="0" marR="0" rtl="0" algn="l">
                  <a:spcBef>
                    <a:spcPts val="0"/>
                  </a:spcBef>
                  <a:spcAft>
                    <a:spcPts val="0"/>
                  </a:spcAft>
                  <a:buNone/>
                </a:pPr>
                <a:r>
                  <a:t/>
                </a:r>
                <a:endParaRPr sz="1200">
                  <a:solidFill>
                    <a:schemeClr val="dk1"/>
                  </a:solidFill>
                  <a:latin typeface="Tahoma"/>
                  <a:ea typeface="Tahoma"/>
                  <a:cs typeface="Tahoma"/>
                  <a:sym typeface="Tahoma"/>
                </a:endParaRPr>
              </a:p>
            </p:txBody>
          </p:sp>
          <p:sp>
            <p:nvSpPr>
              <p:cNvPr id="475" name="Google Shape;475;p40"/>
              <p:cNvSpPr/>
              <p:nvPr/>
            </p:nvSpPr>
            <p:spPr>
              <a:xfrm>
                <a:off x="1996" y="4760"/>
                <a:ext cx="900" cy="6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grpSp>
          <p:nvGrpSpPr>
            <p:cNvPr id="476" name="Google Shape;476;p40"/>
            <p:cNvGrpSpPr/>
            <p:nvPr/>
          </p:nvGrpSpPr>
          <p:grpSpPr>
            <a:xfrm>
              <a:off x="2989" y="4760"/>
              <a:ext cx="900" cy="600"/>
              <a:chOff x="2989" y="4760"/>
              <a:chExt cx="900" cy="600"/>
            </a:xfrm>
          </p:grpSpPr>
          <p:sp>
            <p:nvSpPr>
              <p:cNvPr id="477" name="Google Shape;477;p40"/>
              <p:cNvSpPr/>
              <p:nvPr/>
            </p:nvSpPr>
            <p:spPr>
              <a:xfrm>
                <a:off x="3032" y="4760"/>
                <a:ext cx="600" cy="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Tahoma"/>
                    <a:ea typeface="Tahoma"/>
                    <a:cs typeface="Tahoma"/>
                    <a:sym typeface="Tahoma"/>
                  </a:rPr>
                  <a:t>not present</a:t>
                </a:r>
                <a:endParaRPr/>
              </a:p>
              <a:p>
                <a:pPr indent="0" lvl="0" marL="0" marR="0" rtl="0" algn="l">
                  <a:spcBef>
                    <a:spcPts val="0"/>
                  </a:spcBef>
                  <a:spcAft>
                    <a:spcPts val="0"/>
                  </a:spcAft>
                  <a:buNone/>
                </a:pPr>
                <a:r>
                  <a:t/>
                </a:r>
                <a:endParaRPr sz="1200">
                  <a:solidFill>
                    <a:schemeClr val="dk1"/>
                  </a:solidFill>
                  <a:latin typeface="Tahoma"/>
                  <a:ea typeface="Tahoma"/>
                  <a:cs typeface="Tahoma"/>
                  <a:sym typeface="Tahoma"/>
                </a:endParaRPr>
              </a:p>
            </p:txBody>
          </p:sp>
          <p:sp>
            <p:nvSpPr>
              <p:cNvPr id="478" name="Google Shape;478;p40"/>
              <p:cNvSpPr/>
              <p:nvPr/>
            </p:nvSpPr>
            <p:spPr>
              <a:xfrm>
                <a:off x="2989" y="4760"/>
                <a:ext cx="900" cy="6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grpSp>
          <p:nvGrpSpPr>
            <p:cNvPr id="479" name="Google Shape;479;p40"/>
            <p:cNvGrpSpPr/>
            <p:nvPr/>
          </p:nvGrpSpPr>
          <p:grpSpPr>
            <a:xfrm>
              <a:off x="3812" y="4760"/>
              <a:ext cx="643" cy="600"/>
              <a:chOff x="3812" y="4760"/>
              <a:chExt cx="643" cy="600"/>
            </a:xfrm>
          </p:grpSpPr>
          <p:sp>
            <p:nvSpPr>
              <p:cNvPr id="480" name="Google Shape;480;p40"/>
              <p:cNvSpPr/>
              <p:nvPr/>
            </p:nvSpPr>
            <p:spPr>
              <a:xfrm>
                <a:off x="3855" y="4760"/>
                <a:ext cx="600" cy="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Tahoma"/>
                    <a:ea typeface="Tahoma"/>
                    <a:cs typeface="Tahoma"/>
                    <a:sym typeface="Tahoma"/>
                  </a:rPr>
                  <a:t>Liver, lungs,</a:t>
                </a:r>
                <a:endParaRPr/>
              </a:p>
              <a:p>
                <a:pPr indent="0" lvl="0" marL="0" marR="0" rtl="0" algn="l">
                  <a:spcBef>
                    <a:spcPts val="0"/>
                  </a:spcBef>
                  <a:spcAft>
                    <a:spcPts val="0"/>
                  </a:spcAft>
                  <a:buNone/>
                </a:pPr>
                <a:r>
                  <a:rPr lang="en-US" sz="1200">
                    <a:solidFill>
                      <a:schemeClr val="dk1"/>
                    </a:solidFill>
                    <a:latin typeface="Tahoma"/>
                    <a:ea typeface="Tahoma"/>
                    <a:cs typeface="Tahoma"/>
                    <a:sym typeface="Tahoma"/>
                  </a:rPr>
                  <a:t>Bones etc</a:t>
                </a:r>
                <a:endParaRPr/>
              </a:p>
              <a:p>
                <a:pPr indent="0" lvl="0" marL="0" marR="0" rtl="0" algn="l">
                  <a:spcBef>
                    <a:spcPts val="0"/>
                  </a:spcBef>
                  <a:spcAft>
                    <a:spcPts val="0"/>
                  </a:spcAft>
                  <a:buNone/>
                </a:pPr>
                <a:r>
                  <a:t/>
                </a:r>
                <a:endParaRPr sz="1200">
                  <a:solidFill>
                    <a:schemeClr val="dk1"/>
                  </a:solidFill>
                  <a:latin typeface="Tahoma"/>
                  <a:ea typeface="Tahoma"/>
                  <a:cs typeface="Tahoma"/>
                  <a:sym typeface="Tahoma"/>
                </a:endParaRPr>
              </a:p>
            </p:txBody>
          </p:sp>
          <p:sp>
            <p:nvSpPr>
              <p:cNvPr id="481" name="Google Shape;481;p40"/>
              <p:cNvSpPr/>
              <p:nvPr/>
            </p:nvSpPr>
            <p:spPr>
              <a:xfrm>
                <a:off x="3812" y="4760"/>
                <a:ext cx="600" cy="6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grpSp>
          <p:nvGrpSpPr>
            <p:cNvPr id="482" name="Google Shape;482;p40"/>
            <p:cNvGrpSpPr/>
            <p:nvPr/>
          </p:nvGrpSpPr>
          <p:grpSpPr>
            <a:xfrm>
              <a:off x="4522" y="4760"/>
              <a:ext cx="912" cy="600"/>
              <a:chOff x="4522" y="4760"/>
              <a:chExt cx="912" cy="600"/>
            </a:xfrm>
          </p:grpSpPr>
          <p:sp>
            <p:nvSpPr>
              <p:cNvPr id="483" name="Google Shape;483;p40"/>
              <p:cNvSpPr/>
              <p:nvPr/>
            </p:nvSpPr>
            <p:spPr>
              <a:xfrm>
                <a:off x="4534" y="4760"/>
                <a:ext cx="900" cy="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Tahoma"/>
                    <a:ea typeface="Tahoma"/>
                    <a:cs typeface="Tahoma"/>
                    <a:sym typeface="Tahoma"/>
                  </a:rPr>
                  <a:t>depending on</a:t>
                </a:r>
                <a:endParaRPr sz="1000">
                  <a:solidFill>
                    <a:schemeClr val="dk1"/>
                  </a:solidFill>
                  <a:latin typeface="Tahoma"/>
                  <a:ea typeface="Tahoma"/>
                  <a:cs typeface="Tahoma"/>
                  <a:sym typeface="Tahoma"/>
                </a:endParaRPr>
              </a:p>
              <a:p>
                <a:pPr indent="0" lvl="0" marL="0" marR="0" rtl="0" algn="l">
                  <a:spcBef>
                    <a:spcPts val="0"/>
                  </a:spcBef>
                  <a:spcAft>
                    <a:spcPts val="0"/>
                  </a:spcAft>
                  <a:buNone/>
                </a:pPr>
                <a:r>
                  <a:rPr lang="en-US" sz="1400">
                    <a:solidFill>
                      <a:schemeClr val="dk1"/>
                    </a:solidFill>
                    <a:latin typeface="Tahoma"/>
                    <a:ea typeface="Tahoma"/>
                    <a:cs typeface="Tahoma"/>
                    <a:sym typeface="Tahoma"/>
                  </a:rPr>
                  <a:t>locality</a:t>
                </a:r>
                <a:endParaRPr sz="1000">
                  <a:solidFill>
                    <a:schemeClr val="dk1"/>
                  </a:solidFill>
                  <a:latin typeface="Tahoma"/>
                  <a:ea typeface="Tahoma"/>
                  <a:cs typeface="Tahoma"/>
                  <a:sym typeface="Tahoma"/>
                </a:endParaRPr>
              </a:p>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sp>
            <p:nvSpPr>
              <p:cNvPr id="484" name="Google Shape;484;p40"/>
              <p:cNvSpPr/>
              <p:nvPr/>
            </p:nvSpPr>
            <p:spPr>
              <a:xfrm>
                <a:off x="4522" y="4760"/>
                <a:ext cx="900" cy="6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grpSp>
          <p:nvGrpSpPr>
            <p:cNvPr id="485" name="Google Shape;485;p40"/>
            <p:cNvGrpSpPr/>
            <p:nvPr/>
          </p:nvGrpSpPr>
          <p:grpSpPr>
            <a:xfrm>
              <a:off x="5345" y="4760"/>
              <a:ext cx="900" cy="600"/>
              <a:chOff x="5345" y="4760"/>
              <a:chExt cx="900" cy="600"/>
            </a:xfrm>
          </p:grpSpPr>
          <p:sp>
            <p:nvSpPr>
              <p:cNvPr id="486" name="Google Shape;486;p40"/>
              <p:cNvSpPr/>
              <p:nvPr/>
            </p:nvSpPr>
            <p:spPr>
              <a:xfrm>
                <a:off x="5388" y="4760"/>
                <a:ext cx="600" cy="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chemeClr val="dk1"/>
                    </a:solidFill>
                    <a:latin typeface="Tahoma"/>
                    <a:ea typeface="Tahoma"/>
                    <a:cs typeface="Tahoma"/>
                    <a:sym typeface="Tahoma"/>
                  </a:rPr>
                  <a:t>X-ray, CT, US </a:t>
                </a:r>
                <a:endParaRPr/>
              </a:p>
              <a:p>
                <a:pPr indent="0" lvl="0" marL="0" marR="0" rtl="0" algn="l">
                  <a:spcBef>
                    <a:spcPts val="0"/>
                  </a:spcBef>
                  <a:spcAft>
                    <a:spcPts val="0"/>
                  </a:spcAft>
                  <a:buNone/>
                </a:pPr>
                <a:r>
                  <a:rPr lang="en-US" sz="1200">
                    <a:solidFill>
                      <a:schemeClr val="dk1"/>
                    </a:solidFill>
                    <a:latin typeface="Tahoma"/>
                    <a:ea typeface="Tahoma"/>
                    <a:cs typeface="Tahoma"/>
                    <a:sym typeface="Tahoma"/>
                  </a:rPr>
                  <a:t>Serology</a:t>
                </a:r>
                <a:endParaRPr/>
              </a:p>
              <a:p>
                <a:pPr indent="0" lvl="0" marL="0" marR="0" rtl="0" algn="l">
                  <a:spcBef>
                    <a:spcPts val="0"/>
                  </a:spcBef>
                  <a:spcAft>
                    <a:spcPts val="0"/>
                  </a:spcAft>
                  <a:buNone/>
                </a:pPr>
                <a:r>
                  <a:rPr lang="en-US" sz="1200">
                    <a:solidFill>
                      <a:schemeClr val="dk1"/>
                    </a:solidFill>
                    <a:latin typeface="Tahoma"/>
                    <a:ea typeface="Tahoma"/>
                    <a:cs typeface="Tahoma"/>
                    <a:sym typeface="Tahoma"/>
                  </a:rPr>
                  <a:t>Hydatid sand</a:t>
                </a:r>
                <a:endParaRPr/>
              </a:p>
              <a:p>
                <a:pPr indent="0" lvl="0" marL="0" marR="0" rtl="0" algn="l">
                  <a:spcBef>
                    <a:spcPts val="0"/>
                  </a:spcBef>
                  <a:spcAft>
                    <a:spcPts val="0"/>
                  </a:spcAft>
                  <a:buNone/>
                </a:pPr>
                <a:r>
                  <a:t/>
                </a:r>
                <a:endParaRPr sz="1200">
                  <a:solidFill>
                    <a:schemeClr val="dk1"/>
                  </a:solidFill>
                  <a:latin typeface="Tahoma"/>
                  <a:ea typeface="Tahoma"/>
                  <a:cs typeface="Tahoma"/>
                  <a:sym typeface="Tahoma"/>
                </a:endParaRPr>
              </a:p>
            </p:txBody>
          </p:sp>
          <p:sp>
            <p:nvSpPr>
              <p:cNvPr id="487" name="Google Shape;487;p40"/>
              <p:cNvSpPr/>
              <p:nvPr/>
            </p:nvSpPr>
            <p:spPr>
              <a:xfrm>
                <a:off x="5345" y="4760"/>
                <a:ext cx="900" cy="6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sp>
          <p:nvSpPr>
            <p:cNvPr id="488" name="Google Shape;488;p40"/>
            <p:cNvSpPr/>
            <p:nvPr/>
          </p:nvSpPr>
          <p:spPr>
            <a:xfrm>
              <a:off x="1103" y="2150"/>
              <a:ext cx="900" cy="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FF0000"/>
                  </a:solidFill>
                  <a:latin typeface="Tahoma"/>
                  <a:ea typeface="Tahoma"/>
                  <a:cs typeface="Tahoma"/>
                  <a:sym typeface="Tahoma"/>
                </a:rPr>
                <a:t>taeniasis</a:t>
              </a:r>
              <a:endParaRPr sz="1000">
                <a:solidFill>
                  <a:srgbClr val="FF0000"/>
                </a:solidFill>
                <a:latin typeface="Tahoma"/>
                <a:ea typeface="Tahoma"/>
                <a:cs typeface="Tahoma"/>
                <a:sym typeface="Tahoma"/>
              </a:endParaRPr>
            </a:p>
            <a:p>
              <a:pPr indent="0" lvl="0" marL="0" marR="0" rtl="0" algn="l">
                <a:spcBef>
                  <a:spcPts val="0"/>
                </a:spcBef>
                <a:spcAft>
                  <a:spcPts val="0"/>
                </a:spcAft>
                <a:buNone/>
              </a:pPr>
              <a:r>
                <a:rPr lang="en-US" sz="1000">
                  <a:solidFill>
                    <a:srgbClr val="FF0000"/>
                  </a:solidFill>
                  <a:latin typeface="Tahoma"/>
                  <a:ea typeface="Tahoma"/>
                  <a:cs typeface="Tahoma"/>
                  <a:sym typeface="Tahoma"/>
                </a:rPr>
                <a:t> </a:t>
              </a:r>
              <a:endParaRPr/>
            </a:p>
            <a:p>
              <a:pPr indent="0" lvl="0" marL="0" marR="0" rtl="0" algn="l">
                <a:spcBef>
                  <a:spcPts val="0"/>
                </a:spcBef>
                <a:spcAft>
                  <a:spcPts val="0"/>
                </a:spcAft>
                <a:buNone/>
              </a:pPr>
              <a:r>
                <a:t/>
              </a:r>
              <a:endParaRPr sz="2400">
                <a:solidFill>
                  <a:srgbClr val="FF0000"/>
                </a:solidFill>
                <a:latin typeface="Tahoma"/>
                <a:ea typeface="Tahoma"/>
                <a:cs typeface="Tahoma"/>
                <a:sym typeface="Tahoma"/>
              </a:endParaRPr>
            </a:p>
          </p:txBody>
        </p:sp>
        <p:sp>
          <p:nvSpPr>
            <p:cNvPr id="489" name="Google Shape;489;p40"/>
            <p:cNvSpPr/>
            <p:nvPr/>
          </p:nvSpPr>
          <p:spPr>
            <a:xfrm>
              <a:off x="43" y="1460"/>
              <a:ext cx="900" cy="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C09B00"/>
                </a:buClr>
                <a:buSzPts val="1400"/>
                <a:buFont typeface="Noto Sans Symbols"/>
                <a:buNone/>
              </a:pPr>
              <a:r>
                <a:rPr b="1" i="1" lang="en-US" sz="1400" u="none">
                  <a:solidFill>
                    <a:srgbClr val="C09B00"/>
                  </a:solidFill>
                  <a:latin typeface="Tahoma"/>
                  <a:ea typeface="Tahoma"/>
                  <a:cs typeface="Tahoma"/>
                  <a:sym typeface="Tahoma"/>
                </a:rPr>
                <a:t>Taenia saginata</a:t>
              </a:r>
              <a:endParaRPr b="1" sz="1400" u="none">
                <a:solidFill>
                  <a:srgbClr val="C09B00"/>
                </a:solidFill>
                <a:latin typeface="Tahoma"/>
                <a:ea typeface="Tahoma"/>
                <a:cs typeface="Tahoma"/>
                <a:sym typeface="Tahoma"/>
              </a:endParaRPr>
            </a:p>
            <a:p>
              <a:pPr indent="0" lvl="0" marL="0" marR="0" rtl="0" algn="l">
                <a:spcBef>
                  <a:spcPts val="0"/>
                </a:spcBef>
                <a:spcAft>
                  <a:spcPts val="0"/>
                </a:spcAft>
                <a:buClr>
                  <a:schemeClr val="dk1"/>
                </a:buClr>
                <a:buSzPts val="2400"/>
                <a:buFont typeface="Noto Sans Symbols"/>
                <a:buNone/>
              </a:pPr>
              <a:r>
                <a:t/>
              </a:r>
              <a:endParaRPr b="0" sz="2400" u="none">
                <a:solidFill>
                  <a:schemeClr val="accent2"/>
                </a:solidFill>
                <a:latin typeface="Tahoma"/>
                <a:ea typeface="Tahoma"/>
                <a:cs typeface="Tahoma"/>
                <a:sym typeface="Tahoma"/>
              </a:endParaRPr>
            </a:p>
          </p:txBody>
        </p:sp>
        <p:grpSp>
          <p:nvGrpSpPr>
            <p:cNvPr id="490" name="Google Shape;490;p40"/>
            <p:cNvGrpSpPr/>
            <p:nvPr/>
          </p:nvGrpSpPr>
          <p:grpSpPr>
            <a:xfrm>
              <a:off x="0" y="2150"/>
              <a:ext cx="1200" cy="984"/>
              <a:chOff x="0" y="2150"/>
              <a:chExt cx="1200" cy="984"/>
            </a:xfrm>
          </p:grpSpPr>
          <p:grpSp>
            <p:nvGrpSpPr>
              <p:cNvPr id="491" name="Google Shape;491;p40"/>
              <p:cNvGrpSpPr/>
              <p:nvPr/>
            </p:nvGrpSpPr>
            <p:grpSpPr>
              <a:xfrm>
                <a:off x="44" y="2152"/>
                <a:ext cx="900" cy="982"/>
                <a:chOff x="1" y="9955"/>
                <a:chExt cx="900" cy="982"/>
              </a:xfrm>
            </p:grpSpPr>
            <p:sp>
              <p:nvSpPr>
                <p:cNvPr id="492" name="Google Shape;492;p40"/>
                <p:cNvSpPr/>
                <p:nvPr/>
              </p:nvSpPr>
              <p:spPr>
                <a:xfrm>
                  <a:off x="1" y="9955"/>
                  <a:ext cx="900" cy="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09B00"/>
                    </a:buClr>
                    <a:buSzPts val="1400"/>
                    <a:buFont typeface="Noto Sans Symbols"/>
                    <a:buNone/>
                  </a:pPr>
                  <a:r>
                    <a:rPr b="1" i="1" lang="en-US" sz="1400" u="none">
                      <a:solidFill>
                        <a:srgbClr val="C09B00"/>
                      </a:solidFill>
                      <a:latin typeface="Tahoma"/>
                      <a:ea typeface="Tahoma"/>
                      <a:cs typeface="Tahoma"/>
                      <a:sym typeface="Tahoma"/>
                    </a:rPr>
                    <a:t>Taenia solium-</a:t>
                  </a:r>
                  <a:r>
                    <a:rPr b="1" i="1" lang="en-US" sz="1600" u="none">
                      <a:solidFill>
                        <a:srgbClr val="C09B00"/>
                      </a:solidFill>
                      <a:latin typeface="Tahoma"/>
                      <a:ea typeface="Tahoma"/>
                      <a:cs typeface="Tahoma"/>
                      <a:sym typeface="Tahoma"/>
                    </a:rPr>
                    <a:t>  </a:t>
                  </a:r>
                  <a:endParaRPr/>
                </a:p>
                <a:p>
                  <a:pPr indent="0" lvl="0" marL="0" marR="0" rtl="0" algn="l">
                    <a:spcBef>
                      <a:spcPts val="0"/>
                    </a:spcBef>
                    <a:spcAft>
                      <a:spcPts val="0"/>
                    </a:spcAft>
                    <a:buClr>
                      <a:schemeClr val="dk1"/>
                    </a:buClr>
                    <a:buSzPts val="2400"/>
                    <a:buFont typeface="Noto Sans Symbols"/>
                    <a:buNone/>
                  </a:pPr>
                  <a:r>
                    <a:t/>
                  </a:r>
                  <a:endParaRPr b="0" sz="2400" u="none">
                    <a:solidFill>
                      <a:srgbClr val="C09B00"/>
                    </a:solidFill>
                    <a:latin typeface="Tahoma"/>
                    <a:ea typeface="Tahoma"/>
                    <a:cs typeface="Tahoma"/>
                    <a:sym typeface="Tahoma"/>
                  </a:endParaRPr>
                </a:p>
              </p:txBody>
            </p:sp>
            <p:sp>
              <p:nvSpPr>
                <p:cNvPr id="493" name="Google Shape;493;p40"/>
                <p:cNvSpPr/>
                <p:nvPr/>
              </p:nvSpPr>
              <p:spPr>
                <a:xfrm>
                  <a:off x="1" y="10337"/>
                  <a:ext cx="900" cy="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i="1" sz="1600">
                    <a:solidFill>
                      <a:schemeClr val="dk1"/>
                    </a:solidFill>
                    <a:latin typeface="Tahoma"/>
                    <a:ea typeface="Tahoma"/>
                    <a:cs typeface="Tahoma"/>
                    <a:sym typeface="Tahoma"/>
                  </a:endParaRPr>
                </a:p>
                <a:p>
                  <a:pPr indent="0" lvl="0" marL="0" marR="0" rtl="0" algn="ctr">
                    <a:spcBef>
                      <a:spcPts val="0"/>
                    </a:spcBef>
                    <a:spcAft>
                      <a:spcPts val="0"/>
                    </a:spcAft>
                    <a:buNone/>
                  </a:pPr>
                  <a:r>
                    <a:rPr lang="en-US" sz="1400" u="sng">
                      <a:solidFill>
                        <a:schemeClr val="dk1"/>
                      </a:solidFill>
                      <a:latin typeface="Tahoma"/>
                      <a:ea typeface="Tahoma"/>
                      <a:cs typeface="Tahoma"/>
                      <a:sym typeface="Tahoma"/>
                    </a:rPr>
                    <a:t>ADULT</a:t>
                  </a:r>
                  <a:endParaRPr i="1" sz="1400">
                    <a:solidFill>
                      <a:schemeClr val="dk1"/>
                    </a:solidFill>
                    <a:latin typeface="Tahoma"/>
                    <a:ea typeface="Tahoma"/>
                    <a:cs typeface="Tahoma"/>
                    <a:sym typeface="Tahoma"/>
                  </a:endParaRPr>
                </a:p>
                <a:p>
                  <a:pPr indent="0" lvl="0" marL="0" marR="0" rtl="0" algn="ctr">
                    <a:spcBef>
                      <a:spcPts val="0"/>
                    </a:spcBef>
                    <a:spcAft>
                      <a:spcPts val="0"/>
                    </a:spcAft>
                    <a:buNone/>
                  </a:pPr>
                  <a:r>
                    <a:t/>
                  </a:r>
                  <a:endParaRPr sz="1400">
                    <a:solidFill>
                      <a:schemeClr val="dk1"/>
                    </a:solidFill>
                    <a:latin typeface="Tahoma"/>
                    <a:ea typeface="Tahoma"/>
                    <a:cs typeface="Tahoma"/>
                    <a:sym typeface="Tahoma"/>
                  </a:endParaRPr>
                </a:p>
              </p:txBody>
            </p:sp>
          </p:grpSp>
          <p:sp>
            <p:nvSpPr>
              <p:cNvPr id="494" name="Google Shape;494;p40"/>
              <p:cNvSpPr/>
              <p:nvPr/>
            </p:nvSpPr>
            <p:spPr>
              <a:xfrm>
                <a:off x="0" y="2150"/>
                <a:ext cx="1200" cy="9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ahoma"/>
                  <a:ea typeface="Tahoma"/>
                  <a:cs typeface="Tahoma"/>
                  <a:sym typeface="Tahoma"/>
                </a:endParaRPr>
              </a:p>
            </p:txBody>
          </p:sp>
        </p:gr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498" name="Shape 498"/>
        <p:cNvGrpSpPr/>
        <p:nvPr/>
      </p:nvGrpSpPr>
      <p:grpSpPr>
        <a:xfrm>
          <a:off x="0" y="0"/>
          <a:ext cx="0" cy="0"/>
          <a:chOff x="0" y="0"/>
          <a:chExt cx="0" cy="0"/>
        </a:xfrm>
      </p:grpSpPr>
      <p:sp>
        <p:nvSpPr>
          <p:cNvPr id="499" name="Google Shape;499;p41"/>
          <p:cNvSpPr txBox="1"/>
          <p:nvPr>
            <p:ph type="title"/>
          </p:nvPr>
        </p:nvSpPr>
        <p:spPr>
          <a:xfrm>
            <a:off x="1447800" y="5486400"/>
            <a:ext cx="4419600" cy="1143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b="1" i="1" lang="en-US" sz="3200">
                <a:solidFill>
                  <a:schemeClr val="dk1"/>
                </a:solidFill>
              </a:rPr>
              <a:t>Taenia saginata</a:t>
            </a:r>
            <a:endParaRPr/>
          </a:p>
        </p:txBody>
      </p:sp>
      <p:pic>
        <p:nvPicPr>
          <p:cNvPr descr="Taenia_saginataL" id="500" name="Google Shape;500;p41"/>
          <p:cNvPicPr preferRelativeResize="0"/>
          <p:nvPr/>
        </p:nvPicPr>
        <p:blipFill rotWithShape="1">
          <a:blip r:embed="rId3">
            <a:alphaModFix/>
          </a:blip>
          <a:srcRect b="0" l="0" r="0" t="0"/>
          <a:stretch/>
        </p:blipFill>
        <p:spPr>
          <a:xfrm>
            <a:off x="4572000" y="533400"/>
            <a:ext cx="3949700" cy="2641600"/>
          </a:xfrm>
          <a:prstGeom prst="rect">
            <a:avLst/>
          </a:prstGeom>
          <a:noFill/>
          <a:ln>
            <a:noFill/>
          </a:ln>
        </p:spPr>
      </p:pic>
      <p:pic>
        <p:nvPicPr>
          <p:cNvPr descr="Taenia_saginataK" id="501" name="Google Shape;501;p41"/>
          <p:cNvPicPr preferRelativeResize="0"/>
          <p:nvPr/>
        </p:nvPicPr>
        <p:blipFill rotWithShape="1">
          <a:blip r:embed="rId4">
            <a:alphaModFix/>
          </a:blip>
          <a:srcRect b="0" l="0" r="0" t="0"/>
          <a:stretch/>
        </p:blipFill>
        <p:spPr>
          <a:xfrm>
            <a:off x="762000" y="533400"/>
            <a:ext cx="3759200" cy="2705100"/>
          </a:xfrm>
          <a:prstGeom prst="rect">
            <a:avLst/>
          </a:prstGeom>
          <a:noFill/>
          <a:ln>
            <a:noFill/>
          </a:ln>
        </p:spPr>
      </p:pic>
      <p:pic>
        <p:nvPicPr>
          <p:cNvPr descr="Taenia_saginataH_v2" id="502" name="Google Shape;502;p41"/>
          <p:cNvPicPr preferRelativeResize="0"/>
          <p:nvPr/>
        </p:nvPicPr>
        <p:blipFill rotWithShape="1">
          <a:blip r:embed="rId5">
            <a:alphaModFix/>
          </a:blip>
          <a:srcRect b="0" l="0" r="0" t="0"/>
          <a:stretch/>
        </p:blipFill>
        <p:spPr>
          <a:xfrm>
            <a:off x="2819400" y="3810000"/>
            <a:ext cx="1854200" cy="1854200"/>
          </a:xfrm>
          <a:prstGeom prst="rect">
            <a:avLst/>
          </a:prstGeom>
          <a:noFill/>
          <a:ln>
            <a:noFill/>
          </a:ln>
        </p:spPr>
      </p:pic>
      <p:pic>
        <p:nvPicPr>
          <p:cNvPr descr="tae3" id="503" name="Google Shape;503;p41"/>
          <p:cNvPicPr preferRelativeResize="0"/>
          <p:nvPr/>
        </p:nvPicPr>
        <p:blipFill rotWithShape="1">
          <a:blip r:embed="rId6">
            <a:alphaModFix/>
          </a:blip>
          <a:srcRect b="0" l="0" r="0" t="0"/>
          <a:stretch/>
        </p:blipFill>
        <p:spPr>
          <a:xfrm>
            <a:off x="6553200" y="3276600"/>
            <a:ext cx="2016125" cy="29718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7" name="Shape 507"/>
        <p:cNvGrpSpPr/>
        <p:nvPr/>
      </p:nvGrpSpPr>
      <p:grpSpPr>
        <a:xfrm>
          <a:off x="0" y="0"/>
          <a:ext cx="0" cy="0"/>
          <a:chOff x="0" y="0"/>
          <a:chExt cx="0" cy="0"/>
        </a:xfrm>
      </p:grpSpPr>
      <p:sp>
        <p:nvSpPr>
          <p:cNvPr id="508" name="Google Shape;508;p42"/>
          <p:cNvSpPr txBox="1"/>
          <p:nvPr>
            <p:ph type="title"/>
          </p:nvPr>
        </p:nvSpPr>
        <p:spPr>
          <a:xfrm>
            <a:off x="0" y="0"/>
            <a:ext cx="9144000" cy="8382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i="1" lang="en-US" sz="4000"/>
              <a:t>Taenia</a:t>
            </a:r>
            <a:r>
              <a:rPr lang="en-US" sz="4000"/>
              <a:t> </a:t>
            </a:r>
            <a:r>
              <a:rPr i="1" lang="en-US" sz="4000"/>
              <a:t>saginata</a:t>
            </a:r>
            <a:endParaRPr/>
          </a:p>
        </p:txBody>
      </p:sp>
      <p:sp>
        <p:nvSpPr>
          <p:cNvPr id="509" name="Google Shape;509;p42"/>
          <p:cNvSpPr txBox="1"/>
          <p:nvPr>
            <p:ph idx="1" type="body"/>
          </p:nvPr>
        </p:nvSpPr>
        <p:spPr>
          <a:xfrm>
            <a:off x="0" y="1066800"/>
            <a:ext cx="9144000" cy="5791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560"/>
              <a:buChar char="■"/>
            </a:pPr>
            <a:r>
              <a:rPr lang="en-US" sz="2600"/>
              <a:t>Is an obligatory parasite of man, the adult worm live in the </a:t>
            </a:r>
            <a:r>
              <a:rPr lang="en-US" sz="2600">
                <a:solidFill>
                  <a:srgbClr val="FF0000"/>
                </a:solidFill>
              </a:rPr>
              <a:t>SMALL INTESTINE</a:t>
            </a:r>
            <a:endParaRPr sz="2600"/>
          </a:p>
          <a:p>
            <a:pPr indent="-342900" lvl="0" marL="342900" rtl="0" algn="l">
              <a:spcBef>
                <a:spcPts val="520"/>
              </a:spcBef>
              <a:spcAft>
                <a:spcPts val="0"/>
              </a:spcAft>
              <a:buSzPts val="1440"/>
              <a:buChar char="■"/>
            </a:pPr>
            <a:r>
              <a:rPr b="1" lang="en-US" sz="2400">
                <a:solidFill>
                  <a:srgbClr val="00B050"/>
                </a:solidFill>
              </a:rPr>
              <a:t>CATTLE</a:t>
            </a:r>
            <a:r>
              <a:rPr lang="en-US" sz="2600"/>
              <a:t> become infected by ingesting grass contaminated with </a:t>
            </a:r>
            <a:r>
              <a:rPr b="1" lang="en-US" sz="2600">
                <a:solidFill>
                  <a:srgbClr val="FF0000"/>
                </a:solidFill>
              </a:rPr>
              <a:t>eggs or gravid segments </a:t>
            </a:r>
            <a:r>
              <a:rPr lang="en-US" sz="2600"/>
              <a:t>which passed from human faeces. In the cattle the onchosphere hatches out go to circulation and transformed to cysticercus stage in the muscle known as </a:t>
            </a:r>
            <a:r>
              <a:rPr b="1" lang="en-US" sz="2400" u="sng">
                <a:solidFill>
                  <a:srgbClr val="00B050"/>
                </a:solidFill>
              </a:rPr>
              <a:t>CYSTICERCUS BOVIS</a:t>
            </a:r>
            <a:endParaRPr sz="2600"/>
          </a:p>
          <a:p>
            <a:pPr indent="-342900" lvl="0" marL="342900" rtl="0" algn="l">
              <a:spcBef>
                <a:spcPts val="520"/>
              </a:spcBef>
              <a:spcAft>
                <a:spcPts val="0"/>
              </a:spcAft>
              <a:buSzPts val="1560"/>
              <a:buChar char="■"/>
            </a:pPr>
            <a:r>
              <a:rPr lang="en-US" sz="2600"/>
              <a:t>Man become infected by eating </a:t>
            </a:r>
            <a:r>
              <a:rPr b="1" lang="en-US" sz="2600">
                <a:solidFill>
                  <a:srgbClr val="FF0000"/>
                </a:solidFill>
              </a:rPr>
              <a:t>undercooked</a:t>
            </a:r>
            <a:r>
              <a:rPr lang="en-US" sz="2600"/>
              <a:t> or improperly cooked beef, the adult worm lives in </a:t>
            </a:r>
            <a:r>
              <a:rPr lang="en-US" sz="2600">
                <a:solidFill>
                  <a:srgbClr val="FF0000"/>
                </a:solidFill>
              </a:rPr>
              <a:t>small</a:t>
            </a:r>
            <a:r>
              <a:rPr lang="en-US" sz="2600" u="sng">
                <a:solidFill>
                  <a:srgbClr val="FF0000"/>
                </a:solidFill>
              </a:rPr>
              <a:t> </a:t>
            </a:r>
            <a:r>
              <a:rPr lang="en-US" sz="2600">
                <a:solidFill>
                  <a:srgbClr val="FF0000"/>
                </a:solidFill>
              </a:rPr>
              <a:t>intestine</a:t>
            </a:r>
            <a:r>
              <a:rPr b="1" lang="en-US" sz="2600">
                <a:solidFill>
                  <a:srgbClr val="FF0000"/>
                </a:solidFill>
              </a:rPr>
              <a:t> </a:t>
            </a:r>
            <a:r>
              <a:rPr lang="en-US" sz="2600"/>
              <a:t>of man passing eggs</a:t>
            </a:r>
            <a:r>
              <a:rPr b="1" lang="en-US" sz="2600"/>
              <a:t> </a:t>
            </a:r>
            <a:r>
              <a:rPr lang="en-US" sz="2600"/>
              <a:t>and gravid</a:t>
            </a:r>
            <a:r>
              <a:rPr b="1" lang="en-US" sz="2600"/>
              <a:t> </a:t>
            </a:r>
            <a:r>
              <a:rPr lang="en-US" sz="2600"/>
              <a:t>proglottids</a:t>
            </a:r>
            <a:r>
              <a:rPr b="1" lang="en-US" sz="2600"/>
              <a:t> </a:t>
            </a:r>
            <a:r>
              <a:rPr lang="en-US" sz="2600"/>
              <a:t>to the environment. </a:t>
            </a:r>
            <a:endParaRPr/>
          </a:p>
          <a:p>
            <a:pPr indent="-342900" lvl="0" marL="342900" rtl="0" algn="l">
              <a:spcBef>
                <a:spcPts val="520"/>
              </a:spcBef>
              <a:spcAft>
                <a:spcPts val="0"/>
              </a:spcAft>
              <a:buSzPts val="1560"/>
              <a:buChar char="■"/>
            </a:pPr>
            <a:r>
              <a:rPr lang="en-US" sz="2600"/>
              <a:t>The majority of cases are Asymptomatic, some patients have vague intestinal discomfort, vomiting and diarrhoea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3" name="Shape 513"/>
        <p:cNvGrpSpPr/>
        <p:nvPr/>
      </p:nvGrpSpPr>
      <p:grpSpPr>
        <a:xfrm>
          <a:off x="0" y="0"/>
          <a:ext cx="0" cy="0"/>
          <a:chOff x="0" y="0"/>
          <a:chExt cx="0" cy="0"/>
        </a:xfrm>
      </p:grpSpPr>
      <p:pic>
        <p:nvPicPr>
          <p:cNvPr id="514" name="Google Shape;514;p43"/>
          <p:cNvPicPr preferRelativeResize="0"/>
          <p:nvPr/>
        </p:nvPicPr>
        <p:blipFill rotWithShape="1">
          <a:blip r:embed="rId3">
            <a:alphaModFix/>
          </a:blip>
          <a:srcRect b="0" l="0" r="0" t="0"/>
          <a:stretch/>
        </p:blipFill>
        <p:spPr>
          <a:xfrm>
            <a:off x="381000" y="1357313"/>
            <a:ext cx="8610600" cy="5272087"/>
          </a:xfrm>
          <a:prstGeom prst="rect">
            <a:avLst/>
          </a:prstGeom>
          <a:noFill/>
          <a:ln>
            <a:noFill/>
          </a:ln>
        </p:spPr>
      </p:pic>
      <p:sp>
        <p:nvSpPr>
          <p:cNvPr id="515" name="Google Shape;515;p43"/>
          <p:cNvSpPr/>
          <p:nvPr/>
        </p:nvSpPr>
        <p:spPr>
          <a:xfrm>
            <a:off x="0" y="341313"/>
            <a:ext cx="9144000" cy="4619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Tahoma"/>
                <a:ea typeface="Tahoma"/>
                <a:cs typeface="Tahoma"/>
                <a:sym typeface="Tahoma"/>
              </a:rPr>
              <a:t>Life cycle of </a:t>
            </a:r>
            <a:r>
              <a:rPr b="1" i="1" lang="en-US" sz="2400">
                <a:solidFill>
                  <a:schemeClr val="dk1"/>
                </a:solidFill>
                <a:latin typeface="Tahoma"/>
                <a:ea typeface="Tahoma"/>
                <a:cs typeface="Tahoma"/>
                <a:sym typeface="Tahoma"/>
              </a:rPr>
              <a:t>Taenia saginata</a:t>
            </a:r>
            <a:r>
              <a:rPr b="1" lang="en-US" sz="2000">
                <a:solidFill>
                  <a:schemeClr val="dk1"/>
                </a:solidFill>
                <a:latin typeface="Tahoma"/>
                <a:ea typeface="Tahoma"/>
                <a:cs typeface="Tahoma"/>
                <a:sym typeface="Tahoma"/>
              </a:rPr>
              <a:t>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9" name="Shape 519"/>
        <p:cNvGrpSpPr/>
        <p:nvPr/>
      </p:nvGrpSpPr>
      <p:grpSpPr>
        <a:xfrm>
          <a:off x="0" y="0"/>
          <a:ext cx="0" cy="0"/>
          <a:chOff x="0" y="0"/>
          <a:chExt cx="0" cy="0"/>
        </a:xfrm>
      </p:grpSpPr>
      <p:sp>
        <p:nvSpPr>
          <p:cNvPr id="520" name="Google Shape;520;p44"/>
          <p:cNvSpPr txBox="1"/>
          <p:nvPr>
            <p:ph type="title"/>
          </p:nvPr>
        </p:nvSpPr>
        <p:spPr>
          <a:xfrm>
            <a:off x="152400" y="0"/>
            <a:ext cx="8791575" cy="1143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i="1" lang="en-US"/>
              <a:t>Taenia solium</a:t>
            </a:r>
            <a:endParaRPr/>
          </a:p>
        </p:txBody>
      </p:sp>
      <p:pic>
        <p:nvPicPr>
          <p:cNvPr descr="C:\Users\M-TEC\Desktop\INF_taenia_life_cycle1.gif" id="521" name="Google Shape;521;p44"/>
          <p:cNvPicPr preferRelativeResize="0"/>
          <p:nvPr>
            <p:ph idx="1" type="body"/>
          </p:nvPr>
        </p:nvPicPr>
        <p:blipFill rotWithShape="1">
          <a:blip r:embed="rId3">
            <a:alphaModFix/>
          </a:blip>
          <a:srcRect b="0" l="0" r="0" t="0"/>
          <a:stretch/>
        </p:blipFill>
        <p:spPr>
          <a:xfrm>
            <a:off x="457200" y="1524000"/>
            <a:ext cx="8305800" cy="51054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526" name="Shape 526"/>
        <p:cNvGrpSpPr/>
        <p:nvPr/>
      </p:nvGrpSpPr>
      <p:grpSpPr>
        <a:xfrm>
          <a:off x="0" y="0"/>
          <a:ext cx="0" cy="0"/>
          <a:chOff x="0" y="0"/>
          <a:chExt cx="0" cy="0"/>
        </a:xfrm>
      </p:grpSpPr>
      <p:pic>
        <p:nvPicPr>
          <p:cNvPr descr="hnana2" id="527" name="Google Shape;527;p45"/>
          <p:cNvPicPr preferRelativeResize="0"/>
          <p:nvPr/>
        </p:nvPicPr>
        <p:blipFill rotWithShape="1">
          <a:blip r:embed="rId3">
            <a:alphaModFix/>
          </a:blip>
          <a:srcRect b="0" l="0" r="0" t="0"/>
          <a:stretch/>
        </p:blipFill>
        <p:spPr>
          <a:xfrm>
            <a:off x="381000" y="136525"/>
            <a:ext cx="8321675" cy="67214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1" name="Shape 531"/>
        <p:cNvGrpSpPr/>
        <p:nvPr/>
      </p:nvGrpSpPr>
      <p:grpSpPr>
        <a:xfrm>
          <a:off x="0" y="0"/>
          <a:ext cx="0" cy="0"/>
          <a:chOff x="0" y="0"/>
          <a:chExt cx="0" cy="0"/>
        </a:xfrm>
      </p:grpSpPr>
      <p:sp>
        <p:nvSpPr>
          <p:cNvPr id="532" name="Google Shape;532;p46"/>
          <p:cNvSpPr txBox="1"/>
          <p:nvPr>
            <p:ph type="title"/>
          </p:nvPr>
        </p:nvSpPr>
        <p:spPr>
          <a:xfrm>
            <a:off x="2209800" y="152400"/>
            <a:ext cx="5486400" cy="1143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i="1" lang="en-US"/>
              <a:t>Hymenolepis nana</a:t>
            </a:r>
            <a:endParaRPr/>
          </a:p>
        </p:txBody>
      </p:sp>
      <p:pic>
        <p:nvPicPr>
          <p:cNvPr descr="C:\Users\M-TEC\Desktop\H_nana_LifeCycle.gif" id="533" name="Google Shape;533;p46"/>
          <p:cNvPicPr preferRelativeResize="0"/>
          <p:nvPr>
            <p:ph idx="1" type="body"/>
          </p:nvPr>
        </p:nvPicPr>
        <p:blipFill rotWithShape="1">
          <a:blip r:embed="rId3">
            <a:alphaModFix/>
          </a:blip>
          <a:srcRect b="0" l="0" r="0" t="0"/>
          <a:stretch/>
        </p:blipFill>
        <p:spPr>
          <a:xfrm>
            <a:off x="1447800" y="1752600"/>
            <a:ext cx="6705600" cy="45720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537" name="Shape 537"/>
        <p:cNvGrpSpPr/>
        <p:nvPr/>
      </p:nvGrpSpPr>
      <p:grpSpPr>
        <a:xfrm>
          <a:off x="0" y="0"/>
          <a:ext cx="0" cy="0"/>
          <a:chOff x="0" y="0"/>
          <a:chExt cx="0" cy="0"/>
        </a:xfrm>
      </p:grpSpPr>
      <p:pic>
        <p:nvPicPr>
          <p:cNvPr descr="H_nana_eggD" id="538" name="Google Shape;538;p47"/>
          <p:cNvPicPr preferRelativeResize="0"/>
          <p:nvPr/>
        </p:nvPicPr>
        <p:blipFill rotWithShape="1">
          <a:blip r:embed="rId3">
            <a:alphaModFix/>
          </a:blip>
          <a:srcRect b="0" l="0" r="0" t="0"/>
          <a:stretch/>
        </p:blipFill>
        <p:spPr>
          <a:xfrm>
            <a:off x="4876800" y="685800"/>
            <a:ext cx="2819400" cy="2819400"/>
          </a:xfrm>
          <a:prstGeom prst="rect">
            <a:avLst/>
          </a:prstGeom>
          <a:noFill/>
          <a:ln>
            <a:noFill/>
          </a:ln>
        </p:spPr>
      </p:pic>
      <p:pic>
        <p:nvPicPr>
          <p:cNvPr descr="H_nana_adultF" id="539" name="Google Shape;539;p47"/>
          <p:cNvPicPr preferRelativeResize="0"/>
          <p:nvPr/>
        </p:nvPicPr>
        <p:blipFill rotWithShape="1">
          <a:blip r:embed="rId4">
            <a:alphaModFix/>
          </a:blip>
          <a:srcRect b="0" l="0" r="0" t="0"/>
          <a:stretch/>
        </p:blipFill>
        <p:spPr>
          <a:xfrm>
            <a:off x="762000" y="914400"/>
            <a:ext cx="2819400" cy="2279650"/>
          </a:xfrm>
          <a:prstGeom prst="rect">
            <a:avLst/>
          </a:prstGeom>
          <a:noFill/>
          <a:ln>
            <a:noFill/>
          </a:ln>
        </p:spPr>
      </p:pic>
      <p:pic>
        <p:nvPicPr>
          <p:cNvPr descr="ArtifactC" id="540" name="Google Shape;540;p47"/>
          <p:cNvPicPr preferRelativeResize="0"/>
          <p:nvPr/>
        </p:nvPicPr>
        <p:blipFill rotWithShape="1">
          <a:blip r:embed="rId5">
            <a:alphaModFix/>
          </a:blip>
          <a:srcRect b="0" l="0" r="0" t="0"/>
          <a:stretch/>
        </p:blipFill>
        <p:spPr>
          <a:xfrm>
            <a:off x="1371600" y="3657600"/>
            <a:ext cx="2743200" cy="2743200"/>
          </a:xfrm>
          <a:prstGeom prst="rect">
            <a:avLst/>
          </a:prstGeom>
          <a:noFill/>
          <a:ln>
            <a:noFill/>
          </a:ln>
        </p:spPr>
      </p:pic>
      <p:sp>
        <p:nvSpPr>
          <p:cNvPr id="541" name="Google Shape;541;p47"/>
          <p:cNvSpPr/>
          <p:nvPr/>
        </p:nvSpPr>
        <p:spPr>
          <a:xfrm>
            <a:off x="5003800" y="5013325"/>
            <a:ext cx="2460625"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chemeClr val="dk2"/>
                </a:solidFill>
                <a:latin typeface="Tahoma"/>
                <a:ea typeface="Tahoma"/>
                <a:cs typeface="Tahoma"/>
                <a:sym typeface="Tahoma"/>
              </a:rPr>
              <a:t>Hymenolepis nana</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5" name="Shape 545"/>
        <p:cNvGrpSpPr/>
        <p:nvPr/>
      </p:nvGrpSpPr>
      <p:grpSpPr>
        <a:xfrm>
          <a:off x="0" y="0"/>
          <a:ext cx="0" cy="0"/>
          <a:chOff x="0" y="0"/>
          <a:chExt cx="0" cy="0"/>
        </a:xfrm>
      </p:grpSpPr>
      <p:sp>
        <p:nvSpPr>
          <p:cNvPr id="546" name="Google Shape;546;p48"/>
          <p:cNvSpPr txBox="1"/>
          <p:nvPr>
            <p:ph type="title"/>
          </p:nvPr>
        </p:nvSpPr>
        <p:spPr>
          <a:xfrm>
            <a:off x="0" y="0"/>
            <a:ext cx="9144000" cy="9144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i="1" lang="en-US"/>
              <a:t>Echinococcus granulousus</a:t>
            </a:r>
            <a:endParaRPr/>
          </a:p>
        </p:txBody>
      </p:sp>
      <p:pic>
        <p:nvPicPr>
          <p:cNvPr descr="C:\Users\M-TEC\Desktop\eg1.jpeg" id="547" name="Google Shape;547;p48"/>
          <p:cNvPicPr preferRelativeResize="0"/>
          <p:nvPr>
            <p:ph idx="1" type="body"/>
          </p:nvPr>
        </p:nvPicPr>
        <p:blipFill rotWithShape="1">
          <a:blip r:embed="rId3">
            <a:alphaModFix/>
          </a:blip>
          <a:srcRect b="0" l="0" r="0" t="0"/>
          <a:stretch/>
        </p:blipFill>
        <p:spPr>
          <a:xfrm>
            <a:off x="304800" y="1066800"/>
            <a:ext cx="8839200" cy="57912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551" name="Shape 551"/>
        <p:cNvGrpSpPr/>
        <p:nvPr/>
      </p:nvGrpSpPr>
      <p:grpSpPr>
        <a:xfrm>
          <a:off x="0" y="0"/>
          <a:ext cx="0" cy="0"/>
          <a:chOff x="0" y="0"/>
          <a:chExt cx="0" cy="0"/>
        </a:xfrm>
      </p:grpSpPr>
      <p:pic>
        <p:nvPicPr>
          <p:cNvPr descr="EG3" id="552" name="Google Shape;552;p49"/>
          <p:cNvPicPr preferRelativeResize="0"/>
          <p:nvPr/>
        </p:nvPicPr>
        <p:blipFill rotWithShape="1">
          <a:blip r:embed="rId3">
            <a:alphaModFix/>
          </a:blip>
          <a:srcRect b="0" l="0" r="0" t="0"/>
          <a:stretch/>
        </p:blipFill>
        <p:spPr>
          <a:xfrm>
            <a:off x="2005013" y="290513"/>
            <a:ext cx="5372100" cy="6567487"/>
          </a:xfrm>
          <a:prstGeom prst="rect">
            <a:avLst/>
          </a:prstGeom>
          <a:noFill/>
          <a:ln>
            <a:noFill/>
          </a:ln>
        </p:spPr>
      </p:pic>
      <p:sp>
        <p:nvSpPr>
          <p:cNvPr id="553" name="Google Shape;553;p49"/>
          <p:cNvSpPr/>
          <p:nvPr/>
        </p:nvSpPr>
        <p:spPr>
          <a:xfrm>
            <a:off x="0" y="1828800"/>
            <a:ext cx="3462338"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Tahoma"/>
                <a:ea typeface="Tahoma"/>
                <a:cs typeface="Tahoma"/>
                <a:sym typeface="Tahoma"/>
              </a:rPr>
              <a:t>Location of hydatid cyst</a:t>
            </a:r>
            <a:endParaRPr/>
          </a:p>
          <a:p>
            <a:pPr indent="0" lvl="0" marL="0" marR="0" rtl="0" algn="l">
              <a:spcBef>
                <a:spcPts val="0"/>
              </a:spcBef>
              <a:spcAft>
                <a:spcPts val="0"/>
              </a:spcAft>
              <a:buNone/>
            </a:pPr>
            <a:r>
              <a:rPr b="1" lang="en-US" sz="2000">
                <a:solidFill>
                  <a:schemeClr val="dk1"/>
                </a:solidFill>
                <a:latin typeface="Tahoma"/>
                <a:ea typeface="Tahoma"/>
                <a:cs typeface="Tahoma"/>
                <a:sym typeface="Tahoma"/>
              </a:rPr>
              <a:t> </a:t>
            </a:r>
            <a:r>
              <a:rPr b="1" i="1" lang="en-US" sz="2000">
                <a:solidFill>
                  <a:schemeClr val="dk1"/>
                </a:solidFill>
                <a:latin typeface="Tahoma"/>
                <a:ea typeface="Tahoma"/>
                <a:cs typeface="Tahoma"/>
                <a:sym typeface="Tahoma"/>
              </a:rPr>
              <a:t>Echinococcus granulosus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30" name="Shape 130"/>
        <p:cNvGrpSpPr/>
        <p:nvPr/>
      </p:nvGrpSpPr>
      <p:grpSpPr>
        <a:xfrm>
          <a:off x="0" y="0"/>
          <a:ext cx="0" cy="0"/>
          <a:chOff x="0" y="0"/>
          <a:chExt cx="0" cy="0"/>
        </a:xfrm>
      </p:grpSpPr>
      <p:sp>
        <p:nvSpPr>
          <p:cNvPr id="131" name="Google Shape;131;p5"/>
          <p:cNvSpPr txBox="1"/>
          <p:nvPr>
            <p:ph idx="4294967295" type="body"/>
          </p:nvPr>
        </p:nvSpPr>
        <p:spPr>
          <a:xfrm>
            <a:off x="76200" y="1905000"/>
            <a:ext cx="8991600" cy="4724400"/>
          </a:xfrm>
          <a:prstGeom prst="rect">
            <a:avLst/>
          </a:prstGeom>
          <a:noFill/>
          <a:ln>
            <a:noFill/>
          </a:ln>
        </p:spPr>
        <p:txBody>
          <a:bodyPr anchorCtr="0" anchor="t" bIns="45700" lIns="91425" spcFirstLastPara="1" rIns="91425" wrap="square" tIns="45700">
            <a:noAutofit/>
          </a:bodyPr>
          <a:lstStyle/>
          <a:p>
            <a:pPr indent="-609600" lvl="0" marL="609600" rtl="0" algn="l">
              <a:lnSpc>
                <a:spcPct val="80000"/>
              </a:lnSpc>
              <a:spcBef>
                <a:spcPts val="0"/>
              </a:spcBef>
              <a:spcAft>
                <a:spcPts val="0"/>
              </a:spcAft>
              <a:buSzPts val="1440"/>
              <a:buFont typeface="Noto Sans Symbols"/>
              <a:buNone/>
            </a:pPr>
            <a:r>
              <a:t/>
            </a:r>
            <a:endParaRPr sz="2400">
              <a:solidFill>
                <a:srgbClr val="105637"/>
              </a:solidFill>
            </a:endParaRPr>
          </a:p>
          <a:p>
            <a:pPr indent="-609600" lvl="0" marL="609600" rtl="0" algn="l">
              <a:lnSpc>
                <a:spcPct val="150000"/>
              </a:lnSpc>
              <a:spcBef>
                <a:spcPts val="480"/>
              </a:spcBef>
              <a:spcAft>
                <a:spcPts val="0"/>
              </a:spcAft>
              <a:buSzPts val="1440"/>
              <a:buFont typeface="Noto Sans Symbols"/>
              <a:buAutoNum type="arabicPeriod"/>
            </a:pPr>
            <a:r>
              <a:rPr b="1" i="1" lang="en-US" sz="2400">
                <a:solidFill>
                  <a:srgbClr val="105637"/>
                </a:solidFill>
              </a:rPr>
              <a:t>Enterobius (Oxyuris) vermicularis</a:t>
            </a:r>
            <a:r>
              <a:rPr b="1" lang="en-US" sz="2400">
                <a:solidFill>
                  <a:srgbClr val="105637"/>
                </a:solidFill>
              </a:rPr>
              <a:t> </a:t>
            </a:r>
            <a:r>
              <a:rPr b="1" lang="en-US" sz="2400"/>
              <a:t>  </a:t>
            </a:r>
            <a:r>
              <a:rPr b="1" lang="en-US" sz="2000">
                <a:solidFill>
                  <a:srgbClr val="000099"/>
                </a:solidFill>
              </a:rPr>
              <a:t>(Pinworm, seatworm, threadworm)</a:t>
            </a:r>
            <a:endParaRPr/>
          </a:p>
          <a:p>
            <a:pPr indent="-609600" lvl="0" marL="609600" rtl="0" algn="l">
              <a:lnSpc>
                <a:spcPct val="150000"/>
              </a:lnSpc>
              <a:spcBef>
                <a:spcPts val="480"/>
              </a:spcBef>
              <a:spcAft>
                <a:spcPts val="0"/>
              </a:spcAft>
              <a:buSzPts val="1440"/>
              <a:buFont typeface="Noto Sans Symbols"/>
              <a:buAutoNum type="arabicPeriod"/>
            </a:pPr>
            <a:r>
              <a:rPr b="1" i="1" lang="en-US" sz="2400">
                <a:solidFill>
                  <a:srgbClr val="105637"/>
                </a:solidFill>
              </a:rPr>
              <a:t>Trichuris trichiura  </a:t>
            </a:r>
            <a:r>
              <a:rPr b="1" lang="en-US" sz="2400">
                <a:solidFill>
                  <a:srgbClr val="105637"/>
                </a:solidFill>
              </a:rPr>
              <a:t> </a:t>
            </a:r>
            <a:r>
              <a:rPr b="1" lang="en-US" sz="2000">
                <a:solidFill>
                  <a:srgbClr val="000099"/>
                </a:solidFill>
              </a:rPr>
              <a:t>(whipworm)</a:t>
            </a:r>
            <a:endParaRPr/>
          </a:p>
          <a:p>
            <a:pPr indent="-609600" lvl="0" marL="609600" rtl="0" algn="l">
              <a:lnSpc>
                <a:spcPct val="150000"/>
              </a:lnSpc>
              <a:spcBef>
                <a:spcPts val="480"/>
              </a:spcBef>
              <a:spcAft>
                <a:spcPts val="0"/>
              </a:spcAft>
              <a:buSzPts val="1440"/>
              <a:buFont typeface="Noto Sans Symbols"/>
              <a:buAutoNum type="arabicPeriod"/>
            </a:pPr>
            <a:r>
              <a:rPr b="1" i="1" lang="en-US" sz="2400">
                <a:solidFill>
                  <a:srgbClr val="105637"/>
                </a:solidFill>
              </a:rPr>
              <a:t>Ascaris lumbricoides</a:t>
            </a:r>
            <a:r>
              <a:rPr b="1" lang="en-US" sz="2400">
                <a:solidFill>
                  <a:srgbClr val="105637"/>
                </a:solidFill>
              </a:rPr>
              <a:t>   </a:t>
            </a:r>
            <a:r>
              <a:rPr b="1" lang="en-US" sz="2000">
                <a:solidFill>
                  <a:srgbClr val="000099"/>
                </a:solidFill>
              </a:rPr>
              <a:t>(roundworm)</a:t>
            </a:r>
            <a:endParaRPr/>
          </a:p>
          <a:p>
            <a:pPr indent="-609600" lvl="0" marL="609600" rtl="0" algn="l">
              <a:lnSpc>
                <a:spcPct val="150000"/>
              </a:lnSpc>
              <a:spcBef>
                <a:spcPts val="440"/>
              </a:spcBef>
              <a:spcAft>
                <a:spcPts val="0"/>
              </a:spcAft>
              <a:buSzPts val="1320"/>
              <a:buFont typeface="Noto Sans Symbols"/>
              <a:buAutoNum type="arabicPeriod"/>
            </a:pPr>
            <a:r>
              <a:rPr b="1" i="1" lang="en-US" sz="2200">
                <a:solidFill>
                  <a:srgbClr val="105637"/>
                </a:solidFill>
              </a:rPr>
              <a:t>Ancylostoma duodenale &amp; Necator americanus</a:t>
            </a:r>
            <a:r>
              <a:rPr b="1" lang="en-US" sz="2200">
                <a:solidFill>
                  <a:srgbClr val="105637"/>
                </a:solidFill>
              </a:rPr>
              <a:t> </a:t>
            </a:r>
            <a:r>
              <a:rPr b="1" lang="en-US" sz="2000">
                <a:solidFill>
                  <a:srgbClr val="000099"/>
                </a:solidFill>
              </a:rPr>
              <a:t>(hookworms)</a:t>
            </a:r>
            <a:endParaRPr/>
          </a:p>
          <a:p>
            <a:pPr indent="-609600" lvl="0" marL="609600" rtl="0" algn="l">
              <a:lnSpc>
                <a:spcPct val="150000"/>
              </a:lnSpc>
              <a:spcBef>
                <a:spcPts val="480"/>
              </a:spcBef>
              <a:spcAft>
                <a:spcPts val="0"/>
              </a:spcAft>
              <a:buSzPts val="1440"/>
              <a:buFont typeface="Noto Sans Symbols"/>
              <a:buAutoNum type="arabicPeriod"/>
            </a:pPr>
            <a:r>
              <a:rPr b="1" i="1" lang="en-US" sz="2400">
                <a:solidFill>
                  <a:srgbClr val="105637"/>
                </a:solidFill>
              </a:rPr>
              <a:t>Strongyloides stercoralis</a:t>
            </a:r>
            <a:endParaRPr b="1" i="1" sz="2400">
              <a:solidFill>
                <a:srgbClr val="105637"/>
              </a:solidFill>
            </a:endParaRPr>
          </a:p>
          <a:p>
            <a:pPr indent="-575310" lvl="0" marL="609600" rtl="0" algn="l">
              <a:lnSpc>
                <a:spcPct val="200000"/>
              </a:lnSpc>
              <a:spcBef>
                <a:spcPts val="180"/>
              </a:spcBef>
              <a:spcAft>
                <a:spcPts val="0"/>
              </a:spcAft>
              <a:buSzPts val="540"/>
              <a:buFont typeface="Noto Sans Symbols"/>
              <a:buNone/>
            </a:pPr>
            <a:r>
              <a:t/>
            </a:r>
            <a:endParaRPr sz="900">
              <a:solidFill>
                <a:srgbClr val="105637"/>
              </a:solidFill>
            </a:endParaRPr>
          </a:p>
        </p:txBody>
      </p:sp>
      <p:sp>
        <p:nvSpPr>
          <p:cNvPr id="132" name="Google Shape;132;p5"/>
          <p:cNvSpPr txBox="1"/>
          <p:nvPr/>
        </p:nvSpPr>
        <p:spPr>
          <a:xfrm>
            <a:off x="0" y="0"/>
            <a:ext cx="9144000" cy="1905000"/>
          </a:xfrm>
          <a:prstGeom prst="rect">
            <a:avLst/>
          </a:prstGeom>
          <a:solidFill>
            <a:schemeClr val="accent5"/>
          </a:solidFill>
          <a:ln>
            <a:noFill/>
          </a:ln>
        </p:spPr>
        <p:txBody>
          <a:bodyPr anchorCtr="0" anchor="t" bIns="45700" lIns="91425" spcFirstLastPara="1" rIns="91425" wrap="square" tIns="45700">
            <a:noAutofit/>
          </a:bodyPr>
          <a:lstStyle/>
          <a:p>
            <a:pPr indent="-609600" lvl="0" marL="609600" marR="0" rtl="0" algn="l">
              <a:spcBef>
                <a:spcPts val="0"/>
              </a:spcBef>
              <a:spcAft>
                <a:spcPts val="0"/>
              </a:spcAft>
              <a:buClr>
                <a:schemeClr val="folHlink"/>
              </a:buClr>
              <a:buSzPts val="2400"/>
              <a:buFont typeface="Noto Sans Symbols"/>
              <a:buNone/>
            </a:pPr>
            <a:r>
              <a:t/>
            </a:r>
            <a:endParaRPr b="1" i="0" sz="4000" u="none" cap="none" strike="noStrike">
              <a:solidFill>
                <a:srgbClr val="CC0066"/>
              </a:solidFill>
              <a:latin typeface="Tahoma"/>
              <a:ea typeface="Tahoma"/>
              <a:cs typeface="Tahoma"/>
              <a:sym typeface="Tahoma"/>
            </a:endParaRPr>
          </a:p>
          <a:p>
            <a:pPr indent="-609600" lvl="0" marL="609600" marR="0" rtl="0" algn="l">
              <a:spcBef>
                <a:spcPts val="800"/>
              </a:spcBef>
              <a:spcAft>
                <a:spcPts val="0"/>
              </a:spcAft>
              <a:buClr>
                <a:schemeClr val="folHlink"/>
              </a:buClr>
              <a:buSzPts val="2400"/>
              <a:buFont typeface="Noto Sans Symbols"/>
              <a:buNone/>
            </a:pPr>
            <a:r>
              <a:rPr b="1" i="0" lang="en-US" sz="4000" u="none" cap="none" strike="noStrike">
                <a:solidFill>
                  <a:srgbClr val="105637"/>
                </a:solidFill>
                <a:latin typeface="Tahoma"/>
                <a:ea typeface="Tahoma"/>
                <a:cs typeface="Tahoma"/>
                <a:sym typeface="Tahoma"/>
              </a:rPr>
              <a:t> Nematodes: </a:t>
            </a:r>
            <a:r>
              <a:rPr b="1" i="0" lang="en-US" sz="2800" u="none" cap="none" strike="noStrike">
                <a:solidFill>
                  <a:srgbClr val="105637"/>
                </a:solidFill>
                <a:latin typeface="Tahoma"/>
                <a:ea typeface="Tahoma"/>
                <a:cs typeface="Tahoma"/>
                <a:sym typeface="Tahoma"/>
              </a:rPr>
              <a:t>common intestinal infections</a:t>
            </a:r>
            <a:endParaRPr/>
          </a:p>
          <a:p>
            <a:pPr indent="-609600" lvl="0" marL="609600" marR="0" rtl="0" algn="l">
              <a:spcBef>
                <a:spcPts val="640"/>
              </a:spcBef>
              <a:spcAft>
                <a:spcPts val="0"/>
              </a:spcAft>
              <a:buClr>
                <a:schemeClr val="folHlink"/>
              </a:buClr>
              <a:buSzPts val="1920"/>
              <a:buFont typeface="Noto Sans Symbols"/>
              <a:buNone/>
            </a:pPr>
            <a:r>
              <a:rPr b="1" i="0" lang="en-US" sz="3200" u="none" cap="none" strike="noStrike">
                <a:solidFill>
                  <a:srgbClr val="CC00CC"/>
                </a:solidFill>
                <a:latin typeface="Tahoma"/>
                <a:ea typeface="Tahoma"/>
                <a:cs typeface="Tahoma"/>
                <a:sym typeface="Tahoma"/>
              </a:rPr>
              <a:t>    </a:t>
            </a:r>
            <a:endParaRPr b="1" i="0" sz="3200" u="none" cap="none" strike="noStrike">
              <a:solidFill>
                <a:schemeClr val="dk1"/>
              </a:solidFill>
              <a:latin typeface="Tahoma"/>
              <a:ea typeface="Tahoma"/>
              <a:cs typeface="Tahoma"/>
              <a:sym typeface="Tahoma"/>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557" name="Shape 557"/>
        <p:cNvGrpSpPr/>
        <p:nvPr/>
      </p:nvGrpSpPr>
      <p:grpSpPr>
        <a:xfrm>
          <a:off x="0" y="0"/>
          <a:ext cx="0" cy="0"/>
          <a:chOff x="0" y="0"/>
          <a:chExt cx="0" cy="0"/>
        </a:xfrm>
      </p:grpSpPr>
      <p:pic>
        <p:nvPicPr>
          <p:cNvPr descr="c4" id="558" name="Google Shape;558;p50"/>
          <p:cNvPicPr preferRelativeResize="0"/>
          <p:nvPr/>
        </p:nvPicPr>
        <p:blipFill rotWithShape="1">
          <a:blip r:embed="rId3">
            <a:alphaModFix/>
          </a:blip>
          <a:srcRect b="0" l="0" r="0" t="0"/>
          <a:stretch/>
        </p:blipFill>
        <p:spPr>
          <a:xfrm>
            <a:off x="0" y="2632075"/>
            <a:ext cx="5376863" cy="3962400"/>
          </a:xfrm>
          <a:prstGeom prst="rect">
            <a:avLst/>
          </a:prstGeom>
          <a:noFill/>
          <a:ln>
            <a:noFill/>
          </a:ln>
        </p:spPr>
      </p:pic>
      <p:sp>
        <p:nvSpPr>
          <p:cNvPr id="559" name="Google Shape;559;p50"/>
          <p:cNvSpPr/>
          <p:nvPr/>
        </p:nvSpPr>
        <p:spPr>
          <a:xfrm>
            <a:off x="1187450" y="476250"/>
            <a:ext cx="1730375"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chemeClr val="dk1"/>
                </a:solidFill>
                <a:latin typeface="Tahoma"/>
                <a:ea typeface="Tahoma"/>
                <a:cs typeface="Tahoma"/>
                <a:sym typeface="Tahoma"/>
              </a:rPr>
              <a:t>Hydatid cyst</a:t>
            </a:r>
            <a:endParaRPr/>
          </a:p>
        </p:txBody>
      </p:sp>
      <p:pic>
        <p:nvPicPr>
          <p:cNvPr descr="hydatid_cyst_4" id="560" name="Google Shape;560;p50"/>
          <p:cNvPicPr preferRelativeResize="0"/>
          <p:nvPr/>
        </p:nvPicPr>
        <p:blipFill rotWithShape="1">
          <a:blip r:embed="rId4">
            <a:alphaModFix/>
          </a:blip>
          <a:srcRect b="0" l="0" r="0" t="0"/>
          <a:stretch/>
        </p:blipFill>
        <p:spPr>
          <a:xfrm>
            <a:off x="5638800" y="4191000"/>
            <a:ext cx="3163888" cy="2403475"/>
          </a:xfrm>
          <a:prstGeom prst="rect">
            <a:avLst/>
          </a:prstGeom>
          <a:noFill/>
          <a:ln>
            <a:noFill/>
          </a:ln>
        </p:spPr>
      </p:pic>
      <p:pic>
        <p:nvPicPr>
          <p:cNvPr descr="Microscope" id="561" name="Google Shape;561;p50"/>
          <p:cNvPicPr preferRelativeResize="0"/>
          <p:nvPr/>
        </p:nvPicPr>
        <p:blipFill rotWithShape="1">
          <a:blip r:embed="rId5">
            <a:alphaModFix/>
          </a:blip>
          <a:srcRect b="0" l="0" r="0" t="0"/>
          <a:stretch/>
        </p:blipFill>
        <p:spPr>
          <a:xfrm>
            <a:off x="838200" y="1165225"/>
            <a:ext cx="1447800" cy="1447800"/>
          </a:xfrm>
          <a:prstGeom prst="rect">
            <a:avLst/>
          </a:prstGeom>
          <a:noFill/>
          <a:ln>
            <a:noFill/>
          </a:ln>
        </p:spPr>
      </p:pic>
      <p:pic>
        <p:nvPicPr>
          <p:cNvPr descr="hydatid_cyst_1" id="562" name="Google Shape;562;p50"/>
          <p:cNvPicPr preferRelativeResize="0"/>
          <p:nvPr/>
        </p:nvPicPr>
        <p:blipFill rotWithShape="1">
          <a:blip r:embed="rId6">
            <a:alphaModFix/>
          </a:blip>
          <a:srcRect b="0" l="0" r="0" t="0"/>
          <a:stretch/>
        </p:blipFill>
        <p:spPr>
          <a:xfrm>
            <a:off x="5376863" y="228600"/>
            <a:ext cx="3614737" cy="34290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566" name="Shape 566"/>
        <p:cNvGrpSpPr/>
        <p:nvPr/>
      </p:nvGrpSpPr>
      <p:grpSpPr>
        <a:xfrm>
          <a:off x="0" y="0"/>
          <a:ext cx="0" cy="0"/>
          <a:chOff x="0" y="0"/>
          <a:chExt cx="0" cy="0"/>
        </a:xfrm>
      </p:grpSpPr>
      <p:pic>
        <p:nvPicPr>
          <p:cNvPr descr="EG2" id="567" name="Google Shape;567;p51"/>
          <p:cNvPicPr preferRelativeResize="0"/>
          <p:nvPr/>
        </p:nvPicPr>
        <p:blipFill rotWithShape="1">
          <a:blip r:embed="rId3">
            <a:alphaModFix/>
          </a:blip>
          <a:srcRect b="0" l="0" r="0" t="0"/>
          <a:stretch/>
        </p:blipFill>
        <p:spPr>
          <a:xfrm>
            <a:off x="4343400" y="0"/>
            <a:ext cx="4567238" cy="6172200"/>
          </a:xfrm>
          <a:prstGeom prst="rect">
            <a:avLst/>
          </a:prstGeom>
          <a:noFill/>
          <a:ln>
            <a:noFill/>
          </a:ln>
        </p:spPr>
      </p:pic>
      <p:sp>
        <p:nvSpPr>
          <p:cNvPr id="568" name="Google Shape;568;p51"/>
          <p:cNvSpPr/>
          <p:nvPr/>
        </p:nvSpPr>
        <p:spPr>
          <a:xfrm>
            <a:off x="5105400" y="6248400"/>
            <a:ext cx="3352800" cy="304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Tahoma"/>
                <a:ea typeface="Tahoma"/>
                <a:cs typeface="Tahoma"/>
                <a:sym typeface="Tahoma"/>
              </a:rPr>
              <a:t>Hydatid cyst</a:t>
            </a:r>
            <a:endParaRPr/>
          </a:p>
        </p:txBody>
      </p:sp>
      <p:pic>
        <p:nvPicPr>
          <p:cNvPr descr="hydatidliver" id="569" name="Google Shape;569;p51"/>
          <p:cNvPicPr preferRelativeResize="0"/>
          <p:nvPr/>
        </p:nvPicPr>
        <p:blipFill rotWithShape="1">
          <a:blip r:embed="rId4">
            <a:alphaModFix/>
          </a:blip>
          <a:srcRect b="0" l="0" r="0" t="0"/>
          <a:stretch/>
        </p:blipFill>
        <p:spPr>
          <a:xfrm>
            <a:off x="152400" y="3200400"/>
            <a:ext cx="4038600" cy="3352800"/>
          </a:xfrm>
          <a:prstGeom prst="rect">
            <a:avLst/>
          </a:prstGeom>
          <a:noFill/>
          <a:ln>
            <a:noFill/>
          </a:ln>
        </p:spPr>
      </p:pic>
      <p:pic>
        <p:nvPicPr>
          <p:cNvPr descr="hydatidbrain" id="570" name="Google Shape;570;p51"/>
          <p:cNvPicPr preferRelativeResize="0"/>
          <p:nvPr/>
        </p:nvPicPr>
        <p:blipFill rotWithShape="1">
          <a:blip r:embed="rId5">
            <a:alphaModFix/>
          </a:blip>
          <a:srcRect b="0" l="0" r="0" t="0"/>
          <a:stretch/>
        </p:blipFill>
        <p:spPr>
          <a:xfrm>
            <a:off x="152400" y="381000"/>
            <a:ext cx="4038600" cy="25908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4" name="Shape 574"/>
        <p:cNvGrpSpPr/>
        <p:nvPr/>
      </p:nvGrpSpPr>
      <p:grpSpPr>
        <a:xfrm>
          <a:off x="0" y="0"/>
          <a:ext cx="0" cy="0"/>
          <a:chOff x="0" y="0"/>
          <a:chExt cx="0" cy="0"/>
        </a:xfrm>
      </p:grpSpPr>
      <p:sp>
        <p:nvSpPr>
          <p:cNvPr id="575" name="Google Shape;575;p52"/>
          <p:cNvSpPr txBox="1"/>
          <p:nvPr>
            <p:ph type="title"/>
          </p:nvPr>
        </p:nvSpPr>
        <p:spPr>
          <a:xfrm>
            <a:off x="0" y="304800"/>
            <a:ext cx="9144000" cy="11430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US"/>
              <a:t>Diagnosis  of Hydatid cyst</a:t>
            </a:r>
            <a:endParaRPr/>
          </a:p>
        </p:txBody>
      </p:sp>
      <p:sp>
        <p:nvSpPr>
          <p:cNvPr id="576" name="Google Shape;576;p52"/>
          <p:cNvSpPr txBox="1"/>
          <p:nvPr>
            <p:ph idx="1" type="body"/>
          </p:nvPr>
        </p:nvSpPr>
        <p:spPr>
          <a:xfrm>
            <a:off x="0" y="1981200"/>
            <a:ext cx="9144000" cy="44196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lang="en-US"/>
              <a:t>Imaging: computed tomography (CT), magnetic resonance imaging (MRI) revealed a cystic swelling with smooth outline.</a:t>
            </a:r>
            <a:endParaRPr/>
          </a:p>
          <a:p>
            <a:pPr indent="-342900" lvl="0" marL="342900" rtl="0" algn="l">
              <a:spcBef>
                <a:spcPts val="640"/>
              </a:spcBef>
              <a:spcAft>
                <a:spcPts val="0"/>
              </a:spcAft>
              <a:buSzPts val="1920"/>
              <a:buChar char="■"/>
            </a:pPr>
            <a:r>
              <a:rPr lang="en-US"/>
              <a:t>Microscopy: hydatid sand </a:t>
            </a:r>
            <a:endParaRPr/>
          </a:p>
          <a:p>
            <a:pPr indent="-342900" lvl="0" marL="342900" rtl="0" algn="l">
              <a:spcBef>
                <a:spcPts val="640"/>
              </a:spcBef>
              <a:spcAft>
                <a:spcPts val="0"/>
              </a:spcAft>
              <a:buSzPts val="1920"/>
              <a:buChar char="■"/>
            </a:pPr>
            <a:r>
              <a:rPr lang="en-US"/>
              <a:t>Serologic tests; to detect specific antibodies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580" name="Shape 580"/>
        <p:cNvGrpSpPr/>
        <p:nvPr/>
      </p:nvGrpSpPr>
      <p:grpSpPr>
        <a:xfrm>
          <a:off x="0" y="0"/>
          <a:ext cx="0" cy="0"/>
          <a:chOff x="0" y="0"/>
          <a:chExt cx="0" cy="0"/>
        </a:xfrm>
      </p:grpSpPr>
      <p:sp>
        <p:nvSpPr>
          <p:cNvPr id="581" name="Google Shape;581;p53"/>
          <p:cNvSpPr txBox="1"/>
          <p:nvPr>
            <p:ph type="title"/>
          </p:nvPr>
        </p:nvSpPr>
        <p:spPr>
          <a:xfrm>
            <a:off x="0" y="304800"/>
            <a:ext cx="9144000" cy="11430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US"/>
              <a:t>Treatment of Tapeworms</a:t>
            </a:r>
            <a:endParaRPr/>
          </a:p>
        </p:txBody>
      </p:sp>
      <p:sp>
        <p:nvSpPr>
          <p:cNvPr id="582" name="Google Shape;582;p53"/>
          <p:cNvSpPr txBox="1"/>
          <p:nvPr>
            <p:ph idx="1" type="body"/>
          </p:nvPr>
        </p:nvSpPr>
        <p:spPr>
          <a:xfrm>
            <a:off x="0" y="2362200"/>
            <a:ext cx="9144000" cy="2527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lang="en-US"/>
              <a:t>Intestinal stages: Praziquantel</a:t>
            </a:r>
            <a:endParaRPr/>
          </a:p>
          <a:p>
            <a:pPr indent="-342900" lvl="0" marL="342900" rtl="0" algn="l">
              <a:spcBef>
                <a:spcPts val="640"/>
              </a:spcBef>
              <a:spcAft>
                <a:spcPts val="0"/>
              </a:spcAft>
              <a:buSzPts val="1920"/>
              <a:buChar char="■"/>
            </a:pPr>
            <a:r>
              <a:rPr lang="en-US"/>
              <a:t>Tissue stages (Hydatid, cysticersosis):</a:t>
            </a:r>
            <a:endParaRPr/>
          </a:p>
          <a:p>
            <a:pPr indent="-285750" lvl="1" marL="742950" rtl="0" algn="l">
              <a:spcBef>
                <a:spcPts val="560"/>
              </a:spcBef>
              <a:spcAft>
                <a:spcPts val="0"/>
              </a:spcAft>
              <a:buSzPts val="1540"/>
              <a:buChar char="■"/>
            </a:pPr>
            <a:r>
              <a:rPr lang="en-US"/>
              <a:t>Depends on clinical condition: Surgical and/or Albendazole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36" name="Shape 136"/>
        <p:cNvGrpSpPr/>
        <p:nvPr/>
      </p:nvGrpSpPr>
      <p:grpSpPr>
        <a:xfrm>
          <a:off x="0" y="0"/>
          <a:ext cx="0" cy="0"/>
          <a:chOff x="0" y="0"/>
          <a:chExt cx="0" cy="0"/>
        </a:xfrm>
      </p:grpSpPr>
      <p:sp>
        <p:nvSpPr>
          <p:cNvPr id="137" name="Google Shape;137;p6"/>
          <p:cNvSpPr txBox="1"/>
          <p:nvPr>
            <p:ph idx="4294967295" type="body"/>
          </p:nvPr>
        </p:nvSpPr>
        <p:spPr>
          <a:xfrm>
            <a:off x="152400" y="1905000"/>
            <a:ext cx="7543800" cy="4648200"/>
          </a:xfrm>
          <a:prstGeom prst="rect">
            <a:avLst/>
          </a:prstGeom>
          <a:solidFill>
            <a:schemeClr val="lt1"/>
          </a:solid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Font typeface="Noto Sans Symbols"/>
              <a:buNone/>
            </a:pPr>
            <a:r>
              <a:rPr b="1" lang="en-US" sz="2400">
                <a:solidFill>
                  <a:srgbClr val="C00000"/>
                </a:solidFill>
              </a:rPr>
              <a:t>(Common names: Pin worm, seat worm(</a:t>
            </a:r>
            <a:endParaRPr b="1" sz="2400">
              <a:solidFill>
                <a:srgbClr val="C00000"/>
              </a:solidFill>
            </a:endParaRPr>
          </a:p>
          <a:p>
            <a:pPr indent="-342900" lvl="0" marL="342900" rtl="0" algn="l">
              <a:spcBef>
                <a:spcPts val="480"/>
              </a:spcBef>
              <a:spcAft>
                <a:spcPts val="0"/>
              </a:spcAft>
              <a:buSzPts val="1440"/>
              <a:buChar char="■"/>
            </a:pPr>
            <a:r>
              <a:rPr b="1" lang="en-US" sz="2400">
                <a:solidFill>
                  <a:srgbClr val="105637"/>
                </a:solidFill>
              </a:rPr>
              <a:t>Found all over the world but more common in temperate regions.</a:t>
            </a:r>
            <a:endParaRPr/>
          </a:p>
          <a:p>
            <a:pPr indent="-342900" lvl="0" marL="342900" rtl="0" algn="l">
              <a:spcBef>
                <a:spcPts val="480"/>
              </a:spcBef>
              <a:spcAft>
                <a:spcPts val="0"/>
              </a:spcAft>
              <a:buSzPts val="1440"/>
              <a:buChar char="■"/>
            </a:pPr>
            <a:r>
              <a:rPr b="1" lang="en-US" sz="2400">
                <a:solidFill>
                  <a:srgbClr val="105637"/>
                </a:solidFill>
              </a:rPr>
              <a:t>Children are more often evolved than adults, it tends to occur in groups living together such as families, army camps or nursery.</a:t>
            </a:r>
            <a:endParaRPr/>
          </a:p>
          <a:p>
            <a:pPr indent="-342900" lvl="0" marL="342900" rtl="0" algn="l">
              <a:spcBef>
                <a:spcPts val="480"/>
              </a:spcBef>
              <a:spcAft>
                <a:spcPts val="0"/>
              </a:spcAft>
              <a:buSzPts val="1440"/>
              <a:buChar char="■"/>
            </a:pPr>
            <a:r>
              <a:rPr b="1" lang="en-US" sz="2400">
                <a:solidFill>
                  <a:srgbClr val="105637"/>
                </a:solidFill>
              </a:rPr>
              <a:t>Adult worms are mainly located  in lumen of cecum and the female migrate to rectum to deposit her eggs on perianal skin.</a:t>
            </a:r>
            <a:endParaRPr/>
          </a:p>
          <a:p>
            <a:pPr indent="-342900" lvl="0" marL="342900" rtl="0" algn="l">
              <a:spcBef>
                <a:spcPts val="480"/>
              </a:spcBef>
              <a:spcAft>
                <a:spcPts val="0"/>
              </a:spcAft>
              <a:buSzPts val="1440"/>
              <a:buFont typeface="Noto Sans Symbols"/>
              <a:buNone/>
            </a:pPr>
            <a:r>
              <a:t/>
            </a:r>
            <a:endParaRPr b="1" sz="2400">
              <a:solidFill>
                <a:schemeClr val="hlink"/>
              </a:solidFill>
            </a:endParaRPr>
          </a:p>
        </p:txBody>
      </p:sp>
      <p:sp>
        <p:nvSpPr>
          <p:cNvPr id="138" name="Google Shape;138;p6"/>
          <p:cNvSpPr txBox="1"/>
          <p:nvPr/>
        </p:nvSpPr>
        <p:spPr>
          <a:xfrm>
            <a:off x="0" y="-152400"/>
            <a:ext cx="9144000" cy="2032000"/>
          </a:xfrm>
          <a:prstGeom prst="rect">
            <a:avLst/>
          </a:prstGeom>
          <a:solidFill>
            <a:schemeClr val="accent5"/>
          </a:solidFill>
          <a:ln>
            <a:noFill/>
          </a:ln>
        </p:spPr>
        <p:txBody>
          <a:bodyPr anchorCtr="0" anchor="t" bIns="45700" lIns="91425" spcFirstLastPara="1" rIns="91425" wrap="square" tIns="45700">
            <a:spAutoFit/>
          </a:bodyPr>
          <a:lstStyle/>
          <a:p>
            <a:pPr indent="0" lvl="0" marL="0" marR="0" rtl="1" algn="r">
              <a:spcBef>
                <a:spcPts val="0"/>
              </a:spcBef>
              <a:spcAft>
                <a:spcPts val="0"/>
              </a:spcAft>
              <a:buNone/>
            </a:pPr>
            <a:r>
              <a:t/>
            </a:r>
            <a:endParaRPr b="1" i="0" sz="3600" u="none" cap="none" strike="noStrike">
              <a:solidFill>
                <a:srgbClr val="105637"/>
              </a:solidFill>
              <a:latin typeface="Tahoma"/>
              <a:ea typeface="Tahoma"/>
              <a:cs typeface="Tahoma"/>
              <a:sym typeface="Tahoma"/>
            </a:endParaRPr>
          </a:p>
          <a:p>
            <a:pPr indent="0" lvl="0" marL="0" marR="0" rtl="1" algn="ctr">
              <a:spcBef>
                <a:spcPts val="1400"/>
              </a:spcBef>
              <a:spcAft>
                <a:spcPts val="0"/>
              </a:spcAft>
              <a:buNone/>
            </a:pPr>
            <a:r>
              <a:rPr b="1" i="0" lang="en-US" sz="2800" u="none" cap="none" strike="noStrike">
                <a:solidFill>
                  <a:srgbClr val="105637"/>
                </a:solidFill>
                <a:latin typeface="Tahoma"/>
                <a:ea typeface="Tahoma"/>
                <a:cs typeface="Tahoma"/>
                <a:sym typeface="Tahoma"/>
              </a:rPr>
              <a:t>1- Enterobius vermicularis    </a:t>
            </a:r>
            <a:r>
              <a:rPr b="1" i="0" lang="en-US" sz="2600" u="none" cap="none" strike="noStrike">
                <a:solidFill>
                  <a:srgbClr val="105637"/>
                </a:solidFill>
                <a:latin typeface="Tahoma"/>
                <a:ea typeface="Tahoma"/>
                <a:cs typeface="Tahoma"/>
                <a:sym typeface="Tahoma"/>
              </a:rPr>
              <a:t>(THREAD WORM)</a:t>
            </a:r>
            <a:endParaRPr/>
          </a:p>
          <a:p>
            <a:pPr indent="0" lvl="0" marL="0" marR="0" rtl="1" algn="r">
              <a:spcBef>
                <a:spcPts val="1600"/>
              </a:spcBef>
              <a:spcAft>
                <a:spcPts val="0"/>
              </a:spcAft>
              <a:buNone/>
            </a:pPr>
            <a:r>
              <a:t/>
            </a:r>
            <a:endParaRPr b="1" i="0" sz="3200" u="none" cap="none" strike="noStrike">
              <a:solidFill>
                <a:srgbClr val="CC0066"/>
              </a:solidFill>
              <a:latin typeface="Tahoma"/>
              <a:ea typeface="Tahoma"/>
              <a:cs typeface="Tahoma"/>
              <a:sym typeface="Tahoma"/>
            </a:endParaRPr>
          </a:p>
        </p:txBody>
      </p:sp>
      <p:pic>
        <p:nvPicPr>
          <p:cNvPr descr="pinworm" id="139" name="Google Shape;139;p6"/>
          <p:cNvPicPr preferRelativeResize="0"/>
          <p:nvPr/>
        </p:nvPicPr>
        <p:blipFill rotWithShape="1">
          <a:blip r:embed="rId3">
            <a:alphaModFix/>
          </a:blip>
          <a:srcRect b="0" l="0" r="0" t="0"/>
          <a:stretch/>
        </p:blipFill>
        <p:spPr>
          <a:xfrm>
            <a:off x="7696200" y="1981200"/>
            <a:ext cx="1295400" cy="4575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7"/>
          <p:cNvSpPr/>
          <p:nvPr/>
        </p:nvSpPr>
        <p:spPr>
          <a:xfrm>
            <a:off x="304800" y="1676401"/>
            <a:ext cx="8610600"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rgbClr val="105637"/>
                </a:solidFill>
                <a:latin typeface="Tahoma"/>
                <a:ea typeface="Tahoma"/>
                <a:cs typeface="Tahoma"/>
                <a:sym typeface="Tahoma"/>
              </a:rPr>
              <a:t>Direct human - human infection occurs mainly by swallowing the eggs.</a:t>
            </a:r>
            <a:endParaRPr/>
          </a:p>
          <a:p>
            <a:pPr indent="0" lvl="0" marL="0" marR="0" rtl="0" algn="l">
              <a:spcBef>
                <a:spcPts val="0"/>
              </a:spcBef>
              <a:spcAft>
                <a:spcPts val="0"/>
              </a:spcAft>
              <a:buNone/>
            </a:pPr>
            <a:r>
              <a:rPr b="1" i="0" lang="en-US" sz="2400" u="none" cap="none" strike="noStrike">
                <a:solidFill>
                  <a:srgbClr val="105637"/>
                </a:solidFill>
                <a:latin typeface="Tahoma"/>
                <a:ea typeface="Tahoma"/>
                <a:cs typeface="Tahoma"/>
                <a:sym typeface="Tahoma"/>
              </a:rPr>
              <a:t> </a:t>
            </a:r>
            <a:endParaRPr/>
          </a:p>
          <a:p>
            <a:pPr indent="0" lvl="0" marL="0" marR="0" rtl="0" algn="l">
              <a:spcBef>
                <a:spcPts val="0"/>
              </a:spcBef>
              <a:spcAft>
                <a:spcPts val="0"/>
              </a:spcAft>
              <a:buNone/>
            </a:pPr>
            <a:r>
              <a:rPr b="1" i="0" lang="en-US" sz="2400" u="sng" cap="none" strike="noStrike">
                <a:solidFill>
                  <a:srgbClr val="FF0000"/>
                </a:solidFill>
                <a:latin typeface="Tahoma"/>
                <a:ea typeface="Tahoma"/>
                <a:cs typeface="Tahoma"/>
                <a:sym typeface="Tahoma"/>
              </a:rPr>
              <a:t>Autoinfection</a:t>
            </a:r>
            <a:r>
              <a:rPr b="1" i="0" lang="en-US" sz="2400" u="none" cap="none" strike="noStrike">
                <a:solidFill>
                  <a:srgbClr val="105637"/>
                </a:solidFill>
                <a:latin typeface="Tahoma"/>
                <a:ea typeface="Tahoma"/>
                <a:cs typeface="Tahoma"/>
                <a:sym typeface="Tahoma"/>
              </a:rPr>
              <a:t> occurs by contamination of the fingers.</a:t>
            </a:r>
            <a:endParaRPr/>
          </a:p>
          <a:p>
            <a:pPr indent="0" lvl="0" marL="0" marR="0" rtl="0" algn="l">
              <a:spcBef>
                <a:spcPts val="0"/>
              </a:spcBef>
              <a:spcAft>
                <a:spcPts val="0"/>
              </a:spcAft>
              <a:buNone/>
            </a:pPr>
            <a:r>
              <a:t/>
            </a:r>
            <a:endParaRPr b="1" i="0" sz="2400" u="none" cap="none" strike="noStrike">
              <a:solidFill>
                <a:srgbClr val="105637"/>
              </a:solidFill>
              <a:latin typeface="Tahoma"/>
              <a:ea typeface="Tahoma"/>
              <a:cs typeface="Tahoma"/>
              <a:sym typeface="Tahoma"/>
            </a:endParaRPr>
          </a:p>
          <a:p>
            <a:pPr indent="0" lvl="0" marL="0" marR="0" rtl="0" algn="l">
              <a:spcBef>
                <a:spcPts val="0"/>
              </a:spcBef>
              <a:spcAft>
                <a:spcPts val="0"/>
              </a:spcAft>
              <a:buNone/>
            </a:pPr>
            <a:r>
              <a:rPr b="1" i="0" lang="en-US" sz="2400" u="none" cap="none" strike="noStrike">
                <a:solidFill>
                  <a:srgbClr val="105637"/>
                </a:solidFill>
                <a:latin typeface="Tahoma"/>
                <a:ea typeface="Tahoma"/>
                <a:cs typeface="Tahoma"/>
                <a:sym typeface="Tahoma"/>
              </a:rPr>
              <a:t>It can be seen by naked eye as white thread ± 1cm.</a:t>
            </a:r>
            <a:endParaRPr/>
          </a:p>
          <a:p>
            <a:pPr indent="0" lvl="1" marL="457200" marR="0" rtl="0" algn="l">
              <a:spcBef>
                <a:spcPts val="0"/>
              </a:spcBef>
              <a:spcAft>
                <a:spcPts val="0"/>
              </a:spcAft>
              <a:buNone/>
            </a:pPr>
            <a:r>
              <a:t/>
            </a:r>
            <a:endParaRPr b="1" i="0" sz="2400" u="none" cap="none" strike="noStrike">
              <a:solidFill>
                <a:srgbClr val="105637"/>
              </a:solidFill>
              <a:latin typeface="Tahoma"/>
              <a:ea typeface="Tahoma"/>
              <a:cs typeface="Tahoma"/>
              <a:sym typeface="Tahoma"/>
            </a:endParaRPr>
          </a:p>
          <a:p>
            <a:pPr indent="0" lvl="0" marL="0" marR="0" rtl="0" algn="l">
              <a:spcBef>
                <a:spcPts val="0"/>
              </a:spcBef>
              <a:spcAft>
                <a:spcPts val="0"/>
              </a:spcAft>
              <a:buNone/>
            </a:pPr>
            <a:r>
              <a:rPr b="1" i="0" lang="en-US" sz="2400" u="none" cap="none" strike="noStrike">
                <a:solidFill>
                  <a:srgbClr val="105637"/>
                </a:solidFill>
                <a:latin typeface="Tahoma"/>
                <a:ea typeface="Tahoma"/>
                <a:cs typeface="Tahoma"/>
                <a:sym typeface="Tahoma"/>
              </a:rPr>
              <a:t>Male is smaller than female ± 0.5cm, with coiled end.</a:t>
            </a:r>
            <a:endParaRPr b="1" i="0" sz="2400" u="none" cap="none" strike="noStrike">
              <a:solidFill>
                <a:srgbClr val="105637"/>
              </a:solidFill>
              <a:latin typeface="Tahoma"/>
              <a:ea typeface="Tahoma"/>
              <a:cs typeface="Tahoma"/>
              <a:sym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8"/>
          <p:cNvSpPr txBox="1"/>
          <p:nvPr>
            <p:ph type="title"/>
          </p:nvPr>
        </p:nvSpPr>
        <p:spPr>
          <a:xfrm>
            <a:off x="685800" y="609600"/>
            <a:ext cx="8001000" cy="846138"/>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i="1" lang="en-US"/>
              <a:t>Enterobius</a:t>
            </a:r>
            <a:r>
              <a:rPr lang="en-US"/>
              <a:t> </a:t>
            </a:r>
            <a:r>
              <a:rPr i="1" lang="en-US"/>
              <a:t>vermicularis</a:t>
            </a:r>
            <a:endParaRPr/>
          </a:p>
        </p:txBody>
      </p:sp>
      <p:pic>
        <p:nvPicPr>
          <p:cNvPr descr="C:\Users\M-TEC\Desktop\ev1.png" id="150" name="Google Shape;150;p8"/>
          <p:cNvPicPr preferRelativeResize="0"/>
          <p:nvPr>
            <p:ph idx="1" type="body"/>
          </p:nvPr>
        </p:nvPicPr>
        <p:blipFill rotWithShape="1">
          <a:blip r:embed="rId3">
            <a:alphaModFix/>
          </a:blip>
          <a:srcRect b="0" l="0" r="0" t="0"/>
          <a:stretch/>
        </p:blipFill>
        <p:spPr>
          <a:xfrm>
            <a:off x="228600" y="2133600"/>
            <a:ext cx="4046538" cy="4114800"/>
          </a:xfrm>
          <a:prstGeom prst="rect">
            <a:avLst/>
          </a:prstGeom>
          <a:noFill/>
          <a:ln>
            <a:noFill/>
          </a:ln>
        </p:spPr>
      </p:pic>
      <p:pic>
        <p:nvPicPr>
          <p:cNvPr descr="C:\Users\M-TEC\Desktop\Pinworm.jpg" id="151" name="Google Shape;151;p8"/>
          <p:cNvPicPr preferRelativeResize="0"/>
          <p:nvPr/>
        </p:nvPicPr>
        <p:blipFill rotWithShape="1">
          <a:blip r:embed="rId4">
            <a:alphaModFix/>
          </a:blip>
          <a:srcRect b="0" l="0" r="0" t="0"/>
          <a:stretch/>
        </p:blipFill>
        <p:spPr>
          <a:xfrm>
            <a:off x="4876800" y="1981200"/>
            <a:ext cx="3716338" cy="4343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55" name="Shape 155"/>
        <p:cNvGrpSpPr/>
        <p:nvPr/>
      </p:nvGrpSpPr>
      <p:grpSpPr>
        <a:xfrm>
          <a:off x="0" y="0"/>
          <a:ext cx="0" cy="0"/>
          <a:chOff x="0" y="0"/>
          <a:chExt cx="0" cy="0"/>
        </a:xfrm>
      </p:grpSpPr>
      <p:sp>
        <p:nvSpPr>
          <p:cNvPr id="156" name="Google Shape;156;p9"/>
          <p:cNvSpPr txBox="1"/>
          <p:nvPr>
            <p:ph idx="4294967295" type="title"/>
          </p:nvPr>
        </p:nvSpPr>
        <p:spPr>
          <a:xfrm flipH="1" rot="10800000">
            <a:off x="457200" y="0"/>
            <a:ext cx="8229600" cy="698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4000"/>
          </a:p>
        </p:txBody>
      </p:sp>
      <p:sp>
        <p:nvSpPr>
          <p:cNvPr id="157" name="Google Shape;157;p9"/>
          <p:cNvSpPr txBox="1"/>
          <p:nvPr>
            <p:ph idx="4294967295" type="body"/>
          </p:nvPr>
        </p:nvSpPr>
        <p:spPr>
          <a:xfrm>
            <a:off x="0" y="1447800"/>
            <a:ext cx="9144000" cy="5410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Noto Sans Symbols"/>
              <a:buNone/>
            </a:pPr>
            <a:r>
              <a:rPr b="1" lang="en-US" sz="4000">
                <a:solidFill>
                  <a:srgbClr val="CC0066"/>
                </a:solidFill>
              </a:rPr>
              <a:t>   </a:t>
            </a:r>
            <a:endParaRPr b="1" sz="4000">
              <a:solidFill>
                <a:srgbClr val="CC0066"/>
              </a:solidFill>
            </a:endParaRPr>
          </a:p>
          <a:p>
            <a:pPr indent="-342900" lvl="0" marL="342900" rtl="0" algn="l">
              <a:spcBef>
                <a:spcPts val="480"/>
              </a:spcBef>
              <a:spcAft>
                <a:spcPts val="0"/>
              </a:spcAft>
              <a:buSzPts val="1440"/>
              <a:buFont typeface="Noto Sans Symbols"/>
              <a:buNone/>
            </a:pPr>
            <a:r>
              <a:rPr b="1" lang="en-US" sz="2400" u="sng">
                <a:solidFill>
                  <a:srgbClr val="105637"/>
                </a:solidFill>
              </a:rPr>
              <a:t>Pathology</a:t>
            </a:r>
            <a:endParaRPr/>
          </a:p>
          <a:p>
            <a:pPr indent="-342900" lvl="0" marL="342900" rtl="0" algn="l">
              <a:spcBef>
                <a:spcPts val="480"/>
              </a:spcBef>
              <a:spcAft>
                <a:spcPts val="0"/>
              </a:spcAft>
              <a:buSzPts val="1440"/>
              <a:buFont typeface="Noto Sans Symbols"/>
              <a:buNone/>
            </a:pPr>
            <a:r>
              <a:t/>
            </a:r>
            <a:endParaRPr b="1" sz="2400" u="sng">
              <a:solidFill>
                <a:srgbClr val="105637"/>
              </a:solidFill>
            </a:endParaRPr>
          </a:p>
          <a:p>
            <a:pPr indent="-342900" lvl="0" marL="342900" rtl="0" algn="l">
              <a:spcBef>
                <a:spcPts val="480"/>
              </a:spcBef>
              <a:spcAft>
                <a:spcPts val="0"/>
              </a:spcAft>
              <a:buSzPts val="1440"/>
              <a:buChar char="■"/>
            </a:pPr>
            <a:r>
              <a:rPr b="1" lang="en-US" sz="2400">
                <a:solidFill>
                  <a:srgbClr val="105637"/>
                </a:solidFill>
              </a:rPr>
              <a:t>Most infections are  asymptomatic</a:t>
            </a:r>
            <a:endParaRPr/>
          </a:p>
          <a:p>
            <a:pPr indent="-251459" lvl="0" marL="342900" rtl="0" algn="l">
              <a:spcBef>
                <a:spcPts val="480"/>
              </a:spcBef>
              <a:spcAft>
                <a:spcPts val="0"/>
              </a:spcAft>
              <a:buSzPts val="1440"/>
              <a:buNone/>
            </a:pPr>
            <a:r>
              <a:t/>
            </a:r>
            <a:endParaRPr b="1" sz="2400">
              <a:solidFill>
                <a:srgbClr val="105637"/>
              </a:solidFill>
            </a:endParaRPr>
          </a:p>
          <a:p>
            <a:pPr indent="-342900" lvl="0" marL="342900" rtl="0" algn="l">
              <a:spcBef>
                <a:spcPts val="480"/>
              </a:spcBef>
              <a:spcAft>
                <a:spcPts val="0"/>
              </a:spcAft>
              <a:buSzPts val="1440"/>
              <a:buChar char="■"/>
            </a:pPr>
            <a:r>
              <a:rPr b="1" lang="en-US" sz="2400">
                <a:solidFill>
                  <a:srgbClr val="105637"/>
                </a:solidFill>
              </a:rPr>
              <a:t>Main clinical presentation </a:t>
            </a:r>
            <a:r>
              <a:rPr b="1" lang="en-US" sz="2400" u="sng">
                <a:solidFill>
                  <a:srgbClr val="FF0000"/>
                </a:solidFill>
              </a:rPr>
              <a:t>pruritus ani</a:t>
            </a:r>
            <a:r>
              <a:rPr b="1" lang="en-US" sz="2400">
                <a:solidFill>
                  <a:srgbClr val="FF0000"/>
                </a:solidFill>
              </a:rPr>
              <a:t> </a:t>
            </a:r>
            <a:r>
              <a:rPr b="1" lang="en-US" sz="2400">
                <a:solidFill>
                  <a:srgbClr val="105637"/>
                </a:solidFill>
              </a:rPr>
              <a:t>which can be very troublesome and occurs more often during the night, persistent itching may lead to inflammation and secondary bacterial infection of the peri-anal region</a:t>
            </a:r>
            <a:endParaRPr b="1" sz="2400">
              <a:solidFill>
                <a:srgbClr val="105637"/>
              </a:solidFill>
            </a:endParaRPr>
          </a:p>
          <a:p>
            <a:pPr indent="-342900" lvl="0" marL="342900" rtl="0" algn="l">
              <a:spcBef>
                <a:spcPts val="480"/>
              </a:spcBef>
              <a:spcAft>
                <a:spcPts val="0"/>
              </a:spcAft>
              <a:buSzPts val="1440"/>
              <a:buFont typeface="Noto Sans Symbols"/>
              <a:buNone/>
            </a:pPr>
            <a:r>
              <a:rPr lang="en-US" sz="2400">
                <a:solidFill>
                  <a:srgbClr val="105637"/>
                </a:solidFill>
              </a:rPr>
              <a:t>   </a:t>
            </a:r>
            <a:endParaRPr sz="2400">
              <a:solidFill>
                <a:srgbClr val="105637"/>
              </a:solidFill>
            </a:endParaRPr>
          </a:p>
          <a:p>
            <a:pPr indent="-342900" lvl="0" marL="342900" rtl="0" algn="l">
              <a:spcBef>
                <a:spcPts val="800"/>
              </a:spcBef>
              <a:spcAft>
                <a:spcPts val="0"/>
              </a:spcAft>
              <a:buSzPts val="2400"/>
              <a:buFont typeface="Noto Sans Symbols"/>
              <a:buNone/>
            </a:pPr>
            <a:r>
              <a:rPr lang="en-US" sz="4000">
                <a:solidFill>
                  <a:srgbClr val="CC0066"/>
                </a:solidFill>
              </a:rPr>
              <a:t>   </a:t>
            </a:r>
            <a:endParaRPr b="1" sz="3600">
              <a:solidFill>
                <a:srgbClr val="CC0066"/>
              </a:solidFill>
            </a:endParaRPr>
          </a:p>
        </p:txBody>
      </p:sp>
      <p:sp>
        <p:nvSpPr>
          <p:cNvPr id="158" name="Google Shape;158;p9"/>
          <p:cNvSpPr txBox="1"/>
          <p:nvPr/>
        </p:nvSpPr>
        <p:spPr>
          <a:xfrm>
            <a:off x="0" y="0"/>
            <a:ext cx="9144000" cy="1477963"/>
          </a:xfrm>
          <a:prstGeom prst="rect">
            <a:avLst/>
          </a:prstGeom>
          <a:solidFill>
            <a:schemeClr val="accent5"/>
          </a:solidFill>
          <a:ln>
            <a:noFill/>
          </a:ln>
        </p:spPr>
        <p:txBody>
          <a:bodyPr anchorCtr="0" anchor="t" bIns="45700" lIns="91425" spcFirstLastPara="1" rIns="91425" wrap="square" tIns="45700">
            <a:spAutoFit/>
          </a:bodyPr>
          <a:lstStyle/>
          <a:p>
            <a:pPr indent="0" lvl="0" marL="0" marR="0" rtl="1" algn="r">
              <a:spcBef>
                <a:spcPts val="0"/>
              </a:spcBef>
              <a:spcAft>
                <a:spcPts val="0"/>
              </a:spcAft>
              <a:buNone/>
            </a:pPr>
            <a:r>
              <a:t/>
            </a:r>
            <a:endParaRPr b="1" i="0" sz="3600" u="none" cap="none" strike="noStrike">
              <a:solidFill>
                <a:srgbClr val="105637"/>
              </a:solidFill>
              <a:latin typeface="Tahoma"/>
              <a:ea typeface="Tahoma"/>
              <a:cs typeface="Tahoma"/>
              <a:sym typeface="Tahoma"/>
            </a:endParaRPr>
          </a:p>
          <a:p>
            <a:pPr indent="0" lvl="0" marL="0" marR="0" rtl="1" algn="ctr">
              <a:spcBef>
                <a:spcPts val="1800"/>
              </a:spcBef>
              <a:spcAft>
                <a:spcPts val="0"/>
              </a:spcAft>
              <a:buNone/>
            </a:pPr>
            <a:r>
              <a:rPr b="1" i="1" lang="en-US" sz="3600" u="none" cap="none" strike="noStrike">
                <a:solidFill>
                  <a:srgbClr val="105637"/>
                </a:solidFill>
                <a:latin typeface="Tahoma"/>
                <a:ea typeface="Tahoma"/>
                <a:cs typeface="Tahoma"/>
                <a:sym typeface="Tahoma"/>
              </a:rPr>
              <a:t>Enterobius</a:t>
            </a:r>
            <a:r>
              <a:rPr b="1" i="0" lang="en-US" sz="3600" u="none" cap="none" strike="noStrike">
                <a:solidFill>
                  <a:srgbClr val="CC0066"/>
                </a:solidFill>
                <a:latin typeface="Tahoma"/>
                <a:ea typeface="Tahoma"/>
                <a:cs typeface="Tahoma"/>
                <a:sym typeface="Tahoma"/>
              </a:rPr>
              <a:t> </a:t>
            </a:r>
            <a:r>
              <a:rPr b="1" i="1" lang="en-US" sz="3600" u="none" cap="none" strike="noStrike">
                <a:solidFill>
                  <a:srgbClr val="105637"/>
                </a:solidFill>
                <a:latin typeface="Tahoma"/>
                <a:ea typeface="Tahoma"/>
                <a:cs typeface="Tahoma"/>
                <a:sym typeface="Tahoma"/>
              </a:rPr>
              <a:t>vermicularis</a:t>
            </a:r>
            <a:r>
              <a:rPr b="1" i="0" lang="en-US" sz="3600" u="none" cap="none" strike="noStrike">
                <a:solidFill>
                  <a:srgbClr val="105637"/>
                </a:solidFill>
                <a:latin typeface="Tahoma"/>
                <a:ea typeface="Tahoma"/>
                <a:cs typeface="Tahoma"/>
                <a:sym typeface="Tahoma"/>
              </a:rPr>
              <a:t>   </a:t>
            </a:r>
            <a:r>
              <a:rPr b="1" i="0" lang="en-US" sz="3200" u="none" cap="none" strike="noStrike">
                <a:solidFill>
                  <a:srgbClr val="105637"/>
                </a:solidFill>
                <a:latin typeface="Tahoma"/>
                <a:ea typeface="Tahoma"/>
                <a:cs typeface="Tahoma"/>
                <a:sym typeface="Tahoma"/>
              </a:rPr>
              <a:t>(</a:t>
            </a:r>
            <a:r>
              <a:rPr b="1" i="1" lang="en-US" sz="3200" u="none" cap="none" strike="noStrike">
                <a:solidFill>
                  <a:srgbClr val="105637"/>
                </a:solidFill>
                <a:latin typeface="Tahoma"/>
                <a:ea typeface="Tahoma"/>
                <a:cs typeface="Tahoma"/>
                <a:sym typeface="Tahoma"/>
              </a:rPr>
              <a:t>Oxyuris</a:t>
            </a:r>
            <a:r>
              <a:rPr b="1" i="0" lang="en-US" sz="3200" u="none" cap="none" strike="noStrike">
                <a:solidFill>
                  <a:srgbClr val="105637"/>
                </a:solidFill>
                <a:latin typeface="Tahoma"/>
                <a:ea typeface="Tahoma"/>
                <a:cs typeface="Tahoma"/>
                <a:sym typeface="Tahoma"/>
              </a:rPr>
              <a: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2000-02-03T14:58:24Z</dcterms:created>
  <dc:creator>Prof.Adeel</dc:creator>
</cp:coreProperties>
</file>