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Lst>
  <p:sldSz cy="5143500" cx="9144000"/>
  <p:notesSz cx="6858000" cy="9144000"/>
  <p:embeddedFontLst>
    <p:embeddedFont>
      <p:font typeface="Bree Serif"/>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EE9243D-9CB6-486C-B180-1D3886EFB373}">
  <a:tblStyle styleId="{3EE9243D-9CB6-486C-B180-1D3886EFB37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slideMaster" Target="slideMasters/slideMaster2.xml"/><Relationship Id="rId18" Type="http://schemas.openxmlformats.org/officeDocument/2006/relationships/font" Target="fonts/BreeSerif-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3165c2df13826b0a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3165c2df13826b0a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6054de6bf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6054de6bf4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758d689a2a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58d689a2a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1607840433e77ac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607840433e77ac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1368ac2b553b796e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368ac2b553b796e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1368ac2b553b796e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368ac2b553b796e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19492d31130616d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9492d31130616d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5cc511b498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5cc511b498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6054de6bf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6054de6bf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35675" y="251800"/>
            <a:ext cx="5392200" cy="6219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3" name="Google Shape;13;p2"/>
          <p:cNvSpPr txBox="1"/>
          <p:nvPr>
            <p:ph idx="1" type="subTitle"/>
          </p:nvPr>
        </p:nvSpPr>
        <p:spPr>
          <a:xfrm>
            <a:off x="313875" y="1029075"/>
            <a:ext cx="3210900" cy="49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2"/>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lvl1pPr lvl="0" rtl="0">
              <a:buNone/>
              <a:defRPr b="1">
                <a:solidFill>
                  <a:srgbClr val="000000"/>
                </a:solidFill>
                <a:latin typeface="Bree Serif"/>
                <a:ea typeface="Bree Serif"/>
                <a:cs typeface="Bree Serif"/>
                <a:sym typeface="Bree Serif"/>
              </a:defRPr>
            </a:lvl1pPr>
            <a:lvl2pPr lvl="1" rtl="0">
              <a:buNone/>
              <a:defRPr b="1">
                <a:solidFill>
                  <a:srgbClr val="000000"/>
                </a:solidFill>
                <a:latin typeface="Bree Serif"/>
                <a:ea typeface="Bree Serif"/>
                <a:cs typeface="Bree Serif"/>
                <a:sym typeface="Bree Serif"/>
              </a:defRPr>
            </a:lvl2pPr>
            <a:lvl3pPr lvl="2" rtl="0">
              <a:buNone/>
              <a:defRPr b="1">
                <a:solidFill>
                  <a:srgbClr val="000000"/>
                </a:solidFill>
                <a:latin typeface="Bree Serif"/>
                <a:ea typeface="Bree Serif"/>
                <a:cs typeface="Bree Serif"/>
                <a:sym typeface="Bree Serif"/>
              </a:defRPr>
            </a:lvl3pPr>
            <a:lvl4pPr lvl="3" rtl="0">
              <a:buNone/>
              <a:defRPr b="1">
                <a:solidFill>
                  <a:srgbClr val="000000"/>
                </a:solidFill>
                <a:latin typeface="Bree Serif"/>
                <a:ea typeface="Bree Serif"/>
                <a:cs typeface="Bree Serif"/>
                <a:sym typeface="Bree Serif"/>
              </a:defRPr>
            </a:lvl4pPr>
            <a:lvl5pPr lvl="4" rtl="0">
              <a:buNone/>
              <a:defRPr b="1">
                <a:solidFill>
                  <a:srgbClr val="000000"/>
                </a:solidFill>
                <a:latin typeface="Bree Serif"/>
                <a:ea typeface="Bree Serif"/>
                <a:cs typeface="Bree Serif"/>
                <a:sym typeface="Bree Serif"/>
              </a:defRPr>
            </a:lvl5pPr>
            <a:lvl6pPr lvl="5" rtl="0">
              <a:buNone/>
              <a:defRPr b="1">
                <a:solidFill>
                  <a:srgbClr val="000000"/>
                </a:solidFill>
                <a:latin typeface="Bree Serif"/>
                <a:ea typeface="Bree Serif"/>
                <a:cs typeface="Bree Serif"/>
                <a:sym typeface="Bree Serif"/>
              </a:defRPr>
            </a:lvl6pPr>
            <a:lvl7pPr lvl="6" rtl="0">
              <a:buNone/>
              <a:defRPr b="1">
                <a:solidFill>
                  <a:srgbClr val="000000"/>
                </a:solidFill>
                <a:latin typeface="Bree Serif"/>
                <a:ea typeface="Bree Serif"/>
                <a:cs typeface="Bree Serif"/>
                <a:sym typeface="Bree Serif"/>
              </a:defRPr>
            </a:lvl7pPr>
            <a:lvl8pPr lvl="7" rtl="0">
              <a:buNone/>
              <a:defRPr b="1">
                <a:solidFill>
                  <a:srgbClr val="000000"/>
                </a:solidFill>
                <a:latin typeface="Bree Serif"/>
                <a:ea typeface="Bree Serif"/>
                <a:cs typeface="Bree Serif"/>
                <a:sym typeface="Bree Serif"/>
              </a:defRPr>
            </a:lvl8pPr>
            <a:lvl9pPr lvl="8" rtl="0">
              <a:buNone/>
              <a:defRPr b="1">
                <a:solidFill>
                  <a:srgbClr val="000000"/>
                </a:solidFill>
                <a:latin typeface="Bree Serif"/>
                <a:ea typeface="Bree Serif"/>
                <a:cs typeface="Bree Serif"/>
                <a:sym typeface="Bree Serif"/>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9" name="Google Shape;49;p11"/>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8" name="Shape 58"/>
        <p:cNvGrpSpPr/>
        <p:nvPr/>
      </p:nvGrpSpPr>
      <p:grpSpPr>
        <a:xfrm>
          <a:off x="0" y="0"/>
          <a:ext cx="0" cy="0"/>
          <a:chOff x="0" y="0"/>
          <a:chExt cx="0" cy="0"/>
        </a:xfrm>
      </p:grpSpPr>
      <p:sp>
        <p:nvSpPr>
          <p:cNvPr id="59" name="Google Shape;59;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Bree Serif"/>
              <a:buNone/>
              <a:defRPr sz="4500">
                <a:latin typeface="Bree Serif"/>
                <a:ea typeface="Bree Serif"/>
                <a:cs typeface="Bree Serif"/>
                <a:sym typeface="Bree Serif"/>
              </a:defRPr>
            </a:lvl1pPr>
            <a:lvl2pPr lvl="1" rtl="0">
              <a:spcBef>
                <a:spcPts val="0"/>
              </a:spcBef>
              <a:spcAft>
                <a:spcPts val="0"/>
              </a:spcAft>
              <a:buSzPts val="1100"/>
              <a:buFont typeface="Bree Serif"/>
              <a:buNone/>
              <a:defRPr>
                <a:latin typeface="Bree Serif"/>
                <a:ea typeface="Bree Serif"/>
                <a:cs typeface="Bree Serif"/>
                <a:sym typeface="Bree Serif"/>
              </a:defRPr>
            </a:lvl2pPr>
            <a:lvl3pPr lvl="2" rtl="0">
              <a:spcBef>
                <a:spcPts val="0"/>
              </a:spcBef>
              <a:spcAft>
                <a:spcPts val="0"/>
              </a:spcAft>
              <a:buSzPts val="1100"/>
              <a:buFont typeface="Bree Serif"/>
              <a:buNone/>
              <a:defRPr>
                <a:latin typeface="Bree Serif"/>
                <a:ea typeface="Bree Serif"/>
                <a:cs typeface="Bree Serif"/>
                <a:sym typeface="Bree Serif"/>
              </a:defRPr>
            </a:lvl3pPr>
            <a:lvl4pPr lvl="3" rtl="0">
              <a:spcBef>
                <a:spcPts val="0"/>
              </a:spcBef>
              <a:spcAft>
                <a:spcPts val="0"/>
              </a:spcAft>
              <a:buSzPts val="1100"/>
              <a:buFont typeface="Bree Serif"/>
              <a:buNone/>
              <a:defRPr>
                <a:latin typeface="Bree Serif"/>
                <a:ea typeface="Bree Serif"/>
                <a:cs typeface="Bree Serif"/>
                <a:sym typeface="Bree Serif"/>
              </a:defRPr>
            </a:lvl4pPr>
            <a:lvl5pPr lvl="4" rtl="0">
              <a:spcBef>
                <a:spcPts val="0"/>
              </a:spcBef>
              <a:spcAft>
                <a:spcPts val="0"/>
              </a:spcAft>
              <a:buSzPts val="1100"/>
              <a:buFont typeface="Bree Serif"/>
              <a:buNone/>
              <a:defRPr>
                <a:latin typeface="Bree Serif"/>
                <a:ea typeface="Bree Serif"/>
                <a:cs typeface="Bree Serif"/>
                <a:sym typeface="Bree Serif"/>
              </a:defRPr>
            </a:lvl5pPr>
            <a:lvl6pPr lvl="5" rtl="0">
              <a:spcBef>
                <a:spcPts val="0"/>
              </a:spcBef>
              <a:spcAft>
                <a:spcPts val="0"/>
              </a:spcAft>
              <a:buSzPts val="1100"/>
              <a:buFont typeface="Bree Serif"/>
              <a:buNone/>
              <a:defRPr>
                <a:latin typeface="Bree Serif"/>
                <a:ea typeface="Bree Serif"/>
                <a:cs typeface="Bree Serif"/>
                <a:sym typeface="Bree Serif"/>
              </a:defRPr>
            </a:lvl6pPr>
            <a:lvl7pPr lvl="6" rtl="0">
              <a:spcBef>
                <a:spcPts val="0"/>
              </a:spcBef>
              <a:spcAft>
                <a:spcPts val="0"/>
              </a:spcAft>
              <a:buSzPts val="1100"/>
              <a:buFont typeface="Bree Serif"/>
              <a:buNone/>
              <a:defRPr>
                <a:latin typeface="Bree Serif"/>
                <a:ea typeface="Bree Serif"/>
                <a:cs typeface="Bree Serif"/>
                <a:sym typeface="Bree Serif"/>
              </a:defRPr>
            </a:lvl7pPr>
            <a:lvl8pPr lvl="7" rtl="0">
              <a:spcBef>
                <a:spcPts val="0"/>
              </a:spcBef>
              <a:spcAft>
                <a:spcPts val="0"/>
              </a:spcAft>
              <a:buSzPts val="1100"/>
              <a:buFont typeface="Bree Serif"/>
              <a:buNone/>
              <a:defRPr>
                <a:latin typeface="Bree Serif"/>
                <a:ea typeface="Bree Serif"/>
                <a:cs typeface="Bree Serif"/>
                <a:sym typeface="Bree Serif"/>
              </a:defRPr>
            </a:lvl8pPr>
            <a:lvl9pPr lvl="8" rtl="0">
              <a:spcBef>
                <a:spcPts val="0"/>
              </a:spcBef>
              <a:spcAft>
                <a:spcPts val="0"/>
              </a:spcAft>
              <a:buSzPts val="1100"/>
              <a:buFont typeface="Bree Serif"/>
              <a:buNone/>
              <a:defRPr>
                <a:latin typeface="Bree Serif"/>
                <a:ea typeface="Bree Serif"/>
                <a:cs typeface="Bree Serif"/>
                <a:sym typeface="Bree Serif"/>
              </a:defRPr>
            </a:lvl9pPr>
          </a:lstStyle>
          <a:p/>
        </p:txBody>
      </p:sp>
      <p:sp>
        <p:nvSpPr>
          <p:cNvPr id="60" name="Google Shape;60;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Font typeface="Bree Serif"/>
              <a:buNone/>
              <a:defRPr sz="1800">
                <a:latin typeface="Bree Serif"/>
                <a:ea typeface="Bree Serif"/>
                <a:cs typeface="Bree Serif"/>
                <a:sym typeface="Bree Serif"/>
              </a:defRPr>
            </a:lvl1pPr>
            <a:lvl2pPr lvl="1" rtl="0" algn="ctr">
              <a:lnSpc>
                <a:spcPct val="90000"/>
              </a:lnSpc>
              <a:spcBef>
                <a:spcPts val="400"/>
              </a:spcBef>
              <a:spcAft>
                <a:spcPts val="0"/>
              </a:spcAft>
              <a:buClr>
                <a:schemeClr val="dk1"/>
              </a:buClr>
              <a:buSzPts val="1500"/>
              <a:buFont typeface="Bree Serif"/>
              <a:buNone/>
              <a:defRPr sz="1500">
                <a:latin typeface="Bree Serif"/>
                <a:ea typeface="Bree Serif"/>
                <a:cs typeface="Bree Serif"/>
                <a:sym typeface="Bree Serif"/>
              </a:defRPr>
            </a:lvl2pPr>
            <a:lvl3pPr lvl="2" rtl="0" algn="ctr">
              <a:lnSpc>
                <a:spcPct val="90000"/>
              </a:lnSpc>
              <a:spcBef>
                <a:spcPts val="400"/>
              </a:spcBef>
              <a:spcAft>
                <a:spcPts val="0"/>
              </a:spcAft>
              <a:buClr>
                <a:schemeClr val="dk1"/>
              </a:buClr>
              <a:buSzPts val="1400"/>
              <a:buFont typeface="Bree Serif"/>
              <a:buNone/>
              <a:defRPr sz="1400">
                <a:latin typeface="Bree Serif"/>
                <a:ea typeface="Bree Serif"/>
                <a:cs typeface="Bree Serif"/>
                <a:sym typeface="Bree Serif"/>
              </a:defRPr>
            </a:lvl3pPr>
            <a:lvl4pPr lvl="3"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4pPr>
            <a:lvl5pPr lvl="4"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5pPr>
            <a:lvl6pPr lvl="5"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6pPr>
            <a:lvl7pPr lvl="6"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7pPr>
            <a:lvl8pPr lvl="7"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8pPr>
            <a:lvl9pPr lvl="8"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9pPr>
          </a:lstStyle>
          <a:p/>
        </p:txBody>
      </p:sp>
      <p:sp>
        <p:nvSpPr>
          <p:cNvPr id="61" name="Google Shape;61;p14"/>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lgn="r">
              <a:buNone/>
              <a:defRPr sz="1300">
                <a:solidFill>
                  <a:schemeClr val="dk1"/>
                </a:solidFill>
                <a:latin typeface="Bree Serif"/>
                <a:ea typeface="Bree Serif"/>
                <a:cs typeface="Bree Serif"/>
                <a:sym typeface="Bree Serif"/>
              </a:defRPr>
            </a:lvl1pPr>
            <a:lvl2pPr lvl="1" rtl="0" algn="r">
              <a:buNone/>
              <a:defRPr sz="1300">
                <a:solidFill>
                  <a:schemeClr val="dk1"/>
                </a:solidFill>
                <a:latin typeface="Bree Serif"/>
                <a:ea typeface="Bree Serif"/>
                <a:cs typeface="Bree Serif"/>
                <a:sym typeface="Bree Serif"/>
              </a:defRPr>
            </a:lvl2pPr>
            <a:lvl3pPr lvl="2" rtl="0" algn="r">
              <a:buNone/>
              <a:defRPr sz="1300">
                <a:solidFill>
                  <a:schemeClr val="dk1"/>
                </a:solidFill>
                <a:latin typeface="Bree Serif"/>
                <a:ea typeface="Bree Serif"/>
                <a:cs typeface="Bree Serif"/>
                <a:sym typeface="Bree Serif"/>
              </a:defRPr>
            </a:lvl3pPr>
            <a:lvl4pPr lvl="3" rtl="0" algn="r">
              <a:buNone/>
              <a:defRPr sz="1300">
                <a:solidFill>
                  <a:schemeClr val="dk1"/>
                </a:solidFill>
                <a:latin typeface="Bree Serif"/>
                <a:ea typeface="Bree Serif"/>
                <a:cs typeface="Bree Serif"/>
                <a:sym typeface="Bree Serif"/>
              </a:defRPr>
            </a:lvl4pPr>
            <a:lvl5pPr lvl="4" rtl="0" algn="r">
              <a:buNone/>
              <a:defRPr sz="1300">
                <a:solidFill>
                  <a:schemeClr val="dk1"/>
                </a:solidFill>
                <a:latin typeface="Bree Serif"/>
                <a:ea typeface="Bree Serif"/>
                <a:cs typeface="Bree Serif"/>
                <a:sym typeface="Bree Serif"/>
              </a:defRPr>
            </a:lvl5pPr>
            <a:lvl6pPr lvl="5" rtl="0" algn="r">
              <a:buNone/>
              <a:defRPr sz="1300">
                <a:solidFill>
                  <a:schemeClr val="dk1"/>
                </a:solidFill>
                <a:latin typeface="Bree Serif"/>
                <a:ea typeface="Bree Serif"/>
                <a:cs typeface="Bree Serif"/>
                <a:sym typeface="Bree Serif"/>
              </a:defRPr>
            </a:lvl6pPr>
            <a:lvl7pPr lvl="6" rtl="0" algn="r">
              <a:buNone/>
              <a:defRPr sz="1300">
                <a:solidFill>
                  <a:schemeClr val="dk1"/>
                </a:solidFill>
                <a:latin typeface="Bree Serif"/>
                <a:ea typeface="Bree Serif"/>
                <a:cs typeface="Bree Serif"/>
                <a:sym typeface="Bree Serif"/>
              </a:defRPr>
            </a:lvl7pPr>
            <a:lvl8pPr lvl="7" rtl="0" algn="r">
              <a:buNone/>
              <a:defRPr sz="1300">
                <a:solidFill>
                  <a:schemeClr val="dk1"/>
                </a:solidFill>
                <a:latin typeface="Bree Serif"/>
                <a:ea typeface="Bree Serif"/>
                <a:cs typeface="Bree Serif"/>
                <a:sym typeface="Bree Serif"/>
              </a:defRPr>
            </a:lvl8pPr>
            <a:lvl9pPr lvl="8" rtl="0" algn="r">
              <a:buNone/>
              <a:defRPr sz="1300">
                <a:solidFill>
                  <a:schemeClr val="dk1"/>
                </a:solidFill>
                <a:latin typeface="Bree Serif"/>
                <a:ea typeface="Bree Serif"/>
                <a:cs typeface="Bree Serif"/>
                <a:sym typeface="Bree Serif"/>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8"/>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21"/>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 name="Google Shape;17;p3"/>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lvl1pPr lvl="0" rtl="0">
              <a:buNone/>
              <a:defRPr b="1">
                <a:solidFill>
                  <a:srgbClr val="000000"/>
                </a:solidFill>
              </a:defRPr>
            </a:lvl1pPr>
            <a:lvl2pPr lvl="1" rtl="0">
              <a:buNone/>
              <a:defRPr b="1">
                <a:solidFill>
                  <a:srgbClr val="000000"/>
                </a:solidFill>
              </a:defRPr>
            </a:lvl2pPr>
            <a:lvl3pPr lvl="2" rtl="0">
              <a:buNone/>
              <a:defRPr b="1">
                <a:solidFill>
                  <a:srgbClr val="000000"/>
                </a:solidFill>
              </a:defRPr>
            </a:lvl3pPr>
            <a:lvl4pPr lvl="3" rtl="0">
              <a:buNone/>
              <a:defRPr b="1">
                <a:solidFill>
                  <a:srgbClr val="000000"/>
                </a:solidFill>
              </a:defRPr>
            </a:lvl4pPr>
            <a:lvl5pPr lvl="4" rtl="0">
              <a:buNone/>
              <a:defRPr b="1">
                <a:solidFill>
                  <a:srgbClr val="000000"/>
                </a:solidFill>
              </a:defRPr>
            </a:lvl5pPr>
            <a:lvl6pPr lvl="5" rtl="0">
              <a:buNone/>
              <a:defRPr b="1">
                <a:solidFill>
                  <a:srgbClr val="000000"/>
                </a:solidFill>
              </a:defRPr>
            </a:lvl6pPr>
            <a:lvl7pPr lvl="6" rtl="0">
              <a:buNone/>
              <a:defRPr b="1">
                <a:solidFill>
                  <a:srgbClr val="000000"/>
                </a:solidFill>
              </a:defRPr>
            </a:lvl7pPr>
            <a:lvl8pPr lvl="7" rtl="0">
              <a:buNone/>
              <a:defRPr b="1">
                <a:solidFill>
                  <a:srgbClr val="000000"/>
                </a:solidFill>
              </a:defRPr>
            </a:lvl8pPr>
            <a:lvl9pPr lvl="8" rtl="0">
              <a:buNone/>
              <a:defRPr b="1">
                <a:solidFill>
                  <a:srgbClr val="000000"/>
                </a:solidFill>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 name="Google Shape;108;p22"/>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1" name="Shape 131"/>
        <p:cNvGrpSpPr/>
        <p:nvPr/>
      </p:nvGrpSpPr>
      <p:grpSpPr>
        <a:xfrm>
          <a:off x="0" y="0"/>
          <a:ext cx="0" cy="0"/>
          <a:chOff x="0" y="0"/>
          <a:chExt cx="0" cy="0"/>
        </a:xfrm>
      </p:grpSpPr>
      <p:sp>
        <p:nvSpPr>
          <p:cNvPr id="132" name="Google Shape;132;p2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3" name="Google Shape;133;p2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34" name="Google Shape;134;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5" name="Google Shape;135;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6" name="Google Shape;136;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7" name="Shape 137"/>
        <p:cNvGrpSpPr/>
        <p:nvPr/>
      </p:nvGrpSpPr>
      <p:grpSpPr>
        <a:xfrm>
          <a:off x="0" y="0"/>
          <a:ext cx="0" cy="0"/>
          <a:chOff x="0" y="0"/>
          <a:chExt cx="0" cy="0"/>
        </a:xfrm>
      </p:grpSpPr>
      <p:sp>
        <p:nvSpPr>
          <p:cNvPr id="138" name="Google Shape;138;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9" name="Google Shape;139;p2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0" name="Google Shape;140;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1" name="Google Shape;141;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2" name="Google Shape;142;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3" name="Shape 143"/>
        <p:cNvGrpSpPr/>
        <p:nvPr/>
      </p:nvGrpSpPr>
      <p:grpSpPr>
        <a:xfrm>
          <a:off x="0" y="0"/>
          <a:ext cx="0" cy="0"/>
          <a:chOff x="0" y="0"/>
          <a:chExt cx="0" cy="0"/>
        </a:xfrm>
      </p:grpSpPr>
      <p:sp>
        <p:nvSpPr>
          <p:cNvPr id="144" name="Google Shape;144;p2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5" name="Google Shape;145;p28"/>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46" name="Google Shape;146;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7" name="Google Shape;147;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8" name="Google Shape;148;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49" name="Shape 149"/>
        <p:cNvGrpSpPr/>
        <p:nvPr/>
      </p:nvGrpSpPr>
      <p:grpSpPr>
        <a:xfrm>
          <a:off x="0" y="0"/>
          <a:ext cx="0" cy="0"/>
          <a:chOff x="0" y="0"/>
          <a:chExt cx="0" cy="0"/>
        </a:xfrm>
      </p:grpSpPr>
      <p:sp>
        <p:nvSpPr>
          <p:cNvPr id="150" name="Google Shape;150;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1" name="Google Shape;151;p2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2" name="Google Shape;152;p2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3" name="Google Shape;153;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4" name="Google Shape;154;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5" name="Google Shape;155;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56" name="Shape 156"/>
        <p:cNvGrpSpPr/>
        <p:nvPr/>
      </p:nvGrpSpPr>
      <p:grpSpPr>
        <a:xfrm>
          <a:off x="0" y="0"/>
          <a:ext cx="0" cy="0"/>
          <a:chOff x="0" y="0"/>
          <a:chExt cx="0" cy="0"/>
        </a:xfrm>
      </p:grpSpPr>
      <p:sp>
        <p:nvSpPr>
          <p:cNvPr id="157" name="Google Shape;157;p3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8" name="Google Shape;158;p30"/>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59" name="Google Shape;159;p30"/>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0" name="Google Shape;160;p3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61" name="Google Shape;161;p30"/>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2" name="Google Shape;162;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3" name="Google Shape;163;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5" name="Shape 165"/>
        <p:cNvGrpSpPr/>
        <p:nvPr/>
      </p:nvGrpSpPr>
      <p:grpSpPr>
        <a:xfrm>
          <a:off x="0" y="0"/>
          <a:ext cx="0" cy="0"/>
          <a:chOff x="0" y="0"/>
          <a:chExt cx="0" cy="0"/>
        </a:xfrm>
      </p:grpSpPr>
      <p:sp>
        <p:nvSpPr>
          <p:cNvPr id="166" name="Google Shape;166;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7" name="Google Shape;167;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8" name="Google Shape;168;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9" name="Google Shape;169;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0" name="Shape 170"/>
        <p:cNvGrpSpPr/>
        <p:nvPr/>
      </p:nvGrpSpPr>
      <p:grpSpPr>
        <a:xfrm>
          <a:off x="0" y="0"/>
          <a:ext cx="0" cy="0"/>
          <a:chOff x="0" y="0"/>
          <a:chExt cx="0" cy="0"/>
        </a:xfrm>
      </p:grpSpPr>
      <p:sp>
        <p:nvSpPr>
          <p:cNvPr id="171" name="Google Shape;171;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2" name="Google Shape;172;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3" name="Google Shape;173;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0" name="Google Shape;20;p4"/>
          <p:cNvSpPr txBox="1"/>
          <p:nvPr>
            <p:ph idx="1" type="body"/>
          </p:nvPr>
        </p:nvSpPr>
        <p:spPr>
          <a:xfrm>
            <a:off x="254400" y="1255413"/>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 name="Google Shape;21;p4"/>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74" name="Shape 174"/>
        <p:cNvGrpSpPr/>
        <p:nvPr/>
      </p:nvGrpSpPr>
      <p:grpSpPr>
        <a:xfrm>
          <a:off x="0" y="0"/>
          <a:ext cx="0" cy="0"/>
          <a:chOff x="0" y="0"/>
          <a:chExt cx="0" cy="0"/>
        </a:xfrm>
      </p:grpSpPr>
      <p:sp>
        <p:nvSpPr>
          <p:cNvPr id="175" name="Google Shape;175;p33"/>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6" name="Google Shape;176;p33"/>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77" name="Google Shape;177;p33"/>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78" name="Google Shape;178;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9" name="Google Shape;179;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0" name="Google Shape;180;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81" name="Shape 181"/>
        <p:cNvGrpSpPr/>
        <p:nvPr/>
      </p:nvGrpSpPr>
      <p:grpSpPr>
        <a:xfrm>
          <a:off x="0" y="0"/>
          <a:ext cx="0" cy="0"/>
          <a:chOff x="0" y="0"/>
          <a:chExt cx="0" cy="0"/>
        </a:xfrm>
      </p:grpSpPr>
      <p:sp>
        <p:nvSpPr>
          <p:cNvPr id="182" name="Google Shape;182;p34"/>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3" name="Google Shape;183;p34"/>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84" name="Google Shape;184;p34"/>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85" name="Google Shape;185;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6" name="Google Shape;186;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7" name="Google Shape;187;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8" name="Shape 188"/>
        <p:cNvGrpSpPr/>
        <p:nvPr/>
      </p:nvGrpSpPr>
      <p:grpSpPr>
        <a:xfrm>
          <a:off x="0" y="0"/>
          <a:ext cx="0" cy="0"/>
          <a:chOff x="0" y="0"/>
          <a:chExt cx="0" cy="0"/>
        </a:xfrm>
      </p:grpSpPr>
      <p:sp>
        <p:nvSpPr>
          <p:cNvPr id="189" name="Google Shape;189;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0" name="Google Shape;190;p3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1" name="Google Shape;191;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2" name="Google Shape;192;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3" name="Google Shape;193;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3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6" name="Google Shape;196;p3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7" name="Google Shape;197;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8" name="Google Shape;198;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9" name="Google Shape;199;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 name="Google Shape;26;p5"/>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9" name="Google Shape;29;p6"/>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 name="Google Shape;33;p7"/>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6" name="Google Shape;36;p8"/>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2" name="Google Shape;42;p9"/>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1pPr>
            <a:lvl2pPr lvl="1"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2pPr>
            <a:lvl3pPr lvl="2"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3pPr>
            <a:lvl4pPr lvl="3"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4pPr>
            <a:lvl5pPr lvl="4"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5pPr>
            <a:lvl6pPr lvl="5"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6pPr>
            <a:lvl7pPr lvl="6"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7pPr>
            <a:lvl8pPr lvl="7"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8pPr>
            <a:lvl9pPr lvl="8"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9pPr>
          </a:lstStyle>
          <a:p/>
        </p:txBody>
      </p:sp>
      <p:sp>
        <p:nvSpPr>
          <p:cNvPr id="7" name="Google Shape;7;p1"/>
          <p:cNvSpPr txBox="1"/>
          <p:nvPr>
            <p:ph idx="1" type="body"/>
          </p:nvPr>
        </p:nvSpPr>
        <p:spPr>
          <a:xfrm>
            <a:off x="254400" y="1255413"/>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Bree Serif"/>
              <a:buChar char="●"/>
              <a:defRPr sz="1800">
                <a:latin typeface="Bree Serif"/>
                <a:ea typeface="Bree Serif"/>
                <a:cs typeface="Bree Serif"/>
                <a:sym typeface="Bree Serif"/>
              </a:defRPr>
            </a:lvl1pPr>
            <a:lvl2pPr indent="-317500" lvl="1" marL="914400" rtl="0">
              <a:lnSpc>
                <a:spcPct val="115000"/>
              </a:lnSpc>
              <a:spcBef>
                <a:spcPts val="1600"/>
              </a:spcBef>
              <a:spcAft>
                <a:spcPts val="0"/>
              </a:spcAft>
              <a:buSzPts val="1400"/>
              <a:buFont typeface="Bree Serif"/>
              <a:buChar char="○"/>
              <a:defRPr>
                <a:latin typeface="Bree Serif"/>
                <a:ea typeface="Bree Serif"/>
                <a:cs typeface="Bree Serif"/>
                <a:sym typeface="Bree Serif"/>
              </a:defRPr>
            </a:lvl2pPr>
            <a:lvl3pPr indent="-317500" lvl="2" marL="1371600" rtl="0">
              <a:lnSpc>
                <a:spcPct val="115000"/>
              </a:lnSpc>
              <a:spcBef>
                <a:spcPts val="1600"/>
              </a:spcBef>
              <a:spcAft>
                <a:spcPts val="0"/>
              </a:spcAft>
              <a:buSzPts val="1400"/>
              <a:buFont typeface="Bree Serif"/>
              <a:buChar char="■"/>
              <a:defRPr>
                <a:latin typeface="Bree Serif"/>
                <a:ea typeface="Bree Serif"/>
                <a:cs typeface="Bree Serif"/>
                <a:sym typeface="Bree Serif"/>
              </a:defRPr>
            </a:lvl3pPr>
            <a:lvl4pPr indent="-317500" lvl="3" marL="1828800" rtl="0">
              <a:lnSpc>
                <a:spcPct val="115000"/>
              </a:lnSpc>
              <a:spcBef>
                <a:spcPts val="1600"/>
              </a:spcBef>
              <a:spcAft>
                <a:spcPts val="0"/>
              </a:spcAft>
              <a:buSzPts val="1400"/>
              <a:buFont typeface="Bree Serif"/>
              <a:buChar char="●"/>
              <a:defRPr>
                <a:latin typeface="Bree Serif"/>
                <a:ea typeface="Bree Serif"/>
                <a:cs typeface="Bree Serif"/>
                <a:sym typeface="Bree Serif"/>
              </a:defRPr>
            </a:lvl4pPr>
            <a:lvl5pPr indent="-317500" lvl="4" marL="2286000" rtl="0">
              <a:lnSpc>
                <a:spcPct val="115000"/>
              </a:lnSpc>
              <a:spcBef>
                <a:spcPts val="1600"/>
              </a:spcBef>
              <a:spcAft>
                <a:spcPts val="0"/>
              </a:spcAft>
              <a:buSzPts val="1400"/>
              <a:buFont typeface="Bree Serif"/>
              <a:buChar char="○"/>
              <a:defRPr>
                <a:latin typeface="Bree Serif"/>
                <a:ea typeface="Bree Serif"/>
                <a:cs typeface="Bree Serif"/>
                <a:sym typeface="Bree Serif"/>
              </a:defRPr>
            </a:lvl5pPr>
            <a:lvl6pPr indent="-317500" lvl="5" marL="2743200" rtl="0">
              <a:lnSpc>
                <a:spcPct val="115000"/>
              </a:lnSpc>
              <a:spcBef>
                <a:spcPts val="1600"/>
              </a:spcBef>
              <a:spcAft>
                <a:spcPts val="0"/>
              </a:spcAft>
              <a:buSzPts val="1400"/>
              <a:buFont typeface="Bree Serif"/>
              <a:buChar char="■"/>
              <a:defRPr>
                <a:latin typeface="Bree Serif"/>
                <a:ea typeface="Bree Serif"/>
                <a:cs typeface="Bree Serif"/>
                <a:sym typeface="Bree Serif"/>
              </a:defRPr>
            </a:lvl6pPr>
            <a:lvl7pPr indent="-317500" lvl="6" marL="3200400" rtl="0">
              <a:lnSpc>
                <a:spcPct val="115000"/>
              </a:lnSpc>
              <a:spcBef>
                <a:spcPts val="1600"/>
              </a:spcBef>
              <a:spcAft>
                <a:spcPts val="0"/>
              </a:spcAft>
              <a:buSzPts val="1400"/>
              <a:buFont typeface="Bree Serif"/>
              <a:buChar char="●"/>
              <a:defRPr>
                <a:latin typeface="Bree Serif"/>
                <a:ea typeface="Bree Serif"/>
                <a:cs typeface="Bree Serif"/>
                <a:sym typeface="Bree Serif"/>
              </a:defRPr>
            </a:lvl7pPr>
            <a:lvl8pPr indent="-317500" lvl="7" marL="3657600" rtl="0">
              <a:lnSpc>
                <a:spcPct val="115000"/>
              </a:lnSpc>
              <a:spcBef>
                <a:spcPts val="1600"/>
              </a:spcBef>
              <a:spcAft>
                <a:spcPts val="0"/>
              </a:spcAft>
              <a:buSzPts val="1400"/>
              <a:buFont typeface="Bree Serif"/>
              <a:buChar char="○"/>
              <a:defRPr>
                <a:latin typeface="Bree Serif"/>
                <a:ea typeface="Bree Serif"/>
                <a:cs typeface="Bree Serif"/>
                <a:sym typeface="Bree Serif"/>
              </a:defRPr>
            </a:lvl8pPr>
            <a:lvl9pPr indent="-317500" lvl="8" marL="4114800" rtl="0">
              <a:lnSpc>
                <a:spcPct val="115000"/>
              </a:lnSpc>
              <a:spcBef>
                <a:spcPts val="1600"/>
              </a:spcBef>
              <a:spcAft>
                <a:spcPts val="1600"/>
              </a:spcAft>
              <a:buSzPts val="1400"/>
              <a:buFont typeface="Bree Serif"/>
              <a:buChar char="■"/>
              <a:defRPr>
                <a:latin typeface="Bree Serif"/>
                <a:ea typeface="Bree Serif"/>
                <a:cs typeface="Bree Serif"/>
                <a:sym typeface="Bree Serif"/>
              </a:defRPr>
            </a:lvl9pPr>
          </a:lstStyle>
          <a:p/>
        </p:txBody>
      </p:sp>
      <p:sp>
        <p:nvSpPr>
          <p:cNvPr id="8" name="Google Shape;8;p1"/>
          <p:cNvSpPr txBox="1"/>
          <p:nvPr>
            <p:ph idx="12" type="sldNum"/>
          </p:nvPr>
        </p:nvSpPr>
        <p:spPr>
          <a:xfrm>
            <a:off x="8880299" y="4671825"/>
            <a:ext cx="263700" cy="393600"/>
          </a:xfrm>
          <a:prstGeom prst="rect">
            <a:avLst/>
          </a:prstGeom>
          <a:noFill/>
          <a:ln>
            <a:noFill/>
          </a:ln>
        </p:spPr>
        <p:txBody>
          <a:bodyPr anchorCtr="0" anchor="ctr" bIns="91425" lIns="91425" spcFirstLastPara="1" rIns="91425" wrap="square" tIns="91425">
            <a:noAutofit/>
          </a:bodyPr>
          <a:lstStyle>
            <a:lvl1pPr lvl="0" rtl="0" algn="r">
              <a:buNone/>
              <a:defRPr sz="600">
                <a:latin typeface="Bree Serif"/>
                <a:ea typeface="Bree Serif"/>
                <a:cs typeface="Bree Serif"/>
                <a:sym typeface="Bree Serif"/>
              </a:defRPr>
            </a:lvl1pPr>
            <a:lvl2pPr lvl="1" rtl="0" algn="r">
              <a:buNone/>
              <a:defRPr sz="600">
                <a:latin typeface="Bree Serif"/>
                <a:ea typeface="Bree Serif"/>
                <a:cs typeface="Bree Serif"/>
                <a:sym typeface="Bree Serif"/>
              </a:defRPr>
            </a:lvl2pPr>
            <a:lvl3pPr lvl="2" rtl="0" algn="r">
              <a:buNone/>
              <a:defRPr sz="600">
                <a:latin typeface="Bree Serif"/>
                <a:ea typeface="Bree Serif"/>
                <a:cs typeface="Bree Serif"/>
                <a:sym typeface="Bree Serif"/>
              </a:defRPr>
            </a:lvl3pPr>
            <a:lvl4pPr lvl="3" rtl="0" algn="r">
              <a:buNone/>
              <a:defRPr sz="600">
                <a:latin typeface="Bree Serif"/>
                <a:ea typeface="Bree Serif"/>
                <a:cs typeface="Bree Serif"/>
                <a:sym typeface="Bree Serif"/>
              </a:defRPr>
            </a:lvl4pPr>
            <a:lvl5pPr lvl="4" rtl="0" algn="r">
              <a:buNone/>
              <a:defRPr sz="600">
                <a:latin typeface="Bree Serif"/>
                <a:ea typeface="Bree Serif"/>
                <a:cs typeface="Bree Serif"/>
                <a:sym typeface="Bree Serif"/>
              </a:defRPr>
            </a:lvl5pPr>
            <a:lvl6pPr lvl="5" rtl="0" algn="r">
              <a:buNone/>
              <a:defRPr sz="600">
                <a:latin typeface="Bree Serif"/>
                <a:ea typeface="Bree Serif"/>
                <a:cs typeface="Bree Serif"/>
                <a:sym typeface="Bree Serif"/>
              </a:defRPr>
            </a:lvl6pPr>
            <a:lvl7pPr lvl="6" rtl="0" algn="r">
              <a:buNone/>
              <a:defRPr sz="600">
                <a:latin typeface="Bree Serif"/>
                <a:ea typeface="Bree Serif"/>
                <a:cs typeface="Bree Serif"/>
                <a:sym typeface="Bree Serif"/>
              </a:defRPr>
            </a:lvl7pPr>
            <a:lvl8pPr lvl="7" rtl="0" algn="r">
              <a:buNone/>
              <a:defRPr sz="600">
                <a:latin typeface="Bree Serif"/>
                <a:ea typeface="Bree Serif"/>
                <a:cs typeface="Bree Serif"/>
                <a:sym typeface="Bree Serif"/>
              </a:defRPr>
            </a:lvl8pPr>
            <a:lvl9pPr lvl="8" rtl="0" algn="r">
              <a:buNone/>
              <a:defRPr sz="600">
                <a:latin typeface="Bree Serif"/>
                <a:ea typeface="Bree Serif"/>
                <a:cs typeface="Bree Serif"/>
                <a:sym typeface="Bree Serif"/>
              </a:defRPr>
            </a:lvl9pPr>
          </a:lstStyle>
          <a:p>
            <a:pPr indent="0" lvl="0" marL="0" rtl="0" algn="r">
              <a:spcBef>
                <a:spcPts val="0"/>
              </a:spcBef>
              <a:spcAft>
                <a:spcPts val="0"/>
              </a:spcAft>
              <a:buNone/>
            </a:pPr>
            <a:fld id="{00000000-1234-1234-1234-123412341234}" type="slidenum">
              <a:rPr lang="ar"/>
              <a:t>‹#›</a:t>
            </a:fld>
            <a:endParaRPr/>
          </a:p>
        </p:txBody>
      </p:sp>
      <p:sp>
        <p:nvSpPr>
          <p:cNvPr id="9" name="Google Shape;9;p1"/>
          <p:cNvSpPr/>
          <p:nvPr/>
        </p:nvSpPr>
        <p:spPr>
          <a:xfrm rot="-5400000">
            <a:off x="4242000" y="673575"/>
            <a:ext cx="234000" cy="8718000"/>
          </a:xfrm>
          <a:prstGeom prst="rect">
            <a:avLst/>
          </a:prstGeom>
          <a:solidFill>
            <a:srgbClr val="FDE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1"/>
          <p:cNvPicPr preferRelativeResize="0"/>
          <p:nvPr/>
        </p:nvPicPr>
        <p:blipFill>
          <a:blip r:embed="rId1">
            <a:alphaModFix/>
          </a:blip>
          <a:stretch>
            <a:fillRect/>
          </a:stretch>
        </p:blipFill>
        <p:spPr>
          <a:xfrm>
            <a:off x="8718407" y="4798575"/>
            <a:ext cx="408192" cy="3509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Bree Serif"/>
              <a:buNone/>
              <a:defRPr i="0" sz="3300" u="none" cap="none" strike="noStrike">
                <a:solidFill>
                  <a:schemeClr val="dk1"/>
                </a:solidFill>
                <a:latin typeface="Bree Serif"/>
                <a:ea typeface="Bree Serif"/>
                <a:cs typeface="Bree Serif"/>
                <a:sym typeface="Bree Serif"/>
              </a:defRPr>
            </a:lvl1pPr>
            <a:lvl2pPr lvl="1" rtl="0">
              <a:spcBef>
                <a:spcPts val="0"/>
              </a:spcBef>
              <a:spcAft>
                <a:spcPts val="0"/>
              </a:spcAft>
              <a:buSzPts val="1100"/>
              <a:buFont typeface="Bree Serif"/>
              <a:buNone/>
              <a:defRPr sz="1400">
                <a:latin typeface="Bree Serif"/>
                <a:ea typeface="Bree Serif"/>
                <a:cs typeface="Bree Serif"/>
                <a:sym typeface="Bree Serif"/>
              </a:defRPr>
            </a:lvl2pPr>
            <a:lvl3pPr lvl="2" rtl="0">
              <a:spcBef>
                <a:spcPts val="0"/>
              </a:spcBef>
              <a:spcAft>
                <a:spcPts val="0"/>
              </a:spcAft>
              <a:buSzPts val="1100"/>
              <a:buFont typeface="Bree Serif"/>
              <a:buNone/>
              <a:defRPr sz="1400">
                <a:latin typeface="Bree Serif"/>
                <a:ea typeface="Bree Serif"/>
                <a:cs typeface="Bree Serif"/>
                <a:sym typeface="Bree Serif"/>
              </a:defRPr>
            </a:lvl3pPr>
            <a:lvl4pPr lvl="3" rtl="0">
              <a:spcBef>
                <a:spcPts val="0"/>
              </a:spcBef>
              <a:spcAft>
                <a:spcPts val="0"/>
              </a:spcAft>
              <a:buSzPts val="1100"/>
              <a:buFont typeface="Bree Serif"/>
              <a:buNone/>
              <a:defRPr sz="1400">
                <a:latin typeface="Bree Serif"/>
                <a:ea typeface="Bree Serif"/>
                <a:cs typeface="Bree Serif"/>
                <a:sym typeface="Bree Serif"/>
              </a:defRPr>
            </a:lvl4pPr>
            <a:lvl5pPr lvl="4" rtl="0">
              <a:spcBef>
                <a:spcPts val="0"/>
              </a:spcBef>
              <a:spcAft>
                <a:spcPts val="0"/>
              </a:spcAft>
              <a:buSzPts val="1100"/>
              <a:buFont typeface="Bree Serif"/>
              <a:buNone/>
              <a:defRPr sz="1400">
                <a:latin typeface="Bree Serif"/>
                <a:ea typeface="Bree Serif"/>
                <a:cs typeface="Bree Serif"/>
                <a:sym typeface="Bree Serif"/>
              </a:defRPr>
            </a:lvl5pPr>
            <a:lvl6pPr lvl="5" rtl="0">
              <a:spcBef>
                <a:spcPts val="0"/>
              </a:spcBef>
              <a:spcAft>
                <a:spcPts val="0"/>
              </a:spcAft>
              <a:buSzPts val="1100"/>
              <a:buFont typeface="Bree Serif"/>
              <a:buNone/>
              <a:defRPr sz="1400">
                <a:latin typeface="Bree Serif"/>
                <a:ea typeface="Bree Serif"/>
                <a:cs typeface="Bree Serif"/>
                <a:sym typeface="Bree Serif"/>
              </a:defRPr>
            </a:lvl6pPr>
            <a:lvl7pPr lvl="6" rtl="0">
              <a:spcBef>
                <a:spcPts val="0"/>
              </a:spcBef>
              <a:spcAft>
                <a:spcPts val="0"/>
              </a:spcAft>
              <a:buSzPts val="1100"/>
              <a:buFont typeface="Bree Serif"/>
              <a:buNone/>
              <a:defRPr sz="1400">
                <a:latin typeface="Bree Serif"/>
                <a:ea typeface="Bree Serif"/>
                <a:cs typeface="Bree Serif"/>
                <a:sym typeface="Bree Serif"/>
              </a:defRPr>
            </a:lvl7pPr>
            <a:lvl8pPr lvl="7" rtl="0">
              <a:spcBef>
                <a:spcPts val="0"/>
              </a:spcBef>
              <a:spcAft>
                <a:spcPts val="0"/>
              </a:spcAft>
              <a:buSzPts val="1100"/>
              <a:buFont typeface="Bree Serif"/>
              <a:buNone/>
              <a:defRPr sz="1400">
                <a:latin typeface="Bree Serif"/>
                <a:ea typeface="Bree Serif"/>
                <a:cs typeface="Bree Serif"/>
                <a:sym typeface="Bree Serif"/>
              </a:defRPr>
            </a:lvl8pPr>
            <a:lvl9pPr lvl="8" rtl="0">
              <a:spcBef>
                <a:spcPts val="0"/>
              </a:spcBef>
              <a:spcAft>
                <a:spcPts val="0"/>
              </a:spcAft>
              <a:buSzPts val="1100"/>
              <a:buFont typeface="Bree Serif"/>
              <a:buNone/>
              <a:defRPr sz="1400">
                <a:latin typeface="Bree Serif"/>
                <a:ea typeface="Bree Serif"/>
                <a:cs typeface="Bree Serif"/>
                <a:sym typeface="Bree Serif"/>
              </a:defRPr>
            </a:lvl9pPr>
          </a:lstStyle>
          <a:p/>
        </p:txBody>
      </p:sp>
      <p:sp>
        <p:nvSpPr>
          <p:cNvPr id="54" name="Google Shape;54;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Bree Serif"/>
              <a:buChar char="•"/>
              <a:defRPr i="0" sz="2100" u="none" cap="none" strike="noStrike">
                <a:solidFill>
                  <a:schemeClr val="dk1"/>
                </a:solidFill>
                <a:latin typeface="Bree Serif"/>
                <a:ea typeface="Bree Serif"/>
                <a:cs typeface="Bree Serif"/>
                <a:sym typeface="Bree Serif"/>
              </a:defRPr>
            </a:lvl1pPr>
            <a:lvl2pPr indent="-342900" lvl="1" marL="914400" marR="0" rtl="0" algn="l">
              <a:lnSpc>
                <a:spcPct val="90000"/>
              </a:lnSpc>
              <a:spcBef>
                <a:spcPts val="400"/>
              </a:spcBef>
              <a:spcAft>
                <a:spcPts val="0"/>
              </a:spcAft>
              <a:buClr>
                <a:schemeClr val="dk1"/>
              </a:buClr>
              <a:buSzPts val="1800"/>
              <a:buFont typeface="Bree Serif"/>
              <a:buChar char="•"/>
              <a:defRPr i="0" sz="1800" u="none" cap="none" strike="noStrike">
                <a:solidFill>
                  <a:schemeClr val="dk1"/>
                </a:solidFill>
                <a:latin typeface="Bree Serif"/>
                <a:ea typeface="Bree Serif"/>
                <a:cs typeface="Bree Serif"/>
                <a:sym typeface="Bree Serif"/>
              </a:defRPr>
            </a:lvl2pPr>
            <a:lvl3pPr indent="-323850" lvl="2" marL="1371600" marR="0" rtl="0" algn="l">
              <a:lnSpc>
                <a:spcPct val="90000"/>
              </a:lnSpc>
              <a:spcBef>
                <a:spcPts val="400"/>
              </a:spcBef>
              <a:spcAft>
                <a:spcPts val="0"/>
              </a:spcAft>
              <a:buClr>
                <a:schemeClr val="dk1"/>
              </a:buClr>
              <a:buSzPts val="1500"/>
              <a:buFont typeface="Bree Serif"/>
              <a:buChar char="•"/>
              <a:defRPr i="0" sz="1500" u="none" cap="none" strike="noStrike">
                <a:solidFill>
                  <a:schemeClr val="dk1"/>
                </a:solidFill>
                <a:latin typeface="Bree Serif"/>
                <a:ea typeface="Bree Serif"/>
                <a:cs typeface="Bree Serif"/>
                <a:sym typeface="Bree Serif"/>
              </a:defRPr>
            </a:lvl3pPr>
            <a:lvl4pPr indent="-317500" lvl="3" marL="18288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4pPr>
            <a:lvl5pPr indent="-317500" lvl="4" marL="22860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5pPr>
            <a:lvl6pPr indent="-317500" lvl="5" marL="27432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6pPr>
            <a:lvl7pPr indent="-317500" lvl="6" marL="32004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7pPr>
            <a:lvl8pPr indent="-317500" lvl="7" marL="36576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8pPr>
            <a:lvl9pPr indent="-317500" lvl="8" marL="41148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9pPr>
          </a:lstStyle>
          <a:p/>
        </p:txBody>
      </p:sp>
      <p:sp>
        <p:nvSpPr>
          <p:cNvPr id="55" name="Google Shape;55;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6" name="Google Shape;56;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7" name="Google Shape;57;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0" marR="0" rtl="0" algn="l">
              <a:spcBef>
                <a:spcPts val="0"/>
              </a:spcBef>
              <a:buNone/>
              <a:defRPr b="0" i="0" sz="900" u="none" cap="none" strike="noStrike">
                <a:solidFill>
                  <a:srgbClr val="888888"/>
                </a:solidFill>
                <a:latin typeface="Calibri"/>
                <a:ea typeface="Calibri"/>
                <a:cs typeface="Calibri"/>
                <a:sym typeface="Calibri"/>
              </a:defRPr>
            </a:lvl2pPr>
            <a:lvl3pPr indent="0" lvl="2" marL="0" marR="0" rtl="0" algn="l">
              <a:spcBef>
                <a:spcPts val="0"/>
              </a:spcBef>
              <a:buNone/>
              <a:defRPr b="0" i="0" sz="900" u="none" cap="none" strike="noStrike">
                <a:solidFill>
                  <a:srgbClr val="888888"/>
                </a:solidFill>
                <a:latin typeface="Calibri"/>
                <a:ea typeface="Calibri"/>
                <a:cs typeface="Calibri"/>
                <a:sym typeface="Calibri"/>
              </a:defRPr>
            </a:lvl3pPr>
            <a:lvl4pPr indent="0" lvl="3" marL="0" marR="0" rtl="0" algn="l">
              <a:spcBef>
                <a:spcPts val="0"/>
              </a:spcBef>
              <a:buNone/>
              <a:defRPr b="0" i="0" sz="900" u="none" cap="none" strike="noStrike">
                <a:solidFill>
                  <a:srgbClr val="888888"/>
                </a:solidFill>
                <a:latin typeface="Calibri"/>
                <a:ea typeface="Calibri"/>
                <a:cs typeface="Calibri"/>
                <a:sym typeface="Calibri"/>
              </a:defRPr>
            </a:lvl4pPr>
            <a:lvl5pPr indent="0" lvl="4" marL="0" marR="0" rtl="0" algn="l">
              <a:spcBef>
                <a:spcPts val="0"/>
              </a:spcBef>
              <a:buNone/>
              <a:defRPr b="0" i="0" sz="900" u="none" cap="none" strike="noStrike">
                <a:solidFill>
                  <a:srgbClr val="888888"/>
                </a:solidFill>
                <a:latin typeface="Calibri"/>
                <a:ea typeface="Calibri"/>
                <a:cs typeface="Calibri"/>
                <a:sym typeface="Calibri"/>
              </a:defRPr>
            </a:lvl5pPr>
            <a:lvl6pPr indent="0" lvl="5" marL="0" marR="0" rtl="0" algn="l">
              <a:spcBef>
                <a:spcPts val="0"/>
              </a:spcBef>
              <a:buNone/>
              <a:defRPr b="0" i="0" sz="900" u="none" cap="none" strike="noStrike">
                <a:solidFill>
                  <a:srgbClr val="888888"/>
                </a:solidFill>
                <a:latin typeface="Calibri"/>
                <a:ea typeface="Calibri"/>
                <a:cs typeface="Calibri"/>
                <a:sym typeface="Calibri"/>
              </a:defRPr>
            </a:lvl6pPr>
            <a:lvl7pPr indent="0" lvl="6" marL="0" marR="0" rtl="0" algn="l">
              <a:spcBef>
                <a:spcPts val="0"/>
              </a:spcBef>
              <a:buNone/>
              <a:defRPr b="0" i="0" sz="900" u="none" cap="none" strike="noStrike">
                <a:solidFill>
                  <a:srgbClr val="888888"/>
                </a:solidFill>
                <a:latin typeface="Calibri"/>
                <a:ea typeface="Calibri"/>
                <a:cs typeface="Calibri"/>
                <a:sym typeface="Calibri"/>
              </a:defRPr>
            </a:lvl7pPr>
            <a:lvl8pPr indent="0" lvl="7" marL="0" marR="0" rtl="0" algn="l">
              <a:spcBef>
                <a:spcPts val="0"/>
              </a:spcBef>
              <a:buNone/>
              <a:defRPr b="0" i="0" sz="900" u="none" cap="none" strike="noStrike">
                <a:solidFill>
                  <a:srgbClr val="888888"/>
                </a:solidFill>
                <a:latin typeface="Calibri"/>
                <a:ea typeface="Calibri"/>
                <a:cs typeface="Calibri"/>
                <a:sym typeface="Calibri"/>
              </a:defRPr>
            </a:lvl8pPr>
            <a:lvl9pPr indent="0" lvl="8" marL="0" marR="0" rtl="0" algn="l">
              <a:spcBef>
                <a:spcPts val="0"/>
              </a:spcBef>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7" name="Google Shape;127;p2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8" name="Google Shape;128;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9" name="Google Shape;129;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0" name="Google Shape;130;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0" marR="0" rtl="0" algn="l">
              <a:spcBef>
                <a:spcPts val="0"/>
              </a:spcBef>
              <a:buNone/>
              <a:defRPr b="0" i="0" sz="900" u="none" cap="none" strike="noStrike">
                <a:solidFill>
                  <a:srgbClr val="888888"/>
                </a:solidFill>
                <a:latin typeface="Calibri"/>
                <a:ea typeface="Calibri"/>
                <a:cs typeface="Calibri"/>
                <a:sym typeface="Calibri"/>
              </a:defRPr>
            </a:lvl2pPr>
            <a:lvl3pPr indent="0" lvl="2" marL="0" marR="0" rtl="0" algn="l">
              <a:spcBef>
                <a:spcPts val="0"/>
              </a:spcBef>
              <a:buNone/>
              <a:defRPr b="0" i="0" sz="900" u="none" cap="none" strike="noStrike">
                <a:solidFill>
                  <a:srgbClr val="888888"/>
                </a:solidFill>
                <a:latin typeface="Calibri"/>
                <a:ea typeface="Calibri"/>
                <a:cs typeface="Calibri"/>
                <a:sym typeface="Calibri"/>
              </a:defRPr>
            </a:lvl3pPr>
            <a:lvl4pPr indent="0" lvl="3" marL="0" marR="0" rtl="0" algn="l">
              <a:spcBef>
                <a:spcPts val="0"/>
              </a:spcBef>
              <a:buNone/>
              <a:defRPr b="0" i="0" sz="900" u="none" cap="none" strike="noStrike">
                <a:solidFill>
                  <a:srgbClr val="888888"/>
                </a:solidFill>
                <a:latin typeface="Calibri"/>
                <a:ea typeface="Calibri"/>
                <a:cs typeface="Calibri"/>
                <a:sym typeface="Calibri"/>
              </a:defRPr>
            </a:lvl4pPr>
            <a:lvl5pPr indent="0" lvl="4" marL="0" marR="0" rtl="0" algn="l">
              <a:spcBef>
                <a:spcPts val="0"/>
              </a:spcBef>
              <a:buNone/>
              <a:defRPr b="0" i="0" sz="900" u="none" cap="none" strike="noStrike">
                <a:solidFill>
                  <a:srgbClr val="888888"/>
                </a:solidFill>
                <a:latin typeface="Calibri"/>
                <a:ea typeface="Calibri"/>
                <a:cs typeface="Calibri"/>
                <a:sym typeface="Calibri"/>
              </a:defRPr>
            </a:lvl5pPr>
            <a:lvl6pPr indent="0" lvl="5" marL="0" marR="0" rtl="0" algn="l">
              <a:spcBef>
                <a:spcPts val="0"/>
              </a:spcBef>
              <a:buNone/>
              <a:defRPr b="0" i="0" sz="900" u="none" cap="none" strike="noStrike">
                <a:solidFill>
                  <a:srgbClr val="888888"/>
                </a:solidFill>
                <a:latin typeface="Calibri"/>
                <a:ea typeface="Calibri"/>
                <a:cs typeface="Calibri"/>
                <a:sym typeface="Calibri"/>
              </a:defRPr>
            </a:lvl6pPr>
            <a:lvl7pPr indent="0" lvl="6" marL="0" marR="0" rtl="0" algn="l">
              <a:spcBef>
                <a:spcPts val="0"/>
              </a:spcBef>
              <a:buNone/>
              <a:defRPr b="0" i="0" sz="900" u="none" cap="none" strike="noStrike">
                <a:solidFill>
                  <a:srgbClr val="888888"/>
                </a:solidFill>
                <a:latin typeface="Calibri"/>
                <a:ea typeface="Calibri"/>
                <a:cs typeface="Calibri"/>
                <a:sym typeface="Calibri"/>
              </a:defRPr>
            </a:lvl7pPr>
            <a:lvl8pPr indent="0" lvl="7" marL="0" marR="0" rtl="0" algn="l">
              <a:spcBef>
                <a:spcPts val="0"/>
              </a:spcBef>
              <a:buNone/>
              <a:defRPr b="0" i="0" sz="900" u="none" cap="none" strike="noStrike">
                <a:solidFill>
                  <a:srgbClr val="888888"/>
                </a:solidFill>
                <a:latin typeface="Calibri"/>
                <a:ea typeface="Calibri"/>
                <a:cs typeface="Calibri"/>
                <a:sym typeface="Calibri"/>
              </a:defRPr>
            </a:lvl8pPr>
            <a:lvl9pPr indent="0" lvl="8" marL="0" marR="0" rtl="0" algn="l">
              <a:spcBef>
                <a:spcPts val="0"/>
              </a:spcBef>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9.jpg"/><Relationship Id="rId5" Type="http://schemas.openxmlformats.org/officeDocument/2006/relationships/image" Target="../media/image3.jpg"/><Relationship Id="rId6" Type="http://schemas.openxmlformats.org/officeDocument/2006/relationships/hyperlink" Target="https://docs.google.com/presentation/d/1-1bSI6s_2c-g9tQtrxnJztu4LDKFE-rEXck0oIugip4" TargetMode="External"/><Relationship Id="rId7"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23.jpg"/><Relationship Id="rId5" Type="http://schemas.openxmlformats.org/officeDocument/2006/relationships/image" Target="../media/image6.jpg"/><Relationship Id="rId6" Type="http://schemas.openxmlformats.org/officeDocument/2006/relationships/image" Target="../media/image17.gif"/><Relationship Id="rId7"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20.jpg"/><Relationship Id="rId5" Type="http://schemas.openxmlformats.org/officeDocument/2006/relationships/image" Target="../media/image6.jpg"/><Relationship Id="rId6" Type="http://schemas.openxmlformats.org/officeDocument/2006/relationships/image" Target="../media/image4.png"/><Relationship Id="rId7"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1.jpg"/><Relationship Id="rId9" Type="http://schemas.openxmlformats.org/officeDocument/2006/relationships/image" Target="../media/image21.png"/><Relationship Id="rId5" Type="http://schemas.openxmlformats.org/officeDocument/2006/relationships/hyperlink" Target="https://docs.google.com/presentation/d/1-1bSI6s_2c-g9tQtrxnJztu4LDKFE-rEXck0oIugip4" TargetMode="External"/><Relationship Id="rId6" Type="http://schemas.openxmlformats.org/officeDocument/2006/relationships/hyperlink" Target="https://twitter.com/Anatomy438" TargetMode="External"/><Relationship Id="rId7" Type="http://schemas.openxmlformats.org/officeDocument/2006/relationships/image" Target="../media/image14.png"/><Relationship Id="rId8" Type="http://schemas.openxmlformats.org/officeDocument/2006/relationships/hyperlink" Target="https://www.sarahah.com/messages/user/2bda1359-b366-4952-9ee4-9f797a9b65f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3" name="Shape 203"/>
        <p:cNvGrpSpPr/>
        <p:nvPr/>
      </p:nvGrpSpPr>
      <p:grpSpPr>
        <a:xfrm>
          <a:off x="0" y="0"/>
          <a:ext cx="0" cy="0"/>
          <a:chOff x="0" y="0"/>
          <a:chExt cx="0" cy="0"/>
        </a:xfrm>
      </p:grpSpPr>
      <p:pic>
        <p:nvPicPr>
          <p:cNvPr id="204" name="Google Shape;204;p37"/>
          <p:cNvPicPr preferRelativeResize="0"/>
          <p:nvPr/>
        </p:nvPicPr>
        <p:blipFill>
          <a:blip r:embed="rId3">
            <a:alphaModFix/>
          </a:blip>
          <a:stretch>
            <a:fillRect/>
          </a:stretch>
        </p:blipFill>
        <p:spPr>
          <a:xfrm>
            <a:off x="314025" y="1288100"/>
            <a:ext cx="8332499" cy="2268450"/>
          </a:xfrm>
          <a:prstGeom prst="rect">
            <a:avLst/>
          </a:prstGeom>
          <a:noFill/>
          <a:ln>
            <a:noFill/>
          </a:ln>
        </p:spPr>
      </p:pic>
      <p:pic>
        <p:nvPicPr>
          <p:cNvPr id="205" name="Google Shape;205;p37"/>
          <p:cNvPicPr preferRelativeResize="0"/>
          <p:nvPr/>
        </p:nvPicPr>
        <p:blipFill rotWithShape="1">
          <a:blip r:embed="rId4">
            <a:alphaModFix/>
          </a:blip>
          <a:srcRect b="27591" l="14737" r="14411" t="24952"/>
          <a:stretch/>
        </p:blipFill>
        <p:spPr>
          <a:xfrm>
            <a:off x="3144604" y="4549500"/>
            <a:ext cx="938400" cy="594000"/>
          </a:xfrm>
          <a:prstGeom prst="rect">
            <a:avLst/>
          </a:prstGeom>
          <a:noFill/>
          <a:ln>
            <a:noFill/>
          </a:ln>
        </p:spPr>
      </p:pic>
      <p:pic>
        <p:nvPicPr>
          <p:cNvPr id="206" name="Google Shape;206;p37"/>
          <p:cNvPicPr preferRelativeResize="0"/>
          <p:nvPr/>
        </p:nvPicPr>
        <p:blipFill>
          <a:blip r:embed="rId5">
            <a:alphaModFix/>
          </a:blip>
          <a:stretch>
            <a:fillRect/>
          </a:stretch>
        </p:blipFill>
        <p:spPr>
          <a:xfrm>
            <a:off x="5464415" y="4405500"/>
            <a:ext cx="738025" cy="737999"/>
          </a:xfrm>
          <a:prstGeom prst="rect">
            <a:avLst/>
          </a:prstGeom>
          <a:noFill/>
          <a:ln>
            <a:noFill/>
          </a:ln>
        </p:spPr>
      </p:pic>
      <p:sp>
        <p:nvSpPr>
          <p:cNvPr id="207" name="Google Shape;207;p37"/>
          <p:cNvSpPr txBox="1"/>
          <p:nvPr/>
        </p:nvSpPr>
        <p:spPr>
          <a:xfrm>
            <a:off x="3332775" y="1904442"/>
            <a:ext cx="5226900" cy="655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ar" sz="3000">
                <a:latin typeface="Bree Serif"/>
                <a:ea typeface="Bree Serif"/>
                <a:cs typeface="Bree Serif"/>
                <a:sym typeface="Bree Serif"/>
              </a:rPr>
              <a:t>Anatomy of salivary gland</a:t>
            </a:r>
            <a:endParaRPr b="1" sz="3000">
              <a:solidFill>
                <a:srgbClr val="000000"/>
              </a:solidFill>
              <a:latin typeface="Bree Serif"/>
              <a:ea typeface="Bree Serif"/>
              <a:cs typeface="Bree Serif"/>
              <a:sym typeface="Bree Serif"/>
            </a:endParaRPr>
          </a:p>
        </p:txBody>
      </p:sp>
      <p:sp>
        <p:nvSpPr>
          <p:cNvPr id="208" name="Google Shape;208;p37"/>
          <p:cNvSpPr txBox="1"/>
          <p:nvPr/>
        </p:nvSpPr>
        <p:spPr>
          <a:xfrm>
            <a:off x="2963525" y="2577625"/>
            <a:ext cx="5226900" cy="30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latin typeface="Bree Serif"/>
                <a:ea typeface="Bree Serif"/>
                <a:cs typeface="Bree Serif"/>
                <a:sym typeface="Bree Serif"/>
              </a:rPr>
              <a:t>Gastrointestinal</a:t>
            </a:r>
            <a:r>
              <a:rPr lang="ar" sz="1200">
                <a:solidFill>
                  <a:srgbClr val="000000"/>
                </a:solidFill>
                <a:latin typeface="Bree Serif"/>
                <a:ea typeface="Bree Serif"/>
                <a:cs typeface="Bree Serif"/>
                <a:sym typeface="Bree Serif"/>
              </a:rPr>
              <a:t> block-Anatomy-Lecture </a:t>
            </a:r>
            <a:r>
              <a:rPr lang="ar" sz="1200">
                <a:latin typeface="Bree Serif"/>
                <a:ea typeface="Bree Serif"/>
                <a:cs typeface="Bree Serif"/>
                <a:sym typeface="Bree Serif"/>
              </a:rPr>
              <a:t>2</a:t>
            </a:r>
            <a:endParaRPr sz="1200">
              <a:solidFill>
                <a:srgbClr val="595959"/>
              </a:solidFill>
            </a:endParaRPr>
          </a:p>
        </p:txBody>
      </p:sp>
      <p:sp>
        <p:nvSpPr>
          <p:cNvPr id="209" name="Google Shape;209;p37"/>
          <p:cNvSpPr txBox="1"/>
          <p:nvPr/>
        </p:nvSpPr>
        <p:spPr>
          <a:xfrm>
            <a:off x="4569752" y="3036624"/>
            <a:ext cx="2029800" cy="31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800">
                <a:solidFill>
                  <a:srgbClr val="999999"/>
                </a:solidFill>
                <a:uFill>
                  <a:noFill/>
                </a:uFill>
                <a:latin typeface="Bree Serif"/>
                <a:ea typeface="Bree Serif"/>
                <a:cs typeface="Bree Serif"/>
                <a:sym typeface="Bree Serif"/>
                <a:hlinkClick r:id="rId6"/>
              </a:rPr>
              <a:t>Editing file </a:t>
            </a:r>
            <a:endParaRPr sz="800">
              <a:solidFill>
                <a:srgbClr val="999999"/>
              </a:solidFill>
              <a:latin typeface="Bree Serif"/>
              <a:ea typeface="Bree Serif"/>
              <a:cs typeface="Bree Serif"/>
              <a:sym typeface="Bree Serif"/>
            </a:endParaRPr>
          </a:p>
        </p:txBody>
      </p:sp>
      <p:pic>
        <p:nvPicPr>
          <p:cNvPr id="210" name="Google Shape;210;p37"/>
          <p:cNvPicPr preferRelativeResize="0"/>
          <p:nvPr/>
        </p:nvPicPr>
        <p:blipFill rotWithShape="1">
          <a:blip r:embed="rId7">
            <a:alphaModFix/>
          </a:blip>
          <a:srcRect b="40678" l="16887" r="21277" t="28723"/>
          <a:stretch/>
        </p:blipFill>
        <p:spPr>
          <a:xfrm>
            <a:off x="4082991" y="4508100"/>
            <a:ext cx="1200360" cy="594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4" name="Shape 214"/>
        <p:cNvGrpSpPr/>
        <p:nvPr/>
      </p:nvGrpSpPr>
      <p:grpSpPr>
        <a:xfrm>
          <a:off x="0" y="0"/>
          <a:ext cx="0" cy="0"/>
          <a:chOff x="0" y="0"/>
          <a:chExt cx="0" cy="0"/>
        </a:xfrm>
      </p:grpSpPr>
      <p:sp>
        <p:nvSpPr>
          <p:cNvPr id="215" name="Google Shape;215;p38"/>
          <p:cNvSpPr/>
          <p:nvPr/>
        </p:nvSpPr>
        <p:spPr>
          <a:xfrm rot="10800000">
            <a:off x="5700" y="-50"/>
            <a:ext cx="9132600" cy="154800"/>
          </a:xfrm>
          <a:prstGeom prst="rect">
            <a:avLst/>
          </a:prstGeom>
          <a:solidFill>
            <a:srgbClr val="FDE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8"/>
          <p:cNvSpPr txBox="1"/>
          <p:nvPr/>
        </p:nvSpPr>
        <p:spPr>
          <a:xfrm>
            <a:off x="767025" y="2047669"/>
            <a:ext cx="5021700" cy="18141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Font typeface="Bree Serif"/>
              <a:buChar char="●"/>
            </a:pPr>
            <a:r>
              <a:rPr lang="ar" sz="1500">
                <a:solidFill>
                  <a:schemeClr val="dk1"/>
                </a:solidFill>
                <a:latin typeface="Bree Serif"/>
                <a:ea typeface="Bree Serif"/>
                <a:cs typeface="Bree Serif"/>
                <a:sym typeface="Bree Serif"/>
              </a:rPr>
              <a:t>Describe the anatomy of the parotid gland: position, shape, structures within it ,innervation and parotid duct. </a:t>
            </a:r>
            <a:endParaRPr sz="15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sz="1500">
              <a:solidFill>
                <a:schemeClr val="dk1"/>
              </a:solidFill>
              <a:latin typeface="Bree Serif"/>
              <a:ea typeface="Bree Serif"/>
              <a:cs typeface="Bree Serif"/>
              <a:sym typeface="Bree Serif"/>
            </a:endParaRPr>
          </a:p>
          <a:p>
            <a:pPr indent="-323850" lvl="0" marL="457200" rtl="0" algn="l">
              <a:spcBef>
                <a:spcPts val="0"/>
              </a:spcBef>
              <a:spcAft>
                <a:spcPts val="0"/>
              </a:spcAft>
              <a:buClr>
                <a:schemeClr val="dk1"/>
              </a:buClr>
              <a:buSzPts val="1500"/>
              <a:buFont typeface="Bree Serif"/>
              <a:buChar char="●"/>
            </a:pPr>
            <a:r>
              <a:rPr lang="ar" sz="1500">
                <a:solidFill>
                  <a:schemeClr val="dk1"/>
                </a:solidFill>
                <a:latin typeface="Bree Serif"/>
                <a:ea typeface="Bree Serif"/>
                <a:cs typeface="Bree Serif"/>
                <a:sym typeface="Bree Serif"/>
              </a:rPr>
              <a:t>Describe the anatomy of the submandibular and sublingual salivary glands: location, shape, parts, ducts and innervation of the glands.</a:t>
            </a:r>
            <a:endParaRPr sz="15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b="1">
              <a:latin typeface="Bree Serif"/>
              <a:ea typeface="Bree Serif"/>
              <a:cs typeface="Bree Serif"/>
              <a:sym typeface="Bree Serif"/>
            </a:endParaRPr>
          </a:p>
        </p:txBody>
      </p:sp>
      <p:sp>
        <p:nvSpPr>
          <p:cNvPr id="217" name="Google Shape;217;p38"/>
          <p:cNvSpPr txBox="1"/>
          <p:nvPr/>
        </p:nvSpPr>
        <p:spPr>
          <a:xfrm>
            <a:off x="6259300" y="943700"/>
            <a:ext cx="1965000" cy="1055100"/>
          </a:xfrm>
          <a:prstGeom prst="rect">
            <a:avLst/>
          </a:prstGeom>
          <a:noFill/>
          <a:ln cap="flat" cmpd="sng" w="19050">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ar" sz="1000" u="none" cap="none" strike="noStrike">
                <a:solidFill>
                  <a:srgbClr val="000000"/>
                </a:solidFill>
                <a:latin typeface="Bree Serif"/>
                <a:ea typeface="Bree Serif"/>
                <a:cs typeface="Bree Serif"/>
                <a:sym typeface="Bree Serif"/>
              </a:rPr>
              <a:t>Color guide :</a:t>
            </a:r>
            <a:endParaRPr b="1" i="0" sz="1000" u="none" cap="none" strike="noStrike">
              <a:solidFill>
                <a:srgbClr val="000000"/>
              </a:solidFill>
              <a:latin typeface="Bree Serif"/>
              <a:ea typeface="Bree Serif"/>
              <a:cs typeface="Bree Serif"/>
              <a:sym typeface="Bree Serif"/>
            </a:endParaRPr>
          </a:p>
          <a:p>
            <a:pPr indent="0" lvl="0" marL="0" marR="0" rtl="0" algn="l">
              <a:lnSpc>
                <a:spcPct val="115000"/>
              </a:lnSpc>
              <a:spcBef>
                <a:spcPts val="0"/>
              </a:spcBef>
              <a:spcAft>
                <a:spcPts val="0"/>
              </a:spcAft>
              <a:buClr>
                <a:srgbClr val="000000"/>
              </a:buClr>
              <a:buSzPts val="1200"/>
              <a:buFont typeface="Arial"/>
              <a:buNone/>
            </a:pPr>
            <a:r>
              <a:rPr b="0" i="0" lang="ar" sz="1000" u="none" cap="none" strike="noStrike">
                <a:solidFill>
                  <a:srgbClr val="000000"/>
                </a:solidFill>
                <a:latin typeface="Bree Serif"/>
                <a:ea typeface="Bree Serif"/>
                <a:cs typeface="Bree Serif"/>
                <a:sym typeface="Bree Serif"/>
              </a:rPr>
              <a:t>Only in boys slides in </a:t>
            </a:r>
            <a:r>
              <a:rPr b="1" i="0" lang="ar" sz="1000" u="none" cap="none" strike="noStrike">
                <a:solidFill>
                  <a:srgbClr val="93C47D"/>
                </a:solidFill>
                <a:latin typeface="Bree Serif"/>
                <a:ea typeface="Bree Serif"/>
                <a:cs typeface="Bree Serif"/>
                <a:sym typeface="Bree Serif"/>
              </a:rPr>
              <a:t>Green</a:t>
            </a:r>
            <a:endParaRPr b="1" i="0" sz="1000" u="none" cap="none" strike="noStrike">
              <a:solidFill>
                <a:srgbClr val="93C47D"/>
              </a:solidFill>
              <a:latin typeface="Bree Serif"/>
              <a:ea typeface="Bree Serif"/>
              <a:cs typeface="Bree Serif"/>
              <a:sym typeface="Bree Serif"/>
            </a:endParaRPr>
          </a:p>
          <a:p>
            <a:pPr indent="0" lvl="0" marL="0" marR="0" rtl="0" algn="l">
              <a:lnSpc>
                <a:spcPct val="115000"/>
              </a:lnSpc>
              <a:spcBef>
                <a:spcPts val="0"/>
              </a:spcBef>
              <a:spcAft>
                <a:spcPts val="0"/>
              </a:spcAft>
              <a:buClr>
                <a:srgbClr val="000000"/>
              </a:buClr>
              <a:buSzPts val="1200"/>
              <a:buFont typeface="Arial"/>
              <a:buNone/>
            </a:pPr>
            <a:r>
              <a:rPr b="0" i="0" lang="ar" sz="1000" u="none" cap="none" strike="noStrike">
                <a:solidFill>
                  <a:srgbClr val="000000"/>
                </a:solidFill>
                <a:latin typeface="Bree Serif"/>
                <a:ea typeface="Bree Serif"/>
                <a:cs typeface="Bree Serif"/>
                <a:sym typeface="Bree Serif"/>
              </a:rPr>
              <a:t>Only in girls slides in </a:t>
            </a:r>
            <a:r>
              <a:rPr b="1" i="0" lang="ar" sz="1000" u="none" cap="none" strike="noStrike">
                <a:solidFill>
                  <a:srgbClr val="674EA7"/>
                </a:solidFill>
                <a:latin typeface="Bree Serif"/>
                <a:ea typeface="Bree Serif"/>
                <a:cs typeface="Bree Serif"/>
                <a:sym typeface="Bree Serif"/>
              </a:rPr>
              <a:t>Purple</a:t>
            </a:r>
            <a:endParaRPr b="1" i="0" sz="1000" u="none" cap="none" strike="noStrike">
              <a:solidFill>
                <a:srgbClr val="674EA7"/>
              </a:solidFill>
              <a:latin typeface="Bree Serif"/>
              <a:ea typeface="Bree Serif"/>
              <a:cs typeface="Bree Serif"/>
              <a:sym typeface="Bree Serif"/>
            </a:endParaRPr>
          </a:p>
          <a:p>
            <a:pPr indent="0" lvl="0" marL="0" marR="0" rtl="0" algn="l">
              <a:lnSpc>
                <a:spcPct val="115000"/>
              </a:lnSpc>
              <a:spcBef>
                <a:spcPts val="0"/>
              </a:spcBef>
              <a:spcAft>
                <a:spcPts val="0"/>
              </a:spcAft>
              <a:buClr>
                <a:srgbClr val="000000"/>
              </a:buClr>
              <a:buSzPts val="1200"/>
              <a:buFont typeface="Arial"/>
              <a:buNone/>
            </a:pPr>
            <a:r>
              <a:rPr b="0" i="0" lang="ar" sz="1000" u="none" cap="none" strike="noStrike">
                <a:solidFill>
                  <a:srgbClr val="000000"/>
                </a:solidFill>
                <a:latin typeface="Bree Serif"/>
                <a:ea typeface="Bree Serif"/>
                <a:cs typeface="Bree Serif"/>
                <a:sym typeface="Bree Serif"/>
              </a:rPr>
              <a:t>important in </a:t>
            </a:r>
            <a:r>
              <a:rPr b="1" i="0" lang="ar" sz="1000" u="none" cap="none" strike="noStrike">
                <a:solidFill>
                  <a:srgbClr val="FF0000"/>
                </a:solidFill>
                <a:latin typeface="Bree Serif"/>
                <a:ea typeface="Bree Serif"/>
                <a:cs typeface="Bree Serif"/>
                <a:sym typeface="Bree Serif"/>
              </a:rPr>
              <a:t>Red</a:t>
            </a:r>
            <a:endParaRPr b="1" i="0" sz="1000" u="none" cap="none" strike="noStrike">
              <a:solidFill>
                <a:srgbClr val="0070C0"/>
              </a:solidFill>
              <a:latin typeface="Bree Serif"/>
              <a:ea typeface="Bree Serif"/>
              <a:cs typeface="Bree Serif"/>
              <a:sym typeface="Bree Serif"/>
            </a:endParaRPr>
          </a:p>
          <a:p>
            <a:pPr indent="0" lvl="0" marL="0" marR="0" rtl="0" algn="l">
              <a:lnSpc>
                <a:spcPct val="115000"/>
              </a:lnSpc>
              <a:spcBef>
                <a:spcPts val="0"/>
              </a:spcBef>
              <a:spcAft>
                <a:spcPts val="0"/>
              </a:spcAft>
              <a:buClr>
                <a:srgbClr val="000000"/>
              </a:buClr>
              <a:buSzPts val="1200"/>
              <a:buFont typeface="Arial"/>
              <a:buNone/>
            </a:pPr>
            <a:r>
              <a:rPr lang="ar" sz="1000">
                <a:latin typeface="Bree Serif"/>
                <a:ea typeface="Bree Serif"/>
                <a:cs typeface="Bree Serif"/>
                <a:sym typeface="Bree Serif"/>
              </a:rPr>
              <a:t>Notes </a:t>
            </a:r>
            <a:r>
              <a:rPr b="0" i="0" lang="ar" sz="1000" u="none" cap="none" strike="noStrike">
                <a:solidFill>
                  <a:srgbClr val="000000"/>
                </a:solidFill>
                <a:latin typeface="Bree Serif"/>
                <a:ea typeface="Bree Serif"/>
                <a:cs typeface="Bree Serif"/>
                <a:sym typeface="Bree Serif"/>
              </a:rPr>
              <a:t>in </a:t>
            </a:r>
            <a:r>
              <a:rPr b="1" i="0" lang="ar" sz="1000" u="none" cap="none" strike="noStrike">
                <a:solidFill>
                  <a:srgbClr val="B7B7B7"/>
                </a:solidFill>
                <a:latin typeface="Bree Serif"/>
                <a:ea typeface="Bree Serif"/>
                <a:cs typeface="Bree Serif"/>
                <a:sym typeface="Bree Serif"/>
              </a:rPr>
              <a:t>Grey</a:t>
            </a:r>
            <a:endParaRPr b="0" i="0" sz="1000" u="none" cap="none" strike="noStrike">
              <a:solidFill>
                <a:srgbClr val="B7B7B7"/>
              </a:solidFill>
              <a:latin typeface="Bree Serif"/>
              <a:ea typeface="Bree Serif"/>
              <a:cs typeface="Bree Serif"/>
              <a:sym typeface="Bree Serif"/>
            </a:endParaRPr>
          </a:p>
        </p:txBody>
      </p:sp>
      <p:sp>
        <p:nvSpPr>
          <p:cNvPr id="218" name="Google Shape;218;p38"/>
          <p:cNvSpPr txBox="1"/>
          <p:nvPr/>
        </p:nvSpPr>
        <p:spPr>
          <a:xfrm>
            <a:off x="1145000" y="1593700"/>
            <a:ext cx="5021700" cy="4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FF0000"/>
                </a:solidFill>
                <a:latin typeface="Bree Serif"/>
                <a:ea typeface="Bree Serif"/>
                <a:cs typeface="Bree Serif"/>
                <a:sym typeface="Bree Serif"/>
              </a:rPr>
              <a:t>At the end of the lecture, students should be able to:</a:t>
            </a:r>
            <a:endParaRPr/>
          </a:p>
        </p:txBody>
      </p:sp>
      <p:sp>
        <p:nvSpPr>
          <p:cNvPr id="219" name="Google Shape;219;p38"/>
          <p:cNvSpPr txBox="1"/>
          <p:nvPr/>
        </p:nvSpPr>
        <p:spPr>
          <a:xfrm>
            <a:off x="1658458" y="673236"/>
            <a:ext cx="3552600" cy="5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3000">
                <a:solidFill>
                  <a:srgbClr val="000000"/>
                </a:solidFill>
                <a:latin typeface="Bree Serif"/>
                <a:ea typeface="Bree Serif"/>
                <a:cs typeface="Bree Serif"/>
                <a:sym typeface="Bree Serif"/>
              </a:rPr>
              <a:t>Objectives</a:t>
            </a:r>
            <a:endParaRPr b="1" sz="3000">
              <a:solidFill>
                <a:srgbClr val="000000"/>
              </a:solidFill>
              <a:latin typeface="Bree Serif"/>
              <a:ea typeface="Bree Serif"/>
              <a:cs typeface="Bree Serif"/>
              <a:sym typeface="Bree Serif"/>
            </a:endParaRPr>
          </a:p>
        </p:txBody>
      </p:sp>
      <p:pic>
        <p:nvPicPr>
          <p:cNvPr id="220" name="Google Shape;220;p38"/>
          <p:cNvPicPr preferRelativeResize="0"/>
          <p:nvPr/>
        </p:nvPicPr>
        <p:blipFill>
          <a:blip r:embed="rId3">
            <a:alphaModFix/>
          </a:blip>
          <a:stretch>
            <a:fillRect/>
          </a:stretch>
        </p:blipFill>
        <p:spPr>
          <a:xfrm>
            <a:off x="952550" y="1647201"/>
            <a:ext cx="192450" cy="234100"/>
          </a:xfrm>
          <a:prstGeom prst="rect">
            <a:avLst/>
          </a:prstGeom>
          <a:noFill/>
          <a:ln>
            <a:noFill/>
          </a:ln>
        </p:spPr>
      </p:pic>
      <p:pic>
        <p:nvPicPr>
          <p:cNvPr id="221" name="Google Shape;221;p38"/>
          <p:cNvPicPr preferRelativeResize="0"/>
          <p:nvPr/>
        </p:nvPicPr>
        <p:blipFill rotWithShape="1">
          <a:blip r:embed="rId4">
            <a:alphaModFix/>
          </a:blip>
          <a:srcRect b="13907" l="10344" r="17265" t="48166"/>
          <a:stretch/>
        </p:blipFill>
        <p:spPr>
          <a:xfrm>
            <a:off x="5788713" y="2700925"/>
            <a:ext cx="2906174" cy="2040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9"/>
          <p:cNvSpPr txBox="1"/>
          <p:nvPr>
            <p:ph idx="12" type="sldNum"/>
          </p:nvPr>
        </p:nvSpPr>
        <p:spPr>
          <a:xfrm>
            <a:off x="8830538" y="4689143"/>
            <a:ext cx="3360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sp>
        <p:nvSpPr>
          <p:cNvPr id="227" name="Google Shape;227;p39"/>
          <p:cNvSpPr txBox="1"/>
          <p:nvPr>
            <p:ph type="ctrTitle"/>
          </p:nvPr>
        </p:nvSpPr>
        <p:spPr>
          <a:xfrm>
            <a:off x="104963" y="100910"/>
            <a:ext cx="5392200" cy="62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ar" sz="2500"/>
              <a:t>Introduction</a:t>
            </a:r>
            <a:r>
              <a:rPr b="1" lang="ar" sz="2800"/>
              <a:t> </a:t>
            </a:r>
            <a:endParaRPr b="1" sz="2800"/>
          </a:p>
        </p:txBody>
      </p:sp>
      <p:sp>
        <p:nvSpPr>
          <p:cNvPr id="228" name="Google Shape;228;p39"/>
          <p:cNvSpPr txBox="1"/>
          <p:nvPr>
            <p:ph idx="1" type="subTitle"/>
          </p:nvPr>
        </p:nvSpPr>
        <p:spPr>
          <a:xfrm>
            <a:off x="166034" y="637774"/>
            <a:ext cx="8516700" cy="7773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ar" sz="1200"/>
              <a:t>Salivary glands are </a:t>
            </a:r>
            <a:r>
              <a:rPr b="1" lang="ar" sz="1200">
                <a:solidFill>
                  <a:srgbClr val="FF0000"/>
                </a:solidFill>
              </a:rPr>
              <a:t>exocrine</a:t>
            </a:r>
            <a:r>
              <a:rPr lang="ar" sz="1200"/>
              <a:t> glands, that produce saliva. </a:t>
            </a:r>
            <a:endParaRPr sz="1200"/>
          </a:p>
          <a:p>
            <a:pPr indent="-304800" lvl="0" marL="457200" rtl="0" algn="l">
              <a:spcBef>
                <a:spcPts val="0"/>
              </a:spcBef>
              <a:spcAft>
                <a:spcPts val="0"/>
              </a:spcAft>
              <a:buSzPts val="1200"/>
              <a:buChar char="●"/>
            </a:pPr>
            <a:r>
              <a:rPr lang="ar" sz="1200"/>
              <a:t>There are 3 large named pairs of salivary glands and multiple minute unnamed glands in the submucosa of the oral cavity (lips, palate &amp; under surface of the tongue).</a:t>
            </a:r>
            <a:endParaRPr sz="1200"/>
          </a:p>
          <a:p>
            <a:pPr indent="0" lvl="0" marL="0" rtl="0" algn="l">
              <a:spcBef>
                <a:spcPts val="0"/>
              </a:spcBef>
              <a:spcAft>
                <a:spcPts val="0"/>
              </a:spcAft>
              <a:buNone/>
            </a:pPr>
            <a:r>
              <a:t/>
            </a:r>
            <a:endParaRPr sz="1200"/>
          </a:p>
        </p:txBody>
      </p:sp>
      <p:grpSp>
        <p:nvGrpSpPr>
          <p:cNvPr id="229" name="Google Shape;229;p39"/>
          <p:cNvGrpSpPr/>
          <p:nvPr/>
        </p:nvGrpSpPr>
        <p:grpSpPr>
          <a:xfrm>
            <a:off x="683058" y="1872240"/>
            <a:ext cx="5220123" cy="2661987"/>
            <a:chOff x="552603" y="2286076"/>
            <a:chExt cx="4447200" cy="2051786"/>
          </a:xfrm>
        </p:grpSpPr>
        <p:sp>
          <p:nvSpPr>
            <p:cNvPr id="230" name="Google Shape;230;p39"/>
            <p:cNvSpPr/>
            <p:nvPr/>
          </p:nvSpPr>
          <p:spPr>
            <a:xfrm>
              <a:off x="648303" y="2286076"/>
              <a:ext cx="4351500" cy="568500"/>
            </a:xfrm>
            <a:prstGeom prst="roundRect">
              <a:avLst>
                <a:gd fmla="val 16667" name="adj"/>
              </a:avLst>
            </a:prstGeom>
            <a:solidFill>
              <a:srgbClr val="FDECD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ar" sz="2000">
                  <a:latin typeface="Bree Serif"/>
                  <a:ea typeface="Bree Serif"/>
                  <a:cs typeface="Bree Serif"/>
                  <a:sym typeface="Bree Serif"/>
                </a:rPr>
                <a:t>The 3 named glands</a:t>
              </a:r>
              <a:endParaRPr b="1" sz="2000">
                <a:latin typeface="Bree Serif"/>
                <a:ea typeface="Bree Serif"/>
                <a:cs typeface="Bree Serif"/>
                <a:sym typeface="Bree Serif"/>
              </a:endParaRPr>
            </a:p>
          </p:txBody>
        </p:sp>
        <p:sp>
          <p:nvSpPr>
            <p:cNvPr id="231" name="Google Shape;231;p39"/>
            <p:cNvSpPr/>
            <p:nvPr/>
          </p:nvSpPr>
          <p:spPr>
            <a:xfrm>
              <a:off x="552758" y="3093287"/>
              <a:ext cx="1198800" cy="5010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Bree Serif"/>
                  <a:ea typeface="Bree Serif"/>
                  <a:cs typeface="Bree Serif"/>
                  <a:sym typeface="Bree Serif"/>
                </a:rPr>
                <a:t>Parotid</a:t>
              </a:r>
              <a:r>
                <a:rPr lang="ar" sz="1000">
                  <a:latin typeface="Bree Serif"/>
                  <a:ea typeface="Bree Serif"/>
                  <a:cs typeface="Bree Serif"/>
                  <a:sym typeface="Bree Serif"/>
                </a:rPr>
                <a:t> </a:t>
              </a:r>
              <a:endParaRPr sz="1000">
                <a:solidFill>
                  <a:srgbClr val="000000"/>
                </a:solidFill>
                <a:latin typeface="Bree Serif"/>
                <a:ea typeface="Bree Serif"/>
                <a:cs typeface="Bree Serif"/>
                <a:sym typeface="Bree Serif"/>
              </a:endParaRPr>
            </a:p>
          </p:txBody>
        </p:sp>
        <p:sp>
          <p:nvSpPr>
            <p:cNvPr id="232" name="Google Shape;232;p39"/>
            <p:cNvSpPr/>
            <p:nvPr/>
          </p:nvSpPr>
          <p:spPr>
            <a:xfrm>
              <a:off x="2224321" y="3093287"/>
              <a:ext cx="1198800" cy="5010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Bree Serif"/>
                  <a:ea typeface="Bree Serif"/>
                  <a:cs typeface="Bree Serif"/>
                  <a:sym typeface="Bree Serif"/>
                </a:rPr>
                <a:t>Submandibular</a:t>
              </a:r>
              <a:r>
                <a:rPr lang="ar" sz="1000">
                  <a:latin typeface="Bree Serif"/>
                  <a:ea typeface="Bree Serif"/>
                  <a:cs typeface="Bree Serif"/>
                  <a:sym typeface="Bree Serif"/>
                </a:rPr>
                <a:t> </a:t>
              </a:r>
              <a:endParaRPr b="1" sz="1000" u="sng">
                <a:latin typeface="Bree Serif"/>
                <a:ea typeface="Bree Serif"/>
                <a:cs typeface="Bree Serif"/>
                <a:sym typeface="Bree Serif"/>
              </a:endParaRPr>
            </a:p>
          </p:txBody>
        </p:sp>
        <p:sp>
          <p:nvSpPr>
            <p:cNvPr id="233" name="Google Shape;233;p39"/>
            <p:cNvSpPr/>
            <p:nvPr/>
          </p:nvSpPr>
          <p:spPr>
            <a:xfrm>
              <a:off x="3679950" y="3097058"/>
              <a:ext cx="1198800" cy="5010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Bree Serif"/>
                  <a:ea typeface="Bree Serif"/>
                  <a:cs typeface="Bree Serif"/>
                  <a:sym typeface="Bree Serif"/>
                </a:rPr>
                <a:t>Sublingual</a:t>
              </a:r>
              <a:r>
                <a:rPr lang="ar" sz="1000">
                  <a:latin typeface="Bree Serif"/>
                  <a:ea typeface="Bree Serif"/>
                  <a:cs typeface="Bree Serif"/>
                  <a:sym typeface="Bree Serif"/>
                </a:rPr>
                <a:t> </a:t>
              </a:r>
              <a:endParaRPr b="1" sz="1000">
                <a:latin typeface="Bree Serif"/>
                <a:ea typeface="Bree Serif"/>
                <a:cs typeface="Bree Serif"/>
                <a:sym typeface="Bree Serif"/>
              </a:endParaRPr>
            </a:p>
          </p:txBody>
        </p:sp>
        <p:cxnSp>
          <p:nvCxnSpPr>
            <p:cNvPr id="234" name="Google Shape;234;p39"/>
            <p:cNvCxnSpPr>
              <a:stCxn id="230" idx="3"/>
              <a:endCxn id="233" idx="3"/>
            </p:cNvCxnSpPr>
            <p:nvPr/>
          </p:nvCxnSpPr>
          <p:spPr>
            <a:xfrm flipH="1">
              <a:off x="4878603" y="2570326"/>
              <a:ext cx="121200" cy="777300"/>
            </a:xfrm>
            <a:prstGeom prst="curvedConnector3">
              <a:avLst>
                <a:gd fmla="val -167382" name="adj1"/>
              </a:avLst>
            </a:prstGeom>
            <a:noFill/>
            <a:ln cap="flat" cmpd="sng" w="9525">
              <a:solidFill>
                <a:srgbClr val="666666"/>
              </a:solidFill>
              <a:prstDash val="solid"/>
              <a:round/>
              <a:headEnd len="med" w="med" type="none"/>
              <a:tailEnd len="med" w="med" type="none"/>
            </a:ln>
          </p:spPr>
        </p:cxnSp>
        <p:cxnSp>
          <p:nvCxnSpPr>
            <p:cNvPr id="235" name="Google Shape;235;p39"/>
            <p:cNvCxnSpPr>
              <a:stCxn id="230" idx="1"/>
              <a:endCxn id="231" idx="1"/>
            </p:cNvCxnSpPr>
            <p:nvPr/>
          </p:nvCxnSpPr>
          <p:spPr>
            <a:xfrm flipH="1">
              <a:off x="552603" y="2570326"/>
              <a:ext cx="95700" cy="773400"/>
            </a:xfrm>
            <a:prstGeom prst="curvedConnector3">
              <a:avLst>
                <a:gd fmla="val 311821" name="adj1"/>
              </a:avLst>
            </a:prstGeom>
            <a:noFill/>
            <a:ln cap="flat" cmpd="sng" w="9525">
              <a:solidFill>
                <a:srgbClr val="666666"/>
              </a:solidFill>
              <a:prstDash val="solid"/>
              <a:round/>
              <a:headEnd len="med" w="med" type="none"/>
              <a:tailEnd len="med" w="med" type="none"/>
            </a:ln>
          </p:spPr>
        </p:cxnSp>
        <p:cxnSp>
          <p:nvCxnSpPr>
            <p:cNvPr id="236" name="Google Shape;236;p39"/>
            <p:cNvCxnSpPr>
              <a:stCxn id="230" idx="2"/>
              <a:endCxn id="232" idx="0"/>
            </p:cNvCxnSpPr>
            <p:nvPr/>
          </p:nvCxnSpPr>
          <p:spPr>
            <a:xfrm flipH="1" rot="-5400000">
              <a:off x="2705103" y="2973526"/>
              <a:ext cx="238500" cy="600"/>
            </a:xfrm>
            <a:prstGeom prst="curvedConnector3">
              <a:avLst>
                <a:gd fmla="val 50044" name="adj1"/>
              </a:avLst>
            </a:prstGeom>
            <a:noFill/>
            <a:ln cap="flat" cmpd="sng" w="9525">
              <a:solidFill>
                <a:srgbClr val="666666"/>
              </a:solidFill>
              <a:prstDash val="solid"/>
              <a:round/>
              <a:headEnd len="med" w="med" type="none"/>
              <a:tailEnd len="med" w="med" type="none"/>
            </a:ln>
          </p:spPr>
        </p:cxnSp>
        <p:sp>
          <p:nvSpPr>
            <p:cNvPr id="237" name="Google Shape;237;p39"/>
            <p:cNvSpPr/>
            <p:nvPr/>
          </p:nvSpPr>
          <p:spPr>
            <a:xfrm>
              <a:off x="2224321" y="3836862"/>
              <a:ext cx="1198800" cy="5010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000">
                  <a:latin typeface="Bree Serif"/>
                  <a:ea typeface="Bree Serif"/>
                  <a:cs typeface="Bree Serif"/>
                  <a:sym typeface="Bree Serif"/>
                </a:rPr>
                <a:t>Produces </a:t>
              </a:r>
              <a:r>
                <a:rPr lang="ar" sz="1000">
                  <a:solidFill>
                    <a:srgbClr val="FF0000"/>
                  </a:solidFill>
                  <a:latin typeface="Bree Serif"/>
                  <a:ea typeface="Bree Serif"/>
                  <a:cs typeface="Bree Serif"/>
                  <a:sym typeface="Bree Serif"/>
                </a:rPr>
                <a:t>a mixed serous &amp; mucous</a:t>
              </a:r>
              <a:r>
                <a:rPr lang="ar" sz="1000">
                  <a:latin typeface="Bree Serif"/>
                  <a:ea typeface="Bree Serif"/>
                  <a:cs typeface="Bree Serif"/>
                  <a:sym typeface="Bree Serif"/>
                </a:rPr>
                <a:t> secretion</a:t>
              </a:r>
              <a:r>
                <a:rPr lang="ar" sz="800">
                  <a:latin typeface="Bree Serif"/>
                  <a:ea typeface="Bree Serif"/>
                  <a:cs typeface="Bree Serif"/>
                  <a:sym typeface="Bree Serif"/>
                </a:rPr>
                <a:t>.</a:t>
              </a:r>
              <a:endParaRPr b="1" sz="800" u="sng">
                <a:latin typeface="Bree Serif"/>
                <a:ea typeface="Bree Serif"/>
                <a:cs typeface="Bree Serif"/>
                <a:sym typeface="Bree Serif"/>
              </a:endParaRPr>
            </a:p>
          </p:txBody>
        </p:sp>
        <p:cxnSp>
          <p:nvCxnSpPr>
            <p:cNvPr id="238" name="Google Shape;238;p39"/>
            <p:cNvCxnSpPr>
              <a:endCxn id="237" idx="0"/>
            </p:cNvCxnSpPr>
            <p:nvPr/>
          </p:nvCxnSpPr>
          <p:spPr>
            <a:xfrm flipH="1" rot="-5400000">
              <a:off x="2704021" y="3717162"/>
              <a:ext cx="238800" cy="600"/>
            </a:xfrm>
            <a:prstGeom prst="curvedConnector3">
              <a:avLst>
                <a:gd fmla="val 50000" name="adj1"/>
              </a:avLst>
            </a:prstGeom>
            <a:noFill/>
            <a:ln cap="flat" cmpd="sng" w="9525">
              <a:solidFill>
                <a:srgbClr val="666666"/>
              </a:solidFill>
              <a:prstDash val="solid"/>
              <a:round/>
              <a:headEnd len="med" w="med" type="none"/>
              <a:tailEnd len="med" w="med" type="none"/>
            </a:ln>
          </p:spPr>
        </p:cxnSp>
        <p:sp>
          <p:nvSpPr>
            <p:cNvPr id="239" name="Google Shape;239;p39"/>
            <p:cNvSpPr/>
            <p:nvPr/>
          </p:nvSpPr>
          <p:spPr>
            <a:xfrm>
              <a:off x="3679946" y="3836862"/>
              <a:ext cx="1198800" cy="5010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000">
                  <a:latin typeface="Bree Serif"/>
                  <a:ea typeface="Bree Serif"/>
                  <a:cs typeface="Bree Serif"/>
                  <a:sym typeface="Bree Serif"/>
                </a:rPr>
                <a:t>Secrets saliva that is predominantly </a:t>
              </a:r>
              <a:r>
                <a:rPr lang="ar" sz="1000">
                  <a:solidFill>
                    <a:srgbClr val="FF0000"/>
                  </a:solidFill>
                  <a:latin typeface="Bree Serif"/>
                  <a:ea typeface="Bree Serif"/>
                  <a:cs typeface="Bree Serif"/>
                  <a:sym typeface="Bree Serif"/>
                </a:rPr>
                <a:t>mucous</a:t>
              </a:r>
              <a:r>
                <a:rPr lang="ar" sz="800">
                  <a:solidFill>
                    <a:srgbClr val="FF0000"/>
                  </a:solidFill>
                  <a:latin typeface="Bree Serif"/>
                  <a:ea typeface="Bree Serif"/>
                  <a:cs typeface="Bree Serif"/>
                  <a:sym typeface="Bree Serif"/>
                </a:rPr>
                <a:t> </a:t>
              </a:r>
              <a:r>
                <a:rPr lang="ar" sz="1000">
                  <a:latin typeface="Bree Serif"/>
                  <a:ea typeface="Bree Serif"/>
                  <a:cs typeface="Bree Serif"/>
                  <a:sym typeface="Bree Serif"/>
                </a:rPr>
                <a:t>in character.</a:t>
              </a:r>
              <a:endParaRPr b="1" sz="1000" u="sng">
                <a:latin typeface="Bree Serif"/>
                <a:ea typeface="Bree Serif"/>
                <a:cs typeface="Bree Serif"/>
                <a:sym typeface="Bree Serif"/>
              </a:endParaRPr>
            </a:p>
          </p:txBody>
        </p:sp>
        <p:cxnSp>
          <p:nvCxnSpPr>
            <p:cNvPr id="240" name="Google Shape;240;p39"/>
            <p:cNvCxnSpPr>
              <a:endCxn id="239" idx="0"/>
            </p:cNvCxnSpPr>
            <p:nvPr/>
          </p:nvCxnSpPr>
          <p:spPr>
            <a:xfrm flipH="1" rot="-5400000">
              <a:off x="4159646" y="3717162"/>
              <a:ext cx="238800" cy="600"/>
            </a:xfrm>
            <a:prstGeom prst="curvedConnector3">
              <a:avLst>
                <a:gd fmla="val 50000" name="adj1"/>
              </a:avLst>
            </a:prstGeom>
            <a:noFill/>
            <a:ln cap="flat" cmpd="sng" w="9525">
              <a:solidFill>
                <a:srgbClr val="666666"/>
              </a:solidFill>
              <a:prstDash val="solid"/>
              <a:round/>
              <a:headEnd len="med" w="med" type="none"/>
              <a:tailEnd len="med" w="med" type="none"/>
            </a:ln>
          </p:spPr>
        </p:cxnSp>
        <p:sp>
          <p:nvSpPr>
            <p:cNvPr id="241" name="Google Shape;241;p39"/>
            <p:cNvSpPr/>
            <p:nvPr/>
          </p:nvSpPr>
          <p:spPr>
            <a:xfrm>
              <a:off x="552746" y="3836862"/>
              <a:ext cx="1198800" cy="501000"/>
            </a:xfrm>
            <a:prstGeom prst="roundRect">
              <a:avLst>
                <a:gd fmla="val 16667" name="adj"/>
              </a:avLst>
            </a:prstGeom>
            <a:solidFill>
              <a:srgbClr val="D9D9D9"/>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000">
                  <a:latin typeface="Bree Serif"/>
                  <a:ea typeface="Bree Serif"/>
                  <a:cs typeface="Bree Serif"/>
                  <a:sym typeface="Bree Serif"/>
                </a:rPr>
                <a:t>Produces a </a:t>
              </a:r>
              <a:r>
                <a:rPr lang="ar" sz="1000">
                  <a:solidFill>
                    <a:srgbClr val="FF0000"/>
                  </a:solidFill>
                  <a:latin typeface="Bree Serif"/>
                  <a:ea typeface="Bree Serif"/>
                  <a:cs typeface="Bree Serif"/>
                  <a:sym typeface="Bree Serif"/>
                </a:rPr>
                <a:t>serous</a:t>
              </a:r>
              <a:r>
                <a:rPr lang="ar" sz="1000">
                  <a:latin typeface="Bree Serif"/>
                  <a:ea typeface="Bree Serif"/>
                  <a:cs typeface="Bree Serif"/>
                  <a:sym typeface="Bree Serif"/>
                </a:rPr>
                <a:t>, watery secretion.</a:t>
              </a:r>
              <a:endParaRPr b="1" sz="1000" u="sng">
                <a:latin typeface="Bree Serif"/>
                <a:ea typeface="Bree Serif"/>
                <a:cs typeface="Bree Serif"/>
                <a:sym typeface="Bree Serif"/>
              </a:endParaRPr>
            </a:p>
          </p:txBody>
        </p:sp>
        <p:cxnSp>
          <p:nvCxnSpPr>
            <p:cNvPr id="242" name="Google Shape;242;p39"/>
            <p:cNvCxnSpPr>
              <a:endCxn id="241" idx="0"/>
            </p:cNvCxnSpPr>
            <p:nvPr/>
          </p:nvCxnSpPr>
          <p:spPr>
            <a:xfrm flipH="1" rot="-5400000">
              <a:off x="1032446" y="3717162"/>
              <a:ext cx="238800" cy="600"/>
            </a:xfrm>
            <a:prstGeom prst="curvedConnector3">
              <a:avLst>
                <a:gd fmla="val 50000" name="adj1"/>
              </a:avLst>
            </a:prstGeom>
            <a:noFill/>
            <a:ln cap="flat" cmpd="sng" w="9525">
              <a:solidFill>
                <a:srgbClr val="666666"/>
              </a:solidFill>
              <a:prstDash val="solid"/>
              <a:round/>
              <a:headEnd len="med" w="med" type="none"/>
              <a:tailEnd len="med" w="med" type="none"/>
            </a:ln>
          </p:spPr>
        </p:cxnSp>
      </p:grpSp>
      <p:pic>
        <p:nvPicPr>
          <p:cNvPr id="243" name="Google Shape;243;p39"/>
          <p:cNvPicPr preferRelativeResize="0"/>
          <p:nvPr/>
        </p:nvPicPr>
        <p:blipFill>
          <a:blip r:embed="rId3">
            <a:alphaModFix/>
          </a:blip>
          <a:stretch>
            <a:fillRect/>
          </a:stretch>
        </p:blipFill>
        <p:spPr>
          <a:xfrm>
            <a:off x="6337750" y="1872250"/>
            <a:ext cx="2556655" cy="2486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40"/>
          <p:cNvSpPr txBox="1"/>
          <p:nvPr>
            <p:ph type="ctrTitle"/>
          </p:nvPr>
        </p:nvSpPr>
        <p:spPr>
          <a:xfrm>
            <a:off x="160974" y="9"/>
            <a:ext cx="3000000" cy="62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ar" sz="2500"/>
              <a:t>Parotid gland </a:t>
            </a:r>
            <a:endParaRPr b="1" sz="2500"/>
          </a:p>
        </p:txBody>
      </p:sp>
      <p:sp>
        <p:nvSpPr>
          <p:cNvPr id="249" name="Google Shape;249;p40"/>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sp>
        <p:nvSpPr>
          <p:cNvPr id="250" name="Google Shape;250;p40"/>
          <p:cNvSpPr txBox="1"/>
          <p:nvPr>
            <p:ph idx="1" type="subTitle"/>
          </p:nvPr>
        </p:nvSpPr>
        <p:spPr>
          <a:xfrm>
            <a:off x="234775" y="697725"/>
            <a:ext cx="3870600" cy="17691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ar">
                <a:solidFill>
                  <a:srgbClr val="FF0000"/>
                </a:solidFill>
              </a:rPr>
              <a:t>Largest</a:t>
            </a:r>
            <a:r>
              <a:rPr lang="ar"/>
              <a:t> salivary gland.</a:t>
            </a:r>
            <a:endParaRPr/>
          </a:p>
          <a:p>
            <a:pPr indent="-292100" lvl="0" marL="457200" rtl="0" algn="l">
              <a:spcBef>
                <a:spcPts val="0"/>
              </a:spcBef>
              <a:spcAft>
                <a:spcPts val="0"/>
              </a:spcAft>
              <a:buSzPts val="1000"/>
              <a:buChar char="●"/>
            </a:pPr>
            <a:r>
              <a:rPr lang="ar"/>
              <a:t>Formed entirely of </a:t>
            </a:r>
            <a:r>
              <a:rPr lang="ar">
                <a:solidFill>
                  <a:schemeClr val="dk1"/>
                </a:solidFill>
              </a:rPr>
              <a:t>serous acini.</a:t>
            </a:r>
            <a:endParaRPr>
              <a:solidFill>
                <a:schemeClr val="dk1"/>
              </a:solidFill>
            </a:endParaRPr>
          </a:p>
          <a:p>
            <a:pPr indent="0" lvl="0" marL="457200" rtl="0" algn="l">
              <a:spcBef>
                <a:spcPts val="0"/>
              </a:spcBef>
              <a:spcAft>
                <a:spcPts val="0"/>
              </a:spcAft>
              <a:buNone/>
            </a:pPr>
            <a:r>
              <a:t/>
            </a:r>
            <a:endParaRPr b="1">
              <a:solidFill>
                <a:srgbClr val="FF9900"/>
              </a:solidFill>
            </a:endParaRPr>
          </a:p>
          <a:p>
            <a:pPr indent="-292100" lvl="0" marL="457200" rtl="0" algn="l">
              <a:spcBef>
                <a:spcPts val="0"/>
              </a:spcBef>
              <a:spcAft>
                <a:spcPts val="0"/>
              </a:spcAft>
              <a:buSzPts val="1000"/>
              <a:buChar char="●"/>
            </a:pPr>
            <a:r>
              <a:rPr b="1" lang="ar"/>
              <a:t>Has an </a:t>
            </a:r>
            <a:r>
              <a:rPr b="1" lang="ar">
                <a:solidFill>
                  <a:srgbClr val="FF9900"/>
                </a:solidFill>
              </a:rPr>
              <a:t>Accessory part</a:t>
            </a:r>
            <a:r>
              <a:rPr lang="ar">
                <a:solidFill>
                  <a:schemeClr val="dk1"/>
                </a:solidFill>
              </a:rPr>
              <a:t>:  A small part that is separated from the main gland</a:t>
            </a:r>
            <a:r>
              <a:rPr lang="ar">
                <a:solidFill>
                  <a:schemeClr val="dk1"/>
                </a:solidFill>
              </a:rPr>
              <a:t>.</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ar">
                <a:solidFill>
                  <a:schemeClr val="dk1"/>
                </a:solidFill>
              </a:rPr>
              <a:t>Blood supply: </a:t>
            </a:r>
            <a:endParaRPr b="1">
              <a:solidFill>
                <a:schemeClr val="dk1"/>
              </a:solidFill>
            </a:endParaRPr>
          </a:p>
          <a:p>
            <a:pPr indent="-292100" lvl="0" marL="457200" rtl="0" algn="l">
              <a:spcBef>
                <a:spcPts val="0"/>
              </a:spcBef>
              <a:spcAft>
                <a:spcPts val="0"/>
              </a:spcAft>
              <a:buSzPts val="1000"/>
              <a:buChar char="●"/>
            </a:pPr>
            <a:r>
              <a:rPr b="1" lang="ar">
                <a:solidFill>
                  <a:srgbClr val="CC0000"/>
                </a:solidFill>
              </a:rPr>
              <a:t>Arterial supply</a:t>
            </a:r>
            <a:r>
              <a:rPr lang="ar">
                <a:solidFill>
                  <a:schemeClr val="dk1"/>
                </a:solidFill>
              </a:rPr>
              <a:t>: external carotid artery &amp; its branches. </a:t>
            </a:r>
            <a:endParaRPr>
              <a:solidFill>
                <a:schemeClr val="dk1"/>
              </a:solidFill>
            </a:endParaRPr>
          </a:p>
          <a:p>
            <a:pPr indent="-292100" lvl="0" marL="457200" rtl="0" algn="l">
              <a:spcBef>
                <a:spcPts val="0"/>
              </a:spcBef>
              <a:spcAft>
                <a:spcPts val="0"/>
              </a:spcAft>
              <a:buClr>
                <a:schemeClr val="dk1"/>
              </a:buClr>
              <a:buSzPts val="1000"/>
              <a:buChar char="●"/>
            </a:pPr>
            <a:r>
              <a:rPr b="1" lang="ar">
                <a:solidFill>
                  <a:srgbClr val="1155CC"/>
                </a:solidFill>
              </a:rPr>
              <a:t>Venous drainage</a:t>
            </a:r>
            <a:r>
              <a:rPr lang="ar">
                <a:solidFill>
                  <a:schemeClr val="dk1"/>
                </a:solidFill>
              </a:rPr>
              <a:t>: retromandibular vein.  </a:t>
            </a:r>
            <a:endParaRPr>
              <a:solidFill>
                <a:schemeClr val="dk1"/>
              </a:solidFill>
            </a:endParaRPr>
          </a:p>
          <a:p>
            <a:pPr indent="-292100" lvl="0" marL="457200" rtl="0" algn="l">
              <a:spcBef>
                <a:spcPts val="0"/>
              </a:spcBef>
              <a:spcAft>
                <a:spcPts val="0"/>
              </a:spcAft>
              <a:buClr>
                <a:schemeClr val="dk1"/>
              </a:buClr>
              <a:buSzPts val="1000"/>
              <a:buChar char="●"/>
            </a:pPr>
            <a:r>
              <a:rPr b="1" lang="ar">
                <a:solidFill>
                  <a:srgbClr val="38761D"/>
                </a:solidFill>
              </a:rPr>
              <a:t>Lymphatic drainage</a:t>
            </a:r>
            <a:r>
              <a:rPr lang="ar">
                <a:solidFill>
                  <a:schemeClr val="dk1"/>
                </a:solidFill>
              </a:rPr>
              <a:t>:  parotid (preauricular) &amp; thence to upper group of deep cervical lymph nodes.</a:t>
            </a:r>
            <a:endParaRPr/>
          </a:p>
        </p:txBody>
      </p:sp>
      <p:graphicFrame>
        <p:nvGraphicFramePr>
          <p:cNvPr id="251" name="Google Shape;251;p40"/>
          <p:cNvGraphicFramePr/>
          <p:nvPr/>
        </p:nvGraphicFramePr>
        <p:xfrm>
          <a:off x="4341033" y="103996"/>
          <a:ext cx="3000000" cy="3000000"/>
        </p:xfrm>
        <a:graphic>
          <a:graphicData uri="http://schemas.openxmlformats.org/drawingml/2006/table">
            <a:tbl>
              <a:tblPr>
                <a:noFill/>
                <a:tableStyleId>{3EE9243D-9CB6-486C-B180-1D3886EFB373}</a:tableStyleId>
              </a:tblPr>
              <a:tblGrid>
                <a:gridCol w="2289550"/>
                <a:gridCol w="2289550"/>
              </a:tblGrid>
              <a:tr h="318275">
                <a:tc gridSpan="2">
                  <a:txBody>
                    <a:bodyPr/>
                    <a:lstStyle/>
                    <a:p>
                      <a:pPr indent="0" lvl="0" marL="0" rtl="0" algn="ctr">
                        <a:spcBef>
                          <a:spcPts val="0"/>
                        </a:spcBef>
                        <a:spcAft>
                          <a:spcPts val="0"/>
                        </a:spcAft>
                        <a:buClr>
                          <a:schemeClr val="dk1"/>
                        </a:buClr>
                        <a:buSzPts val="1100"/>
                        <a:buFont typeface="Arial"/>
                        <a:buNone/>
                      </a:pPr>
                      <a:r>
                        <a:rPr b="1" lang="ar" sz="1200">
                          <a:solidFill>
                            <a:srgbClr val="FFFFFF"/>
                          </a:solidFill>
                          <a:latin typeface="Bree Serif"/>
                          <a:ea typeface="Bree Serif"/>
                          <a:cs typeface="Bree Serif"/>
                          <a:sym typeface="Bree Serif"/>
                        </a:rPr>
                        <a:t>Capsule</a:t>
                      </a:r>
                      <a:endParaRPr b="1" sz="1200">
                        <a:solidFill>
                          <a:srgbClr val="FFFFFF"/>
                        </a:solidFill>
                        <a:latin typeface="Bree Serif"/>
                        <a:ea typeface="Bree Serif"/>
                        <a:cs typeface="Bree Serif"/>
                        <a:sym typeface="Bree Serif"/>
                      </a:endParaRPr>
                    </a:p>
                  </a:txBody>
                  <a:tcPr marT="91425" marB="91425" marR="91425" marL="91425">
                    <a:solidFill>
                      <a:srgbClr val="E6B788"/>
                    </a:solidFill>
                  </a:tcPr>
                </a:tc>
                <a:tc hMerge="1"/>
              </a:tr>
              <a:tr h="559900">
                <a:tc gridSpan="2">
                  <a:txBody>
                    <a:bodyPr/>
                    <a:lstStyle/>
                    <a:p>
                      <a:pPr indent="0" lvl="0" marL="0" rtl="0" algn="l">
                        <a:spcBef>
                          <a:spcPts val="0"/>
                        </a:spcBef>
                        <a:spcAft>
                          <a:spcPts val="0"/>
                        </a:spcAft>
                        <a:buNone/>
                      </a:pPr>
                      <a:r>
                        <a:rPr lang="ar" sz="1000">
                          <a:solidFill>
                            <a:schemeClr val="dk1"/>
                          </a:solidFill>
                          <a:latin typeface="Bree Serif"/>
                          <a:ea typeface="Bree Serif"/>
                          <a:cs typeface="Bree Serif"/>
                          <a:sym typeface="Bree Serif"/>
                        </a:rPr>
                        <a:t>-Tight, derived from deep cervical fascia of the neck. </a:t>
                      </a:r>
                      <a:endParaRPr sz="10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-The gland is divided into superficial &amp; deep parts, by the </a:t>
                      </a:r>
                      <a:r>
                        <a:rPr b="1" lang="ar" sz="1000">
                          <a:solidFill>
                            <a:srgbClr val="FF0000"/>
                          </a:solidFill>
                          <a:latin typeface="Bree Serif"/>
                          <a:ea typeface="Bree Serif"/>
                          <a:cs typeface="Bree Serif"/>
                          <a:sym typeface="Bree Serif"/>
                        </a:rPr>
                        <a:t>facial nerve</a:t>
                      </a:r>
                      <a:r>
                        <a:rPr lang="ar" sz="1000">
                          <a:solidFill>
                            <a:schemeClr val="dk1"/>
                          </a:solidFill>
                          <a:latin typeface="Bree Serif"/>
                          <a:ea typeface="Bree Serif"/>
                          <a:cs typeface="Bree Serif"/>
                          <a:sym typeface="Bree Serif"/>
                        </a:rPr>
                        <a:t> fibers</a:t>
                      </a:r>
                      <a:r>
                        <a:rPr b="1" lang="ar" sz="1000">
                          <a:solidFill>
                            <a:schemeClr val="dk1"/>
                          </a:solidFill>
                          <a:latin typeface="Bree Serif"/>
                          <a:ea typeface="Bree Serif"/>
                          <a:cs typeface="Bree Serif"/>
                          <a:sym typeface="Bree Serif"/>
                        </a:rPr>
                        <a:t>.</a:t>
                      </a:r>
                      <a:endParaRPr sz="1000"/>
                    </a:p>
                  </a:txBody>
                  <a:tcPr marT="91425" marB="91425" marR="91425" marL="91425">
                    <a:lnB cap="flat" cmpd="sng" w="9525">
                      <a:solidFill>
                        <a:srgbClr val="9E9E9E"/>
                      </a:solidFill>
                      <a:prstDash val="solid"/>
                      <a:round/>
                      <a:headEnd len="sm" w="sm" type="none"/>
                      <a:tailEnd len="sm" w="sm" type="none"/>
                    </a:lnB>
                  </a:tcPr>
                </a:tc>
                <a:tc hMerge="1"/>
              </a:tr>
              <a:tr h="318275">
                <a:tc gridSpan="2">
                  <a:txBody>
                    <a:bodyPr/>
                    <a:lstStyle/>
                    <a:p>
                      <a:pPr indent="0" lvl="0" marL="0" rtl="0" algn="ctr">
                        <a:spcBef>
                          <a:spcPts val="0"/>
                        </a:spcBef>
                        <a:spcAft>
                          <a:spcPts val="0"/>
                        </a:spcAft>
                        <a:buNone/>
                      </a:pPr>
                      <a:r>
                        <a:rPr b="1" lang="ar" sz="1200">
                          <a:solidFill>
                            <a:srgbClr val="FFFFFF"/>
                          </a:solidFill>
                          <a:latin typeface="Bree Serif"/>
                          <a:ea typeface="Bree Serif"/>
                          <a:cs typeface="Bree Serif"/>
                          <a:sym typeface="Bree Serif"/>
                        </a:rPr>
                        <a:t>Shape</a:t>
                      </a:r>
                      <a:endParaRPr b="1" sz="1200">
                        <a:solidFill>
                          <a:srgbClr val="FFFFFF"/>
                        </a:solidFill>
                        <a:latin typeface="Bree Serif"/>
                        <a:ea typeface="Bree Serif"/>
                        <a:cs typeface="Bree Serif"/>
                        <a:sym typeface="Bree Serif"/>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6B788"/>
                    </a:solidFill>
                  </a:tcPr>
                </a:tc>
                <a:tc hMerge="1"/>
              </a:tr>
              <a:tr h="839950">
                <a:tc gridSpan="2">
                  <a:txBody>
                    <a:bodyPr/>
                    <a:lstStyle/>
                    <a:p>
                      <a:pPr indent="0" lvl="0" marL="0" rtl="0" algn="l">
                        <a:spcBef>
                          <a:spcPts val="0"/>
                        </a:spcBef>
                        <a:spcAft>
                          <a:spcPts val="0"/>
                        </a:spcAft>
                        <a:buNone/>
                      </a:pPr>
                      <a:r>
                        <a:rPr lang="ar" sz="1000">
                          <a:solidFill>
                            <a:schemeClr val="dk1"/>
                          </a:solidFill>
                          <a:latin typeface="Bree Serif"/>
                          <a:ea typeface="Bree Serif"/>
                          <a:cs typeface="Bree Serif"/>
                          <a:sym typeface="Bree Serif"/>
                        </a:rPr>
                        <a:t>-Triangular.</a:t>
                      </a:r>
                      <a:endParaRPr sz="10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a:t>
                      </a:r>
                      <a:r>
                        <a:rPr b="1" lang="ar" sz="1000">
                          <a:solidFill>
                            <a:srgbClr val="B45F06"/>
                          </a:solidFill>
                          <a:latin typeface="Bree Serif"/>
                          <a:ea typeface="Bree Serif"/>
                          <a:cs typeface="Bree Serif"/>
                          <a:sym typeface="Bree Serif"/>
                        </a:rPr>
                        <a:t>Apex</a:t>
                      </a:r>
                      <a:r>
                        <a:rPr lang="ar" sz="1000">
                          <a:solidFill>
                            <a:schemeClr val="dk1"/>
                          </a:solidFill>
                          <a:latin typeface="Bree Serif"/>
                          <a:ea typeface="Bree Serif"/>
                          <a:cs typeface="Bree Serif"/>
                          <a:sym typeface="Bree Serif"/>
                        </a:rPr>
                        <a:t>: behind angle of the mandible.</a:t>
                      </a:r>
                      <a:endParaRPr sz="10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a:t>
                      </a:r>
                      <a:r>
                        <a:rPr b="1" lang="ar" sz="1000">
                          <a:solidFill>
                            <a:srgbClr val="B45F06"/>
                          </a:solidFill>
                          <a:latin typeface="Bree Serif"/>
                          <a:ea typeface="Bree Serif"/>
                          <a:cs typeface="Bree Serif"/>
                          <a:sym typeface="Bree Serif"/>
                        </a:rPr>
                        <a:t>Base</a:t>
                      </a:r>
                      <a:r>
                        <a:rPr lang="ar" sz="1000">
                          <a:solidFill>
                            <a:schemeClr val="dk1"/>
                          </a:solidFill>
                          <a:latin typeface="Bree Serif"/>
                          <a:ea typeface="Bree Serif"/>
                          <a:cs typeface="Bree Serif"/>
                          <a:sym typeface="Bree Serif"/>
                        </a:rPr>
                        <a:t>: directed upward just below the zygomatic arch, external auditory meatus &amp; temporomandibular joint. </a:t>
                      </a:r>
                      <a:endParaRPr sz="1200">
                        <a:solidFill>
                          <a:schemeClr val="dk1"/>
                        </a:solidFill>
                        <a:latin typeface="Bree Serif"/>
                        <a:ea typeface="Bree Serif"/>
                        <a:cs typeface="Bree Serif"/>
                        <a:sym typeface="Bree Serif"/>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18275">
                <a:tc gridSpan="2">
                  <a:txBody>
                    <a:bodyPr/>
                    <a:lstStyle/>
                    <a:p>
                      <a:pPr indent="0" lvl="0" marL="0" rtl="0" algn="ctr">
                        <a:spcBef>
                          <a:spcPts val="0"/>
                        </a:spcBef>
                        <a:spcAft>
                          <a:spcPts val="0"/>
                        </a:spcAft>
                        <a:buNone/>
                      </a:pPr>
                      <a:r>
                        <a:rPr b="1" lang="ar" sz="1200">
                          <a:solidFill>
                            <a:srgbClr val="FFFFFF"/>
                          </a:solidFill>
                          <a:latin typeface="Bree Serif"/>
                          <a:ea typeface="Bree Serif"/>
                          <a:cs typeface="Bree Serif"/>
                          <a:sym typeface="Bree Serif"/>
                        </a:rPr>
                        <a:t>Position </a:t>
                      </a:r>
                      <a:endParaRPr b="1" sz="1200">
                        <a:solidFill>
                          <a:srgbClr val="FFFFFF"/>
                        </a:solidFill>
                        <a:latin typeface="Bree Serif"/>
                        <a:ea typeface="Bree Serif"/>
                        <a:cs typeface="Bree Serif"/>
                        <a:sym typeface="Bree Serif"/>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6B788"/>
                    </a:solidFill>
                  </a:tcPr>
                </a:tc>
                <a:tc hMerge="1"/>
              </a:tr>
              <a:tr h="559900">
                <a:tc gridSpan="2">
                  <a:txBody>
                    <a:bodyPr/>
                    <a:lstStyle/>
                    <a:p>
                      <a:pPr indent="0" lvl="0" marL="0" rtl="0" algn="l">
                        <a:spcBef>
                          <a:spcPts val="0"/>
                        </a:spcBef>
                        <a:spcAft>
                          <a:spcPts val="0"/>
                        </a:spcAft>
                        <a:buNone/>
                      </a:pPr>
                      <a:r>
                        <a:rPr lang="ar" sz="1000">
                          <a:solidFill>
                            <a:schemeClr val="dk1"/>
                          </a:solidFill>
                          <a:latin typeface="Bree Serif"/>
                          <a:ea typeface="Bree Serif"/>
                          <a:cs typeface="Bree Serif"/>
                          <a:sym typeface="Bree Serif"/>
                        </a:rPr>
                        <a:t>-</a:t>
                      </a:r>
                      <a:r>
                        <a:rPr b="1" lang="ar" sz="1000">
                          <a:solidFill>
                            <a:srgbClr val="B45F06"/>
                          </a:solidFill>
                          <a:latin typeface="Bree Serif"/>
                          <a:ea typeface="Bree Serif"/>
                          <a:cs typeface="Bree Serif"/>
                          <a:sym typeface="Bree Serif"/>
                        </a:rPr>
                        <a:t>Anteriorly</a:t>
                      </a:r>
                      <a:r>
                        <a:rPr lang="ar" sz="1000">
                          <a:solidFill>
                            <a:schemeClr val="dk1"/>
                          </a:solidFill>
                          <a:latin typeface="Bree Serif"/>
                          <a:ea typeface="Bree Serif"/>
                          <a:cs typeface="Bree Serif"/>
                          <a:sym typeface="Bree Serif"/>
                        </a:rPr>
                        <a:t>: Wedged between mandibular ramus &amp; masseter.</a:t>
                      </a:r>
                      <a:endParaRPr sz="10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a:t>
                      </a:r>
                      <a:r>
                        <a:rPr b="1" lang="ar" sz="1000">
                          <a:solidFill>
                            <a:srgbClr val="B45F06"/>
                          </a:solidFill>
                          <a:latin typeface="Bree Serif"/>
                          <a:ea typeface="Bree Serif"/>
                          <a:cs typeface="Bree Serif"/>
                          <a:sym typeface="Bree Serif"/>
                        </a:rPr>
                        <a:t>Posteriorly</a:t>
                      </a:r>
                      <a:r>
                        <a:rPr lang="ar" sz="1000">
                          <a:solidFill>
                            <a:schemeClr val="dk1"/>
                          </a:solidFill>
                          <a:latin typeface="Bree Serif"/>
                          <a:ea typeface="Bree Serif"/>
                          <a:cs typeface="Bree Serif"/>
                          <a:sym typeface="Bree Serif"/>
                        </a:rPr>
                        <a:t>: Mastoid process &amp; sternomastoid muscle.</a:t>
                      </a:r>
                      <a:endParaRPr sz="1000"/>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559900">
                <a:tc gridSpan="2">
                  <a:txBody>
                    <a:bodyPr/>
                    <a:lstStyle/>
                    <a:p>
                      <a:pPr indent="0" lvl="0" marL="0" rtl="0" algn="ctr">
                        <a:spcBef>
                          <a:spcPts val="0"/>
                        </a:spcBef>
                        <a:spcAft>
                          <a:spcPts val="0"/>
                        </a:spcAft>
                        <a:buClr>
                          <a:schemeClr val="dk1"/>
                        </a:buClr>
                        <a:buSzPts val="1100"/>
                        <a:buFont typeface="Arial"/>
                        <a:buNone/>
                      </a:pPr>
                      <a:r>
                        <a:rPr b="1" lang="ar" sz="1200">
                          <a:solidFill>
                            <a:srgbClr val="FFFFFF"/>
                          </a:solidFill>
                          <a:latin typeface="Bree Serif"/>
                          <a:ea typeface="Bree Serif"/>
                          <a:cs typeface="Bree Serif"/>
                          <a:sym typeface="Bree Serif"/>
                        </a:rPr>
                        <a:t>Nerve supply </a:t>
                      </a:r>
                      <a:endParaRPr b="1" sz="1200">
                        <a:solidFill>
                          <a:srgbClr val="FFFFFF"/>
                        </a:solidFill>
                        <a:latin typeface="Bree Serif"/>
                        <a:ea typeface="Bree Serif"/>
                        <a:cs typeface="Bree Serif"/>
                        <a:sym typeface="Bree Serif"/>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6B788"/>
                    </a:solidFill>
                  </a:tcPr>
                </a:tc>
                <a:tc hMerge="1"/>
              </a:tr>
              <a:tr h="559900">
                <a:tc gridSpan="2">
                  <a:txBody>
                    <a:bodyPr/>
                    <a:lstStyle/>
                    <a:p>
                      <a:pPr indent="0" lvl="0" marL="0" rtl="0" algn="l">
                        <a:spcBef>
                          <a:spcPts val="0"/>
                        </a:spcBef>
                        <a:spcAft>
                          <a:spcPts val="0"/>
                        </a:spcAft>
                        <a:buClr>
                          <a:schemeClr val="dk1"/>
                        </a:buClr>
                        <a:buSzPts val="1100"/>
                        <a:buFont typeface="Arial"/>
                        <a:buNone/>
                      </a:pPr>
                      <a:r>
                        <a:rPr lang="ar" sz="1000">
                          <a:solidFill>
                            <a:schemeClr val="dk1"/>
                          </a:solidFill>
                          <a:latin typeface="Bree Serif"/>
                          <a:ea typeface="Bree Serif"/>
                          <a:cs typeface="Bree Serif"/>
                          <a:sym typeface="Bree Serif"/>
                        </a:rPr>
                        <a:t>-</a:t>
                      </a:r>
                      <a:r>
                        <a:rPr b="1" lang="ar" sz="1000">
                          <a:solidFill>
                            <a:schemeClr val="dk1"/>
                          </a:solidFill>
                          <a:latin typeface="Bree Serif"/>
                          <a:ea typeface="Bree Serif"/>
                          <a:cs typeface="Bree Serif"/>
                          <a:sym typeface="Bree Serif"/>
                        </a:rPr>
                        <a:t>Parasympathetic</a:t>
                      </a:r>
                      <a:r>
                        <a:rPr lang="ar" sz="1000">
                          <a:solidFill>
                            <a:schemeClr val="dk1"/>
                          </a:solidFill>
                          <a:latin typeface="Bree Serif"/>
                          <a:ea typeface="Bree Serif"/>
                          <a:cs typeface="Bree Serif"/>
                          <a:sym typeface="Bree Serif"/>
                        </a:rPr>
                        <a:t>: from </a:t>
                      </a:r>
                      <a:r>
                        <a:rPr lang="ar" sz="1000">
                          <a:solidFill>
                            <a:srgbClr val="FF0000"/>
                          </a:solidFill>
                          <a:latin typeface="Bree Serif"/>
                          <a:ea typeface="Bree Serif"/>
                          <a:cs typeface="Bree Serif"/>
                          <a:sym typeface="Bree Serif"/>
                        </a:rPr>
                        <a:t>inferior salivary nucleus </a:t>
                      </a:r>
                      <a:r>
                        <a:rPr lang="ar" sz="1000">
                          <a:solidFill>
                            <a:schemeClr val="dk1"/>
                          </a:solidFill>
                          <a:latin typeface="Bree Serif"/>
                          <a:ea typeface="Bree Serif"/>
                          <a:cs typeface="Bree Serif"/>
                          <a:sym typeface="Bree Serif"/>
                        </a:rPr>
                        <a:t>(of glossopharyngeal nerve) to tympanic nerve to tympanic plexus to lesser petrosal to otic ganglion. </a:t>
                      </a:r>
                      <a:endParaRPr sz="1000">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ar" sz="1000">
                          <a:solidFill>
                            <a:schemeClr val="dk1"/>
                          </a:solidFill>
                          <a:latin typeface="Bree Serif"/>
                          <a:ea typeface="Bree Serif"/>
                          <a:cs typeface="Bree Serif"/>
                          <a:sym typeface="Bree Serif"/>
                        </a:rPr>
                        <a:t>-postganglionic fibers from otic ganglion runs in the </a:t>
                      </a:r>
                      <a:r>
                        <a:rPr lang="ar" sz="1000">
                          <a:solidFill>
                            <a:srgbClr val="FF0000"/>
                          </a:solidFill>
                          <a:latin typeface="Bree Serif"/>
                          <a:ea typeface="Bree Serif"/>
                          <a:cs typeface="Bree Serif"/>
                          <a:sym typeface="Bree Serif"/>
                        </a:rPr>
                        <a:t>auriculotemporal nerve.</a:t>
                      </a:r>
                      <a:endParaRPr sz="1000">
                        <a:solidFill>
                          <a:srgbClr val="FF0000"/>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ar" sz="1000">
                          <a:solidFill>
                            <a:schemeClr val="dk1"/>
                          </a:solidFill>
                          <a:latin typeface="Bree Serif"/>
                          <a:ea typeface="Bree Serif"/>
                          <a:cs typeface="Bree Serif"/>
                          <a:sym typeface="Bree Serif"/>
                        </a:rPr>
                        <a:t>-</a:t>
                      </a:r>
                      <a:r>
                        <a:rPr b="1" lang="ar" sz="1000">
                          <a:solidFill>
                            <a:schemeClr val="dk1"/>
                          </a:solidFill>
                          <a:latin typeface="Bree Serif"/>
                          <a:ea typeface="Bree Serif"/>
                          <a:cs typeface="Bree Serif"/>
                          <a:sym typeface="Bree Serif"/>
                        </a:rPr>
                        <a:t>Sympathetic</a:t>
                      </a:r>
                      <a:r>
                        <a:rPr lang="ar" sz="1000">
                          <a:solidFill>
                            <a:schemeClr val="dk1"/>
                          </a:solidFill>
                          <a:latin typeface="Bree Serif"/>
                          <a:ea typeface="Bree Serif"/>
                          <a:cs typeface="Bree Serif"/>
                          <a:sym typeface="Bree Serif"/>
                        </a:rPr>
                        <a:t>:  from plexus around external carotid artery.</a:t>
                      </a:r>
                      <a:endParaRPr sz="1000">
                        <a:solidFill>
                          <a:schemeClr val="dk1"/>
                        </a:solidFill>
                        <a:latin typeface="Bree Serif"/>
                        <a:ea typeface="Bree Serif"/>
                        <a:cs typeface="Bree Serif"/>
                        <a:sym typeface="Bree Serif"/>
                      </a:endParaRPr>
                    </a:p>
                  </a:txBody>
                  <a:tcPr marT="91425" marB="91425" marR="91425" marL="91425">
                    <a:lnT cap="flat" cmpd="sng" w="9525">
                      <a:solidFill>
                        <a:srgbClr val="9E9E9E"/>
                      </a:solidFill>
                      <a:prstDash val="solid"/>
                      <a:round/>
                      <a:headEnd len="sm" w="sm" type="none"/>
                      <a:tailEnd len="sm" w="sm" type="none"/>
                    </a:lnT>
                  </a:tcPr>
                </a:tc>
                <a:tc hMerge="1"/>
              </a:tr>
            </a:tbl>
          </a:graphicData>
        </a:graphic>
      </p:graphicFrame>
      <p:grpSp>
        <p:nvGrpSpPr>
          <p:cNvPr id="252" name="Google Shape;252;p40"/>
          <p:cNvGrpSpPr/>
          <p:nvPr/>
        </p:nvGrpSpPr>
        <p:grpSpPr>
          <a:xfrm>
            <a:off x="106645" y="2647307"/>
            <a:ext cx="4234383" cy="2092827"/>
            <a:chOff x="0" y="2148426"/>
            <a:chExt cx="4577711" cy="2010787"/>
          </a:xfrm>
        </p:grpSpPr>
        <p:pic>
          <p:nvPicPr>
            <p:cNvPr id="253" name="Google Shape;253;p40"/>
            <p:cNvPicPr preferRelativeResize="0"/>
            <p:nvPr/>
          </p:nvPicPr>
          <p:blipFill rotWithShape="1">
            <a:blip r:embed="rId3">
              <a:alphaModFix/>
            </a:blip>
            <a:srcRect b="8991" l="0" r="0" t="0"/>
            <a:stretch/>
          </p:blipFill>
          <p:spPr>
            <a:xfrm>
              <a:off x="0" y="2148426"/>
              <a:ext cx="4577711" cy="2010787"/>
            </a:xfrm>
            <a:prstGeom prst="rect">
              <a:avLst/>
            </a:prstGeom>
            <a:noFill/>
            <a:ln>
              <a:noFill/>
            </a:ln>
          </p:spPr>
        </p:pic>
        <p:sp>
          <p:nvSpPr>
            <p:cNvPr id="254" name="Google Shape;254;p40"/>
            <p:cNvSpPr/>
            <p:nvPr/>
          </p:nvSpPr>
          <p:spPr>
            <a:xfrm>
              <a:off x="982100" y="3111750"/>
              <a:ext cx="238800" cy="2910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0"/>
            <p:cNvSpPr txBox="1"/>
            <p:nvPr/>
          </p:nvSpPr>
          <p:spPr>
            <a:xfrm>
              <a:off x="601051" y="3049130"/>
              <a:ext cx="431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700">
                  <a:solidFill>
                    <a:srgbClr val="FF0000"/>
                  </a:solidFill>
                  <a:latin typeface="Bree Serif"/>
                  <a:ea typeface="Bree Serif"/>
                  <a:cs typeface="Bree Serif"/>
                  <a:sym typeface="Bree Serif"/>
                </a:rPr>
                <a:t>Base</a:t>
              </a:r>
              <a:endParaRPr sz="700">
                <a:solidFill>
                  <a:srgbClr val="FF0000"/>
                </a:solidFill>
                <a:latin typeface="Bree Serif"/>
                <a:ea typeface="Bree Serif"/>
                <a:cs typeface="Bree Serif"/>
                <a:sym typeface="Bree Serif"/>
              </a:endParaRPr>
            </a:p>
          </p:txBody>
        </p:sp>
        <p:sp>
          <p:nvSpPr>
            <p:cNvPr id="256" name="Google Shape;256;p40"/>
            <p:cNvSpPr txBox="1"/>
            <p:nvPr/>
          </p:nvSpPr>
          <p:spPr>
            <a:xfrm>
              <a:off x="670859" y="3449287"/>
              <a:ext cx="4314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700">
                  <a:solidFill>
                    <a:srgbClr val="FF0000"/>
                  </a:solidFill>
                  <a:latin typeface="Bree Serif"/>
                  <a:ea typeface="Bree Serif"/>
                  <a:cs typeface="Bree Serif"/>
                  <a:sym typeface="Bree Serif"/>
                </a:rPr>
                <a:t>Apex</a:t>
              </a:r>
              <a:endParaRPr sz="700">
                <a:solidFill>
                  <a:srgbClr val="FF0000"/>
                </a:solidFill>
                <a:latin typeface="Bree Serif"/>
                <a:ea typeface="Bree Serif"/>
                <a:cs typeface="Bree Serif"/>
                <a:sym typeface="Bree Serif"/>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1"/>
          <p:cNvSpPr txBox="1"/>
          <p:nvPr>
            <p:ph type="ctrTitle"/>
          </p:nvPr>
        </p:nvSpPr>
        <p:spPr>
          <a:xfrm>
            <a:off x="62088" y="-52490"/>
            <a:ext cx="8130300" cy="621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2500"/>
              <a:t>Structures within the parotid gland </a:t>
            </a:r>
            <a:endParaRPr b="1" sz="2500"/>
          </a:p>
        </p:txBody>
      </p:sp>
      <p:sp>
        <p:nvSpPr>
          <p:cNvPr id="262" name="Google Shape;262;p41"/>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pic>
        <p:nvPicPr>
          <p:cNvPr id="263" name="Google Shape;263;p41"/>
          <p:cNvPicPr preferRelativeResize="0"/>
          <p:nvPr/>
        </p:nvPicPr>
        <p:blipFill>
          <a:blip r:embed="rId3">
            <a:alphaModFix/>
          </a:blip>
          <a:stretch>
            <a:fillRect/>
          </a:stretch>
        </p:blipFill>
        <p:spPr>
          <a:xfrm>
            <a:off x="6339413" y="1617063"/>
            <a:ext cx="2540871" cy="1302950"/>
          </a:xfrm>
          <a:prstGeom prst="rect">
            <a:avLst/>
          </a:prstGeom>
          <a:noFill/>
          <a:ln>
            <a:noFill/>
          </a:ln>
        </p:spPr>
      </p:pic>
      <p:pic>
        <p:nvPicPr>
          <p:cNvPr id="264" name="Google Shape;264;p41"/>
          <p:cNvPicPr preferRelativeResize="0"/>
          <p:nvPr/>
        </p:nvPicPr>
        <p:blipFill rotWithShape="1">
          <a:blip r:embed="rId4">
            <a:alphaModFix/>
          </a:blip>
          <a:srcRect b="6331" l="0" r="51394" t="0"/>
          <a:stretch/>
        </p:blipFill>
        <p:spPr>
          <a:xfrm>
            <a:off x="6735556" y="255225"/>
            <a:ext cx="1748600" cy="1302942"/>
          </a:xfrm>
          <a:prstGeom prst="rect">
            <a:avLst/>
          </a:prstGeom>
          <a:noFill/>
          <a:ln>
            <a:noFill/>
          </a:ln>
        </p:spPr>
      </p:pic>
      <p:sp>
        <p:nvSpPr>
          <p:cNvPr id="265" name="Google Shape;265;p41"/>
          <p:cNvSpPr txBox="1"/>
          <p:nvPr/>
        </p:nvSpPr>
        <p:spPr>
          <a:xfrm>
            <a:off x="2171210" y="392369"/>
            <a:ext cx="25566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300">
                <a:solidFill>
                  <a:srgbClr val="783F04"/>
                </a:solidFill>
                <a:latin typeface="Bree Serif"/>
                <a:ea typeface="Bree Serif"/>
                <a:cs typeface="Bree Serif"/>
                <a:sym typeface="Bree Serif"/>
              </a:rPr>
              <a:t>(From superficial to deep)</a:t>
            </a:r>
            <a:endParaRPr/>
          </a:p>
        </p:txBody>
      </p:sp>
      <p:grpSp>
        <p:nvGrpSpPr>
          <p:cNvPr id="266" name="Google Shape;266;p41"/>
          <p:cNvGrpSpPr/>
          <p:nvPr/>
        </p:nvGrpSpPr>
        <p:grpSpPr>
          <a:xfrm>
            <a:off x="224967" y="569396"/>
            <a:ext cx="363175" cy="459187"/>
            <a:chOff x="219906" y="1124884"/>
            <a:chExt cx="502455" cy="736349"/>
          </a:xfrm>
        </p:grpSpPr>
        <p:grpSp>
          <p:nvGrpSpPr>
            <p:cNvPr id="267" name="Google Shape;267;p41"/>
            <p:cNvGrpSpPr/>
            <p:nvPr/>
          </p:nvGrpSpPr>
          <p:grpSpPr>
            <a:xfrm>
              <a:off x="219906" y="1124884"/>
              <a:ext cx="502455" cy="736349"/>
              <a:chOff x="4041649" y="1707654"/>
              <a:chExt cx="1060704" cy="1429526"/>
            </a:xfrm>
          </p:grpSpPr>
          <p:sp>
            <p:nvSpPr>
              <p:cNvPr id="268" name="Google Shape;268;p41"/>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095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269" name="Google Shape;269;p41"/>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270" name="Google Shape;270;p41"/>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latin typeface="Bree Serif"/>
                  <a:ea typeface="Bree Serif"/>
                  <a:cs typeface="Bree Serif"/>
                  <a:sym typeface="Bree Serif"/>
                </a:rPr>
                <a:t>1</a:t>
              </a:r>
              <a:endParaRPr b="1">
                <a:latin typeface="Bree Serif"/>
                <a:ea typeface="Bree Serif"/>
                <a:cs typeface="Bree Serif"/>
                <a:sym typeface="Bree Serif"/>
              </a:endParaRPr>
            </a:p>
          </p:txBody>
        </p:sp>
      </p:grpSp>
      <p:grpSp>
        <p:nvGrpSpPr>
          <p:cNvPr id="271" name="Google Shape;271;p41"/>
          <p:cNvGrpSpPr/>
          <p:nvPr/>
        </p:nvGrpSpPr>
        <p:grpSpPr>
          <a:xfrm>
            <a:off x="224963" y="1865790"/>
            <a:ext cx="363175" cy="459187"/>
            <a:chOff x="219906" y="1124884"/>
            <a:chExt cx="502455" cy="736349"/>
          </a:xfrm>
        </p:grpSpPr>
        <p:grpSp>
          <p:nvGrpSpPr>
            <p:cNvPr id="272" name="Google Shape;272;p41"/>
            <p:cNvGrpSpPr/>
            <p:nvPr/>
          </p:nvGrpSpPr>
          <p:grpSpPr>
            <a:xfrm>
              <a:off x="219906" y="1124884"/>
              <a:ext cx="502455" cy="736349"/>
              <a:chOff x="4041649" y="1707654"/>
              <a:chExt cx="1060704" cy="1429526"/>
            </a:xfrm>
          </p:grpSpPr>
          <p:sp>
            <p:nvSpPr>
              <p:cNvPr id="273" name="Google Shape;273;p41"/>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09551"/>
              </a:solidFill>
              <a:ln cap="flat" cmpd="sng" w="9525">
                <a:solidFill>
                  <a:srgbClr val="D095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274" name="Google Shape;274;p41"/>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275" name="Google Shape;275;p41"/>
            <p:cNvSpPr txBox="1"/>
            <p:nvPr/>
          </p:nvSpPr>
          <p:spPr>
            <a:xfrm>
              <a:off x="283248" y="1152220"/>
              <a:ext cx="2886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a:latin typeface="Bree Serif"/>
                  <a:ea typeface="Bree Serif"/>
                  <a:cs typeface="Bree Serif"/>
                  <a:sym typeface="Bree Serif"/>
                </a:rPr>
                <a:t>2</a:t>
              </a:r>
              <a:endParaRPr b="1">
                <a:latin typeface="Bree Serif"/>
                <a:ea typeface="Bree Serif"/>
                <a:cs typeface="Bree Serif"/>
                <a:sym typeface="Bree Serif"/>
              </a:endParaRPr>
            </a:p>
          </p:txBody>
        </p:sp>
      </p:grpSp>
      <p:grpSp>
        <p:nvGrpSpPr>
          <p:cNvPr id="276" name="Google Shape;276;p41"/>
          <p:cNvGrpSpPr/>
          <p:nvPr/>
        </p:nvGrpSpPr>
        <p:grpSpPr>
          <a:xfrm>
            <a:off x="224973" y="2431000"/>
            <a:ext cx="363175" cy="459187"/>
            <a:chOff x="219906" y="1124884"/>
            <a:chExt cx="502455" cy="736349"/>
          </a:xfrm>
        </p:grpSpPr>
        <p:grpSp>
          <p:nvGrpSpPr>
            <p:cNvPr id="277" name="Google Shape;277;p41"/>
            <p:cNvGrpSpPr/>
            <p:nvPr/>
          </p:nvGrpSpPr>
          <p:grpSpPr>
            <a:xfrm>
              <a:off x="219906" y="1124884"/>
              <a:ext cx="502455" cy="736349"/>
              <a:chOff x="4041649" y="1707654"/>
              <a:chExt cx="1060704" cy="1429526"/>
            </a:xfrm>
          </p:grpSpPr>
          <p:sp>
            <p:nvSpPr>
              <p:cNvPr id="278" name="Google Shape;278;p41"/>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D09551"/>
              </a:solidFill>
              <a:ln cap="flat" cmpd="sng" w="9525">
                <a:solidFill>
                  <a:srgbClr val="D0955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279" name="Google Shape;279;p41"/>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280" name="Google Shape;280;p41"/>
            <p:cNvSpPr txBox="1"/>
            <p:nvPr/>
          </p:nvSpPr>
          <p:spPr>
            <a:xfrm>
              <a:off x="291246" y="1168970"/>
              <a:ext cx="255600" cy="2436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a:latin typeface="Bree Serif"/>
                  <a:ea typeface="Bree Serif"/>
                  <a:cs typeface="Bree Serif"/>
                  <a:sym typeface="Bree Serif"/>
                </a:rPr>
                <a:t>3</a:t>
              </a:r>
              <a:endParaRPr b="1">
                <a:latin typeface="Bree Serif"/>
                <a:ea typeface="Bree Serif"/>
                <a:cs typeface="Bree Serif"/>
                <a:sym typeface="Bree Serif"/>
              </a:endParaRPr>
            </a:p>
          </p:txBody>
        </p:sp>
      </p:grpSp>
      <p:sp>
        <p:nvSpPr>
          <p:cNvPr id="281" name="Google Shape;281;p41"/>
          <p:cNvSpPr txBox="1"/>
          <p:nvPr/>
        </p:nvSpPr>
        <p:spPr>
          <a:xfrm>
            <a:off x="588150" y="569400"/>
            <a:ext cx="5808000" cy="13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Bree Serif"/>
                <a:ea typeface="Bree Serif"/>
                <a:cs typeface="Bree Serif"/>
                <a:sym typeface="Bree Serif"/>
              </a:rPr>
              <a:t>Facial nerve</a:t>
            </a:r>
            <a:endParaRPr b="1" sz="12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It is the </a:t>
            </a:r>
            <a:r>
              <a:rPr b="1" lang="ar" sz="1000">
                <a:solidFill>
                  <a:srgbClr val="FF0000"/>
                </a:solidFill>
                <a:latin typeface="Bree Serif"/>
                <a:ea typeface="Bree Serif"/>
                <a:cs typeface="Bree Serif"/>
                <a:sym typeface="Bree Serif"/>
              </a:rPr>
              <a:t>most superficial</a:t>
            </a:r>
            <a:r>
              <a:rPr lang="ar" sz="1000">
                <a:solidFill>
                  <a:schemeClr val="dk1"/>
                </a:solidFill>
                <a:latin typeface="Bree Serif"/>
                <a:ea typeface="Bree Serif"/>
                <a:cs typeface="Bree Serif"/>
                <a:sym typeface="Bree Serif"/>
              </a:rPr>
              <a:t> structure, it divides the gland into superficial &amp; deep parts. It gives two Branches before it enters the gland and five branches within the parotid: </a:t>
            </a:r>
            <a:endParaRPr sz="10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1- Temporal </a:t>
            </a:r>
            <a:endParaRPr sz="10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2- Zygomatic </a:t>
            </a:r>
            <a:endParaRPr sz="10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3- Buccal </a:t>
            </a:r>
            <a:endParaRPr sz="10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4- Mandibular </a:t>
            </a:r>
            <a:endParaRPr sz="10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5- Cervical</a:t>
            </a:r>
            <a:endParaRPr sz="10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b="1" sz="1200">
              <a:solidFill>
                <a:schemeClr val="dk1"/>
              </a:solidFill>
              <a:latin typeface="Bree Serif"/>
              <a:ea typeface="Bree Serif"/>
              <a:cs typeface="Bree Serif"/>
              <a:sym typeface="Bree Serif"/>
            </a:endParaRPr>
          </a:p>
        </p:txBody>
      </p:sp>
      <p:sp>
        <p:nvSpPr>
          <p:cNvPr id="282" name="Google Shape;282;p41"/>
          <p:cNvSpPr txBox="1"/>
          <p:nvPr/>
        </p:nvSpPr>
        <p:spPr>
          <a:xfrm>
            <a:off x="588150" y="1849050"/>
            <a:ext cx="5633400" cy="6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Bree Serif"/>
                <a:ea typeface="Bree Serif"/>
                <a:cs typeface="Bree Serif"/>
                <a:sym typeface="Bree Serif"/>
              </a:rPr>
              <a:t>Retromandibular vein</a:t>
            </a:r>
            <a:endParaRPr b="1" sz="1200">
              <a:solidFill>
                <a:schemeClr val="dk1"/>
              </a:solidFill>
              <a:latin typeface="Bree Serif"/>
              <a:ea typeface="Bree Serif"/>
              <a:cs typeface="Bree Serif"/>
              <a:sym typeface="Bree Serif"/>
            </a:endParaRPr>
          </a:p>
          <a:p>
            <a:pPr indent="0" lvl="0" marL="0" rtl="0" algn="l">
              <a:spcBef>
                <a:spcPts val="0"/>
              </a:spcBef>
              <a:spcAft>
                <a:spcPts val="0"/>
              </a:spcAft>
              <a:buNone/>
            </a:pPr>
            <a:r>
              <a:rPr b="1" lang="ar" sz="1000">
                <a:solidFill>
                  <a:srgbClr val="FF0000"/>
                </a:solidFill>
                <a:latin typeface="Bree Serif"/>
                <a:ea typeface="Bree Serif"/>
                <a:cs typeface="Bree Serif"/>
                <a:sym typeface="Bree Serif"/>
              </a:rPr>
              <a:t>Intermediate</a:t>
            </a:r>
            <a:r>
              <a:rPr lang="ar" sz="1000">
                <a:solidFill>
                  <a:schemeClr val="dk1"/>
                </a:solidFill>
                <a:latin typeface="Bree Serif"/>
                <a:ea typeface="Bree Serif"/>
                <a:cs typeface="Bree Serif"/>
                <a:sym typeface="Bree Serif"/>
              </a:rPr>
              <a:t> in position, formed by the union of maxillary &amp; superficial temporal veins. Before it leaves the gland it is divided into anterior &amp; posterior branches.</a:t>
            </a:r>
            <a:endParaRPr b="1" sz="10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b="1" sz="1200">
              <a:solidFill>
                <a:schemeClr val="dk1"/>
              </a:solidFill>
              <a:latin typeface="Bree Serif"/>
              <a:ea typeface="Bree Serif"/>
              <a:cs typeface="Bree Serif"/>
              <a:sym typeface="Bree Serif"/>
            </a:endParaRPr>
          </a:p>
        </p:txBody>
      </p:sp>
      <p:sp>
        <p:nvSpPr>
          <p:cNvPr id="283" name="Google Shape;283;p41"/>
          <p:cNvSpPr txBox="1"/>
          <p:nvPr/>
        </p:nvSpPr>
        <p:spPr>
          <a:xfrm>
            <a:off x="588150" y="2401487"/>
            <a:ext cx="47673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Bree Serif"/>
                <a:ea typeface="Bree Serif"/>
                <a:cs typeface="Bree Serif"/>
                <a:sym typeface="Bree Serif"/>
              </a:rPr>
              <a:t>External carotid artery</a:t>
            </a:r>
            <a:endParaRPr b="1" sz="1200">
              <a:solidFill>
                <a:schemeClr val="dk1"/>
              </a:solidFill>
              <a:latin typeface="Bree Serif"/>
              <a:ea typeface="Bree Serif"/>
              <a:cs typeface="Bree Serif"/>
              <a:sym typeface="Bree Serif"/>
            </a:endParaRPr>
          </a:p>
          <a:p>
            <a:pPr indent="0" lvl="0" marL="0" rtl="0" algn="l">
              <a:spcBef>
                <a:spcPts val="0"/>
              </a:spcBef>
              <a:spcAft>
                <a:spcPts val="0"/>
              </a:spcAft>
              <a:buNone/>
            </a:pPr>
            <a:r>
              <a:rPr b="1" lang="ar" sz="1000">
                <a:solidFill>
                  <a:srgbClr val="FF0000"/>
                </a:solidFill>
                <a:latin typeface="Bree Serif"/>
                <a:ea typeface="Bree Serif"/>
                <a:cs typeface="Bree Serif"/>
                <a:sym typeface="Bree Serif"/>
              </a:rPr>
              <a:t>Most deep</a:t>
            </a:r>
            <a:r>
              <a:rPr lang="ar" sz="1000">
                <a:solidFill>
                  <a:schemeClr val="dk1"/>
                </a:solidFill>
                <a:latin typeface="Bree Serif"/>
                <a:ea typeface="Bree Serif"/>
                <a:cs typeface="Bree Serif"/>
                <a:sym typeface="Bree Serif"/>
              </a:rPr>
              <a:t>, It is divided into maxillary and superficial temporal arteries.</a:t>
            </a:r>
            <a:endParaRPr sz="1000"/>
          </a:p>
        </p:txBody>
      </p:sp>
      <p:sp>
        <p:nvSpPr>
          <p:cNvPr id="284" name="Google Shape;284;p41"/>
          <p:cNvSpPr/>
          <p:nvPr/>
        </p:nvSpPr>
        <p:spPr>
          <a:xfrm flipH="1">
            <a:off x="884850" y="2996200"/>
            <a:ext cx="5569500" cy="1046700"/>
          </a:xfrm>
          <a:prstGeom prst="rect">
            <a:avLst/>
          </a:prstGeom>
          <a:solidFill>
            <a:srgbClr val="FDECDB"/>
          </a:solidFill>
          <a:ln>
            <a:noFill/>
          </a:ln>
        </p:spPr>
        <p:txBody>
          <a:bodyPr anchorCtr="0" anchor="t" bIns="68500" lIns="68500" spcFirstLastPara="1" rIns="68500" wrap="square" tIns="68500">
            <a:noAutofit/>
          </a:bodyPr>
          <a:lstStyle/>
          <a:p>
            <a:pPr indent="0" lvl="0" marL="0" rtl="0" algn="l">
              <a:spcBef>
                <a:spcPts val="0"/>
              </a:spcBef>
              <a:spcAft>
                <a:spcPts val="0"/>
              </a:spcAft>
              <a:buNone/>
            </a:pPr>
            <a:r>
              <a:rPr lang="ar" sz="1200">
                <a:solidFill>
                  <a:schemeClr val="dk1"/>
                </a:solidFill>
                <a:latin typeface="Bree Serif"/>
                <a:ea typeface="Bree Serif"/>
                <a:cs typeface="Bree Serif"/>
                <a:sym typeface="Bree Serif"/>
              </a:rPr>
              <a:t>Parotid duct:</a:t>
            </a:r>
            <a:endParaRPr sz="1200">
              <a:solidFill>
                <a:schemeClr val="dk1"/>
              </a:solidFill>
              <a:latin typeface="Bree Serif"/>
              <a:ea typeface="Bree Serif"/>
              <a:cs typeface="Bree Serif"/>
              <a:sym typeface="Bree Serif"/>
            </a:endParaRPr>
          </a:p>
          <a:p>
            <a:pPr indent="-292100" lvl="0" marL="457200" rtl="0" algn="l">
              <a:spcBef>
                <a:spcPts val="0"/>
              </a:spcBef>
              <a:spcAft>
                <a:spcPts val="0"/>
              </a:spcAft>
              <a:buClr>
                <a:srgbClr val="6AA84F"/>
              </a:buClr>
              <a:buSzPts val="1000"/>
              <a:buFont typeface="Bree Serif"/>
              <a:buChar char="●"/>
            </a:pPr>
            <a:r>
              <a:rPr lang="ar" sz="1000">
                <a:solidFill>
                  <a:srgbClr val="6AA84F"/>
                </a:solidFill>
                <a:latin typeface="Bree Serif"/>
                <a:ea typeface="Bree Serif"/>
                <a:cs typeface="Bree Serif"/>
                <a:sym typeface="Bree Serif"/>
              </a:rPr>
              <a:t>5 cm long ,Runs on the </a:t>
            </a:r>
            <a:r>
              <a:rPr lang="ar" sz="1000">
                <a:solidFill>
                  <a:srgbClr val="FF0000"/>
                </a:solidFill>
                <a:latin typeface="Bree Serif"/>
                <a:ea typeface="Bree Serif"/>
                <a:cs typeface="Bree Serif"/>
                <a:sym typeface="Bree Serif"/>
              </a:rPr>
              <a:t>masseter muscle</a:t>
            </a:r>
            <a:r>
              <a:rPr lang="ar" sz="1000">
                <a:solidFill>
                  <a:srgbClr val="6AA84F"/>
                </a:solidFill>
                <a:latin typeface="Bree Serif"/>
                <a:ea typeface="Bree Serif"/>
                <a:cs typeface="Bree Serif"/>
                <a:sym typeface="Bree Serif"/>
              </a:rPr>
              <a:t> , Passes thru buccal pad of fat o Pierces the buccinators muscle</a:t>
            </a:r>
            <a:endParaRPr sz="1000">
              <a:solidFill>
                <a:srgbClr val="6AA84F"/>
              </a:solidFill>
              <a:latin typeface="Bree Serif"/>
              <a:ea typeface="Bree Serif"/>
              <a:cs typeface="Bree Serif"/>
              <a:sym typeface="Bree Serif"/>
            </a:endParaRPr>
          </a:p>
          <a:p>
            <a:pPr indent="-292100" lvl="0" marL="457200" rtl="0" algn="l">
              <a:spcBef>
                <a:spcPts val="0"/>
              </a:spcBef>
              <a:spcAft>
                <a:spcPts val="0"/>
              </a:spcAft>
              <a:buSzPts val="1000"/>
              <a:buFont typeface="Bree Serif"/>
              <a:buChar char="●"/>
            </a:pPr>
            <a:r>
              <a:rPr lang="ar" sz="1000">
                <a:solidFill>
                  <a:schemeClr val="dk1"/>
                </a:solidFill>
                <a:latin typeface="Bree Serif"/>
                <a:ea typeface="Bree Serif"/>
                <a:cs typeface="Bree Serif"/>
                <a:sym typeface="Bree Serif"/>
              </a:rPr>
              <a:t>It opens into the </a:t>
            </a:r>
            <a:r>
              <a:rPr lang="ar" sz="1000">
                <a:latin typeface="Bree Serif"/>
                <a:ea typeface="Bree Serif"/>
                <a:cs typeface="Bree Serif"/>
                <a:sym typeface="Bree Serif"/>
              </a:rPr>
              <a:t>vestibule</a:t>
            </a:r>
            <a:r>
              <a:rPr lang="ar" sz="1000">
                <a:solidFill>
                  <a:schemeClr val="dk1"/>
                </a:solidFill>
                <a:latin typeface="Bree Serif"/>
                <a:ea typeface="Bree Serif"/>
                <a:cs typeface="Bree Serif"/>
                <a:sym typeface="Bree Serif"/>
              </a:rPr>
              <a:t> of the mouth on a small papilla, opposite the upper </a:t>
            </a:r>
            <a:r>
              <a:rPr b="1" lang="ar" sz="1000">
                <a:solidFill>
                  <a:srgbClr val="FF0000"/>
                </a:solidFill>
                <a:latin typeface="Bree Serif"/>
                <a:ea typeface="Bree Serif"/>
                <a:cs typeface="Bree Serif"/>
                <a:sym typeface="Bree Serif"/>
              </a:rPr>
              <a:t>second molar (maxillary) tooth.</a:t>
            </a:r>
            <a:endParaRPr b="1" sz="1000">
              <a:solidFill>
                <a:srgbClr val="FF0000"/>
              </a:solidFill>
            </a:endParaRPr>
          </a:p>
          <a:p>
            <a:pPr indent="0" lvl="0" marL="0" rtl="0" algn="l">
              <a:spcBef>
                <a:spcPts val="0"/>
              </a:spcBef>
              <a:spcAft>
                <a:spcPts val="0"/>
              </a:spcAft>
              <a:buNone/>
            </a:pPr>
            <a:r>
              <a:t/>
            </a:r>
            <a:endParaRPr sz="1000">
              <a:latin typeface="Bree Serif"/>
              <a:ea typeface="Bree Serif"/>
              <a:cs typeface="Bree Serif"/>
              <a:sym typeface="Bree Serif"/>
            </a:endParaRPr>
          </a:p>
        </p:txBody>
      </p:sp>
      <p:sp>
        <p:nvSpPr>
          <p:cNvPr id="285" name="Google Shape;285;p41"/>
          <p:cNvSpPr/>
          <p:nvPr/>
        </p:nvSpPr>
        <p:spPr>
          <a:xfrm>
            <a:off x="224975" y="3055100"/>
            <a:ext cx="632700" cy="987900"/>
          </a:xfrm>
          <a:prstGeom prst="rect">
            <a:avLst/>
          </a:prstGeom>
          <a:solidFill>
            <a:srgbClr val="FFFFFF"/>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sp>
        <p:nvSpPr>
          <p:cNvPr id="286" name="Google Shape;286;p41"/>
          <p:cNvSpPr/>
          <p:nvPr/>
        </p:nvSpPr>
        <p:spPr>
          <a:xfrm>
            <a:off x="211550" y="2996200"/>
            <a:ext cx="632700" cy="1046700"/>
          </a:xfrm>
          <a:prstGeom prst="rect">
            <a:avLst/>
          </a:prstGeom>
          <a:solidFill>
            <a:srgbClr val="FFFFFF"/>
          </a:solidFill>
          <a:ln>
            <a:noFill/>
          </a:ln>
        </p:spPr>
        <p:txBody>
          <a:bodyPr anchorCtr="0" anchor="ctr" bIns="68500" lIns="68500" spcFirstLastPara="1" rIns="68500" wrap="square" tIns="68500">
            <a:noAutofit/>
          </a:bodyPr>
          <a:lstStyle/>
          <a:p>
            <a:pPr indent="0" lvl="0" marL="0" rtl="0" algn="ctr">
              <a:spcBef>
                <a:spcPts val="0"/>
              </a:spcBef>
              <a:spcAft>
                <a:spcPts val="0"/>
              </a:spcAft>
              <a:buNone/>
            </a:pPr>
            <a:r>
              <a:t/>
            </a:r>
            <a:endParaRPr b="1" sz="2400">
              <a:solidFill>
                <a:srgbClr val="FFFFFF"/>
              </a:solidFill>
              <a:latin typeface="Bree Serif"/>
              <a:ea typeface="Bree Serif"/>
              <a:cs typeface="Bree Serif"/>
              <a:sym typeface="Bree Serif"/>
            </a:endParaRPr>
          </a:p>
        </p:txBody>
      </p:sp>
      <p:pic>
        <p:nvPicPr>
          <p:cNvPr id="287" name="Google Shape;287;p41"/>
          <p:cNvPicPr preferRelativeResize="0"/>
          <p:nvPr/>
        </p:nvPicPr>
        <p:blipFill rotWithShape="1">
          <a:blip r:embed="rId5">
            <a:alphaModFix/>
          </a:blip>
          <a:srcRect b="52741" l="16039" r="10619" t="8594"/>
          <a:stretch/>
        </p:blipFill>
        <p:spPr>
          <a:xfrm>
            <a:off x="238419" y="3343749"/>
            <a:ext cx="605826" cy="427974"/>
          </a:xfrm>
          <a:prstGeom prst="rect">
            <a:avLst/>
          </a:prstGeom>
          <a:noFill/>
          <a:ln>
            <a:noFill/>
          </a:ln>
        </p:spPr>
      </p:pic>
      <p:grpSp>
        <p:nvGrpSpPr>
          <p:cNvPr id="288" name="Google Shape;288;p41"/>
          <p:cNvGrpSpPr/>
          <p:nvPr/>
        </p:nvGrpSpPr>
        <p:grpSpPr>
          <a:xfrm>
            <a:off x="6646199" y="3159603"/>
            <a:ext cx="2125086" cy="1507543"/>
            <a:chOff x="6806925" y="398900"/>
            <a:chExt cx="2044925" cy="1393550"/>
          </a:xfrm>
        </p:grpSpPr>
        <p:pic>
          <p:nvPicPr>
            <p:cNvPr id="289" name="Google Shape;289;p41"/>
            <p:cNvPicPr preferRelativeResize="0"/>
            <p:nvPr/>
          </p:nvPicPr>
          <p:blipFill>
            <a:blip r:embed="rId6">
              <a:alphaModFix/>
            </a:blip>
            <a:stretch>
              <a:fillRect/>
            </a:stretch>
          </p:blipFill>
          <p:spPr>
            <a:xfrm>
              <a:off x="6806925" y="398900"/>
              <a:ext cx="2044925" cy="1393550"/>
            </a:xfrm>
            <a:prstGeom prst="rect">
              <a:avLst/>
            </a:prstGeom>
            <a:noFill/>
            <a:ln>
              <a:noFill/>
            </a:ln>
          </p:spPr>
        </p:pic>
        <p:sp>
          <p:nvSpPr>
            <p:cNvPr id="290" name="Google Shape;290;p41"/>
            <p:cNvSpPr/>
            <p:nvPr/>
          </p:nvSpPr>
          <p:spPr>
            <a:xfrm flipH="1" rot="10800000">
              <a:off x="8332525" y="875700"/>
              <a:ext cx="435300" cy="297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1"/>
            <p:cNvSpPr/>
            <p:nvPr/>
          </p:nvSpPr>
          <p:spPr>
            <a:xfrm>
              <a:off x="7453750" y="923050"/>
              <a:ext cx="157500" cy="156900"/>
            </a:xfrm>
            <a:prstGeom prst="star4">
              <a:avLst>
                <a:gd fmla="val 13881"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 name="Google Shape;292;p41"/>
          <p:cNvSpPr txBox="1"/>
          <p:nvPr/>
        </p:nvSpPr>
        <p:spPr>
          <a:xfrm>
            <a:off x="783125" y="3966698"/>
            <a:ext cx="1536000" cy="2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6AA84F"/>
                </a:solidFill>
                <a:latin typeface="Bree Serif"/>
                <a:ea typeface="Bree Serif"/>
                <a:cs typeface="Bree Serif"/>
                <a:sym typeface="Bree Serif"/>
              </a:rPr>
              <a:t>MUMPS </a:t>
            </a:r>
            <a:endParaRPr sz="1200">
              <a:solidFill>
                <a:srgbClr val="6AA84F"/>
              </a:solidFill>
              <a:latin typeface="Bree Serif"/>
              <a:ea typeface="Bree Serif"/>
              <a:cs typeface="Bree Serif"/>
              <a:sym typeface="Bree Serif"/>
            </a:endParaRPr>
          </a:p>
        </p:txBody>
      </p:sp>
      <p:pic>
        <p:nvPicPr>
          <p:cNvPr id="293" name="Google Shape;293;p41"/>
          <p:cNvPicPr preferRelativeResize="0"/>
          <p:nvPr/>
        </p:nvPicPr>
        <p:blipFill rotWithShape="1">
          <a:blip r:embed="rId7">
            <a:alphaModFix/>
          </a:blip>
          <a:srcRect b="29844" l="37158" r="37964" t="52421"/>
          <a:stretch/>
        </p:blipFill>
        <p:spPr>
          <a:xfrm>
            <a:off x="285963" y="4310861"/>
            <a:ext cx="510749" cy="393601"/>
          </a:xfrm>
          <a:prstGeom prst="rect">
            <a:avLst/>
          </a:prstGeom>
          <a:noFill/>
          <a:ln>
            <a:noFill/>
          </a:ln>
        </p:spPr>
      </p:pic>
      <p:sp>
        <p:nvSpPr>
          <p:cNvPr id="294" name="Google Shape;294;p41"/>
          <p:cNvSpPr txBox="1"/>
          <p:nvPr/>
        </p:nvSpPr>
        <p:spPr>
          <a:xfrm>
            <a:off x="791388" y="4152450"/>
            <a:ext cx="5756400" cy="7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000">
                <a:latin typeface="Bree Serif"/>
                <a:ea typeface="Bree Serif"/>
                <a:cs typeface="Bree Serif"/>
                <a:sym typeface="Bree Serif"/>
              </a:rPr>
              <a:t> is a viral disease caused by the mumps virus. Initial signs and symptoms often include fever, muscle pain, headache, poor appetite, and feeling tired. This is then usually followed by painful swelling of one or both parotid gland About two to three out of every 10 adolescent or adult men who have mumps may experience painful swelling of the testicles.</a:t>
            </a:r>
            <a:endParaRPr sz="1000">
              <a:latin typeface="Bree Serif"/>
              <a:ea typeface="Bree Serif"/>
              <a:cs typeface="Bree Serif"/>
              <a:sym typeface="Bree Serif"/>
            </a:endParaRPr>
          </a:p>
          <a:p>
            <a:pPr indent="0" lvl="0" marL="0" rtl="0" algn="l">
              <a:spcBef>
                <a:spcPts val="0"/>
              </a:spcBef>
              <a:spcAft>
                <a:spcPts val="0"/>
              </a:spcAft>
              <a:buNone/>
            </a:pPr>
            <a:r>
              <a:t/>
            </a:r>
            <a:endParaRPr sz="1000">
              <a:latin typeface="Bree Serif"/>
              <a:ea typeface="Bree Serif"/>
              <a:cs typeface="Bree Serif"/>
              <a:sym typeface="Bree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2"/>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pic>
        <p:nvPicPr>
          <p:cNvPr id="300" name="Google Shape;300;p42"/>
          <p:cNvPicPr preferRelativeResize="0"/>
          <p:nvPr/>
        </p:nvPicPr>
        <p:blipFill rotWithShape="1">
          <a:blip r:embed="rId3">
            <a:alphaModFix/>
          </a:blip>
          <a:srcRect b="0" l="0" r="0" t="4159"/>
          <a:stretch/>
        </p:blipFill>
        <p:spPr>
          <a:xfrm>
            <a:off x="5413625" y="3421863"/>
            <a:ext cx="2661426" cy="1483575"/>
          </a:xfrm>
          <a:prstGeom prst="rect">
            <a:avLst/>
          </a:prstGeom>
          <a:noFill/>
          <a:ln>
            <a:noFill/>
          </a:ln>
        </p:spPr>
      </p:pic>
      <p:graphicFrame>
        <p:nvGraphicFramePr>
          <p:cNvPr id="301" name="Google Shape;301;p42"/>
          <p:cNvGraphicFramePr/>
          <p:nvPr/>
        </p:nvGraphicFramePr>
        <p:xfrm>
          <a:off x="4344646" y="609145"/>
          <a:ext cx="3000000" cy="3000000"/>
        </p:xfrm>
        <a:graphic>
          <a:graphicData uri="http://schemas.openxmlformats.org/drawingml/2006/table">
            <a:tbl>
              <a:tblPr>
                <a:noFill/>
                <a:tableStyleId>{3EE9243D-9CB6-486C-B180-1D3886EFB373}</a:tableStyleId>
              </a:tblPr>
              <a:tblGrid>
                <a:gridCol w="4799375"/>
              </a:tblGrid>
              <a:tr h="379525">
                <a:tc>
                  <a:txBody>
                    <a:bodyPr/>
                    <a:lstStyle/>
                    <a:p>
                      <a:pPr indent="0" lvl="0" marL="0" rtl="0" algn="ctr">
                        <a:spcBef>
                          <a:spcPts val="0"/>
                        </a:spcBef>
                        <a:spcAft>
                          <a:spcPts val="0"/>
                        </a:spcAft>
                        <a:buNone/>
                      </a:pPr>
                      <a:r>
                        <a:rPr b="1" lang="ar" sz="1000">
                          <a:solidFill>
                            <a:srgbClr val="FFFFFF"/>
                          </a:solidFill>
                          <a:latin typeface="Bree Serif"/>
                          <a:ea typeface="Bree Serif"/>
                          <a:cs typeface="Bree Serif"/>
                          <a:sym typeface="Bree Serif"/>
                        </a:rPr>
                        <a:t>Sublingual </a:t>
                      </a:r>
                      <a:r>
                        <a:rPr b="1" lang="ar" sz="1000">
                          <a:solidFill>
                            <a:srgbClr val="FFFFFF"/>
                          </a:solidFill>
                          <a:latin typeface="Bree Serif"/>
                          <a:ea typeface="Bree Serif"/>
                          <a:cs typeface="Bree Serif"/>
                          <a:sym typeface="Bree Serif"/>
                        </a:rPr>
                        <a:t>gland</a:t>
                      </a:r>
                      <a:endParaRPr b="1" sz="1000">
                        <a:solidFill>
                          <a:srgbClr val="FFFFFF"/>
                        </a:solidFill>
                        <a:latin typeface="Bree Serif"/>
                        <a:ea typeface="Bree Serif"/>
                        <a:cs typeface="Bree Serif"/>
                        <a:sym typeface="Bree Serif"/>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6B788"/>
                    </a:solidFill>
                  </a:tcPr>
                </a:tc>
              </a:tr>
              <a:tr h="379525">
                <a:tc>
                  <a:txBody>
                    <a:bodyPr/>
                    <a:lstStyle/>
                    <a:p>
                      <a:pPr indent="0" lvl="0" marL="0" rtl="0" algn="ctr">
                        <a:spcBef>
                          <a:spcPts val="0"/>
                        </a:spcBef>
                        <a:spcAft>
                          <a:spcPts val="0"/>
                        </a:spcAft>
                        <a:buClr>
                          <a:schemeClr val="dk1"/>
                        </a:buClr>
                        <a:buSzPts val="1100"/>
                        <a:buFont typeface="Arial"/>
                        <a:buNone/>
                      </a:pPr>
                      <a:r>
                        <a:rPr lang="ar" sz="1000">
                          <a:solidFill>
                            <a:schemeClr val="dk1"/>
                          </a:solidFill>
                          <a:latin typeface="Bree Serif"/>
                          <a:ea typeface="Bree Serif"/>
                          <a:cs typeface="Bree Serif"/>
                          <a:sym typeface="Bree Serif"/>
                        </a:rPr>
                        <a:t>Location</a:t>
                      </a:r>
                      <a:endParaRPr sz="1000"/>
                    </a:p>
                  </a:txBody>
                  <a:tcPr marT="91425" marB="91425" marR="91425" marL="91425">
                    <a:lnT cap="flat" cmpd="sng" w="9525">
                      <a:solidFill>
                        <a:srgbClr val="9E9E9E"/>
                      </a:solidFill>
                      <a:prstDash val="solid"/>
                      <a:round/>
                      <a:headEnd len="sm" w="sm" type="none"/>
                      <a:tailEnd len="sm" w="sm" type="none"/>
                    </a:lnT>
                    <a:solidFill>
                      <a:srgbClr val="FCE5CD"/>
                    </a:solidFill>
                  </a:tcPr>
                </a:tc>
              </a:tr>
              <a:tr h="724525">
                <a:tc>
                  <a:txBody>
                    <a:bodyPr/>
                    <a:lstStyle/>
                    <a:p>
                      <a:pPr indent="0" lvl="0" marL="0" rtl="0" algn="l">
                        <a:spcBef>
                          <a:spcPts val="0"/>
                        </a:spcBef>
                        <a:spcAft>
                          <a:spcPts val="0"/>
                        </a:spcAft>
                        <a:buClr>
                          <a:schemeClr val="dk1"/>
                        </a:buClr>
                        <a:buSzPts val="1100"/>
                        <a:buFont typeface="Arial"/>
                        <a:buNone/>
                      </a:pPr>
                      <a:r>
                        <a:rPr lang="ar" sz="1000">
                          <a:solidFill>
                            <a:schemeClr val="dk1"/>
                          </a:solidFill>
                          <a:latin typeface="Bree Serif"/>
                          <a:ea typeface="Bree Serif"/>
                          <a:cs typeface="Bree Serif"/>
                          <a:sym typeface="Bree Serif"/>
                        </a:rPr>
                        <a:t>-Almond shape</a:t>
                      </a:r>
                      <a:endParaRPr sz="1000">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ar" sz="1000">
                          <a:solidFill>
                            <a:schemeClr val="dk1"/>
                          </a:solidFill>
                          <a:latin typeface="Bree Serif"/>
                          <a:ea typeface="Bree Serif"/>
                          <a:cs typeface="Bree Serif"/>
                          <a:sym typeface="Bree Serif"/>
                        </a:rPr>
                        <a:t>-the</a:t>
                      </a:r>
                      <a:r>
                        <a:rPr lang="ar" sz="1000">
                          <a:solidFill>
                            <a:schemeClr val="dk1"/>
                          </a:solidFill>
                          <a:latin typeface="Bree Serif"/>
                          <a:ea typeface="Bree Serif"/>
                          <a:cs typeface="Bree Serif"/>
                          <a:sym typeface="Bree Serif"/>
                        </a:rPr>
                        <a:t> </a:t>
                      </a:r>
                      <a:r>
                        <a:rPr b="1" lang="ar" sz="1000">
                          <a:solidFill>
                            <a:srgbClr val="FF0000"/>
                          </a:solidFill>
                          <a:latin typeface="Bree Serif"/>
                          <a:ea typeface="Bree Serif"/>
                          <a:cs typeface="Bree Serif"/>
                          <a:sym typeface="Bree Serif"/>
                        </a:rPr>
                        <a:t>smallest</a:t>
                      </a:r>
                      <a:r>
                        <a:rPr lang="ar" sz="1000">
                          <a:solidFill>
                            <a:schemeClr val="dk1"/>
                          </a:solidFill>
                          <a:latin typeface="Bree Serif"/>
                          <a:ea typeface="Bree Serif"/>
                          <a:cs typeface="Bree Serif"/>
                          <a:sym typeface="Bree Serif"/>
                        </a:rPr>
                        <a:t> of the three salivary glands. </a:t>
                      </a:r>
                      <a:endParaRPr sz="10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-It lies below the mucous membrane of the floor of mouth, close to the midline.</a:t>
                      </a:r>
                      <a:endParaRPr sz="1000"/>
                    </a:p>
                  </a:txBody>
                  <a:tcPr marT="91425" marB="91425" marR="91425" marL="91425"/>
                </a:tc>
              </a:tr>
            </a:tbl>
          </a:graphicData>
        </a:graphic>
      </p:graphicFrame>
      <p:graphicFrame>
        <p:nvGraphicFramePr>
          <p:cNvPr id="302" name="Google Shape;302;p42"/>
          <p:cNvGraphicFramePr/>
          <p:nvPr/>
        </p:nvGraphicFramePr>
        <p:xfrm>
          <a:off x="-24" y="609149"/>
          <a:ext cx="3000000" cy="3000000"/>
        </p:xfrm>
        <a:graphic>
          <a:graphicData uri="http://schemas.openxmlformats.org/drawingml/2006/table">
            <a:tbl>
              <a:tblPr>
                <a:noFill/>
                <a:tableStyleId>{3EE9243D-9CB6-486C-B180-1D3886EFB373}</a:tableStyleId>
              </a:tblPr>
              <a:tblGrid>
                <a:gridCol w="2172325"/>
                <a:gridCol w="2172325"/>
              </a:tblGrid>
              <a:tr h="374900">
                <a:tc gridSpan="2">
                  <a:txBody>
                    <a:bodyPr/>
                    <a:lstStyle/>
                    <a:p>
                      <a:pPr indent="0" lvl="0" marL="0" rtl="0" algn="ctr">
                        <a:spcBef>
                          <a:spcPts val="0"/>
                        </a:spcBef>
                        <a:spcAft>
                          <a:spcPts val="0"/>
                        </a:spcAft>
                        <a:buNone/>
                      </a:pPr>
                      <a:r>
                        <a:rPr b="1" lang="ar" sz="1000">
                          <a:solidFill>
                            <a:srgbClr val="FFFFFF"/>
                          </a:solidFill>
                          <a:latin typeface="Bree Serif"/>
                          <a:ea typeface="Bree Serif"/>
                          <a:cs typeface="Bree Serif"/>
                          <a:sym typeface="Bree Serif"/>
                        </a:rPr>
                        <a:t>Submandibular gland</a:t>
                      </a:r>
                      <a:endParaRPr b="1" sz="1000">
                        <a:solidFill>
                          <a:srgbClr val="FFFFFF"/>
                        </a:solidFill>
                        <a:latin typeface="Bree Serif"/>
                        <a:ea typeface="Bree Serif"/>
                        <a:cs typeface="Bree Serif"/>
                        <a:sym typeface="Bree Serif"/>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6B788"/>
                    </a:solidFill>
                  </a:tcPr>
                </a:tc>
                <a:tc hMerge="1"/>
              </a:tr>
              <a:tr h="374900">
                <a:tc>
                  <a:txBody>
                    <a:bodyPr/>
                    <a:lstStyle/>
                    <a:p>
                      <a:pPr indent="0" lvl="0" marL="0" rtl="0" algn="ctr">
                        <a:spcBef>
                          <a:spcPts val="0"/>
                        </a:spcBef>
                        <a:spcAft>
                          <a:spcPts val="0"/>
                        </a:spcAft>
                        <a:buNone/>
                      </a:pPr>
                      <a:r>
                        <a:rPr lang="ar" sz="1000">
                          <a:solidFill>
                            <a:schemeClr val="dk1"/>
                          </a:solidFill>
                          <a:latin typeface="Bree Serif"/>
                          <a:ea typeface="Bree Serif"/>
                          <a:cs typeface="Bree Serif"/>
                          <a:sym typeface="Bree Serif"/>
                        </a:rPr>
                        <a:t>Location</a:t>
                      </a:r>
                      <a:endParaRPr sz="1000">
                        <a:solidFill>
                          <a:schemeClr val="dk1"/>
                        </a:solidFill>
                      </a:endParaRPr>
                    </a:p>
                  </a:txBody>
                  <a:tcPr marT="91425" marB="91425" marR="91425" marL="91425">
                    <a:lnT cap="flat" cmpd="sng" w="9525">
                      <a:solidFill>
                        <a:srgbClr val="9E9E9E"/>
                      </a:solidFill>
                      <a:prstDash val="solid"/>
                      <a:round/>
                      <a:headEnd len="sm" w="sm" type="none"/>
                      <a:tailEnd len="sm" w="sm" type="none"/>
                    </a:lnT>
                    <a:solidFill>
                      <a:srgbClr val="FCE5CD"/>
                    </a:solidFill>
                  </a:tcPr>
                </a:tc>
                <a:tc>
                  <a:txBody>
                    <a:bodyPr/>
                    <a:lstStyle/>
                    <a:p>
                      <a:pPr indent="0" lvl="0" marL="0" rtl="0" algn="ctr">
                        <a:spcBef>
                          <a:spcPts val="0"/>
                        </a:spcBef>
                        <a:spcAft>
                          <a:spcPts val="0"/>
                        </a:spcAft>
                        <a:buNone/>
                      </a:pPr>
                      <a:r>
                        <a:rPr lang="ar" sz="1000">
                          <a:solidFill>
                            <a:schemeClr val="dk1"/>
                          </a:solidFill>
                          <a:latin typeface="Bree Serif"/>
                          <a:ea typeface="Bree Serif"/>
                          <a:cs typeface="Bree Serif"/>
                          <a:sym typeface="Bree Serif"/>
                        </a:rPr>
                        <a:t>Parts</a:t>
                      </a:r>
                      <a:endParaRPr sz="1000">
                        <a:solidFill>
                          <a:schemeClr val="dk1"/>
                        </a:solidFill>
                        <a:latin typeface="Bree Serif"/>
                        <a:ea typeface="Bree Serif"/>
                        <a:cs typeface="Bree Serif"/>
                        <a:sym typeface="Bree Serif"/>
                      </a:endParaRPr>
                    </a:p>
                  </a:txBody>
                  <a:tcPr marT="91425" marB="91425" marR="91425" marL="91425">
                    <a:lnT cap="flat" cmpd="sng" w="9525">
                      <a:solidFill>
                        <a:srgbClr val="9E9E9E"/>
                      </a:solidFill>
                      <a:prstDash val="solid"/>
                      <a:round/>
                      <a:headEnd len="sm" w="sm" type="none"/>
                      <a:tailEnd len="sm" w="sm" type="none"/>
                    </a:lnT>
                    <a:solidFill>
                      <a:srgbClr val="FCE5CD"/>
                    </a:solidFill>
                  </a:tcPr>
                </a:tc>
              </a:tr>
              <a:tr h="886175">
                <a:tc>
                  <a:txBody>
                    <a:bodyPr/>
                    <a:lstStyle/>
                    <a:p>
                      <a:pPr indent="0" lvl="0" marL="0" rtl="0" algn="l">
                        <a:spcBef>
                          <a:spcPts val="0"/>
                        </a:spcBef>
                        <a:spcAft>
                          <a:spcPts val="0"/>
                        </a:spcAft>
                        <a:buNone/>
                      </a:pPr>
                      <a:r>
                        <a:rPr lang="ar" sz="1000">
                          <a:solidFill>
                            <a:schemeClr val="dk1"/>
                          </a:solidFill>
                          <a:latin typeface="Bree Serif"/>
                          <a:ea typeface="Bree Serif"/>
                          <a:cs typeface="Bree Serif"/>
                          <a:sym typeface="Bree Serif"/>
                        </a:rPr>
                        <a:t>Located </a:t>
                      </a:r>
                      <a:r>
                        <a:rPr lang="ar" sz="1000">
                          <a:latin typeface="Bree Serif"/>
                          <a:ea typeface="Bree Serif"/>
                          <a:cs typeface="Bree Serif"/>
                          <a:sym typeface="Bree Serif"/>
                        </a:rPr>
                        <a:t>deep</a:t>
                      </a:r>
                      <a:r>
                        <a:rPr lang="ar" sz="1000">
                          <a:solidFill>
                            <a:schemeClr val="dk1"/>
                          </a:solidFill>
                          <a:latin typeface="Bree Serif"/>
                          <a:ea typeface="Bree Serif"/>
                          <a:cs typeface="Bree Serif"/>
                          <a:sym typeface="Bree Serif"/>
                        </a:rPr>
                        <a:t> to the </a:t>
                      </a:r>
                      <a:r>
                        <a:rPr b="1" lang="ar" sz="1000">
                          <a:solidFill>
                            <a:srgbClr val="FF0000"/>
                          </a:solidFill>
                          <a:latin typeface="Bree Serif"/>
                          <a:ea typeface="Bree Serif"/>
                          <a:cs typeface="Bree Serif"/>
                          <a:sym typeface="Bree Serif"/>
                        </a:rPr>
                        <a:t>body of the mandible</a:t>
                      </a:r>
                      <a:endParaRPr sz="1000"/>
                    </a:p>
                  </a:txBody>
                  <a:tcPr marT="91425" marB="91425" marR="91425" marL="91425"/>
                </a:tc>
                <a:tc>
                  <a:txBody>
                    <a:bodyPr/>
                    <a:lstStyle/>
                    <a:p>
                      <a:pPr indent="0" lvl="0" marL="0" rtl="0" algn="l">
                        <a:spcBef>
                          <a:spcPts val="0"/>
                        </a:spcBef>
                        <a:spcAft>
                          <a:spcPts val="0"/>
                        </a:spcAft>
                        <a:buNone/>
                      </a:pPr>
                      <a:r>
                        <a:rPr lang="ar" sz="1000">
                          <a:solidFill>
                            <a:schemeClr val="dk1"/>
                          </a:solidFill>
                          <a:latin typeface="Bree Serif"/>
                          <a:ea typeface="Bree Serif"/>
                          <a:cs typeface="Bree Serif"/>
                          <a:sym typeface="Bree Serif"/>
                        </a:rPr>
                        <a:t>-</a:t>
                      </a:r>
                      <a:r>
                        <a:rPr b="1" lang="ar" sz="1000">
                          <a:solidFill>
                            <a:srgbClr val="FF0000"/>
                          </a:solidFill>
                          <a:latin typeface="Bree Serif"/>
                          <a:ea typeface="Bree Serif"/>
                          <a:cs typeface="Bree Serif"/>
                          <a:sym typeface="Bree Serif"/>
                        </a:rPr>
                        <a:t>Large</a:t>
                      </a:r>
                      <a:r>
                        <a:rPr lang="ar" sz="1000">
                          <a:solidFill>
                            <a:schemeClr val="dk1"/>
                          </a:solidFill>
                          <a:latin typeface="Bree Serif"/>
                          <a:ea typeface="Bree Serif"/>
                          <a:cs typeface="Bree Serif"/>
                          <a:sym typeface="Bree Serif"/>
                        </a:rPr>
                        <a:t> Superficial part</a:t>
                      </a:r>
                      <a:endParaRPr sz="1000">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ar" sz="1000">
                          <a:solidFill>
                            <a:schemeClr val="dk1"/>
                          </a:solidFill>
                          <a:latin typeface="Bree Serif"/>
                          <a:ea typeface="Bree Serif"/>
                          <a:cs typeface="Bree Serif"/>
                          <a:sym typeface="Bree Serif"/>
                        </a:rPr>
                        <a:t>-</a:t>
                      </a:r>
                      <a:r>
                        <a:rPr b="1" lang="ar" sz="1000">
                          <a:solidFill>
                            <a:srgbClr val="FF0000"/>
                          </a:solidFill>
                          <a:latin typeface="Bree Serif"/>
                          <a:ea typeface="Bree Serif"/>
                          <a:cs typeface="Bree Serif"/>
                          <a:sym typeface="Bree Serif"/>
                        </a:rPr>
                        <a:t>Small</a:t>
                      </a:r>
                      <a:r>
                        <a:rPr lang="ar" sz="1000">
                          <a:solidFill>
                            <a:schemeClr val="dk1"/>
                          </a:solidFill>
                          <a:latin typeface="Bree Serif"/>
                          <a:ea typeface="Bree Serif"/>
                          <a:cs typeface="Bree Serif"/>
                          <a:sym typeface="Bree Serif"/>
                        </a:rPr>
                        <a:t> deep part</a:t>
                      </a:r>
                      <a:endParaRPr sz="1000">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ar" sz="1000">
                          <a:solidFill>
                            <a:srgbClr val="6AA84F"/>
                          </a:solidFill>
                          <a:latin typeface="Bree Serif"/>
                          <a:ea typeface="Bree Serif"/>
                          <a:cs typeface="Bree Serif"/>
                          <a:sym typeface="Bree Serif"/>
                        </a:rPr>
                        <a:t>both parts continuate around the mylohyoid muscle</a:t>
                      </a:r>
                      <a:endParaRPr sz="1000">
                        <a:solidFill>
                          <a:srgbClr val="6AA84F"/>
                        </a:solidFill>
                        <a:latin typeface="Bree Serif"/>
                        <a:ea typeface="Bree Serif"/>
                        <a:cs typeface="Bree Serif"/>
                        <a:sym typeface="Bree Serif"/>
                      </a:endParaRPr>
                    </a:p>
                  </a:txBody>
                  <a:tcPr marT="91425" marB="91425" marR="91425" marL="91425"/>
                </a:tc>
              </a:tr>
            </a:tbl>
          </a:graphicData>
        </a:graphic>
      </p:graphicFrame>
      <p:graphicFrame>
        <p:nvGraphicFramePr>
          <p:cNvPr id="303" name="Google Shape;303;p42"/>
          <p:cNvGraphicFramePr/>
          <p:nvPr/>
        </p:nvGraphicFramePr>
        <p:xfrm>
          <a:off x="4" y="2092725"/>
          <a:ext cx="3000000" cy="3000000"/>
        </p:xfrm>
        <a:graphic>
          <a:graphicData uri="http://schemas.openxmlformats.org/drawingml/2006/table">
            <a:tbl>
              <a:tblPr>
                <a:noFill/>
                <a:tableStyleId>{3EE9243D-9CB6-486C-B180-1D3886EFB373}</a:tableStyleId>
              </a:tblPr>
              <a:tblGrid>
                <a:gridCol w="4344625"/>
                <a:gridCol w="4799375"/>
              </a:tblGrid>
              <a:tr h="273325">
                <a:tc gridSpan="2">
                  <a:txBody>
                    <a:bodyPr/>
                    <a:lstStyle/>
                    <a:p>
                      <a:pPr indent="0" lvl="0" marL="0" rtl="0" algn="ctr">
                        <a:spcBef>
                          <a:spcPts val="0"/>
                        </a:spcBef>
                        <a:spcAft>
                          <a:spcPts val="0"/>
                        </a:spcAft>
                        <a:buNone/>
                      </a:pPr>
                      <a:r>
                        <a:rPr b="1" lang="ar" sz="1000">
                          <a:solidFill>
                            <a:srgbClr val="FFFFFF"/>
                          </a:solidFill>
                          <a:latin typeface="Bree Serif"/>
                          <a:ea typeface="Bree Serif"/>
                          <a:cs typeface="Bree Serif"/>
                          <a:sym typeface="Bree Serif"/>
                        </a:rPr>
                        <a:t>Submandibular &amp; sublingual glands</a:t>
                      </a:r>
                      <a:endParaRPr b="1" sz="1000">
                        <a:solidFill>
                          <a:srgbClr val="FFFFFF"/>
                        </a:solidFill>
                        <a:latin typeface="Bree Serif"/>
                        <a:ea typeface="Bree Serif"/>
                        <a:cs typeface="Bree Serif"/>
                        <a:sym typeface="Bree Serif"/>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6B788"/>
                    </a:solidFill>
                  </a:tcPr>
                </a:tc>
                <a:tc hMerge="1"/>
              </a:tr>
              <a:tr h="894600">
                <a:tc>
                  <a:txBody>
                    <a:bodyPr/>
                    <a:lstStyle/>
                    <a:p>
                      <a:pPr indent="0" lvl="0" marL="0" rtl="0" algn="l">
                        <a:spcBef>
                          <a:spcPts val="0"/>
                        </a:spcBef>
                        <a:spcAft>
                          <a:spcPts val="0"/>
                        </a:spcAft>
                        <a:buNone/>
                      </a:pPr>
                      <a:r>
                        <a:rPr lang="ar" sz="1000">
                          <a:solidFill>
                            <a:schemeClr val="dk1"/>
                          </a:solidFill>
                          <a:latin typeface="Bree Serif"/>
                          <a:ea typeface="Bree Serif"/>
                          <a:cs typeface="Bree Serif"/>
                          <a:sym typeface="Bree Serif"/>
                        </a:rPr>
                        <a:t>-</a:t>
                      </a:r>
                      <a:r>
                        <a:rPr b="1" lang="ar" sz="1000">
                          <a:solidFill>
                            <a:srgbClr val="CC0000"/>
                          </a:solidFill>
                          <a:latin typeface="Bree Serif"/>
                          <a:ea typeface="Bree Serif"/>
                          <a:cs typeface="Bree Serif"/>
                          <a:sym typeface="Bree Serif"/>
                        </a:rPr>
                        <a:t>Arterial supply</a:t>
                      </a:r>
                      <a:r>
                        <a:rPr lang="ar" sz="1000">
                          <a:solidFill>
                            <a:schemeClr val="dk1"/>
                          </a:solidFill>
                          <a:latin typeface="Bree Serif"/>
                          <a:ea typeface="Bree Serif"/>
                          <a:cs typeface="Bree Serif"/>
                          <a:sym typeface="Bree Serif"/>
                        </a:rPr>
                        <a:t>: Facial artery</a:t>
                      </a:r>
                      <a:endParaRPr sz="10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a:t>
                      </a:r>
                      <a:r>
                        <a:rPr b="1" lang="ar" sz="1000">
                          <a:solidFill>
                            <a:srgbClr val="1155CC"/>
                          </a:solidFill>
                          <a:latin typeface="Bree Serif"/>
                          <a:ea typeface="Bree Serif"/>
                          <a:cs typeface="Bree Serif"/>
                          <a:sym typeface="Bree Serif"/>
                        </a:rPr>
                        <a:t>Venous drainage</a:t>
                      </a:r>
                      <a:r>
                        <a:rPr lang="ar" sz="1000">
                          <a:solidFill>
                            <a:schemeClr val="dk1"/>
                          </a:solidFill>
                          <a:latin typeface="Bree Serif"/>
                          <a:ea typeface="Bree Serif"/>
                          <a:cs typeface="Bree Serif"/>
                          <a:sym typeface="Bree Serif"/>
                        </a:rPr>
                        <a:t>: Facial vein. </a:t>
                      </a:r>
                      <a:endParaRPr sz="1000">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ar" sz="1000">
                          <a:solidFill>
                            <a:schemeClr val="dk1"/>
                          </a:solidFill>
                          <a:latin typeface="Bree Serif"/>
                          <a:ea typeface="Bree Serif"/>
                          <a:cs typeface="Bree Serif"/>
                          <a:sym typeface="Bree Serif"/>
                        </a:rPr>
                        <a:t>-</a:t>
                      </a:r>
                      <a:r>
                        <a:rPr b="1" lang="ar" sz="1000">
                          <a:solidFill>
                            <a:srgbClr val="38761D"/>
                          </a:solidFill>
                          <a:latin typeface="Bree Serif"/>
                          <a:ea typeface="Bree Serif"/>
                          <a:cs typeface="Bree Serif"/>
                          <a:sym typeface="Bree Serif"/>
                        </a:rPr>
                        <a:t>Lymph drainage</a:t>
                      </a:r>
                      <a:r>
                        <a:rPr lang="ar" sz="1000">
                          <a:solidFill>
                            <a:schemeClr val="dk1"/>
                          </a:solidFill>
                          <a:latin typeface="Bree Serif"/>
                          <a:ea typeface="Bree Serif"/>
                          <a:cs typeface="Bree Serif"/>
                          <a:sym typeface="Bree Serif"/>
                        </a:rPr>
                        <a:t>: Submandibular lymph nodes.</a:t>
                      </a:r>
                      <a:endParaRPr sz="10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rgbClr val="6AA84F"/>
                          </a:solidFill>
                          <a:latin typeface="Bree Serif"/>
                          <a:ea typeface="Bree Serif"/>
                          <a:cs typeface="Bree Serif"/>
                          <a:sym typeface="Bree Serif"/>
                        </a:rPr>
                        <a:t>sublingual glands : lingual vessels &amp; branches from submental (facial vessels)</a:t>
                      </a:r>
                      <a:endParaRPr sz="1000">
                        <a:latin typeface="Bree Serif"/>
                        <a:ea typeface="Bree Serif"/>
                        <a:cs typeface="Bree Serif"/>
                        <a:sym typeface="Bree Serif"/>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ar" sz="1000">
                          <a:solidFill>
                            <a:schemeClr val="dk1"/>
                          </a:solidFill>
                          <a:latin typeface="Bree Serif"/>
                          <a:ea typeface="Bree Serif"/>
                          <a:cs typeface="Bree Serif"/>
                          <a:sym typeface="Bree Serif"/>
                        </a:rPr>
                        <a:t>-</a:t>
                      </a:r>
                      <a:r>
                        <a:rPr b="1" lang="ar" sz="1000">
                          <a:solidFill>
                            <a:schemeClr val="dk1"/>
                          </a:solidFill>
                          <a:latin typeface="Bree Serif"/>
                          <a:ea typeface="Bree Serif"/>
                          <a:cs typeface="Bree Serif"/>
                          <a:sym typeface="Bree Serif"/>
                        </a:rPr>
                        <a:t>Parasympathetic</a:t>
                      </a:r>
                      <a:r>
                        <a:rPr lang="ar" sz="1000">
                          <a:solidFill>
                            <a:schemeClr val="dk1"/>
                          </a:solidFill>
                          <a:latin typeface="Bree Serif"/>
                          <a:ea typeface="Bree Serif"/>
                          <a:cs typeface="Bree Serif"/>
                          <a:sym typeface="Bree Serif"/>
                        </a:rPr>
                        <a:t>: secretomotor supply is from </a:t>
                      </a:r>
                      <a:r>
                        <a:rPr lang="ar" sz="1000">
                          <a:solidFill>
                            <a:srgbClr val="FF0000"/>
                          </a:solidFill>
                          <a:latin typeface="Bree Serif"/>
                          <a:ea typeface="Bree Serif"/>
                          <a:cs typeface="Bree Serif"/>
                          <a:sym typeface="Bree Serif"/>
                        </a:rPr>
                        <a:t>superior salivary nucleus</a:t>
                      </a:r>
                      <a:r>
                        <a:rPr lang="ar" sz="1000">
                          <a:solidFill>
                            <a:schemeClr val="dk1"/>
                          </a:solidFill>
                          <a:latin typeface="Bree Serif"/>
                          <a:ea typeface="Bree Serif"/>
                          <a:cs typeface="Bree Serif"/>
                          <a:sym typeface="Bree Serif"/>
                        </a:rPr>
                        <a:t> (of the facial nerve) to chorda tympani and lingual nerve to the submandibular ganglion. </a:t>
                      </a:r>
                      <a:endParaRPr sz="1000">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ar" sz="1000">
                          <a:solidFill>
                            <a:schemeClr val="dk1"/>
                          </a:solidFill>
                          <a:latin typeface="Bree Serif"/>
                          <a:ea typeface="Bree Serif"/>
                          <a:cs typeface="Bree Serif"/>
                          <a:sym typeface="Bree Serif"/>
                        </a:rPr>
                        <a:t>-Postganglionic fibers reach the submandibular &amp; sublingual glands </a:t>
                      </a:r>
                      <a:r>
                        <a:rPr lang="ar" sz="1000">
                          <a:solidFill>
                            <a:srgbClr val="6AA84F"/>
                          </a:solidFill>
                          <a:latin typeface="Bree Serif"/>
                          <a:ea typeface="Bree Serif"/>
                          <a:cs typeface="Bree Serif"/>
                          <a:sym typeface="Bree Serif"/>
                        </a:rPr>
                        <a:t>running in lingual nerve</a:t>
                      </a:r>
                      <a:r>
                        <a:rPr lang="ar" sz="1000">
                          <a:solidFill>
                            <a:schemeClr val="dk1"/>
                          </a:solidFill>
                          <a:latin typeface="Bree Serif"/>
                          <a:ea typeface="Bree Serif"/>
                          <a:cs typeface="Bree Serif"/>
                          <a:sym typeface="Bree Serif"/>
                        </a:rPr>
                        <a:t>  either directly or along the duct.</a:t>
                      </a:r>
                      <a:endParaRPr sz="1000">
                        <a:latin typeface="Bree Serif"/>
                        <a:ea typeface="Bree Serif"/>
                        <a:cs typeface="Bree Serif"/>
                        <a:sym typeface="Bree Serif"/>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pic>
        <p:nvPicPr>
          <p:cNvPr id="304" name="Google Shape;304;p42"/>
          <p:cNvPicPr preferRelativeResize="0"/>
          <p:nvPr/>
        </p:nvPicPr>
        <p:blipFill rotWithShape="1">
          <a:blip r:embed="rId4">
            <a:alphaModFix/>
          </a:blip>
          <a:srcRect b="5873" l="0" r="0" t="0"/>
          <a:stretch/>
        </p:blipFill>
        <p:spPr>
          <a:xfrm>
            <a:off x="637225" y="3432175"/>
            <a:ext cx="3070143" cy="1462950"/>
          </a:xfrm>
          <a:prstGeom prst="rect">
            <a:avLst/>
          </a:prstGeom>
          <a:noFill/>
          <a:ln>
            <a:noFill/>
          </a:ln>
        </p:spPr>
      </p:pic>
      <p:sp>
        <p:nvSpPr>
          <p:cNvPr id="305" name="Google Shape;305;p42"/>
          <p:cNvSpPr txBox="1"/>
          <p:nvPr/>
        </p:nvSpPr>
        <p:spPr>
          <a:xfrm>
            <a:off x="80032" y="26850"/>
            <a:ext cx="7565700" cy="5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500">
                <a:latin typeface="Bree Serif"/>
                <a:ea typeface="Bree Serif"/>
                <a:cs typeface="Bree Serif"/>
                <a:sym typeface="Bree Serif"/>
              </a:rPr>
              <a:t>Submandibular gland &amp; Sublingual gland</a:t>
            </a:r>
            <a:endParaRPr b="1" sz="2500">
              <a:latin typeface="Bree Serif"/>
              <a:ea typeface="Bree Serif"/>
              <a:cs typeface="Bree Serif"/>
              <a:sym typeface="Bree Serif"/>
            </a:endParaRPr>
          </a:p>
          <a:p>
            <a:pPr indent="0" lvl="0" marL="0" rtl="0" algn="ctr">
              <a:spcBef>
                <a:spcPts val="0"/>
              </a:spcBef>
              <a:spcAft>
                <a:spcPts val="0"/>
              </a:spcAft>
              <a:buNone/>
            </a:pPr>
            <a:r>
              <a:t/>
            </a:r>
            <a:endParaRPr b="1" sz="2400">
              <a:latin typeface="Bree Serif"/>
              <a:ea typeface="Bree Serif"/>
              <a:cs typeface="Bree Serif"/>
              <a:sym typeface="Bree Serif"/>
            </a:endParaRPr>
          </a:p>
          <a:p>
            <a:pPr indent="0" lvl="0" marL="0" rtl="0" algn="ctr">
              <a:spcBef>
                <a:spcPts val="0"/>
              </a:spcBef>
              <a:spcAft>
                <a:spcPts val="0"/>
              </a:spcAft>
              <a:buNone/>
            </a:pPr>
            <a:r>
              <a:t/>
            </a:r>
            <a:endParaRPr b="1" sz="2400">
              <a:latin typeface="Bree Serif"/>
              <a:ea typeface="Bree Serif"/>
              <a:cs typeface="Bree Serif"/>
              <a:sym typeface="Bree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3"/>
          <p:cNvSpPr txBox="1"/>
          <p:nvPr>
            <p:ph idx="12" type="sldNum"/>
          </p:nvPr>
        </p:nvSpPr>
        <p:spPr>
          <a:xfrm>
            <a:off x="8880299" y="4671825"/>
            <a:ext cx="263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sp>
        <p:nvSpPr>
          <p:cNvPr id="311" name="Google Shape;311;p43"/>
          <p:cNvSpPr/>
          <p:nvPr/>
        </p:nvSpPr>
        <p:spPr>
          <a:xfrm>
            <a:off x="29425" y="2186025"/>
            <a:ext cx="717300" cy="1317300"/>
          </a:xfrm>
          <a:prstGeom prst="rect">
            <a:avLst/>
          </a:prstGeom>
          <a:solidFill>
            <a:srgbClr val="FFFFFF"/>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sp>
        <p:nvSpPr>
          <p:cNvPr id="312" name="Google Shape;312;p43"/>
          <p:cNvSpPr/>
          <p:nvPr/>
        </p:nvSpPr>
        <p:spPr>
          <a:xfrm flipH="1">
            <a:off x="746750" y="2186025"/>
            <a:ext cx="6032100" cy="1317300"/>
          </a:xfrm>
          <a:prstGeom prst="rect">
            <a:avLst/>
          </a:prstGeom>
          <a:solidFill>
            <a:srgbClr val="FDECDB"/>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rPr b="1" lang="ar" sz="1200">
                <a:solidFill>
                  <a:schemeClr val="dk1"/>
                </a:solidFill>
                <a:latin typeface="Bree Serif"/>
                <a:ea typeface="Bree Serif"/>
                <a:cs typeface="Bree Serif"/>
                <a:sym typeface="Bree Serif"/>
              </a:rPr>
              <a:t>Submandibular duct:</a:t>
            </a:r>
            <a:endParaRPr b="1" sz="12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b="1" sz="6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The duct emerges from the </a:t>
            </a:r>
            <a:r>
              <a:rPr b="1" lang="ar" sz="1000">
                <a:solidFill>
                  <a:srgbClr val="FF0000"/>
                </a:solidFill>
                <a:latin typeface="Bree Serif"/>
                <a:ea typeface="Bree Serif"/>
                <a:cs typeface="Bree Serif"/>
                <a:sym typeface="Bree Serif"/>
              </a:rPr>
              <a:t>deep</a:t>
            </a:r>
            <a:r>
              <a:rPr lang="ar" sz="1000">
                <a:solidFill>
                  <a:schemeClr val="dk1"/>
                </a:solidFill>
                <a:latin typeface="Bree Serif"/>
                <a:ea typeface="Bree Serif"/>
                <a:cs typeface="Bree Serif"/>
                <a:sym typeface="Bree Serif"/>
              </a:rPr>
              <a:t> part of the gland, and it passes forward along the side of the tongue, under the mucous membrane of the floor of the mouth &amp; It is crossed </a:t>
            </a:r>
            <a:r>
              <a:rPr b="1" lang="ar" sz="1000">
                <a:solidFill>
                  <a:schemeClr val="dk1"/>
                </a:solidFill>
                <a:latin typeface="Bree Serif"/>
                <a:ea typeface="Bree Serif"/>
                <a:cs typeface="Bree Serif"/>
                <a:sym typeface="Bree Serif"/>
              </a:rPr>
              <a:t>laterally</a:t>
            </a:r>
            <a:r>
              <a:rPr lang="ar" sz="1000">
                <a:solidFill>
                  <a:schemeClr val="dk1"/>
                </a:solidFill>
                <a:latin typeface="Bree Serif"/>
                <a:ea typeface="Bree Serif"/>
                <a:cs typeface="Bree Serif"/>
                <a:sym typeface="Bree Serif"/>
              </a:rPr>
              <a:t> by the </a:t>
            </a:r>
            <a:r>
              <a:rPr b="1" lang="ar" sz="1000">
                <a:solidFill>
                  <a:srgbClr val="FF0000"/>
                </a:solidFill>
                <a:latin typeface="Bree Serif"/>
                <a:ea typeface="Bree Serif"/>
                <a:cs typeface="Bree Serif"/>
                <a:sym typeface="Bree Serif"/>
              </a:rPr>
              <a:t>lingual nerve.</a:t>
            </a:r>
            <a:endParaRPr b="1" sz="1000">
              <a:solidFill>
                <a:srgbClr val="FF0000"/>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It opens on the summit of a small sublingual papilla, which lies at the side of the </a:t>
            </a:r>
            <a:r>
              <a:rPr b="1" lang="ar" sz="1000">
                <a:solidFill>
                  <a:srgbClr val="FF0000"/>
                </a:solidFill>
                <a:latin typeface="Bree Serif"/>
                <a:ea typeface="Bree Serif"/>
                <a:cs typeface="Bree Serif"/>
                <a:sym typeface="Bree Serif"/>
              </a:rPr>
              <a:t>frenulum</a:t>
            </a:r>
            <a:r>
              <a:rPr lang="ar" sz="1000">
                <a:solidFill>
                  <a:schemeClr val="dk1"/>
                </a:solidFill>
                <a:latin typeface="Bree Serif"/>
                <a:ea typeface="Bree Serif"/>
                <a:cs typeface="Bree Serif"/>
                <a:sym typeface="Bree Serif"/>
              </a:rPr>
              <a:t> of the tongue &amp; saliva can usually be seen emerging from the orifice of the duct.</a:t>
            </a:r>
            <a:endParaRPr sz="1000">
              <a:solidFill>
                <a:schemeClr val="dk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b="1" lang="ar" sz="1000">
                <a:solidFill>
                  <a:srgbClr val="FF0000"/>
                </a:solidFill>
                <a:latin typeface="Bree Serif"/>
                <a:ea typeface="Bree Serif"/>
                <a:cs typeface="Bree Serif"/>
                <a:sym typeface="Bree Serif"/>
              </a:rPr>
              <a:t>c</a:t>
            </a:r>
            <a:r>
              <a:rPr b="1" lang="ar" sz="1000">
                <a:solidFill>
                  <a:srgbClr val="FF0000"/>
                </a:solidFill>
                <a:latin typeface="Bree Serif"/>
                <a:ea typeface="Bree Serif"/>
                <a:cs typeface="Bree Serif"/>
                <a:sym typeface="Bree Serif"/>
              </a:rPr>
              <a:t>linically</a:t>
            </a:r>
            <a:r>
              <a:rPr lang="ar" sz="1000">
                <a:solidFill>
                  <a:schemeClr val="dk1"/>
                </a:solidFill>
                <a:latin typeface="Bree Serif"/>
                <a:ea typeface="Bree Serif"/>
                <a:cs typeface="Bree Serif"/>
                <a:sym typeface="Bree Serif"/>
              </a:rPr>
              <a:t>, it is important to remember that the submandibular duct can be palpated through the floor of the mouth alongside the tongue.</a:t>
            </a:r>
            <a:endParaRPr sz="1000">
              <a:solidFill>
                <a:schemeClr val="dk1"/>
              </a:solidFill>
              <a:latin typeface="Bree Serif"/>
              <a:ea typeface="Bree Serif"/>
              <a:cs typeface="Bree Serif"/>
              <a:sym typeface="Bree Serif"/>
            </a:endParaRPr>
          </a:p>
        </p:txBody>
      </p:sp>
      <p:grpSp>
        <p:nvGrpSpPr>
          <p:cNvPr id="313" name="Google Shape;313;p43"/>
          <p:cNvGrpSpPr/>
          <p:nvPr/>
        </p:nvGrpSpPr>
        <p:grpSpPr>
          <a:xfrm>
            <a:off x="6863722" y="96501"/>
            <a:ext cx="2132673" cy="2472824"/>
            <a:chOff x="6879245" y="170249"/>
            <a:chExt cx="2132673" cy="2472824"/>
          </a:xfrm>
        </p:grpSpPr>
        <p:pic>
          <p:nvPicPr>
            <p:cNvPr id="314" name="Google Shape;314;p43"/>
            <p:cNvPicPr preferRelativeResize="0"/>
            <p:nvPr/>
          </p:nvPicPr>
          <p:blipFill rotWithShape="1">
            <a:blip r:embed="rId3">
              <a:alphaModFix/>
            </a:blip>
            <a:srcRect b="4160" l="0" r="-1399" t="2337"/>
            <a:stretch/>
          </p:blipFill>
          <p:spPr>
            <a:xfrm>
              <a:off x="6879245" y="170249"/>
              <a:ext cx="2089976" cy="2472824"/>
            </a:xfrm>
            <a:prstGeom prst="rect">
              <a:avLst/>
            </a:prstGeom>
            <a:noFill/>
            <a:ln>
              <a:noFill/>
            </a:ln>
          </p:spPr>
        </p:pic>
        <p:sp>
          <p:nvSpPr>
            <p:cNvPr id="315" name="Google Shape;315;p43"/>
            <p:cNvSpPr/>
            <p:nvPr/>
          </p:nvSpPr>
          <p:spPr>
            <a:xfrm>
              <a:off x="8703257" y="1539485"/>
              <a:ext cx="265800" cy="191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3"/>
            <p:cNvSpPr/>
            <p:nvPr/>
          </p:nvSpPr>
          <p:spPr>
            <a:xfrm>
              <a:off x="8666918" y="1769194"/>
              <a:ext cx="345000" cy="156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3"/>
            <p:cNvSpPr/>
            <p:nvPr/>
          </p:nvSpPr>
          <p:spPr>
            <a:xfrm>
              <a:off x="6879248" y="1636699"/>
              <a:ext cx="370200" cy="191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8" name="Google Shape;318;p43"/>
          <p:cNvSpPr txBox="1"/>
          <p:nvPr/>
        </p:nvSpPr>
        <p:spPr>
          <a:xfrm>
            <a:off x="576750" y="3503200"/>
            <a:ext cx="6156600" cy="138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dk1"/>
                </a:solidFill>
                <a:latin typeface="Bree Serif"/>
                <a:ea typeface="Bree Serif"/>
                <a:cs typeface="Bree Serif"/>
                <a:sym typeface="Bree Serif"/>
              </a:rPr>
              <a:t>Calculus formation </a:t>
            </a:r>
            <a:endParaRPr sz="1200">
              <a:latin typeface="Bree Serif"/>
              <a:ea typeface="Bree Serif"/>
              <a:cs typeface="Bree Serif"/>
              <a:sym typeface="Bree Serif"/>
            </a:endParaRPr>
          </a:p>
          <a:p>
            <a:pPr indent="-292100" lvl="0" marL="457200" rtl="0" algn="l">
              <a:spcBef>
                <a:spcPts val="0"/>
              </a:spcBef>
              <a:spcAft>
                <a:spcPts val="0"/>
              </a:spcAft>
              <a:buSzPts val="1000"/>
              <a:buFont typeface="Bree Serif"/>
              <a:buChar char="●"/>
            </a:pPr>
            <a:r>
              <a:rPr lang="ar" sz="1000">
                <a:latin typeface="Bree Serif"/>
                <a:ea typeface="Bree Serif"/>
                <a:cs typeface="Bree Serif"/>
                <a:sym typeface="Bree Serif"/>
              </a:rPr>
              <a:t>The </a:t>
            </a:r>
            <a:r>
              <a:rPr b="1" lang="ar" sz="1000">
                <a:solidFill>
                  <a:srgbClr val="FF0000"/>
                </a:solidFill>
                <a:latin typeface="Bree Serif"/>
                <a:ea typeface="Bree Serif"/>
                <a:cs typeface="Bree Serif"/>
                <a:sym typeface="Bree Serif"/>
              </a:rPr>
              <a:t>submandibular duct</a:t>
            </a:r>
            <a:r>
              <a:rPr lang="ar" sz="1000">
                <a:latin typeface="Bree Serif"/>
                <a:ea typeface="Bree Serif"/>
                <a:cs typeface="Bree Serif"/>
                <a:sym typeface="Bree Serif"/>
              </a:rPr>
              <a:t> is a common site of calculus formation.</a:t>
            </a:r>
            <a:endParaRPr sz="1000">
              <a:latin typeface="Bree Serif"/>
              <a:ea typeface="Bree Serif"/>
              <a:cs typeface="Bree Serif"/>
              <a:sym typeface="Bree Serif"/>
            </a:endParaRPr>
          </a:p>
          <a:p>
            <a:pPr indent="-292100" lvl="0" marL="457200" rtl="0" algn="l">
              <a:spcBef>
                <a:spcPts val="0"/>
              </a:spcBef>
              <a:spcAft>
                <a:spcPts val="0"/>
              </a:spcAft>
              <a:buSzPts val="1000"/>
              <a:buFont typeface="Bree Serif"/>
              <a:buChar char="●"/>
            </a:pPr>
            <a:r>
              <a:rPr lang="ar" sz="1000">
                <a:latin typeface="Bree Serif"/>
                <a:ea typeface="Bree Serif"/>
                <a:cs typeface="Bree Serif"/>
                <a:sym typeface="Bree Serif"/>
              </a:rPr>
              <a:t>The presence of a </a:t>
            </a:r>
            <a:r>
              <a:rPr b="1" lang="ar" sz="1000">
                <a:solidFill>
                  <a:srgbClr val="FF0000"/>
                </a:solidFill>
                <a:latin typeface="Bree Serif"/>
                <a:ea typeface="Bree Serif"/>
                <a:cs typeface="Bree Serif"/>
                <a:sym typeface="Bree Serif"/>
              </a:rPr>
              <a:t>tense swelling</a:t>
            </a:r>
            <a:r>
              <a:rPr lang="ar" sz="1000">
                <a:latin typeface="Bree Serif"/>
                <a:ea typeface="Bree Serif"/>
                <a:cs typeface="Bree Serif"/>
                <a:sym typeface="Bree Serif"/>
              </a:rPr>
              <a:t> below the body of the mandible, which is </a:t>
            </a:r>
            <a:r>
              <a:rPr lang="ar" sz="1000">
                <a:solidFill>
                  <a:schemeClr val="dk1"/>
                </a:solidFill>
                <a:latin typeface="Bree Serif"/>
                <a:ea typeface="Bree Serif"/>
                <a:cs typeface="Bree Serif"/>
                <a:sym typeface="Bree Serif"/>
              </a:rPr>
              <a:t>greatest</a:t>
            </a:r>
            <a:r>
              <a:rPr lang="ar" sz="1000">
                <a:latin typeface="Bree Serif"/>
                <a:ea typeface="Bree Serif"/>
                <a:cs typeface="Bree Serif"/>
                <a:sym typeface="Bree Serif"/>
              </a:rPr>
              <a:t> </a:t>
            </a:r>
            <a:r>
              <a:rPr b="1" lang="ar" sz="1000">
                <a:latin typeface="Bree Serif"/>
                <a:ea typeface="Bree Serif"/>
                <a:cs typeface="Bree Serif"/>
                <a:sym typeface="Bree Serif"/>
              </a:rPr>
              <a:t>before or during a meal</a:t>
            </a:r>
            <a:r>
              <a:rPr lang="ar" sz="1000">
                <a:latin typeface="Bree Serif"/>
                <a:ea typeface="Bree Serif"/>
                <a:cs typeface="Bree Serif"/>
                <a:sym typeface="Bree Serif"/>
              </a:rPr>
              <a:t> and is reduced in size or absent between meals, is </a:t>
            </a:r>
            <a:r>
              <a:rPr lang="ar" sz="1000">
                <a:solidFill>
                  <a:schemeClr val="dk1"/>
                </a:solidFill>
                <a:latin typeface="Bree Serif"/>
                <a:ea typeface="Bree Serif"/>
                <a:cs typeface="Bree Serif"/>
                <a:sym typeface="Bree Serif"/>
              </a:rPr>
              <a:t>diagnostic</a:t>
            </a:r>
            <a:r>
              <a:rPr lang="ar" sz="1000">
                <a:latin typeface="Bree Serif"/>
                <a:ea typeface="Bree Serif"/>
                <a:cs typeface="Bree Serif"/>
                <a:sym typeface="Bree Serif"/>
              </a:rPr>
              <a:t> of the condition.</a:t>
            </a:r>
            <a:endParaRPr sz="1000">
              <a:latin typeface="Bree Serif"/>
              <a:ea typeface="Bree Serif"/>
              <a:cs typeface="Bree Serif"/>
              <a:sym typeface="Bree Serif"/>
            </a:endParaRPr>
          </a:p>
          <a:p>
            <a:pPr indent="-292100" lvl="0" marL="457200" rtl="0" algn="l">
              <a:spcBef>
                <a:spcPts val="0"/>
              </a:spcBef>
              <a:spcAft>
                <a:spcPts val="0"/>
              </a:spcAft>
              <a:buSzPts val="1000"/>
              <a:buFont typeface="Bree Serif"/>
              <a:buChar char="●"/>
            </a:pPr>
            <a:r>
              <a:rPr b="1" lang="ar" sz="1000">
                <a:latin typeface="Bree Serif"/>
                <a:ea typeface="Bree Serif"/>
                <a:cs typeface="Bree Serif"/>
                <a:sym typeface="Bree Serif"/>
              </a:rPr>
              <a:t>Examination</a:t>
            </a:r>
            <a:r>
              <a:rPr lang="ar" sz="1000">
                <a:latin typeface="Bree Serif"/>
                <a:ea typeface="Bree Serif"/>
                <a:cs typeface="Bree Serif"/>
                <a:sym typeface="Bree Serif"/>
              </a:rPr>
              <a:t> of the floor of the mouth will reveal </a:t>
            </a:r>
            <a:r>
              <a:rPr b="1" lang="ar" sz="1000">
                <a:solidFill>
                  <a:srgbClr val="FF0000"/>
                </a:solidFill>
                <a:latin typeface="Bree Serif"/>
                <a:ea typeface="Bree Serif"/>
                <a:cs typeface="Bree Serif"/>
                <a:sym typeface="Bree Serif"/>
              </a:rPr>
              <a:t>absence of ejection of saliva</a:t>
            </a:r>
            <a:r>
              <a:rPr lang="ar" sz="1000">
                <a:latin typeface="Bree Serif"/>
                <a:ea typeface="Bree Serif"/>
                <a:cs typeface="Bree Serif"/>
                <a:sym typeface="Bree Serif"/>
              </a:rPr>
              <a:t> from the orifice of the duct of the affected gland.</a:t>
            </a:r>
            <a:endParaRPr sz="1000">
              <a:latin typeface="Bree Serif"/>
              <a:ea typeface="Bree Serif"/>
              <a:cs typeface="Bree Serif"/>
              <a:sym typeface="Bree Serif"/>
            </a:endParaRPr>
          </a:p>
          <a:p>
            <a:pPr indent="-292100" lvl="0" marL="457200" rtl="0" algn="l">
              <a:spcBef>
                <a:spcPts val="0"/>
              </a:spcBef>
              <a:spcAft>
                <a:spcPts val="0"/>
              </a:spcAft>
              <a:buSzPts val="1000"/>
              <a:buFont typeface="Bree Serif"/>
              <a:buChar char="●"/>
            </a:pPr>
            <a:r>
              <a:rPr lang="ar" sz="1000">
                <a:latin typeface="Bree Serif"/>
                <a:ea typeface="Bree Serif"/>
                <a:cs typeface="Bree Serif"/>
                <a:sym typeface="Bree Serif"/>
              </a:rPr>
              <a:t>Frequently, the stone can be </a:t>
            </a:r>
            <a:r>
              <a:rPr b="1" lang="ar" sz="1000">
                <a:latin typeface="Bree Serif"/>
                <a:ea typeface="Bree Serif"/>
                <a:cs typeface="Bree Serif"/>
                <a:sym typeface="Bree Serif"/>
              </a:rPr>
              <a:t>palpated</a:t>
            </a:r>
            <a:r>
              <a:rPr lang="ar" sz="1000">
                <a:latin typeface="Bree Serif"/>
                <a:ea typeface="Bree Serif"/>
                <a:cs typeface="Bree Serif"/>
                <a:sym typeface="Bree Serif"/>
              </a:rPr>
              <a:t> in the duct, which lies below the mucous membrane of the floor of the mouth.</a:t>
            </a:r>
            <a:endParaRPr sz="1000">
              <a:latin typeface="Bree Serif"/>
              <a:ea typeface="Bree Serif"/>
              <a:cs typeface="Bree Serif"/>
              <a:sym typeface="Bree Serif"/>
            </a:endParaRPr>
          </a:p>
        </p:txBody>
      </p:sp>
      <p:pic>
        <p:nvPicPr>
          <p:cNvPr id="319" name="Google Shape;319;p43"/>
          <p:cNvPicPr preferRelativeResize="0"/>
          <p:nvPr/>
        </p:nvPicPr>
        <p:blipFill>
          <a:blip r:embed="rId4">
            <a:alphaModFix/>
          </a:blip>
          <a:stretch>
            <a:fillRect/>
          </a:stretch>
        </p:blipFill>
        <p:spPr>
          <a:xfrm>
            <a:off x="7222312" y="3736966"/>
            <a:ext cx="1508656" cy="1088051"/>
          </a:xfrm>
          <a:prstGeom prst="rect">
            <a:avLst/>
          </a:prstGeom>
          <a:noFill/>
          <a:ln>
            <a:noFill/>
          </a:ln>
        </p:spPr>
      </p:pic>
      <p:pic>
        <p:nvPicPr>
          <p:cNvPr id="320" name="Google Shape;320;p43"/>
          <p:cNvPicPr preferRelativeResize="0"/>
          <p:nvPr/>
        </p:nvPicPr>
        <p:blipFill rotWithShape="1">
          <a:blip r:embed="rId5">
            <a:alphaModFix/>
          </a:blip>
          <a:srcRect b="10810" l="5891" r="17888" t="46100"/>
          <a:stretch/>
        </p:blipFill>
        <p:spPr>
          <a:xfrm>
            <a:off x="29423" y="2649152"/>
            <a:ext cx="717300" cy="543308"/>
          </a:xfrm>
          <a:prstGeom prst="rect">
            <a:avLst/>
          </a:prstGeom>
          <a:noFill/>
          <a:ln>
            <a:noFill/>
          </a:ln>
        </p:spPr>
      </p:pic>
      <p:sp>
        <p:nvSpPr>
          <p:cNvPr id="321" name="Google Shape;321;p43"/>
          <p:cNvSpPr txBox="1"/>
          <p:nvPr/>
        </p:nvSpPr>
        <p:spPr>
          <a:xfrm>
            <a:off x="746725" y="1521525"/>
            <a:ext cx="4176300" cy="6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200">
                <a:solidFill>
                  <a:srgbClr val="6AA84F"/>
                </a:solidFill>
                <a:latin typeface="Bree Serif"/>
                <a:ea typeface="Bree Serif"/>
                <a:cs typeface="Bree Serif"/>
                <a:sym typeface="Bree Serif"/>
              </a:rPr>
              <a:t>Ranula</a:t>
            </a:r>
            <a:endParaRPr b="1" sz="1200">
              <a:solidFill>
                <a:srgbClr val="6AA84F"/>
              </a:solidFill>
              <a:latin typeface="Bree Serif"/>
              <a:ea typeface="Bree Serif"/>
              <a:cs typeface="Bree Serif"/>
              <a:sym typeface="Bree Serif"/>
            </a:endParaRPr>
          </a:p>
          <a:p>
            <a:pPr indent="-292100" lvl="0" marL="457200" rtl="0" algn="l">
              <a:spcBef>
                <a:spcPts val="0"/>
              </a:spcBef>
              <a:spcAft>
                <a:spcPts val="0"/>
              </a:spcAft>
              <a:buSzPts val="1000"/>
              <a:buFont typeface="Bree Serif"/>
              <a:buChar char="●"/>
            </a:pPr>
            <a:r>
              <a:rPr lang="ar" sz="1000">
                <a:latin typeface="Bree Serif"/>
                <a:ea typeface="Bree Serif"/>
                <a:cs typeface="Bree Serif"/>
                <a:sym typeface="Bree Serif"/>
              </a:rPr>
              <a:t>is a mucus extravasation cyst. </a:t>
            </a:r>
            <a:endParaRPr sz="1000">
              <a:latin typeface="Bree Serif"/>
              <a:ea typeface="Bree Serif"/>
              <a:cs typeface="Bree Serif"/>
              <a:sym typeface="Bree Serif"/>
            </a:endParaRPr>
          </a:p>
          <a:p>
            <a:pPr indent="-292100" lvl="0" marL="457200" rtl="0" algn="l">
              <a:spcBef>
                <a:spcPts val="0"/>
              </a:spcBef>
              <a:spcAft>
                <a:spcPts val="0"/>
              </a:spcAft>
              <a:buSzPts val="1000"/>
              <a:buFont typeface="Bree Serif"/>
              <a:buChar char="●"/>
            </a:pPr>
            <a:r>
              <a:rPr lang="ar" sz="1000">
                <a:latin typeface="Bree Serif"/>
                <a:ea typeface="Bree Serif"/>
                <a:cs typeface="Bree Serif"/>
                <a:sym typeface="Bree Serif"/>
              </a:rPr>
              <a:t>Involved sublingual gland Found on the floor of the mouth</a:t>
            </a:r>
            <a:endParaRPr sz="1000">
              <a:latin typeface="Bree Serif"/>
              <a:ea typeface="Bree Serif"/>
              <a:cs typeface="Bree Serif"/>
              <a:sym typeface="Bree Serif"/>
            </a:endParaRPr>
          </a:p>
          <a:p>
            <a:pPr indent="0" lvl="0" marL="0" rtl="0" algn="l">
              <a:spcBef>
                <a:spcPts val="0"/>
              </a:spcBef>
              <a:spcAft>
                <a:spcPts val="0"/>
              </a:spcAft>
              <a:buNone/>
            </a:pPr>
            <a:r>
              <a:t/>
            </a:r>
            <a:endParaRPr sz="1000">
              <a:latin typeface="Bree Serif"/>
              <a:ea typeface="Bree Serif"/>
              <a:cs typeface="Bree Serif"/>
              <a:sym typeface="Bree Serif"/>
            </a:endParaRPr>
          </a:p>
        </p:txBody>
      </p:sp>
      <p:grpSp>
        <p:nvGrpSpPr>
          <p:cNvPr id="322" name="Google Shape;322;p43"/>
          <p:cNvGrpSpPr/>
          <p:nvPr/>
        </p:nvGrpSpPr>
        <p:grpSpPr>
          <a:xfrm>
            <a:off x="28737" y="685793"/>
            <a:ext cx="6759748" cy="802158"/>
            <a:chOff x="1592992" y="2322421"/>
            <a:chExt cx="4125823" cy="642600"/>
          </a:xfrm>
        </p:grpSpPr>
        <p:sp>
          <p:nvSpPr>
            <p:cNvPr id="323" name="Google Shape;323;p43"/>
            <p:cNvSpPr/>
            <p:nvPr/>
          </p:nvSpPr>
          <p:spPr>
            <a:xfrm flipH="1">
              <a:off x="2060914" y="2322421"/>
              <a:ext cx="3657900" cy="642600"/>
            </a:xfrm>
            <a:prstGeom prst="rect">
              <a:avLst/>
            </a:prstGeom>
            <a:solidFill>
              <a:srgbClr val="FDECDB"/>
            </a:solidFill>
            <a:ln>
              <a:noFill/>
            </a:ln>
          </p:spPr>
          <p:txBody>
            <a:bodyPr anchorCtr="0" anchor="ctr" bIns="68500" lIns="68500" spcFirstLastPara="1" rIns="68500" wrap="square" tIns="68500">
              <a:noAutofit/>
            </a:bodyPr>
            <a:lstStyle/>
            <a:p>
              <a:pPr indent="0" lvl="0" marL="0" rtl="0" algn="l">
                <a:spcBef>
                  <a:spcPts val="0"/>
                </a:spcBef>
                <a:spcAft>
                  <a:spcPts val="0"/>
                </a:spcAft>
                <a:buNone/>
              </a:pPr>
              <a:r>
                <a:rPr b="1" lang="ar" sz="1200">
                  <a:solidFill>
                    <a:schemeClr val="dk1"/>
                  </a:solidFill>
                  <a:latin typeface="Bree Serif"/>
                  <a:ea typeface="Bree Serif"/>
                  <a:cs typeface="Bree Serif"/>
                  <a:sym typeface="Bree Serif"/>
                </a:rPr>
                <a:t>Sublingual duct:</a:t>
              </a:r>
              <a:endParaRPr b="1" sz="12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b="1" sz="6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The sublingual ducts are 8 to 20 in number &amp; </a:t>
              </a:r>
              <a:r>
                <a:rPr b="1" lang="ar" sz="1000">
                  <a:solidFill>
                    <a:srgbClr val="B45F06"/>
                  </a:solidFill>
                  <a:latin typeface="Bree Serif"/>
                  <a:ea typeface="Bree Serif"/>
                  <a:cs typeface="Bree Serif"/>
                  <a:sym typeface="Bree Serif"/>
                </a:rPr>
                <a:t>Most</a:t>
              </a:r>
              <a:r>
                <a:rPr lang="ar" sz="1000">
                  <a:solidFill>
                    <a:schemeClr val="dk1"/>
                  </a:solidFill>
                  <a:latin typeface="Bree Serif"/>
                  <a:ea typeface="Bree Serif"/>
                  <a:cs typeface="Bree Serif"/>
                  <a:sym typeface="Bree Serif"/>
                </a:rPr>
                <a:t> open into the summit of the sublingual fold, but a </a:t>
              </a:r>
              <a:r>
                <a:rPr b="1" lang="ar" sz="1000">
                  <a:solidFill>
                    <a:srgbClr val="B45F06"/>
                  </a:solidFill>
                  <a:latin typeface="Bree Serif"/>
                  <a:ea typeface="Bree Serif"/>
                  <a:cs typeface="Bree Serif"/>
                  <a:sym typeface="Bree Serif"/>
                </a:rPr>
                <a:t>few</a:t>
              </a:r>
              <a:r>
                <a:rPr lang="ar" sz="1000">
                  <a:solidFill>
                    <a:schemeClr val="dk1"/>
                  </a:solidFill>
                  <a:latin typeface="Bree Serif"/>
                  <a:ea typeface="Bree Serif"/>
                  <a:cs typeface="Bree Serif"/>
                  <a:sym typeface="Bree Serif"/>
                </a:rPr>
                <a:t> may open into the submandibular duct.</a:t>
              </a:r>
              <a:endParaRPr sz="1000">
                <a:latin typeface="Bree Serif"/>
                <a:ea typeface="Bree Serif"/>
                <a:cs typeface="Bree Serif"/>
                <a:sym typeface="Bree Serif"/>
              </a:endParaRPr>
            </a:p>
          </p:txBody>
        </p:sp>
        <p:sp>
          <p:nvSpPr>
            <p:cNvPr id="324" name="Google Shape;324;p43"/>
            <p:cNvSpPr/>
            <p:nvPr/>
          </p:nvSpPr>
          <p:spPr>
            <a:xfrm>
              <a:off x="1592992" y="2322572"/>
              <a:ext cx="468000" cy="642300"/>
            </a:xfrm>
            <a:prstGeom prst="rect">
              <a:avLst/>
            </a:prstGeom>
            <a:solidFill>
              <a:srgbClr val="FFFFFF"/>
            </a:solidFill>
            <a:ln>
              <a:noFill/>
            </a:ln>
            <a:effectLst>
              <a:outerShdw blurRad="71438" rotWithShape="0" algn="bl" dir="2700000" dist="28575">
                <a:srgbClr val="000000">
                  <a:alpha val="17000"/>
                </a:srgbClr>
              </a:outerShdw>
            </a:effectLst>
          </p:spPr>
          <p:txBody>
            <a:bodyPr anchorCtr="0" anchor="ctr" bIns="68500" lIns="68500" spcFirstLastPara="1" rIns="68500" wrap="square" tIns="68500">
              <a:noAutofit/>
            </a:bodyPr>
            <a:lstStyle/>
            <a:p>
              <a:pPr indent="0" lvl="0" marL="0" rtl="0" algn="l">
                <a:spcBef>
                  <a:spcPts val="0"/>
                </a:spcBef>
                <a:spcAft>
                  <a:spcPts val="0"/>
                </a:spcAft>
                <a:buNone/>
              </a:pPr>
              <a:r>
                <a:t/>
              </a:r>
              <a:endParaRPr>
                <a:latin typeface="Bree Serif"/>
                <a:ea typeface="Bree Serif"/>
                <a:cs typeface="Bree Serif"/>
                <a:sym typeface="Bree Serif"/>
              </a:endParaRPr>
            </a:p>
          </p:txBody>
        </p:sp>
      </p:grpSp>
      <p:pic>
        <p:nvPicPr>
          <p:cNvPr id="325" name="Google Shape;325;p43"/>
          <p:cNvPicPr preferRelativeResize="0"/>
          <p:nvPr/>
        </p:nvPicPr>
        <p:blipFill rotWithShape="1">
          <a:blip r:embed="rId5">
            <a:alphaModFix/>
          </a:blip>
          <a:srcRect b="52741" l="16039" r="10619" t="8594"/>
          <a:stretch/>
        </p:blipFill>
        <p:spPr>
          <a:xfrm>
            <a:off x="29435" y="833593"/>
            <a:ext cx="717300" cy="506725"/>
          </a:xfrm>
          <a:prstGeom prst="rect">
            <a:avLst/>
          </a:prstGeom>
          <a:noFill/>
          <a:ln>
            <a:noFill/>
          </a:ln>
        </p:spPr>
      </p:pic>
      <p:pic>
        <p:nvPicPr>
          <p:cNvPr id="326" name="Google Shape;326;p43"/>
          <p:cNvPicPr preferRelativeResize="0"/>
          <p:nvPr/>
        </p:nvPicPr>
        <p:blipFill rotWithShape="1">
          <a:blip r:embed="rId6">
            <a:alphaModFix/>
          </a:blip>
          <a:srcRect b="29844" l="37158" r="37964" t="52421"/>
          <a:stretch/>
        </p:blipFill>
        <p:spPr>
          <a:xfrm>
            <a:off x="114700" y="1653238"/>
            <a:ext cx="546775" cy="421386"/>
          </a:xfrm>
          <a:prstGeom prst="rect">
            <a:avLst/>
          </a:prstGeom>
          <a:noFill/>
          <a:ln>
            <a:noFill/>
          </a:ln>
        </p:spPr>
      </p:pic>
      <p:pic>
        <p:nvPicPr>
          <p:cNvPr id="327" name="Google Shape;327;p43"/>
          <p:cNvPicPr preferRelativeResize="0"/>
          <p:nvPr/>
        </p:nvPicPr>
        <p:blipFill>
          <a:blip r:embed="rId7">
            <a:alphaModFix/>
          </a:blip>
          <a:stretch>
            <a:fillRect/>
          </a:stretch>
        </p:blipFill>
        <p:spPr>
          <a:xfrm>
            <a:off x="7244425" y="2614450"/>
            <a:ext cx="1464426" cy="972595"/>
          </a:xfrm>
          <a:prstGeom prst="rect">
            <a:avLst/>
          </a:prstGeom>
          <a:noFill/>
          <a:ln>
            <a:noFill/>
          </a:ln>
        </p:spPr>
      </p:pic>
      <p:sp>
        <p:nvSpPr>
          <p:cNvPr id="328" name="Google Shape;328;p43"/>
          <p:cNvSpPr txBox="1"/>
          <p:nvPr/>
        </p:nvSpPr>
        <p:spPr>
          <a:xfrm>
            <a:off x="7222300" y="4610400"/>
            <a:ext cx="875700" cy="24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600">
                <a:highlight>
                  <a:srgbClr val="FFFFFF"/>
                </a:highlight>
                <a:latin typeface="Bree Serif"/>
                <a:ea typeface="Bree Serif"/>
                <a:cs typeface="Bree Serif"/>
                <a:sym typeface="Bree Serif"/>
              </a:rPr>
              <a:t>Calculus formation </a:t>
            </a:r>
            <a:endParaRPr sz="600">
              <a:highlight>
                <a:srgbClr val="FFFFFF"/>
              </a:highlight>
            </a:endParaRPr>
          </a:p>
        </p:txBody>
      </p:sp>
      <p:sp>
        <p:nvSpPr>
          <p:cNvPr id="329" name="Google Shape;329;p43"/>
          <p:cNvSpPr txBox="1"/>
          <p:nvPr/>
        </p:nvSpPr>
        <p:spPr>
          <a:xfrm>
            <a:off x="7244425" y="3342538"/>
            <a:ext cx="717300" cy="24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600">
                <a:solidFill>
                  <a:schemeClr val="dk1"/>
                </a:solidFill>
                <a:highlight>
                  <a:srgbClr val="FFFFFF"/>
                </a:highlight>
                <a:latin typeface="Bree Serif"/>
                <a:ea typeface="Bree Serif"/>
                <a:cs typeface="Bree Serif"/>
                <a:sym typeface="Bree Serif"/>
              </a:rPr>
              <a:t>Ranula</a:t>
            </a:r>
            <a:endParaRPr sz="600">
              <a:solidFill>
                <a:schemeClr val="dk1"/>
              </a:solidFill>
              <a:highlight>
                <a:srgbClr val="FFFFFF"/>
              </a:highlight>
            </a:endParaRPr>
          </a:p>
        </p:txBody>
      </p:sp>
      <p:sp>
        <p:nvSpPr>
          <p:cNvPr id="330" name="Google Shape;330;p43"/>
          <p:cNvSpPr txBox="1"/>
          <p:nvPr/>
        </p:nvSpPr>
        <p:spPr>
          <a:xfrm>
            <a:off x="38500" y="65350"/>
            <a:ext cx="6032100" cy="4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400">
                <a:solidFill>
                  <a:schemeClr val="dk1"/>
                </a:solidFill>
                <a:latin typeface="Bree Serif"/>
                <a:ea typeface="Bree Serif"/>
                <a:cs typeface="Bree Serif"/>
                <a:sym typeface="Bree Serif"/>
              </a:rPr>
              <a:t>Sublingual duct &amp; </a:t>
            </a:r>
            <a:r>
              <a:rPr b="1" lang="ar" sz="2400">
                <a:solidFill>
                  <a:schemeClr val="dk1"/>
                </a:solidFill>
                <a:latin typeface="Bree Serif"/>
                <a:ea typeface="Bree Serif"/>
                <a:cs typeface="Bree Serif"/>
                <a:sym typeface="Bree Serif"/>
              </a:rPr>
              <a:t>Submandibular duct:</a:t>
            </a:r>
            <a:endParaRPr b="1" sz="2400">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b="1" sz="2400">
              <a:solidFill>
                <a:schemeClr val="dk1"/>
              </a:solidFill>
              <a:latin typeface="Bree Serif"/>
              <a:ea typeface="Bree Serif"/>
              <a:cs typeface="Bree Serif"/>
              <a:sym typeface="Bree Serif"/>
            </a:endParaRPr>
          </a:p>
        </p:txBody>
      </p:sp>
      <p:pic>
        <p:nvPicPr>
          <p:cNvPr id="331" name="Google Shape;331;p43"/>
          <p:cNvPicPr preferRelativeResize="0"/>
          <p:nvPr/>
        </p:nvPicPr>
        <p:blipFill rotWithShape="1">
          <a:blip r:embed="rId6">
            <a:alphaModFix/>
          </a:blip>
          <a:srcRect b="29844" l="37158" r="37964" t="52421"/>
          <a:stretch/>
        </p:blipFill>
        <p:spPr>
          <a:xfrm>
            <a:off x="114700" y="3614568"/>
            <a:ext cx="546775" cy="4213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4"/>
          <p:cNvSpPr txBox="1"/>
          <p:nvPr/>
        </p:nvSpPr>
        <p:spPr>
          <a:xfrm>
            <a:off x="68607" y="51975"/>
            <a:ext cx="2552100" cy="6531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3000"/>
              <a:buFont typeface="Arial"/>
              <a:buNone/>
            </a:pPr>
            <a:r>
              <a:rPr b="1" lang="ar" sz="3000">
                <a:solidFill>
                  <a:schemeClr val="dk1"/>
                </a:solidFill>
                <a:latin typeface="Bree Serif"/>
                <a:ea typeface="Bree Serif"/>
                <a:cs typeface="Bree Serif"/>
                <a:sym typeface="Bree Serif"/>
              </a:rPr>
              <a:t>QUIZ</a:t>
            </a:r>
            <a:endParaRPr b="1" i="0" sz="3000" u="none" cap="none" strike="noStrike">
              <a:solidFill>
                <a:schemeClr val="dk1"/>
              </a:solidFill>
              <a:latin typeface="Bree Serif"/>
              <a:ea typeface="Bree Serif"/>
              <a:cs typeface="Bree Serif"/>
              <a:sym typeface="Bree Serif"/>
            </a:endParaRPr>
          </a:p>
        </p:txBody>
      </p:sp>
      <p:sp>
        <p:nvSpPr>
          <p:cNvPr id="337" name="Google Shape;337;p44"/>
          <p:cNvSpPr txBox="1"/>
          <p:nvPr/>
        </p:nvSpPr>
        <p:spPr>
          <a:xfrm>
            <a:off x="88300" y="628900"/>
            <a:ext cx="4065600" cy="4501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Q1: </a:t>
            </a:r>
            <a:r>
              <a:rPr lang="ar" sz="900">
                <a:solidFill>
                  <a:schemeClr val="dk1"/>
                </a:solidFill>
                <a:latin typeface="Bree Serif"/>
                <a:ea typeface="Bree Serif"/>
                <a:cs typeface="Bree Serif"/>
                <a:sym typeface="Bree Serif"/>
              </a:rPr>
              <a:t>which of the following is anterior to the parotid gland:</a:t>
            </a:r>
            <a:endParaRPr sz="900">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 </a:t>
            </a:r>
            <a:r>
              <a:rPr lang="ar" sz="900">
                <a:solidFill>
                  <a:srgbClr val="0070C0"/>
                </a:solidFill>
                <a:latin typeface="Bree Serif"/>
                <a:ea typeface="Bree Serif"/>
                <a:cs typeface="Bree Serif"/>
                <a:sym typeface="Bree Serif"/>
              </a:rPr>
              <a:t>Masseter muscle</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 Sterno</a:t>
            </a:r>
            <a:r>
              <a:rPr lang="ar" sz="900">
                <a:solidFill>
                  <a:srgbClr val="0070C0"/>
                </a:solidFill>
                <a:latin typeface="Bree Serif"/>
                <a:ea typeface="Bree Serif"/>
                <a:cs typeface="Bree Serif"/>
                <a:sym typeface="Bree Serif"/>
              </a:rPr>
              <a:t>mastoid muscle</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Zygomatic arch</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None of the above</a:t>
            </a:r>
            <a:endParaRPr sz="900">
              <a:solidFill>
                <a:srgbClr val="0070C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Q2:</a:t>
            </a:r>
            <a:r>
              <a:rPr b="1" lang="ar" sz="900">
                <a:latin typeface="Bree Serif"/>
                <a:ea typeface="Bree Serif"/>
                <a:cs typeface="Bree Serif"/>
                <a:sym typeface="Bree Serif"/>
              </a:rPr>
              <a:t> </a:t>
            </a:r>
            <a:r>
              <a:rPr lang="ar" sz="900">
                <a:latin typeface="Bree Serif"/>
                <a:ea typeface="Bree Serif"/>
                <a:cs typeface="Bree Serif"/>
                <a:sym typeface="Bree Serif"/>
              </a:rPr>
              <a:t>the apex of the parotid gland is:</a:t>
            </a:r>
            <a:br>
              <a:rPr b="0" i="0" lang="ar" sz="900" u="none" cap="none" strike="noStrike">
                <a:solidFill>
                  <a:srgbClr val="000000"/>
                </a:solidFill>
                <a:latin typeface="Bree Serif"/>
                <a:ea typeface="Bree Serif"/>
                <a:cs typeface="Bree Serif"/>
                <a:sym typeface="Bree Serif"/>
              </a:rPr>
            </a:br>
            <a:r>
              <a:rPr b="0" i="0" lang="ar" sz="900" u="none" cap="none" strike="noStrike">
                <a:solidFill>
                  <a:srgbClr val="0070C0"/>
                </a:solidFill>
                <a:latin typeface="Bree Serif"/>
                <a:ea typeface="Bree Serif"/>
                <a:cs typeface="Bree Serif"/>
                <a:sym typeface="Bree Serif"/>
              </a:rPr>
              <a:t>A</a:t>
            </a:r>
            <a:r>
              <a:rPr lang="ar" sz="900">
                <a:solidFill>
                  <a:srgbClr val="0070C0"/>
                </a:solidFill>
                <a:latin typeface="Bree Serif"/>
                <a:ea typeface="Bree Serif"/>
                <a:cs typeface="Bree Serif"/>
                <a:sym typeface="Bree Serif"/>
              </a:rPr>
              <a:t>. Direct upward below the external auditory meatus</a:t>
            </a:r>
            <a:endParaRPr sz="900">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 Directed upward below the zygomatic arch</a:t>
            </a:r>
            <a:endParaRPr b="0" i="0" sz="900" u="none" cap="none" strike="noStrike">
              <a:solidFill>
                <a:srgbClr val="0070C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a:t>
            </a:r>
            <a:r>
              <a:rPr lang="ar" sz="900">
                <a:solidFill>
                  <a:srgbClr val="0070C0"/>
                </a:solidFill>
                <a:latin typeface="Bree Serif"/>
                <a:ea typeface="Bree Serif"/>
                <a:cs typeface="Bree Serif"/>
                <a:sym typeface="Bree Serif"/>
              </a:rPr>
              <a:t>Behind the angle of the mandible </a:t>
            </a:r>
            <a:endParaRPr sz="900">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Directed upward below the </a:t>
            </a:r>
            <a:r>
              <a:rPr lang="ar" sz="900">
                <a:solidFill>
                  <a:srgbClr val="0070C0"/>
                </a:solidFill>
                <a:latin typeface="Bree Serif"/>
                <a:ea typeface="Bree Serif"/>
                <a:cs typeface="Bree Serif"/>
                <a:sym typeface="Bree Serif"/>
              </a:rPr>
              <a:t>temporomandibular</a:t>
            </a:r>
            <a:r>
              <a:rPr b="0" i="0" lang="ar" sz="900" u="none" cap="none" strike="noStrike">
                <a:solidFill>
                  <a:srgbClr val="0070C0"/>
                </a:solidFill>
                <a:latin typeface="Bree Serif"/>
                <a:ea typeface="Bree Serif"/>
                <a:cs typeface="Bree Serif"/>
                <a:sym typeface="Bree Serif"/>
              </a:rPr>
              <a:t> joint.</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Q3: </a:t>
            </a:r>
            <a:r>
              <a:rPr lang="ar" sz="900">
                <a:solidFill>
                  <a:schemeClr val="dk1"/>
                </a:solidFill>
                <a:latin typeface="Bree Serif"/>
                <a:ea typeface="Bree Serif"/>
                <a:cs typeface="Bree Serif"/>
                <a:sym typeface="Bree Serif"/>
              </a:rPr>
              <a:t>the most superficial structure in the parotid gland is:</a:t>
            </a:r>
            <a:endParaRPr b="0" i="0" sz="900" u="none" cap="none" strike="noStrike">
              <a:latin typeface="Bree Serif"/>
              <a:ea typeface="Bree Serif"/>
              <a:cs typeface="Bree Serif"/>
              <a:sym typeface="Bree Serif"/>
            </a:endParaRPr>
          </a:p>
          <a:p>
            <a:pPr indent="0" lvl="0" marL="0" marR="0" rtl="0" algn="l">
              <a:lnSpc>
                <a:spcPct val="150000"/>
              </a:lnSpc>
              <a:spcBef>
                <a:spcPts val="0"/>
              </a:spcBef>
              <a:spcAft>
                <a:spcPts val="0"/>
              </a:spcAft>
              <a:buNone/>
            </a:pPr>
            <a:r>
              <a:rPr lang="ar" sz="900">
                <a:solidFill>
                  <a:srgbClr val="0070C0"/>
                </a:solidFill>
                <a:latin typeface="Bree Serif"/>
                <a:ea typeface="Bree Serif"/>
                <a:cs typeface="Bree Serif"/>
                <a:sym typeface="Bree Serif"/>
              </a:rPr>
              <a:t>A. Lingual nerve</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 Facial nerve</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a:t>
            </a:r>
            <a:r>
              <a:rPr lang="ar" sz="900">
                <a:solidFill>
                  <a:srgbClr val="0070C0"/>
                </a:solidFill>
                <a:latin typeface="Bree Serif"/>
                <a:ea typeface="Bree Serif"/>
                <a:cs typeface="Bree Serif"/>
                <a:sym typeface="Bree Serif"/>
              </a:rPr>
              <a:t>External carotid artery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Retromandibular</a:t>
            </a:r>
            <a:r>
              <a:rPr lang="ar" sz="900">
                <a:solidFill>
                  <a:srgbClr val="0070C0"/>
                </a:solidFill>
                <a:latin typeface="Bree Serif"/>
                <a:ea typeface="Bree Serif"/>
                <a:cs typeface="Bree Serif"/>
                <a:sym typeface="Bree Serif"/>
              </a:rPr>
              <a:t> vein</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Q4:</a:t>
            </a:r>
            <a:r>
              <a:rPr b="0" i="0" lang="ar" sz="900" u="none" cap="none" strike="noStrike">
                <a:solidFill>
                  <a:srgbClr val="FF0000"/>
                </a:solidFill>
                <a:latin typeface="Bree Serif"/>
                <a:ea typeface="Bree Serif"/>
                <a:cs typeface="Bree Serif"/>
                <a:sym typeface="Bree Serif"/>
              </a:rPr>
              <a:t> </a:t>
            </a:r>
            <a:r>
              <a:rPr lang="ar" sz="900">
                <a:solidFill>
                  <a:schemeClr val="dk1"/>
                </a:solidFill>
                <a:latin typeface="Bree Serif"/>
                <a:ea typeface="Bree Serif"/>
                <a:cs typeface="Bree Serif"/>
                <a:sym typeface="Bree Serif"/>
              </a:rPr>
              <a:t>which of the following is CORRECT about the submandibular gland:</a:t>
            </a:r>
            <a:endParaRPr b="0" i="0" sz="900" u="none" cap="none" strike="noStrike">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 The sub</a:t>
            </a:r>
            <a:r>
              <a:rPr lang="ar" sz="900">
                <a:solidFill>
                  <a:srgbClr val="0070C0"/>
                </a:solidFill>
                <a:latin typeface="Bree Serif"/>
                <a:ea typeface="Bree Serif"/>
                <a:cs typeface="Bree Serif"/>
                <a:sym typeface="Bree Serif"/>
              </a:rPr>
              <a:t>mandibular duct arise from the superficial part of the gland</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 </a:t>
            </a:r>
            <a:r>
              <a:rPr lang="ar" sz="900">
                <a:solidFill>
                  <a:srgbClr val="0070C0"/>
                </a:solidFill>
                <a:latin typeface="Bree Serif"/>
                <a:ea typeface="Bree Serif"/>
                <a:cs typeface="Bree Serif"/>
                <a:sym typeface="Bree Serif"/>
              </a:rPr>
              <a:t>The gland is located deep to the body of mandible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a:t>
            </a:r>
            <a:r>
              <a:rPr lang="ar" sz="900">
                <a:solidFill>
                  <a:srgbClr val="0070C0"/>
                </a:solidFill>
                <a:latin typeface="Bree Serif"/>
                <a:ea typeface="Bree Serif"/>
                <a:cs typeface="Bree Serif"/>
                <a:sym typeface="Bree Serif"/>
              </a:rPr>
              <a:t>The gland has large deep part and small superficial part</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T</a:t>
            </a:r>
            <a:r>
              <a:rPr lang="ar" sz="900">
                <a:solidFill>
                  <a:srgbClr val="0070C0"/>
                </a:solidFill>
                <a:latin typeface="Bree Serif"/>
                <a:ea typeface="Bree Serif"/>
                <a:cs typeface="Bree Serif"/>
                <a:sym typeface="Bree Serif"/>
              </a:rPr>
              <a:t>he submandibular duct is crossed laterally by the facial nerve</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t/>
            </a:r>
            <a:endParaRPr b="0" i="0" sz="900" u="none" cap="none" strike="noStrike">
              <a:solidFill>
                <a:srgbClr val="FF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t/>
            </a:r>
            <a:endParaRPr b="0" i="0" sz="900" u="none" cap="none" strike="noStrike">
              <a:solidFill>
                <a:srgbClr val="262626"/>
              </a:solidFill>
              <a:latin typeface="Bree Serif"/>
              <a:ea typeface="Bree Serif"/>
              <a:cs typeface="Bree Serif"/>
              <a:sym typeface="Bree Serif"/>
            </a:endParaRPr>
          </a:p>
        </p:txBody>
      </p:sp>
      <p:sp>
        <p:nvSpPr>
          <p:cNvPr id="338" name="Google Shape;338;p44"/>
          <p:cNvSpPr txBox="1"/>
          <p:nvPr/>
        </p:nvSpPr>
        <p:spPr>
          <a:xfrm>
            <a:off x="4557825" y="618525"/>
            <a:ext cx="4123500" cy="42324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Q5: </a:t>
            </a:r>
            <a:r>
              <a:rPr lang="ar" sz="900">
                <a:solidFill>
                  <a:schemeClr val="dk1"/>
                </a:solidFill>
                <a:latin typeface="Bree Serif"/>
                <a:ea typeface="Bree Serif"/>
                <a:cs typeface="Bree Serif"/>
                <a:sym typeface="Bree Serif"/>
              </a:rPr>
              <a:t>Most sublingual ducts open into the:</a:t>
            </a:r>
            <a:endParaRPr sz="900">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a:t>
            </a:r>
            <a:r>
              <a:rPr lang="ar" sz="900">
                <a:solidFill>
                  <a:srgbClr val="0070C0"/>
                </a:solidFill>
                <a:latin typeface="Bree Serif"/>
                <a:ea typeface="Bree Serif"/>
                <a:cs typeface="Bree Serif"/>
                <a:sym typeface="Bree Serif"/>
              </a:rPr>
              <a:t> Sublingual fold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 Frenulum of </a:t>
            </a:r>
            <a:r>
              <a:rPr lang="ar" sz="900">
                <a:solidFill>
                  <a:srgbClr val="0070C0"/>
                </a:solidFill>
                <a:latin typeface="Bree Serif"/>
                <a:ea typeface="Bree Serif"/>
                <a:cs typeface="Bree Serif"/>
                <a:sym typeface="Bree Serif"/>
              </a:rPr>
              <a:t>the tongue</a:t>
            </a:r>
            <a:endParaRPr sz="900">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a:t>
            </a:r>
            <a:r>
              <a:rPr lang="ar" sz="900">
                <a:solidFill>
                  <a:srgbClr val="0070C0"/>
                </a:solidFill>
                <a:latin typeface="Bree Serif"/>
                <a:ea typeface="Bree Serif"/>
                <a:cs typeface="Bree Serif"/>
                <a:sym typeface="Bree Serif"/>
              </a:rPr>
              <a:t>.Submandibular duct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a:t>
            </a:r>
            <a:r>
              <a:rPr lang="ar" sz="900">
                <a:solidFill>
                  <a:srgbClr val="0070C0"/>
                </a:solidFill>
                <a:latin typeface="Bree Serif"/>
                <a:ea typeface="Bree Serif"/>
                <a:cs typeface="Bree Serif"/>
                <a:sym typeface="Bree Serif"/>
              </a:rPr>
              <a:t>Papilla in vestibule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Q6: </a:t>
            </a:r>
            <a:r>
              <a:rPr lang="ar" sz="900">
                <a:solidFill>
                  <a:schemeClr val="dk1"/>
                </a:solidFill>
                <a:latin typeface="Bree Serif"/>
                <a:ea typeface="Bree Serif"/>
                <a:cs typeface="Bree Serif"/>
                <a:sym typeface="Bree Serif"/>
              </a:rPr>
              <a:t>Most common site for calculus formation: </a:t>
            </a:r>
            <a:endParaRPr sz="900">
              <a:solidFill>
                <a:schemeClr val="dk1"/>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a:t>
            </a:r>
            <a:r>
              <a:rPr lang="ar" sz="900">
                <a:solidFill>
                  <a:srgbClr val="0070C0"/>
                </a:solidFill>
                <a:latin typeface="Bree Serif"/>
                <a:ea typeface="Bree Serif"/>
                <a:cs typeface="Bree Serif"/>
                <a:sym typeface="Bree Serif"/>
              </a:rPr>
              <a:t> Parotid duct </a:t>
            </a:r>
            <a:endParaRPr sz="900">
              <a:solidFill>
                <a:srgbClr val="0070C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a:t>
            </a:r>
            <a:r>
              <a:rPr lang="ar" sz="900">
                <a:solidFill>
                  <a:srgbClr val="0070C0"/>
                </a:solidFill>
                <a:latin typeface="Bree Serif"/>
                <a:ea typeface="Bree Serif"/>
                <a:cs typeface="Bree Serif"/>
                <a:sym typeface="Bree Serif"/>
              </a:rPr>
              <a:t>. Submandibular duct</a:t>
            </a:r>
            <a:endParaRPr sz="900">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lang="ar" sz="900">
                <a:solidFill>
                  <a:srgbClr val="0070C0"/>
                </a:solidFill>
                <a:latin typeface="Bree Serif"/>
                <a:ea typeface="Bree Serif"/>
                <a:cs typeface="Bree Serif"/>
                <a:sym typeface="Bree Serif"/>
              </a:rPr>
              <a:t>C. Palatine gland </a:t>
            </a:r>
            <a:endParaRPr sz="900">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a:t>
            </a:r>
            <a:r>
              <a:rPr lang="ar" sz="900">
                <a:solidFill>
                  <a:srgbClr val="0070C0"/>
                </a:solidFill>
                <a:latin typeface="Bree Serif"/>
                <a:ea typeface="Bree Serif"/>
                <a:cs typeface="Bree Serif"/>
                <a:sym typeface="Bree Serif"/>
              </a:rPr>
              <a:t>Sublingual duct</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Q7: </a:t>
            </a:r>
            <a:r>
              <a:rPr lang="ar" sz="900">
                <a:solidFill>
                  <a:schemeClr val="dk1"/>
                </a:solidFill>
                <a:latin typeface="Bree Serif"/>
                <a:ea typeface="Bree Serif"/>
                <a:cs typeface="Bree Serif"/>
                <a:sym typeface="Bree Serif"/>
              </a:rPr>
              <a:t>Parotid gland postganglionic parasympathetic supply runs in the:</a:t>
            </a:r>
            <a:endParaRPr b="0" i="0" sz="900" u="none" cap="none" strike="noStrike">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a:t>
            </a:r>
            <a:r>
              <a:rPr lang="ar" sz="900">
                <a:solidFill>
                  <a:srgbClr val="0070C0"/>
                </a:solidFill>
                <a:latin typeface="Bree Serif"/>
                <a:ea typeface="Bree Serif"/>
                <a:cs typeface="Bree Serif"/>
                <a:sym typeface="Bree Serif"/>
              </a:rPr>
              <a:t> Lingual nerve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 Chorda tympani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a:t>
            </a:r>
            <a:r>
              <a:rPr lang="ar" sz="900">
                <a:solidFill>
                  <a:srgbClr val="0070C0"/>
                </a:solidFill>
                <a:latin typeface="Bree Serif"/>
                <a:ea typeface="Bree Serif"/>
                <a:cs typeface="Bree Serif"/>
                <a:sym typeface="Bree Serif"/>
              </a:rPr>
              <a:t>Tympanic nerve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Auriculotemp</a:t>
            </a:r>
            <a:r>
              <a:rPr lang="ar" sz="900">
                <a:solidFill>
                  <a:srgbClr val="0070C0"/>
                </a:solidFill>
                <a:latin typeface="Bree Serif"/>
                <a:ea typeface="Bree Serif"/>
                <a:cs typeface="Bree Serif"/>
                <a:sym typeface="Bree Serif"/>
              </a:rPr>
              <a:t>oral nerve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Q8</a:t>
            </a:r>
            <a:r>
              <a:rPr b="1" lang="ar" sz="900">
                <a:solidFill>
                  <a:srgbClr val="FF0000"/>
                </a:solidFill>
                <a:latin typeface="Bree Serif"/>
                <a:ea typeface="Bree Serif"/>
                <a:cs typeface="Bree Serif"/>
                <a:sym typeface="Bree Serif"/>
              </a:rPr>
              <a:t>: </a:t>
            </a:r>
            <a:r>
              <a:rPr lang="ar" sz="900">
                <a:solidFill>
                  <a:schemeClr val="dk1"/>
                </a:solidFill>
                <a:latin typeface="Bree Serif"/>
                <a:ea typeface="Bree Serif"/>
                <a:cs typeface="Bree Serif"/>
                <a:sym typeface="Bree Serif"/>
              </a:rPr>
              <a:t>Sublingual &amp; submandibular parasympathetic supply originate  from:</a:t>
            </a:r>
            <a:endParaRPr sz="900">
              <a:solidFill>
                <a:schemeClr val="dk1"/>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 Inferior salivary nucleus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a:t>
            </a:r>
            <a:r>
              <a:rPr lang="ar" sz="900">
                <a:solidFill>
                  <a:srgbClr val="0070C0"/>
                </a:solidFill>
                <a:latin typeface="Bree Serif"/>
                <a:ea typeface="Bree Serif"/>
                <a:cs typeface="Bree Serif"/>
                <a:sym typeface="Bree Serif"/>
              </a:rPr>
              <a:t> Nucleus solitarius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Superior salivary nucleus </a:t>
            </a:r>
            <a:endParaRPr sz="900">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Facial nucl</a:t>
            </a:r>
            <a:r>
              <a:rPr lang="ar" sz="900">
                <a:solidFill>
                  <a:srgbClr val="0070C0"/>
                </a:solidFill>
                <a:latin typeface="Bree Serif"/>
                <a:ea typeface="Bree Serif"/>
                <a:cs typeface="Bree Serif"/>
                <a:sym typeface="Bree Serif"/>
              </a:rPr>
              <a:t>eus</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t/>
            </a:r>
            <a:endParaRPr b="0" i="0" sz="900" u="none" cap="none" strike="noStrike">
              <a:solidFill>
                <a:srgbClr val="FF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t/>
            </a:r>
            <a:endParaRPr b="0" i="0" sz="900" u="none" cap="none" strike="noStrike">
              <a:solidFill>
                <a:srgbClr val="262626"/>
              </a:solidFill>
              <a:latin typeface="Bree Serif"/>
              <a:ea typeface="Bree Serif"/>
              <a:cs typeface="Bree Serif"/>
              <a:sym typeface="Bree Serif"/>
            </a:endParaRPr>
          </a:p>
        </p:txBody>
      </p:sp>
      <p:sp>
        <p:nvSpPr>
          <p:cNvPr id="339" name="Google Shape;339;p44"/>
          <p:cNvSpPr txBox="1"/>
          <p:nvPr>
            <p:ph idx="12" type="sldNum"/>
          </p:nvPr>
        </p:nvSpPr>
        <p:spPr>
          <a:xfrm>
            <a:off x="8887680" y="4682216"/>
            <a:ext cx="28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pic>
        <p:nvPicPr>
          <p:cNvPr id="340" name="Google Shape;340;p44"/>
          <p:cNvPicPr preferRelativeResize="0"/>
          <p:nvPr/>
        </p:nvPicPr>
        <p:blipFill rotWithShape="1">
          <a:blip r:embed="rId3">
            <a:alphaModFix/>
          </a:blip>
          <a:srcRect b="52062" l="18786" r="12423" t="8273"/>
          <a:stretch/>
        </p:blipFill>
        <p:spPr>
          <a:xfrm>
            <a:off x="1121465" y="90063"/>
            <a:ext cx="746709" cy="576925"/>
          </a:xfrm>
          <a:prstGeom prst="rect">
            <a:avLst/>
          </a:prstGeom>
          <a:noFill/>
          <a:ln>
            <a:noFill/>
          </a:ln>
        </p:spPr>
      </p:pic>
      <p:graphicFrame>
        <p:nvGraphicFramePr>
          <p:cNvPr id="341" name="Google Shape;341;p44"/>
          <p:cNvGraphicFramePr/>
          <p:nvPr/>
        </p:nvGraphicFramePr>
        <p:xfrm>
          <a:off x="5707800" y="0"/>
          <a:ext cx="3000000" cy="3000000"/>
        </p:xfrm>
        <a:graphic>
          <a:graphicData uri="http://schemas.openxmlformats.org/drawingml/2006/table">
            <a:tbl>
              <a:tblPr>
                <a:noFill/>
                <a:tableStyleId>{3EE9243D-9CB6-486C-B180-1D3886EFB373}</a:tableStyleId>
              </a:tblPr>
              <a:tblGrid>
                <a:gridCol w="429525"/>
                <a:gridCol w="429525"/>
                <a:gridCol w="429525"/>
                <a:gridCol w="429525"/>
                <a:gridCol w="429525"/>
                <a:gridCol w="429525"/>
                <a:gridCol w="429525"/>
                <a:gridCol w="429525"/>
              </a:tblGrid>
              <a:tr h="0">
                <a:tc>
                  <a:txBody>
                    <a:bodyPr/>
                    <a:lstStyle/>
                    <a:p>
                      <a:pPr indent="0" lvl="0" marL="0" rtl="0" algn="ctr">
                        <a:spcBef>
                          <a:spcPts val="0"/>
                        </a:spcBef>
                        <a:spcAft>
                          <a:spcPts val="0"/>
                        </a:spcAft>
                        <a:buNone/>
                      </a:pPr>
                      <a:r>
                        <a:rPr lang="ar" sz="800">
                          <a:latin typeface="Bree Serif"/>
                          <a:ea typeface="Bree Serif"/>
                          <a:cs typeface="Bree Serif"/>
                          <a:sym typeface="Bree Serif"/>
                        </a:rPr>
                        <a:t>Q1</a:t>
                      </a:r>
                      <a:endParaRPr sz="800">
                        <a:latin typeface="Bree Serif"/>
                        <a:ea typeface="Bree Serif"/>
                        <a:cs typeface="Bree Serif"/>
                        <a:sym typeface="Bree Serif"/>
                      </a:endParaRPr>
                    </a:p>
                  </a:txBody>
                  <a:tcPr marT="91425" marB="91425" marR="91425" marL="91425">
                    <a:solidFill>
                      <a:srgbClr val="FDECDB"/>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Q2</a:t>
                      </a:r>
                      <a:endParaRPr sz="800">
                        <a:latin typeface="Bree Serif"/>
                        <a:ea typeface="Bree Serif"/>
                        <a:cs typeface="Bree Serif"/>
                        <a:sym typeface="Bree Serif"/>
                      </a:endParaRPr>
                    </a:p>
                  </a:txBody>
                  <a:tcPr marT="91425" marB="91425" marR="91425" marL="91425">
                    <a:solidFill>
                      <a:srgbClr val="FDECDB"/>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Q3</a:t>
                      </a:r>
                      <a:endParaRPr sz="800">
                        <a:latin typeface="Bree Serif"/>
                        <a:ea typeface="Bree Serif"/>
                        <a:cs typeface="Bree Serif"/>
                        <a:sym typeface="Bree Serif"/>
                      </a:endParaRPr>
                    </a:p>
                  </a:txBody>
                  <a:tcPr marT="91425" marB="91425" marR="91425" marL="91425">
                    <a:solidFill>
                      <a:srgbClr val="FDECDB"/>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Q4</a:t>
                      </a:r>
                      <a:endParaRPr sz="800">
                        <a:latin typeface="Bree Serif"/>
                        <a:ea typeface="Bree Serif"/>
                        <a:cs typeface="Bree Serif"/>
                        <a:sym typeface="Bree Serif"/>
                      </a:endParaRPr>
                    </a:p>
                  </a:txBody>
                  <a:tcPr marT="91425" marB="91425" marR="91425" marL="91425">
                    <a:solidFill>
                      <a:srgbClr val="FDECDB"/>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Q5</a:t>
                      </a:r>
                      <a:endParaRPr sz="800">
                        <a:latin typeface="Bree Serif"/>
                        <a:ea typeface="Bree Serif"/>
                        <a:cs typeface="Bree Serif"/>
                        <a:sym typeface="Bree Serif"/>
                      </a:endParaRPr>
                    </a:p>
                  </a:txBody>
                  <a:tcPr marT="91425" marB="91425" marR="91425" marL="91425">
                    <a:solidFill>
                      <a:srgbClr val="FDECDB"/>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Q6</a:t>
                      </a:r>
                      <a:endParaRPr sz="800">
                        <a:latin typeface="Bree Serif"/>
                        <a:ea typeface="Bree Serif"/>
                        <a:cs typeface="Bree Serif"/>
                        <a:sym typeface="Bree Serif"/>
                      </a:endParaRPr>
                    </a:p>
                  </a:txBody>
                  <a:tcPr marT="91425" marB="91425" marR="91425" marL="91425">
                    <a:solidFill>
                      <a:srgbClr val="FDECDB"/>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Q7</a:t>
                      </a:r>
                      <a:endParaRPr sz="800">
                        <a:latin typeface="Bree Serif"/>
                        <a:ea typeface="Bree Serif"/>
                        <a:cs typeface="Bree Serif"/>
                        <a:sym typeface="Bree Serif"/>
                      </a:endParaRPr>
                    </a:p>
                  </a:txBody>
                  <a:tcPr marT="91425" marB="91425" marR="91425" marL="91425">
                    <a:solidFill>
                      <a:srgbClr val="FDECDB"/>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Q8</a:t>
                      </a:r>
                      <a:endParaRPr sz="800">
                        <a:latin typeface="Bree Serif"/>
                        <a:ea typeface="Bree Serif"/>
                        <a:cs typeface="Bree Serif"/>
                        <a:sym typeface="Bree Serif"/>
                      </a:endParaRPr>
                    </a:p>
                  </a:txBody>
                  <a:tcPr marT="91425" marB="91425" marR="91425" marL="91425">
                    <a:solidFill>
                      <a:srgbClr val="FDECDB"/>
                    </a:solidFill>
                  </a:tcPr>
                </a:tc>
              </a:tr>
              <a:tr h="0">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A</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C</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B</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B</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A</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B</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D</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C</a:t>
                      </a:r>
                      <a:endParaRPr sz="800">
                        <a:solidFill>
                          <a:srgbClr val="EFEFEF"/>
                        </a:solidFill>
                        <a:latin typeface="Bree Serif"/>
                        <a:ea typeface="Bree Serif"/>
                        <a:cs typeface="Bree Serif"/>
                        <a:sym typeface="Bree Serif"/>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grpSp>
        <p:nvGrpSpPr>
          <p:cNvPr id="346" name="Google Shape;346;p45"/>
          <p:cNvGrpSpPr/>
          <p:nvPr/>
        </p:nvGrpSpPr>
        <p:grpSpPr>
          <a:xfrm>
            <a:off x="453155" y="3285957"/>
            <a:ext cx="2565329" cy="1857545"/>
            <a:chOff x="1323825" y="543050"/>
            <a:chExt cx="5639326" cy="3920526"/>
          </a:xfrm>
        </p:grpSpPr>
        <p:grpSp>
          <p:nvGrpSpPr>
            <p:cNvPr id="347" name="Google Shape;347;p45"/>
            <p:cNvGrpSpPr/>
            <p:nvPr/>
          </p:nvGrpSpPr>
          <p:grpSpPr>
            <a:xfrm>
              <a:off x="1323825" y="602675"/>
              <a:ext cx="5639326" cy="3860901"/>
              <a:chOff x="447200" y="866425"/>
              <a:chExt cx="5639326" cy="3860901"/>
            </a:xfrm>
          </p:grpSpPr>
          <p:pic>
            <p:nvPicPr>
              <p:cNvPr id="348" name="Google Shape;348;p45"/>
              <p:cNvPicPr preferRelativeResize="0"/>
              <p:nvPr/>
            </p:nvPicPr>
            <p:blipFill>
              <a:blip r:embed="rId3">
                <a:alphaModFix/>
              </a:blip>
              <a:stretch>
                <a:fillRect/>
              </a:stretch>
            </p:blipFill>
            <p:spPr>
              <a:xfrm>
                <a:off x="447200" y="866425"/>
                <a:ext cx="5639326" cy="3860901"/>
              </a:xfrm>
              <a:prstGeom prst="rect">
                <a:avLst/>
              </a:prstGeom>
              <a:noFill/>
              <a:ln>
                <a:noFill/>
              </a:ln>
            </p:spPr>
          </p:pic>
          <p:sp>
            <p:nvSpPr>
              <p:cNvPr id="349" name="Google Shape;349;p45"/>
              <p:cNvSpPr/>
              <p:nvPr/>
            </p:nvSpPr>
            <p:spPr>
              <a:xfrm>
                <a:off x="4453624" y="2872739"/>
                <a:ext cx="1353700" cy="1391550"/>
              </a:xfrm>
              <a:custGeom>
                <a:rect b="b" l="l" r="r" t="t"/>
                <a:pathLst>
                  <a:path extrusionOk="0" h="55662" w="54148">
                    <a:moveTo>
                      <a:pt x="150" y="26904"/>
                    </a:moveTo>
                    <a:cubicBezTo>
                      <a:pt x="-574" y="19663"/>
                      <a:pt x="1328" y="9349"/>
                      <a:pt x="5736" y="4871"/>
                    </a:cubicBezTo>
                    <a:cubicBezTo>
                      <a:pt x="10144" y="393"/>
                      <a:pt x="20114" y="291"/>
                      <a:pt x="26599" y="34"/>
                    </a:cubicBezTo>
                    <a:cubicBezTo>
                      <a:pt x="33084" y="-223"/>
                      <a:pt x="40140" y="966"/>
                      <a:pt x="44647" y="3329"/>
                    </a:cubicBezTo>
                    <a:cubicBezTo>
                      <a:pt x="49154" y="5692"/>
                      <a:pt x="52511" y="9057"/>
                      <a:pt x="53640" y="14210"/>
                    </a:cubicBezTo>
                    <a:cubicBezTo>
                      <a:pt x="54770" y="19364"/>
                      <a:pt x="54009" y="27955"/>
                      <a:pt x="51424" y="34250"/>
                    </a:cubicBezTo>
                    <a:cubicBezTo>
                      <a:pt x="48839" y="40545"/>
                      <a:pt x="42683" y="48445"/>
                      <a:pt x="38128" y="51978"/>
                    </a:cubicBezTo>
                    <a:cubicBezTo>
                      <a:pt x="33573" y="55511"/>
                      <a:pt x="28768" y="56056"/>
                      <a:pt x="24093" y="55446"/>
                    </a:cubicBezTo>
                    <a:cubicBezTo>
                      <a:pt x="19418" y="54836"/>
                      <a:pt x="14071" y="53073"/>
                      <a:pt x="10080" y="48316"/>
                    </a:cubicBezTo>
                    <a:cubicBezTo>
                      <a:pt x="6090" y="43559"/>
                      <a:pt x="874" y="34145"/>
                      <a:pt x="150" y="26904"/>
                    </a:cubicBezTo>
                    <a:close/>
                  </a:path>
                </a:pathLst>
              </a:custGeom>
              <a:solidFill>
                <a:srgbClr val="FFFFFF"/>
              </a:solidFill>
              <a:ln cap="flat" cmpd="sng" w="76200">
                <a:solidFill>
                  <a:srgbClr val="FDECDB"/>
                </a:solidFill>
                <a:prstDash val="solid"/>
                <a:round/>
                <a:headEnd len="med" w="med" type="none"/>
                <a:tailEnd len="med" w="med" type="none"/>
              </a:ln>
            </p:spPr>
          </p:sp>
        </p:grpSp>
        <p:sp>
          <p:nvSpPr>
            <p:cNvPr id="350" name="Google Shape;350;p45"/>
            <p:cNvSpPr/>
            <p:nvPr/>
          </p:nvSpPr>
          <p:spPr>
            <a:xfrm>
              <a:off x="2091975" y="543050"/>
              <a:ext cx="821550" cy="1866775"/>
            </a:xfrm>
            <a:custGeom>
              <a:rect b="b" l="l" r="r" t="t"/>
              <a:pathLst>
                <a:path extrusionOk="0" h="74671" w="32862">
                  <a:moveTo>
                    <a:pt x="0" y="70480"/>
                  </a:moveTo>
                  <a:lnTo>
                    <a:pt x="4810" y="24203"/>
                  </a:lnTo>
                  <a:lnTo>
                    <a:pt x="27736" y="0"/>
                  </a:lnTo>
                  <a:lnTo>
                    <a:pt x="32862" y="31965"/>
                  </a:lnTo>
                  <a:lnTo>
                    <a:pt x="12573" y="74671"/>
                  </a:lnTo>
                  <a:close/>
                </a:path>
              </a:pathLst>
            </a:custGeom>
            <a:solidFill>
              <a:srgbClr val="F3DCC6"/>
            </a:solidFill>
            <a:ln>
              <a:noFill/>
            </a:ln>
          </p:spPr>
        </p:sp>
        <p:sp>
          <p:nvSpPr>
            <p:cNvPr id="351" name="Google Shape;351;p45"/>
            <p:cNvSpPr/>
            <p:nvPr/>
          </p:nvSpPr>
          <p:spPr>
            <a:xfrm>
              <a:off x="2082450" y="547700"/>
              <a:ext cx="704850" cy="1810700"/>
            </a:xfrm>
            <a:custGeom>
              <a:rect b="b" l="l" r="r" t="t"/>
              <a:pathLst>
                <a:path extrusionOk="0" h="72428" w="28194">
                  <a:moveTo>
                    <a:pt x="28194" y="0"/>
                  </a:moveTo>
                  <a:lnTo>
                    <a:pt x="4762" y="24384"/>
                  </a:lnTo>
                  <a:lnTo>
                    <a:pt x="0" y="70475"/>
                  </a:lnTo>
                  <a:lnTo>
                    <a:pt x="6790" y="72428"/>
                  </a:lnTo>
                  <a:close/>
                </a:path>
              </a:pathLst>
            </a:custGeom>
            <a:solidFill>
              <a:srgbClr val="FDECDB"/>
            </a:solidFill>
            <a:ln>
              <a:noFill/>
            </a:ln>
          </p:spPr>
        </p:sp>
      </p:grpSp>
      <p:pic>
        <p:nvPicPr>
          <p:cNvPr id="352" name="Google Shape;352;p45"/>
          <p:cNvPicPr preferRelativeResize="0"/>
          <p:nvPr/>
        </p:nvPicPr>
        <p:blipFill rotWithShape="1">
          <a:blip r:embed="rId4">
            <a:alphaModFix/>
          </a:blip>
          <a:srcRect b="40678" l="16887" r="21277" t="28723"/>
          <a:stretch/>
        </p:blipFill>
        <p:spPr>
          <a:xfrm>
            <a:off x="7628876" y="92051"/>
            <a:ext cx="1459225" cy="722100"/>
          </a:xfrm>
          <a:prstGeom prst="rect">
            <a:avLst/>
          </a:prstGeom>
          <a:noFill/>
          <a:ln>
            <a:noFill/>
          </a:ln>
        </p:spPr>
      </p:pic>
      <p:sp>
        <p:nvSpPr>
          <p:cNvPr id="353" name="Google Shape;353;p45"/>
          <p:cNvSpPr txBox="1"/>
          <p:nvPr/>
        </p:nvSpPr>
        <p:spPr>
          <a:xfrm>
            <a:off x="3061525" y="140800"/>
            <a:ext cx="3088800" cy="6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3000">
                <a:latin typeface="Bree Serif"/>
                <a:ea typeface="Bree Serif"/>
                <a:cs typeface="Bree Serif"/>
                <a:sym typeface="Bree Serif"/>
              </a:rPr>
              <a:t>Members board</a:t>
            </a:r>
            <a:endParaRPr b="1" sz="3000">
              <a:latin typeface="Bree Serif"/>
              <a:ea typeface="Bree Serif"/>
              <a:cs typeface="Bree Serif"/>
              <a:sym typeface="Bree Serif"/>
            </a:endParaRPr>
          </a:p>
        </p:txBody>
      </p:sp>
      <p:sp>
        <p:nvSpPr>
          <p:cNvPr id="354" name="Google Shape;354;p45"/>
          <p:cNvSpPr txBox="1"/>
          <p:nvPr/>
        </p:nvSpPr>
        <p:spPr>
          <a:xfrm>
            <a:off x="1460175" y="1028513"/>
            <a:ext cx="2330100" cy="346200"/>
          </a:xfrm>
          <a:prstGeom prst="rect">
            <a:avLst/>
          </a:prstGeom>
          <a:noFill/>
          <a:ln>
            <a:noFill/>
          </a:ln>
        </p:spPr>
        <p:txBody>
          <a:bodyPr anchorCtr="0" anchor="t" bIns="91425" lIns="91425" spcFirstLastPara="1" rIns="91425" wrap="square" tIns="91425">
            <a:noAutofit/>
          </a:bodyPr>
          <a:lstStyle/>
          <a:p>
            <a:pPr indent="-304800" lvl="0" marL="457200" rtl="0" algn="ctr">
              <a:spcBef>
                <a:spcPts val="0"/>
              </a:spcBef>
              <a:spcAft>
                <a:spcPts val="0"/>
              </a:spcAft>
              <a:buClr>
                <a:srgbClr val="F6B26B"/>
              </a:buClr>
              <a:buSzPts val="1200"/>
              <a:buFont typeface="Bree Serif"/>
              <a:buChar char="●"/>
            </a:pPr>
            <a:r>
              <a:rPr b="1" lang="ar" sz="1200">
                <a:solidFill>
                  <a:srgbClr val="F6B26B"/>
                </a:solidFill>
                <a:latin typeface="Bree Serif"/>
                <a:ea typeface="Bree Serif"/>
                <a:cs typeface="Bree Serif"/>
                <a:sym typeface="Bree Serif"/>
              </a:rPr>
              <a:t>Abdulrahman Shadid</a:t>
            </a:r>
            <a:endParaRPr b="1" sz="1200">
              <a:solidFill>
                <a:srgbClr val="F6B26B"/>
              </a:solidFill>
              <a:latin typeface="Bree Serif"/>
              <a:ea typeface="Bree Serif"/>
              <a:cs typeface="Bree Serif"/>
              <a:sym typeface="Bree Serif"/>
            </a:endParaRPr>
          </a:p>
        </p:txBody>
      </p:sp>
      <p:sp>
        <p:nvSpPr>
          <p:cNvPr id="355" name="Google Shape;355;p45"/>
          <p:cNvSpPr txBox="1"/>
          <p:nvPr/>
        </p:nvSpPr>
        <p:spPr>
          <a:xfrm>
            <a:off x="5044150" y="1028537"/>
            <a:ext cx="2213100" cy="346200"/>
          </a:xfrm>
          <a:prstGeom prst="rect">
            <a:avLst/>
          </a:prstGeom>
          <a:noFill/>
          <a:ln>
            <a:noFill/>
          </a:ln>
        </p:spPr>
        <p:txBody>
          <a:bodyPr anchorCtr="0" anchor="t" bIns="91425" lIns="91425" spcFirstLastPara="1" rIns="91425" wrap="square" tIns="91425">
            <a:noAutofit/>
          </a:bodyPr>
          <a:lstStyle/>
          <a:p>
            <a:pPr indent="-241300" lvl="0" marL="342900" rtl="0" algn="ctr">
              <a:spcBef>
                <a:spcPts val="0"/>
              </a:spcBef>
              <a:spcAft>
                <a:spcPts val="0"/>
              </a:spcAft>
              <a:buClr>
                <a:srgbClr val="F6B26B"/>
              </a:buClr>
              <a:buSzPts val="1200"/>
              <a:buFont typeface="Bree Serif"/>
              <a:buChar char="●"/>
            </a:pPr>
            <a:r>
              <a:rPr b="1" lang="ar" sz="1200">
                <a:solidFill>
                  <a:srgbClr val="F6B26B"/>
                </a:solidFill>
                <a:latin typeface="Bree Serif"/>
                <a:ea typeface="Bree Serif"/>
                <a:cs typeface="Bree Serif"/>
                <a:sym typeface="Bree Serif"/>
              </a:rPr>
              <a:t>Ateen Almutairi</a:t>
            </a:r>
            <a:endParaRPr b="1" sz="1200">
              <a:solidFill>
                <a:srgbClr val="F6B26B"/>
              </a:solidFill>
              <a:latin typeface="Bree Serif"/>
              <a:ea typeface="Bree Serif"/>
              <a:cs typeface="Bree Serif"/>
              <a:sym typeface="Bree Serif"/>
            </a:endParaRPr>
          </a:p>
        </p:txBody>
      </p:sp>
      <p:sp>
        <p:nvSpPr>
          <p:cNvPr id="356" name="Google Shape;356;p45"/>
          <p:cNvSpPr txBox="1"/>
          <p:nvPr/>
        </p:nvSpPr>
        <p:spPr>
          <a:xfrm>
            <a:off x="5355763" y="1414350"/>
            <a:ext cx="2411700" cy="32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latin typeface="Bree Serif"/>
                <a:ea typeface="Bree Serif"/>
                <a:cs typeface="Bree Serif"/>
                <a:sym typeface="Bree Serif"/>
              </a:rPr>
              <a:t>Girls team :</a:t>
            </a:r>
            <a:endParaRPr b="1" sz="1000">
              <a:latin typeface="Bree Serif"/>
              <a:ea typeface="Bree Serif"/>
              <a:cs typeface="Bree Serif"/>
              <a:sym typeface="Bree Serif"/>
            </a:endParaRPr>
          </a:p>
          <a:p>
            <a:pPr indent="0" lvl="0" marL="0" rtl="0" algn="l">
              <a:spcBef>
                <a:spcPts val="0"/>
              </a:spcBef>
              <a:spcAft>
                <a:spcPts val="0"/>
              </a:spcAft>
              <a:buNone/>
            </a:pPr>
            <a:r>
              <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Ajeed Al Rashoud</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‏Taif Alotaibi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‏Noura Al Turki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‏Amirah Al-Zahrani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‏Alhanouf Al-haluli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‏Sara Al-Abdulkarem</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‏Renad Al Haqbani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‏Nouf Al Humaidhi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Jude Al Khalifah</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Nouf Al Hussaini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 Rema Al Mutawa</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 Maha Al Nahdi </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Razan Al zohaifi </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Ghalia </a:t>
            </a:r>
            <a:r>
              <a:rPr b="1" lang="ar" sz="1000">
                <a:solidFill>
                  <a:schemeClr val="dk1"/>
                </a:solidFill>
                <a:latin typeface="Bree Serif"/>
                <a:ea typeface="Bree Serif"/>
                <a:cs typeface="Bree Serif"/>
                <a:sym typeface="Bree Serif"/>
              </a:rPr>
              <a:t>Alnufaei</a:t>
            </a:r>
            <a:endParaRPr b="1" sz="1000">
              <a:latin typeface="Bree Serif"/>
              <a:ea typeface="Bree Serif"/>
              <a:cs typeface="Bree Serif"/>
              <a:sym typeface="Bree Serif"/>
            </a:endParaRPr>
          </a:p>
        </p:txBody>
      </p:sp>
      <p:sp>
        <p:nvSpPr>
          <p:cNvPr id="357" name="Google Shape;357;p45"/>
          <p:cNvSpPr txBox="1"/>
          <p:nvPr/>
        </p:nvSpPr>
        <p:spPr>
          <a:xfrm>
            <a:off x="3856075" y="693175"/>
            <a:ext cx="1499700" cy="41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400">
                <a:solidFill>
                  <a:srgbClr val="000000"/>
                </a:solidFill>
                <a:latin typeface="Bree Serif"/>
                <a:ea typeface="Bree Serif"/>
                <a:cs typeface="Bree Serif"/>
                <a:sym typeface="Bree Serif"/>
              </a:rPr>
              <a:t>Team leaders</a:t>
            </a:r>
            <a:endParaRPr b="1" sz="1400">
              <a:solidFill>
                <a:srgbClr val="000000"/>
              </a:solidFill>
            </a:endParaRPr>
          </a:p>
        </p:txBody>
      </p:sp>
      <p:sp>
        <p:nvSpPr>
          <p:cNvPr id="358" name="Google Shape;358;p45"/>
          <p:cNvSpPr/>
          <p:nvPr/>
        </p:nvSpPr>
        <p:spPr>
          <a:xfrm rot="10797218">
            <a:off x="8027273" y="4706680"/>
            <a:ext cx="1112100" cy="299400"/>
          </a:xfrm>
          <a:prstGeom prst="homePlate">
            <a:avLst>
              <a:gd fmla="val 50000" name="adj"/>
            </a:avLst>
          </a:prstGeom>
          <a:solidFill>
            <a:srgbClr val="FDEC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5">
            <a:hlinkClick r:id="rId5"/>
          </p:cNvPr>
          <p:cNvSpPr txBox="1"/>
          <p:nvPr/>
        </p:nvSpPr>
        <p:spPr>
          <a:xfrm>
            <a:off x="8186275" y="4706225"/>
            <a:ext cx="953100" cy="23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000">
                <a:latin typeface="Bree Serif"/>
                <a:ea typeface="Bree Serif"/>
                <a:cs typeface="Bree Serif"/>
                <a:sym typeface="Bree Serif"/>
              </a:rPr>
              <a:t>Editing file </a:t>
            </a:r>
            <a:endParaRPr sz="1000">
              <a:latin typeface="Bree Serif"/>
              <a:ea typeface="Bree Serif"/>
              <a:cs typeface="Bree Serif"/>
              <a:sym typeface="Bree Serif"/>
            </a:endParaRPr>
          </a:p>
        </p:txBody>
      </p:sp>
      <p:pic>
        <p:nvPicPr>
          <p:cNvPr id="360" name="Google Shape;360;p45">
            <a:hlinkClick r:id="rId6"/>
          </p:cNvPr>
          <p:cNvPicPr preferRelativeResize="0"/>
          <p:nvPr/>
        </p:nvPicPr>
        <p:blipFill>
          <a:blip r:embed="rId7">
            <a:alphaModFix/>
          </a:blip>
          <a:stretch>
            <a:fillRect/>
          </a:stretch>
        </p:blipFill>
        <p:spPr>
          <a:xfrm>
            <a:off x="2367015" y="4584550"/>
            <a:ext cx="203279" cy="187308"/>
          </a:xfrm>
          <a:prstGeom prst="rect">
            <a:avLst/>
          </a:prstGeom>
          <a:noFill/>
          <a:ln>
            <a:noFill/>
          </a:ln>
        </p:spPr>
      </p:pic>
      <p:pic>
        <p:nvPicPr>
          <p:cNvPr id="361" name="Google Shape;361;p45">
            <a:hlinkClick r:id="rId8"/>
          </p:cNvPr>
          <p:cNvPicPr preferRelativeResize="0"/>
          <p:nvPr/>
        </p:nvPicPr>
        <p:blipFill>
          <a:blip r:embed="rId9">
            <a:alphaModFix/>
          </a:blip>
          <a:stretch>
            <a:fillRect/>
          </a:stretch>
        </p:blipFill>
        <p:spPr>
          <a:xfrm>
            <a:off x="2590996" y="4618345"/>
            <a:ext cx="173700" cy="119700"/>
          </a:xfrm>
          <a:prstGeom prst="roundRect">
            <a:avLst>
              <a:gd fmla="val 16667" name="adj"/>
            </a:avLst>
          </a:prstGeom>
          <a:noFill/>
          <a:ln>
            <a:noFill/>
          </a:ln>
        </p:spPr>
      </p:pic>
      <p:sp>
        <p:nvSpPr>
          <p:cNvPr id="362" name="Google Shape;362;p45"/>
          <p:cNvSpPr txBox="1"/>
          <p:nvPr/>
        </p:nvSpPr>
        <p:spPr>
          <a:xfrm rot="-1379">
            <a:off x="2212464" y="4350512"/>
            <a:ext cx="747900" cy="186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ar" sz="600">
                <a:solidFill>
                  <a:srgbClr val="000000"/>
                </a:solidFill>
                <a:latin typeface="Bree Serif"/>
                <a:ea typeface="Bree Serif"/>
                <a:cs typeface="Bree Serif"/>
                <a:sym typeface="Bree Serif"/>
              </a:rPr>
              <a:t>Contact us: </a:t>
            </a:r>
            <a:endParaRPr b="1" sz="600">
              <a:solidFill>
                <a:srgbClr val="000000"/>
              </a:solidFill>
              <a:latin typeface="Bree Serif"/>
              <a:ea typeface="Bree Serif"/>
              <a:cs typeface="Bree Serif"/>
              <a:sym typeface="Bree Serif"/>
            </a:endParaRPr>
          </a:p>
          <a:p>
            <a:pPr indent="0" lvl="0" marL="0" rtl="0" algn="ctr">
              <a:lnSpc>
                <a:spcPct val="115000"/>
              </a:lnSpc>
              <a:spcBef>
                <a:spcPts val="0"/>
              </a:spcBef>
              <a:spcAft>
                <a:spcPts val="0"/>
              </a:spcAft>
              <a:buNone/>
            </a:pPr>
            <a:r>
              <a:t/>
            </a:r>
            <a:endParaRPr b="1" sz="600">
              <a:solidFill>
                <a:srgbClr val="000000"/>
              </a:solidFill>
              <a:latin typeface="Bree Serif"/>
              <a:ea typeface="Bree Serif"/>
              <a:cs typeface="Bree Serif"/>
              <a:sym typeface="Bree Serif"/>
            </a:endParaRPr>
          </a:p>
        </p:txBody>
      </p:sp>
      <p:sp>
        <p:nvSpPr>
          <p:cNvPr id="363" name="Google Shape;363;p45"/>
          <p:cNvSpPr txBox="1"/>
          <p:nvPr/>
        </p:nvSpPr>
        <p:spPr>
          <a:xfrm>
            <a:off x="1908650" y="1265025"/>
            <a:ext cx="2411700" cy="246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ar" sz="1000">
                <a:latin typeface="Bree Serif"/>
                <a:ea typeface="Bree Serif"/>
                <a:cs typeface="Bree Serif"/>
                <a:sym typeface="Bree Serif"/>
              </a:rPr>
              <a:t>Boys team: </a:t>
            </a:r>
            <a:endParaRPr b="1" sz="1000">
              <a:latin typeface="Bree Serif"/>
              <a:ea typeface="Bree Serif"/>
              <a:cs typeface="Bree Serif"/>
              <a:sym typeface="Bree Serif"/>
            </a:endParaRPr>
          </a:p>
          <a:p>
            <a:pPr indent="-292100" lvl="0" marL="457200" rtl="0" algn="l">
              <a:lnSpc>
                <a:spcPct val="115000"/>
              </a:lnSpc>
              <a:spcBef>
                <a:spcPts val="1000"/>
              </a:spcBef>
              <a:spcAft>
                <a:spcPts val="0"/>
              </a:spcAft>
              <a:buClr>
                <a:srgbClr val="000000"/>
              </a:buClr>
              <a:buSzPts val="1000"/>
              <a:buFont typeface="Bree Serif"/>
              <a:buChar char="●"/>
            </a:pPr>
            <a:r>
              <a:rPr b="1" lang="ar" sz="1000">
                <a:latin typeface="Bree Serif"/>
                <a:ea typeface="Bree Serif"/>
                <a:cs typeface="Bree Serif"/>
                <a:sym typeface="Bree Serif"/>
              </a:rPr>
              <a:t>Mohammed Al-huqbani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Salman Alagla</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Ziyad Al-jofan</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Ali Aldawood</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Khalid Nagshabandi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Sameh nuser</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Abdullah Basamh</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Alwaleed Alsaleh</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Mohaned Makkawi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Abdullah Alghamdi</a:t>
            </a:r>
            <a:endParaRPr b="1" sz="1000">
              <a:latin typeface="Bree Serif"/>
              <a:ea typeface="Bree Serif"/>
              <a:cs typeface="Bree Serif"/>
              <a:sym typeface="Bree Serif"/>
            </a:endParaRPr>
          </a:p>
        </p:txBody>
      </p:sp>
      <p:pic>
        <p:nvPicPr>
          <p:cNvPr id="364" name="Google Shape;364;p45"/>
          <p:cNvPicPr preferRelativeResize="0"/>
          <p:nvPr/>
        </p:nvPicPr>
        <p:blipFill rotWithShape="1">
          <a:blip r:embed="rId10">
            <a:alphaModFix/>
          </a:blip>
          <a:srcRect b="12201" l="35641" r="35820" t="70435"/>
          <a:stretch/>
        </p:blipFill>
        <p:spPr>
          <a:xfrm>
            <a:off x="5557871" y="1861396"/>
            <a:ext cx="173701" cy="114242"/>
          </a:xfrm>
          <a:prstGeom prst="rect">
            <a:avLst/>
          </a:prstGeom>
          <a:noFill/>
          <a:ln>
            <a:noFill/>
          </a:ln>
        </p:spPr>
      </p:pic>
      <p:pic>
        <p:nvPicPr>
          <p:cNvPr id="365" name="Google Shape;365;p45"/>
          <p:cNvPicPr preferRelativeResize="0"/>
          <p:nvPr/>
        </p:nvPicPr>
        <p:blipFill rotWithShape="1">
          <a:blip r:embed="rId10">
            <a:alphaModFix/>
          </a:blip>
          <a:srcRect b="12201" l="35641" r="35820" t="70435"/>
          <a:stretch/>
        </p:blipFill>
        <p:spPr>
          <a:xfrm>
            <a:off x="5557871" y="2514621"/>
            <a:ext cx="173701" cy="11424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