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Signika"/>
      <p:regular r:id="rId16"/>
      <p:bold r:id="rId17"/>
    </p:embeddedFont>
    <p:embeddedFont>
      <p:font typeface="Merienda"/>
      <p:regular r:id="rId18"/>
      <p:bold r:id="rId19"/>
    </p:embeddedFont>
    <p:embeddedFont>
      <p:font typeface="Bree Serif"/>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reeSerif-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Signika-bold.fntdata"/><Relationship Id="rId16" Type="http://schemas.openxmlformats.org/officeDocument/2006/relationships/font" Target="fonts/Signika-regular.fntdata"/><Relationship Id="rId5" Type="http://schemas.openxmlformats.org/officeDocument/2006/relationships/slideMaster" Target="slideMasters/slideMaster2.xml"/><Relationship Id="rId19" Type="http://schemas.openxmlformats.org/officeDocument/2006/relationships/font" Target="fonts/Merienda-bold.fntdata"/><Relationship Id="rId6" Type="http://schemas.openxmlformats.org/officeDocument/2006/relationships/notesMaster" Target="notesMasters/notesMaster1.xml"/><Relationship Id="rId18" Type="http://schemas.openxmlformats.org/officeDocument/2006/relationships/font" Target="fonts/Merienda-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28dee6dbeadb68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8dee6dbeadb68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28dee6dbeadb68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a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7358bd667c28ea9_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47358bd667c28ea9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6b907a1a4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6b907a1a4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75935cca0a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75935cca0a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75935cca0a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75935cca0a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6ce349e41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6ce349e41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75935cca0a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75935cca0a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g3145ae04694554d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3145ae04694554d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g3145ae04694554d_58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3145ae04694554d_5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ntents slide layout">
  <p:cSld name="1_Contents slide layout">
    <p:spTree>
      <p:nvGrpSpPr>
        <p:cNvPr id="5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Images &amp; Contents Layout">
  <p:cSld name="3_Images &amp; Contents Layout">
    <p:spTree>
      <p:nvGrpSpPr>
        <p:cNvPr id="52" name="Shape 52"/>
        <p:cNvGrpSpPr/>
        <p:nvPr/>
      </p:nvGrpSpPr>
      <p:grpSpPr>
        <a:xfrm>
          <a:off x="0" y="0"/>
          <a:ext cx="0" cy="0"/>
          <a:chOff x="0" y="0"/>
          <a:chExt cx="0" cy="0"/>
        </a:xfrm>
      </p:grpSpPr>
      <p:sp>
        <p:nvSpPr>
          <p:cNvPr id="53" name="Google Shape;53;p15"/>
          <p:cNvSpPr/>
          <p:nvPr>
            <p:ph idx="2" type="pic"/>
          </p:nvPr>
        </p:nvSpPr>
        <p:spPr>
          <a:xfrm>
            <a:off x="0" y="0"/>
            <a:ext cx="9144000" cy="23511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54" name="Google Shape;54;p15"/>
          <p:cNvSpPr/>
          <p:nvPr>
            <p:ph idx="3" type="pic"/>
          </p:nvPr>
        </p:nvSpPr>
        <p:spPr>
          <a:xfrm>
            <a:off x="679217" y="1558700"/>
            <a:ext cx="1723800" cy="15660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55" name="Google Shape;55;p15"/>
          <p:cNvSpPr/>
          <p:nvPr>
            <p:ph idx="4" type="pic"/>
          </p:nvPr>
        </p:nvSpPr>
        <p:spPr>
          <a:xfrm>
            <a:off x="4711771" y="1558700"/>
            <a:ext cx="1723800" cy="15660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56" name="Google Shape;56;p15"/>
          <p:cNvSpPr/>
          <p:nvPr>
            <p:ph idx="5" type="pic"/>
          </p:nvPr>
        </p:nvSpPr>
        <p:spPr>
          <a:xfrm>
            <a:off x="2695494" y="1558700"/>
            <a:ext cx="1723800" cy="15660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57" name="Google Shape;57;p15"/>
          <p:cNvSpPr/>
          <p:nvPr>
            <p:ph idx="6" type="pic"/>
          </p:nvPr>
        </p:nvSpPr>
        <p:spPr>
          <a:xfrm>
            <a:off x="6728048" y="1558700"/>
            <a:ext cx="1723800" cy="15660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58" name="Google Shape;58;p15"/>
          <p:cNvSpPr txBox="1"/>
          <p:nvPr>
            <p:ph idx="1" type="body"/>
          </p:nvPr>
        </p:nvSpPr>
        <p:spPr>
          <a:xfrm>
            <a:off x="242647" y="254632"/>
            <a:ext cx="8679900" cy="5430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chemeClr val="lt1"/>
              </a:buClr>
              <a:buSzPts val="4100"/>
              <a:buFont typeface="Arial"/>
              <a:buNone/>
              <a:defRPr b="0" i="0" sz="4100" u="none" cap="none" strike="noStrike">
                <a:solidFill>
                  <a:schemeClr val="lt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s slide layout">
  <p:cSld name="Contents slide layout">
    <p:spTree>
      <p:nvGrpSpPr>
        <p:cNvPr id="59" name="Shape 59"/>
        <p:cNvGrpSpPr/>
        <p:nvPr/>
      </p:nvGrpSpPr>
      <p:grpSpPr>
        <a:xfrm>
          <a:off x="0" y="0"/>
          <a:ext cx="0" cy="0"/>
          <a:chOff x="0" y="0"/>
          <a:chExt cx="0" cy="0"/>
        </a:xfrm>
      </p:grpSpPr>
      <p:sp>
        <p:nvSpPr>
          <p:cNvPr id="60" name="Google Shape;60;p16"/>
          <p:cNvSpPr txBox="1"/>
          <p:nvPr>
            <p:ph idx="1" type="body"/>
          </p:nvPr>
        </p:nvSpPr>
        <p:spPr>
          <a:xfrm>
            <a:off x="242647" y="254632"/>
            <a:ext cx="8679900" cy="5430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s &amp; Contents Layout">
  <p:cSld name="Images &amp; Contents Layout">
    <p:spTree>
      <p:nvGrpSpPr>
        <p:cNvPr id="61" name="Shape 61"/>
        <p:cNvGrpSpPr/>
        <p:nvPr/>
      </p:nvGrpSpPr>
      <p:grpSpPr>
        <a:xfrm>
          <a:off x="0" y="0"/>
          <a:ext cx="0" cy="0"/>
          <a:chOff x="0" y="0"/>
          <a:chExt cx="0" cy="0"/>
        </a:xfrm>
      </p:grpSpPr>
      <p:sp>
        <p:nvSpPr>
          <p:cNvPr id="62" name="Google Shape;62;p17"/>
          <p:cNvSpPr/>
          <p:nvPr/>
        </p:nvSpPr>
        <p:spPr>
          <a:xfrm flipH="1">
            <a:off x="228" y="-1"/>
            <a:ext cx="2705700" cy="51435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63" name="Google Shape;63;p17"/>
          <p:cNvGrpSpPr/>
          <p:nvPr/>
        </p:nvGrpSpPr>
        <p:grpSpPr>
          <a:xfrm>
            <a:off x="4370521" y="1275812"/>
            <a:ext cx="4778020" cy="53949"/>
            <a:chOff x="3843032" y="6553286"/>
            <a:chExt cx="2066528" cy="87000"/>
          </a:xfrm>
        </p:grpSpPr>
        <p:sp>
          <p:nvSpPr>
            <p:cNvPr id="64" name="Google Shape;64;p17"/>
            <p:cNvSpPr/>
            <p:nvPr/>
          </p:nvSpPr>
          <p:spPr>
            <a:xfrm flipH="1" rot="10800000">
              <a:off x="3843032" y="6553286"/>
              <a:ext cx="413400" cy="870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5" name="Google Shape;65;p17"/>
            <p:cNvSpPr/>
            <p:nvPr/>
          </p:nvSpPr>
          <p:spPr>
            <a:xfrm flipH="1" rot="10800000">
              <a:off x="4256314" y="6553286"/>
              <a:ext cx="413400" cy="870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6" name="Google Shape;66;p17"/>
            <p:cNvSpPr/>
            <p:nvPr/>
          </p:nvSpPr>
          <p:spPr>
            <a:xfrm flipH="1" rot="10800000">
              <a:off x="4669596" y="6553286"/>
              <a:ext cx="413400" cy="870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7" name="Google Shape;67;p17"/>
            <p:cNvSpPr/>
            <p:nvPr/>
          </p:nvSpPr>
          <p:spPr>
            <a:xfrm flipH="1" rot="10800000">
              <a:off x="5082878" y="6553286"/>
              <a:ext cx="413400" cy="870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8" name="Google Shape;68;p17"/>
            <p:cNvSpPr/>
            <p:nvPr/>
          </p:nvSpPr>
          <p:spPr>
            <a:xfrm flipH="1" rot="10800000">
              <a:off x="5496160" y="6553286"/>
              <a:ext cx="413400" cy="870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pic>
        <p:nvPicPr>
          <p:cNvPr descr="E:\002-KIMS BUSINESS\007-02-MaxPPT-Contents\150902-com-Global-Laptop\mo900.png" id="69" name="Google Shape;69;p17"/>
          <p:cNvPicPr preferRelativeResize="0"/>
          <p:nvPr/>
        </p:nvPicPr>
        <p:blipFill rotWithShape="1">
          <a:blip r:embed="rId2">
            <a:alphaModFix/>
          </a:blip>
          <a:srcRect b="0" l="18253" r="0" t="0"/>
          <a:stretch/>
        </p:blipFill>
        <p:spPr>
          <a:xfrm>
            <a:off x="-1" y="412333"/>
            <a:ext cx="3854750" cy="4731169"/>
          </a:xfrm>
          <a:prstGeom prst="rect">
            <a:avLst/>
          </a:prstGeom>
          <a:noFill/>
          <a:ln>
            <a:noFill/>
          </a:ln>
        </p:spPr>
      </p:pic>
      <p:sp>
        <p:nvSpPr>
          <p:cNvPr id="70" name="Google Shape;70;p17"/>
          <p:cNvSpPr/>
          <p:nvPr>
            <p:ph idx="2" type="pic"/>
          </p:nvPr>
        </p:nvSpPr>
        <p:spPr>
          <a:xfrm>
            <a:off x="1664449" y="785817"/>
            <a:ext cx="1781400" cy="2777400"/>
          </a:xfrm>
          <a:prstGeom prst="rect">
            <a:avLst/>
          </a:prstGeom>
          <a:solidFill>
            <a:srgbClr val="F2F2F2"/>
          </a:solidFill>
          <a:ln>
            <a:noFill/>
          </a:ln>
        </p:spPr>
        <p:txBody>
          <a:bodyPr anchorCtr="0" anchor="ctr" bIns="34275" lIns="189000" spcFirstLastPara="1" rIns="68575" wrap="square" tIns="162000">
            <a:noAutofit/>
          </a:bodyPr>
          <a:lstStyle>
            <a:lvl1pPr lvl="0" marR="0" rtl="0" algn="ctr">
              <a:lnSpc>
                <a:spcPct val="90000"/>
              </a:lnSpc>
              <a:spcBef>
                <a:spcPts val="800"/>
              </a:spcBef>
              <a:spcAft>
                <a:spcPts val="0"/>
              </a:spcAft>
              <a:buClr>
                <a:srgbClr val="3F3F3F"/>
              </a:buClr>
              <a:buSzPts val="1100"/>
              <a:buFont typeface="Arial"/>
              <a:buNone/>
              <a:defRPr b="0" i="0" sz="11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Contents slide layout">
  <p:cSld name="5_Contents slide layout">
    <p:bg>
      <p:bgPr>
        <a:solidFill>
          <a:schemeClr val="lt1"/>
        </a:solidFill>
      </p:bgPr>
    </p:bg>
    <p:spTree>
      <p:nvGrpSpPr>
        <p:cNvPr id="71" name="Shape 71"/>
        <p:cNvGrpSpPr/>
        <p:nvPr/>
      </p:nvGrpSpPr>
      <p:grpSpPr>
        <a:xfrm>
          <a:off x="0" y="0"/>
          <a:ext cx="0" cy="0"/>
          <a:chOff x="0" y="0"/>
          <a:chExt cx="0" cy="0"/>
        </a:xfrm>
      </p:grpSpPr>
      <p:sp>
        <p:nvSpPr>
          <p:cNvPr id="72" name="Google Shape;72;p18"/>
          <p:cNvSpPr/>
          <p:nvPr>
            <p:ph idx="2" type="pic"/>
          </p:nvPr>
        </p:nvSpPr>
        <p:spPr>
          <a:xfrm>
            <a:off x="0" y="0"/>
            <a:ext cx="9144000" cy="51435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73" name="Shape 73"/>
        <p:cNvGrpSpPr/>
        <p:nvPr/>
      </p:nvGrpSpPr>
      <p:grpSpPr>
        <a:xfrm>
          <a:off x="0" y="0"/>
          <a:ext cx="0" cy="0"/>
          <a:chOff x="0" y="0"/>
          <a:chExt cx="0" cy="0"/>
        </a:xfrm>
      </p:grpSpPr>
      <p:sp>
        <p:nvSpPr>
          <p:cNvPr id="74" name="Google Shape;74;p19"/>
          <p:cNvSpPr/>
          <p:nvPr/>
        </p:nvSpPr>
        <p:spPr>
          <a:xfrm>
            <a:off x="0" y="0"/>
            <a:ext cx="9144000" cy="2914800"/>
          </a:xfrm>
          <a:prstGeom prst="rect">
            <a:avLst/>
          </a:prstGeom>
          <a:solidFill>
            <a:schemeClr val="accent1"/>
          </a:solidFill>
          <a:ln cap="flat" cmpd="sng" w="12700">
            <a:solidFill>
              <a:srgbClr val="3F8E7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D:\KBM-정애\014-Fullppt\PNG이미지\탭.png" id="75" name="Google Shape;75;p19"/>
          <p:cNvPicPr preferRelativeResize="0"/>
          <p:nvPr/>
        </p:nvPicPr>
        <p:blipFill rotWithShape="1">
          <a:blip r:embed="rId2">
            <a:alphaModFix/>
          </a:blip>
          <a:srcRect b="0" l="0" r="0" t="0"/>
          <a:stretch/>
        </p:blipFill>
        <p:spPr>
          <a:xfrm>
            <a:off x="6064914" y="1281984"/>
            <a:ext cx="2648012" cy="3261393"/>
          </a:xfrm>
          <a:prstGeom prst="rect">
            <a:avLst/>
          </a:prstGeom>
          <a:noFill/>
          <a:ln>
            <a:noFill/>
          </a:ln>
        </p:spPr>
      </p:pic>
      <p:pic>
        <p:nvPicPr>
          <p:cNvPr descr="D:\KBM-정애\014-Fullppt\PNG이미지\핸드폰.png" id="76" name="Google Shape;76;p19"/>
          <p:cNvPicPr preferRelativeResize="0"/>
          <p:nvPr/>
        </p:nvPicPr>
        <p:blipFill rotWithShape="1">
          <a:blip r:embed="rId3">
            <a:alphaModFix/>
          </a:blip>
          <a:srcRect b="0" l="0" r="0" t="0"/>
          <a:stretch/>
        </p:blipFill>
        <p:spPr>
          <a:xfrm>
            <a:off x="4657733" y="2444654"/>
            <a:ext cx="1995679" cy="2417793"/>
          </a:xfrm>
          <a:prstGeom prst="rect">
            <a:avLst/>
          </a:prstGeom>
          <a:noFill/>
          <a:ln>
            <a:noFill/>
          </a:ln>
        </p:spPr>
      </p:pic>
      <p:sp>
        <p:nvSpPr>
          <p:cNvPr id="77" name="Google Shape;77;p19"/>
          <p:cNvSpPr/>
          <p:nvPr>
            <p:ph idx="2" type="pic"/>
          </p:nvPr>
        </p:nvSpPr>
        <p:spPr>
          <a:xfrm>
            <a:off x="6495649" y="1618633"/>
            <a:ext cx="1836900" cy="23439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78" name="Google Shape;78;p19"/>
          <p:cNvSpPr/>
          <p:nvPr>
            <p:ph idx="3" type="pic"/>
          </p:nvPr>
        </p:nvSpPr>
        <p:spPr>
          <a:xfrm>
            <a:off x="5164932" y="2552554"/>
            <a:ext cx="1113300" cy="17481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6_Images &amp; Contents Layout">
  <p:cSld name="16_Images &amp; Contents Layout">
    <p:bg>
      <p:bgPr>
        <a:solidFill>
          <a:schemeClr val="lt1"/>
        </a:solidFill>
      </p:bgPr>
    </p:bg>
    <p:spTree>
      <p:nvGrpSpPr>
        <p:cNvPr id="79" name="Shape 79"/>
        <p:cNvGrpSpPr/>
        <p:nvPr/>
      </p:nvGrpSpPr>
      <p:grpSpPr>
        <a:xfrm>
          <a:off x="0" y="0"/>
          <a:ext cx="0" cy="0"/>
          <a:chOff x="0" y="0"/>
          <a:chExt cx="0" cy="0"/>
        </a:xfrm>
      </p:grpSpPr>
      <p:sp>
        <p:nvSpPr>
          <p:cNvPr id="80" name="Google Shape;80;p20"/>
          <p:cNvSpPr/>
          <p:nvPr>
            <p:ph idx="2" type="pic"/>
          </p:nvPr>
        </p:nvSpPr>
        <p:spPr>
          <a:xfrm>
            <a:off x="6854371" y="1"/>
            <a:ext cx="2147700" cy="29994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81" name="Google Shape;81;p20"/>
          <p:cNvSpPr/>
          <p:nvPr>
            <p:ph idx="3" type="pic"/>
          </p:nvPr>
        </p:nvSpPr>
        <p:spPr>
          <a:xfrm>
            <a:off x="4591596" y="2152546"/>
            <a:ext cx="2147700" cy="29910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82" name="Google Shape;82;p20"/>
          <p:cNvSpPr/>
          <p:nvPr/>
        </p:nvSpPr>
        <p:spPr>
          <a:xfrm>
            <a:off x="6854371" y="3086100"/>
            <a:ext cx="2147700" cy="2057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
        <p:nvSpPr>
          <p:cNvPr id="83" name="Google Shape;83;p20"/>
          <p:cNvSpPr/>
          <p:nvPr/>
        </p:nvSpPr>
        <p:spPr>
          <a:xfrm>
            <a:off x="4591596" y="1"/>
            <a:ext cx="2147700" cy="20658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_Images &amp; Contents Layout">
  <p:cSld name="23_Images &amp; Contents Layout">
    <p:spTree>
      <p:nvGrpSpPr>
        <p:cNvPr id="84" name="Shape 84"/>
        <p:cNvGrpSpPr/>
        <p:nvPr/>
      </p:nvGrpSpPr>
      <p:grpSpPr>
        <a:xfrm>
          <a:off x="0" y="0"/>
          <a:ext cx="0" cy="0"/>
          <a:chOff x="0" y="0"/>
          <a:chExt cx="0" cy="0"/>
        </a:xfrm>
      </p:grpSpPr>
      <p:sp>
        <p:nvSpPr>
          <p:cNvPr id="85" name="Google Shape;85;p21"/>
          <p:cNvSpPr/>
          <p:nvPr>
            <p:ph idx="2" type="pic"/>
          </p:nvPr>
        </p:nvSpPr>
        <p:spPr>
          <a:xfrm>
            <a:off x="2796183" y="2011680"/>
            <a:ext cx="2700000" cy="31317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86" name="Google Shape;86;p21"/>
          <p:cNvSpPr/>
          <p:nvPr>
            <p:ph idx="3" type="pic"/>
          </p:nvPr>
        </p:nvSpPr>
        <p:spPr>
          <a:xfrm>
            <a:off x="0" y="2011680"/>
            <a:ext cx="2700000" cy="31317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grpSp>
        <p:nvGrpSpPr>
          <p:cNvPr id="87" name="Google Shape;87;p21"/>
          <p:cNvGrpSpPr/>
          <p:nvPr/>
        </p:nvGrpSpPr>
        <p:grpSpPr>
          <a:xfrm>
            <a:off x="8824968" y="0"/>
            <a:ext cx="319041" cy="5143500"/>
            <a:chOff x="11760629" y="0"/>
            <a:chExt cx="425388" cy="6858000"/>
          </a:xfrm>
        </p:grpSpPr>
        <p:sp>
          <p:nvSpPr>
            <p:cNvPr id="88" name="Google Shape;88;p21"/>
            <p:cNvSpPr/>
            <p:nvPr/>
          </p:nvSpPr>
          <p:spPr>
            <a:xfrm>
              <a:off x="11973317" y="0"/>
              <a:ext cx="212700" cy="68580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89" name="Google Shape;89;p21"/>
            <p:cNvSpPr/>
            <p:nvPr/>
          </p:nvSpPr>
          <p:spPr>
            <a:xfrm>
              <a:off x="11760629" y="0"/>
              <a:ext cx="212700" cy="68580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4_Images &amp; Contents Layout">
  <p:cSld name="24_Images &amp; Contents Layout">
    <p:spTree>
      <p:nvGrpSpPr>
        <p:cNvPr id="90" name="Shape 90"/>
        <p:cNvGrpSpPr/>
        <p:nvPr/>
      </p:nvGrpSpPr>
      <p:grpSpPr>
        <a:xfrm>
          <a:off x="0" y="0"/>
          <a:ext cx="0" cy="0"/>
          <a:chOff x="0" y="0"/>
          <a:chExt cx="0" cy="0"/>
        </a:xfrm>
      </p:grpSpPr>
      <p:sp>
        <p:nvSpPr>
          <p:cNvPr id="91" name="Google Shape;91;p22"/>
          <p:cNvSpPr/>
          <p:nvPr/>
        </p:nvSpPr>
        <p:spPr>
          <a:xfrm>
            <a:off x="0" y="3526973"/>
            <a:ext cx="9144000" cy="16167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2" name="Google Shape;92;p22"/>
          <p:cNvSpPr/>
          <p:nvPr>
            <p:ph idx="2" type="pic"/>
          </p:nvPr>
        </p:nvSpPr>
        <p:spPr>
          <a:xfrm>
            <a:off x="0" y="1045027"/>
            <a:ext cx="3045600" cy="24819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93" name="Google Shape;93;p22"/>
          <p:cNvSpPr/>
          <p:nvPr>
            <p:ph idx="3" type="pic"/>
          </p:nvPr>
        </p:nvSpPr>
        <p:spPr>
          <a:xfrm>
            <a:off x="3045600" y="1045027"/>
            <a:ext cx="3055800" cy="24819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94" name="Google Shape;94;p22"/>
          <p:cNvSpPr/>
          <p:nvPr>
            <p:ph idx="4" type="pic"/>
          </p:nvPr>
        </p:nvSpPr>
        <p:spPr>
          <a:xfrm>
            <a:off x="6098400" y="1045027"/>
            <a:ext cx="3045600" cy="24819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95" name="Google Shape;95;p22"/>
          <p:cNvSpPr txBox="1"/>
          <p:nvPr>
            <p:ph idx="1" type="body"/>
          </p:nvPr>
        </p:nvSpPr>
        <p:spPr>
          <a:xfrm>
            <a:off x="242647" y="254632"/>
            <a:ext cx="8679900" cy="5430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5_Images &amp; Contents Layout">
  <p:cSld name="25_Images &amp; Contents Layout">
    <p:spTree>
      <p:nvGrpSpPr>
        <p:cNvPr id="96" name="Shape 96"/>
        <p:cNvGrpSpPr/>
        <p:nvPr/>
      </p:nvGrpSpPr>
      <p:grpSpPr>
        <a:xfrm>
          <a:off x="0" y="0"/>
          <a:ext cx="0" cy="0"/>
          <a:chOff x="0" y="0"/>
          <a:chExt cx="0" cy="0"/>
        </a:xfrm>
      </p:grpSpPr>
      <p:sp>
        <p:nvSpPr>
          <p:cNvPr id="97" name="Google Shape;97;p23"/>
          <p:cNvSpPr/>
          <p:nvPr>
            <p:ph idx="2" type="pic"/>
          </p:nvPr>
        </p:nvSpPr>
        <p:spPr>
          <a:xfrm>
            <a:off x="0" y="0"/>
            <a:ext cx="4427400" cy="5143500"/>
          </a:xfrm>
          <a:prstGeom prst="rect">
            <a:avLst/>
          </a:prstGeom>
          <a:solidFill>
            <a:srgbClr val="F2F2F2"/>
          </a:solidFill>
          <a:ln>
            <a:noFill/>
          </a:ln>
        </p:spPr>
        <p:txBody>
          <a:bodyPr anchorCtr="0" anchor="ctr" bIns="34275" lIns="68575" spcFirstLastPara="1" rIns="68575" wrap="square" tIns="1431000">
            <a:noAutofit/>
          </a:bodyPr>
          <a:lstStyle>
            <a:lvl1pPr lvl="0" marR="0" rtl="0" algn="ctr">
              <a:lnSpc>
                <a:spcPct val="100000"/>
              </a:lnSpc>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8" name="Google Shape;98;p23"/>
          <p:cNvSpPr/>
          <p:nvPr>
            <p:ph idx="3" type="pic"/>
          </p:nvPr>
        </p:nvSpPr>
        <p:spPr>
          <a:xfrm>
            <a:off x="4861402" y="1094636"/>
            <a:ext cx="1928100" cy="1721400"/>
          </a:xfrm>
          <a:prstGeom prst="rect">
            <a:avLst/>
          </a:prstGeom>
          <a:solidFill>
            <a:srgbClr val="F2F2F2"/>
          </a:solidFill>
          <a:ln>
            <a:noFill/>
          </a:ln>
        </p:spPr>
        <p:txBody>
          <a:bodyPr anchorCtr="0" anchor="ctr" bIns="34275" lIns="68575" spcFirstLastPara="1" rIns="68575" wrap="square" tIns="270000">
            <a:noAutofit/>
          </a:bodyPr>
          <a:lstStyle>
            <a:lvl1pPr lvl="0" marR="0" rtl="0" algn="ctr">
              <a:lnSpc>
                <a:spcPct val="100000"/>
              </a:lnSpc>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9" name="Google Shape;99;p23"/>
          <p:cNvSpPr/>
          <p:nvPr>
            <p:ph idx="4" type="pic"/>
          </p:nvPr>
        </p:nvSpPr>
        <p:spPr>
          <a:xfrm>
            <a:off x="6787730" y="1094636"/>
            <a:ext cx="1928100" cy="1721400"/>
          </a:xfrm>
          <a:prstGeom prst="rect">
            <a:avLst/>
          </a:prstGeom>
          <a:solidFill>
            <a:srgbClr val="F2F2F2"/>
          </a:solidFill>
          <a:ln>
            <a:noFill/>
          </a:ln>
        </p:spPr>
        <p:txBody>
          <a:bodyPr anchorCtr="0" anchor="ctr" bIns="34275" lIns="68575" spcFirstLastPara="1" rIns="68575" wrap="square" tIns="270000">
            <a:noAutofit/>
          </a:bodyPr>
          <a:lstStyle>
            <a:lvl1pPr lvl="0" marR="0" rtl="0" algn="ctr">
              <a:lnSpc>
                <a:spcPct val="100000"/>
              </a:lnSpc>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9_Images &amp; Contents Layout">
  <p:cSld name="19_Images &amp; Contents Layout">
    <p:spTree>
      <p:nvGrpSpPr>
        <p:cNvPr id="100" name="Shape 100"/>
        <p:cNvGrpSpPr/>
        <p:nvPr/>
      </p:nvGrpSpPr>
      <p:grpSpPr>
        <a:xfrm>
          <a:off x="0" y="0"/>
          <a:ext cx="0" cy="0"/>
          <a:chOff x="0" y="0"/>
          <a:chExt cx="0" cy="0"/>
        </a:xfrm>
      </p:grpSpPr>
      <p:sp>
        <p:nvSpPr>
          <p:cNvPr id="101" name="Google Shape;101;p24"/>
          <p:cNvSpPr/>
          <p:nvPr>
            <p:ph idx="2" type="pic"/>
          </p:nvPr>
        </p:nvSpPr>
        <p:spPr>
          <a:xfrm>
            <a:off x="4355976" y="0"/>
            <a:ext cx="4788000" cy="51435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spTree>
      <p:nvGrpSpPr>
        <p:cNvPr id="102" name="Shape 102"/>
        <p:cNvGrpSpPr/>
        <p:nvPr/>
      </p:nvGrpSpPr>
      <p:grpSpPr>
        <a:xfrm>
          <a:off x="0" y="0"/>
          <a:ext cx="0" cy="0"/>
          <a:chOff x="0" y="0"/>
          <a:chExt cx="0" cy="0"/>
        </a:xfrm>
      </p:grpSpPr>
      <p:sp>
        <p:nvSpPr>
          <p:cNvPr id="103" name="Google Shape;103;p25"/>
          <p:cNvSpPr/>
          <p:nvPr>
            <p:ph idx="2" type="pic"/>
          </p:nvPr>
        </p:nvSpPr>
        <p:spPr>
          <a:xfrm>
            <a:off x="3473150" y="-6269"/>
            <a:ext cx="2880000" cy="51498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104" name="Google Shape;104;p25"/>
          <p:cNvSpPr/>
          <p:nvPr/>
        </p:nvSpPr>
        <p:spPr>
          <a:xfrm rot="5400000">
            <a:off x="60" y="0"/>
            <a:ext cx="822900" cy="822900"/>
          </a:xfrm>
          <a:prstGeom prst="rtTriangl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5" name="Google Shape;105;p25"/>
          <p:cNvSpPr/>
          <p:nvPr/>
        </p:nvSpPr>
        <p:spPr>
          <a:xfrm>
            <a:off x="6334126" y="0"/>
            <a:ext cx="28098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Images &amp; Contents Layout">
  <p:cSld name="8_Images &amp; Contents Layout">
    <p:bg>
      <p:bgPr>
        <a:blipFill>
          <a:blip r:embed="rId2">
            <a:alphaModFix/>
          </a:blip>
          <a:stretch>
            <a:fillRect/>
          </a:stretch>
        </a:blipFill>
      </p:bgPr>
    </p:bg>
    <p:spTree>
      <p:nvGrpSpPr>
        <p:cNvPr id="106" name="Shape 106"/>
        <p:cNvGrpSpPr/>
        <p:nvPr/>
      </p:nvGrpSpPr>
      <p:grpSpPr>
        <a:xfrm>
          <a:off x="0" y="0"/>
          <a:ext cx="0" cy="0"/>
          <a:chOff x="0" y="0"/>
          <a:chExt cx="0" cy="0"/>
        </a:xfrm>
      </p:grpSpPr>
      <p:sp>
        <p:nvSpPr>
          <p:cNvPr id="107" name="Google Shape;107;p26"/>
          <p:cNvSpPr/>
          <p:nvPr/>
        </p:nvSpPr>
        <p:spPr>
          <a:xfrm>
            <a:off x="0" y="2449286"/>
            <a:ext cx="9144000" cy="2694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8" name="Google Shape;108;p26"/>
          <p:cNvSpPr/>
          <p:nvPr>
            <p:ph idx="2" type="pic"/>
          </p:nvPr>
        </p:nvSpPr>
        <p:spPr>
          <a:xfrm>
            <a:off x="0" y="0"/>
            <a:ext cx="9144000" cy="24495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262626"/>
              </a:buClr>
              <a:buSzPts val="900"/>
              <a:buFont typeface="Arial"/>
              <a:buNone/>
              <a:defRPr b="0" i="0" sz="900" u="none" cap="none" strike="noStrike">
                <a:solidFill>
                  <a:srgbClr val="262626"/>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09" name="Google Shape;109;p26"/>
          <p:cNvSpPr/>
          <p:nvPr/>
        </p:nvSpPr>
        <p:spPr>
          <a:xfrm>
            <a:off x="0" y="2449286"/>
            <a:ext cx="9144000" cy="68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ontents slide layout">
  <p:cSld name="3_Contents slide layout">
    <p:bg>
      <p:bgPr>
        <a:solidFill>
          <a:schemeClr val="accent3"/>
        </a:solidFill>
      </p:bgPr>
    </p:bg>
    <p:spTree>
      <p:nvGrpSpPr>
        <p:cNvPr id="110" name="Shape 110"/>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NG sets layout">
  <p:cSld name="PNG sets layout">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28"/>
          <p:cNvSpPr txBox="1"/>
          <p:nvPr>
            <p:ph idx="1" type="body"/>
          </p:nvPr>
        </p:nvSpPr>
        <p:spPr>
          <a:xfrm>
            <a:off x="242647" y="249362"/>
            <a:ext cx="8679900" cy="5430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Icon sets layout">
  <p:cSld name="1_Icon sets layout">
    <p:spTree>
      <p:nvGrpSpPr>
        <p:cNvPr id="113" name="Shape 113"/>
        <p:cNvGrpSpPr/>
        <p:nvPr/>
      </p:nvGrpSpPr>
      <p:grpSpPr>
        <a:xfrm>
          <a:off x="0" y="0"/>
          <a:ext cx="0" cy="0"/>
          <a:chOff x="0" y="0"/>
          <a:chExt cx="0" cy="0"/>
        </a:xfrm>
      </p:grpSpPr>
      <p:sp>
        <p:nvSpPr>
          <p:cNvPr id="114" name="Google Shape;114;p29"/>
          <p:cNvSpPr txBox="1"/>
          <p:nvPr>
            <p:ph idx="1" type="body"/>
          </p:nvPr>
        </p:nvSpPr>
        <p:spPr>
          <a:xfrm>
            <a:off x="242647" y="92609"/>
            <a:ext cx="8679900" cy="5430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15" name="Google Shape;115;p29"/>
          <p:cNvSpPr/>
          <p:nvPr/>
        </p:nvSpPr>
        <p:spPr>
          <a:xfrm>
            <a:off x="265508" y="848693"/>
            <a:ext cx="2670600" cy="4052100"/>
          </a:xfrm>
          <a:prstGeom prst="roundRect">
            <a:avLst>
              <a:gd fmla="val 3968"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116" name="Google Shape;116;p29"/>
          <p:cNvSpPr/>
          <p:nvPr/>
        </p:nvSpPr>
        <p:spPr>
          <a:xfrm>
            <a:off x="398950" y="1010625"/>
            <a:ext cx="115500" cy="3761400"/>
          </a:xfrm>
          <a:prstGeom prst="roundRect">
            <a:avLst>
              <a:gd fmla="val 50000" name="adj"/>
            </a:avLst>
          </a:prstGeom>
          <a:solidFill>
            <a:schemeClr val="lt1">
              <a:alpha val="4078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117" name="Google Shape;117;p29"/>
          <p:cNvSpPr/>
          <p:nvPr/>
        </p:nvSpPr>
        <p:spPr>
          <a:xfrm rot="5400000">
            <a:off x="2292957" y="957377"/>
            <a:ext cx="514200" cy="513900"/>
          </a:xfrm>
          <a:prstGeom prst="halfFrame">
            <a:avLst>
              <a:gd fmla="val 23728" name="adj1"/>
              <a:gd fmla="val 24642" name="adj2"/>
            </a:avLst>
          </a:prstGeom>
          <a:solidFill>
            <a:schemeClr val="lt1">
              <a:alpha val="2275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rgbClr val="262626"/>
              </a:solidFill>
              <a:latin typeface="Arial"/>
              <a:ea typeface="Arial"/>
              <a:cs typeface="Arial"/>
              <a:sym typeface="Arial"/>
            </a:endParaRPr>
          </a:p>
        </p:txBody>
      </p:sp>
      <p:sp>
        <p:nvSpPr>
          <p:cNvPr id="118" name="Google Shape;118;p29"/>
          <p:cNvSpPr txBox="1"/>
          <p:nvPr/>
        </p:nvSpPr>
        <p:spPr>
          <a:xfrm>
            <a:off x="533778" y="1227910"/>
            <a:ext cx="1674300" cy="3924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ar" sz="1100">
                <a:solidFill>
                  <a:schemeClr val="lt1"/>
                </a:solidFill>
                <a:latin typeface="Arial"/>
                <a:ea typeface="Arial"/>
                <a:cs typeface="Arial"/>
                <a:sym typeface="Arial"/>
              </a:rPr>
              <a:t>You can Resize without losing quality</a:t>
            </a:r>
            <a:endParaRPr b="1" sz="1100">
              <a:solidFill>
                <a:schemeClr val="lt1"/>
              </a:solidFill>
              <a:latin typeface="Arial"/>
              <a:ea typeface="Arial"/>
              <a:cs typeface="Arial"/>
              <a:sym typeface="Arial"/>
            </a:endParaRPr>
          </a:p>
        </p:txBody>
      </p:sp>
      <p:sp>
        <p:nvSpPr>
          <p:cNvPr id="119" name="Google Shape;119;p29"/>
          <p:cNvSpPr txBox="1"/>
          <p:nvPr/>
        </p:nvSpPr>
        <p:spPr>
          <a:xfrm>
            <a:off x="533778" y="1595597"/>
            <a:ext cx="1674300" cy="5541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ar" sz="1100">
                <a:solidFill>
                  <a:schemeClr val="lt1"/>
                </a:solidFill>
                <a:latin typeface="Arial"/>
                <a:ea typeface="Arial"/>
                <a:cs typeface="Arial"/>
                <a:sym typeface="Arial"/>
              </a:rPr>
              <a:t>You can Change Fill Color &amp;</a:t>
            </a:r>
            <a:endParaRPr sz="1100"/>
          </a:p>
          <a:p>
            <a:pPr indent="0" lvl="0" marL="0" marR="0" rtl="0" algn="l">
              <a:spcBef>
                <a:spcPts val="0"/>
              </a:spcBef>
              <a:spcAft>
                <a:spcPts val="0"/>
              </a:spcAft>
              <a:buNone/>
            </a:pPr>
            <a:r>
              <a:rPr b="1" lang="ar" sz="1100">
                <a:solidFill>
                  <a:schemeClr val="lt1"/>
                </a:solidFill>
                <a:latin typeface="Arial"/>
                <a:ea typeface="Arial"/>
                <a:cs typeface="Arial"/>
                <a:sym typeface="Arial"/>
              </a:rPr>
              <a:t>Line Color</a:t>
            </a:r>
            <a:endParaRPr b="1" sz="1100">
              <a:solidFill>
                <a:schemeClr val="lt1"/>
              </a:solidFill>
              <a:latin typeface="Arial"/>
              <a:ea typeface="Arial"/>
              <a:cs typeface="Arial"/>
              <a:sym typeface="Arial"/>
            </a:endParaRPr>
          </a:p>
        </p:txBody>
      </p:sp>
      <p:sp>
        <p:nvSpPr>
          <p:cNvPr id="120" name="Google Shape;120;p29"/>
          <p:cNvSpPr txBox="1"/>
          <p:nvPr/>
        </p:nvSpPr>
        <p:spPr>
          <a:xfrm>
            <a:off x="540922" y="4356328"/>
            <a:ext cx="1674000" cy="2307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ar" sz="1100">
                <a:solidFill>
                  <a:schemeClr val="lt1"/>
                </a:solidFill>
                <a:latin typeface="Arial"/>
                <a:ea typeface="Arial"/>
                <a:cs typeface="Arial"/>
                <a:sym typeface="Arial"/>
              </a:rPr>
              <a:t>www.allppt.com</a:t>
            </a:r>
            <a:endParaRPr sz="1100">
              <a:solidFill>
                <a:schemeClr val="lt1"/>
              </a:solidFill>
              <a:latin typeface="Arial"/>
              <a:ea typeface="Arial"/>
              <a:cs typeface="Arial"/>
              <a:sym typeface="Arial"/>
            </a:endParaRPr>
          </a:p>
        </p:txBody>
      </p:sp>
      <p:sp>
        <p:nvSpPr>
          <p:cNvPr id="121" name="Google Shape;121;p29"/>
          <p:cNvSpPr txBox="1"/>
          <p:nvPr/>
        </p:nvSpPr>
        <p:spPr>
          <a:xfrm>
            <a:off x="540922" y="3337743"/>
            <a:ext cx="2038200" cy="10389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ar" sz="2100">
                <a:solidFill>
                  <a:schemeClr val="lt1"/>
                </a:solidFill>
                <a:latin typeface="Arial"/>
                <a:ea typeface="Arial"/>
                <a:cs typeface="Arial"/>
                <a:sym typeface="Arial"/>
              </a:rPr>
              <a:t>FREE </a:t>
            </a:r>
            <a:endParaRPr sz="1100"/>
          </a:p>
          <a:p>
            <a:pPr indent="0" lvl="0" marL="0" marR="0" rtl="0" algn="l">
              <a:spcBef>
                <a:spcPts val="0"/>
              </a:spcBef>
              <a:spcAft>
                <a:spcPts val="0"/>
              </a:spcAft>
              <a:buNone/>
            </a:pPr>
            <a:r>
              <a:rPr b="1" lang="ar" sz="2100">
                <a:solidFill>
                  <a:schemeClr val="lt1"/>
                </a:solidFill>
                <a:latin typeface="Arial"/>
                <a:ea typeface="Arial"/>
                <a:cs typeface="Arial"/>
                <a:sym typeface="Arial"/>
              </a:rPr>
              <a:t>PPT TEMPLATES</a:t>
            </a:r>
            <a:endParaRPr sz="11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theme" Target="../theme/theme3.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hyperlink" Target="https://docs.google.com/document/d/16dIdEzTUCWseYg3GY59eLWZeCt4n5i0YjxD_ut5hOb8/edit?usp=sharing" TargetMode="External"/><Relationship Id="rId6" Type="http://schemas.openxmlformats.org/officeDocument/2006/relationships/hyperlink" Target="http://www.google.com" TargetMode="External"/><Relationship Id="rId7" Type="http://schemas.openxmlformats.org/officeDocument/2006/relationships/image" Target="../media/image10.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hyperlink" Target="http://familymedicine438.sarahah.com"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30"/>
          <p:cNvSpPr txBox="1"/>
          <p:nvPr/>
        </p:nvSpPr>
        <p:spPr>
          <a:xfrm>
            <a:off x="0" y="4920677"/>
            <a:ext cx="9144000" cy="222900"/>
          </a:xfrm>
          <a:prstGeom prst="rect">
            <a:avLst/>
          </a:prstGeom>
          <a:solidFill>
            <a:srgbClr val="45818E"/>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a:p>
        </p:txBody>
      </p:sp>
      <p:pic>
        <p:nvPicPr>
          <p:cNvPr id="128" name="Google Shape;128;p30"/>
          <p:cNvPicPr preferRelativeResize="0"/>
          <p:nvPr/>
        </p:nvPicPr>
        <p:blipFill>
          <a:blip r:embed="rId3">
            <a:alphaModFix/>
          </a:blip>
          <a:stretch>
            <a:fillRect/>
          </a:stretch>
        </p:blipFill>
        <p:spPr>
          <a:xfrm>
            <a:off x="115450" y="176721"/>
            <a:ext cx="1319333" cy="867609"/>
          </a:xfrm>
          <a:prstGeom prst="rect">
            <a:avLst/>
          </a:prstGeom>
          <a:noFill/>
          <a:ln>
            <a:noFill/>
          </a:ln>
        </p:spPr>
      </p:pic>
      <p:sp>
        <p:nvSpPr>
          <p:cNvPr id="129" name="Google Shape;129;p30"/>
          <p:cNvSpPr txBox="1"/>
          <p:nvPr/>
        </p:nvSpPr>
        <p:spPr>
          <a:xfrm>
            <a:off x="335450" y="3637625"/>
            <a:ext cx="2012100" cy="1045800"/>
          </a:xfrm>
          <a:prstGeom prst="rect">
            <a:avLst/>
          </a:prstGeom>
          <a:noFill/>
          <a:ln>
            <a:noFill/>
          </a:ln>
        </p:spPr>
        <p:txBody>
          <a:bodyPr anchorCtr="0" anchor="t" bIns="68550" lIns="68550" spcFirstLastPara="1" rIns="68550" wrap="square" tIns="68550">
            <a:noAutofit/>
          </a:bodyPr>
          <a:lstStyle/>
          <a:p>
            <a:pPr indent="-241300" lvl="0" marL="342900" rtl="0" algn="l">
              <a:spcBef>
                <a:spcPts val="0"/>
              </a:spcBef>
              <a:spcAft>
                <a:spcPts val="0"/>
              </a:spcAft>
              <a:buClr>
                <a:srgbClr val="FF0000"/>
              </a:buClr>
              <a:buSzPts val="1200"/>
              <a:buFont typeface="Signika"/>
              <a:buChar char="❏"/>
            </a:pPr>
            <a:r>
              <a:rPr lang="ar" sz="1200">
                <a:solidFill>
                  <a:srgbClr val="FF0000"/>
                </a:solidFill>
                <a:latin typeface="Signika"/>
                <a:ea typeface="Signika"/>
                <a:cs typeface="Signika"/>
                <a:sym typeface="Signika"/>
              </a:rPr>
              <a:t>Important</a:t>
            </a:r>
            <a:endParaRPr sz="1200">
              <a:solidFill>
                <a:srgbClr val="FF0000"/>
              </a:solidFill>
              <a:latin typeface="Signika"/>
              <a:ea typeface="Signika"/>
              <a:cs typeface="Signika"/>
              <a:sym typeface="Signika"/>
            </a:endParaRPr>
          </a:p>
          <a:p>
            <a:pPr indent="-241300" lvl="0" marL="342900" rtl="0" algn="l">
              <a:spcBef>
                <a:spcPts val="0"/>
              </a:spcBef>
              <a:spcAft>
                <a:spcPts val="0"/>
              </a:spcAft>
              <a:buSzPts val="1200"/>
              <a:buFont typeface="Signika"/>
              <a:buChar char="❏"/>
            </a:pPr>
            <a:r>
              <a:rPr lang="ar" sz="1200">
                <a:latin typeface="Signika"/>
                <a:ea typeface="Signika"/>
                <a:cs typeface="Signika"/>
                <a:sym typeface="Signika"/>
              </a:rPr>
              <a:t>Original content</a:t>
            </a:r>
            <a:endParaRPr sz="1200">
              <a:latin typeface="Signika"/>
              <a:ea typeface="Signika"/>
              <a:cs typeface="Signika"/>
              <a:sym typeface="Signika"/>
            </a:endParaRPr>
          </a:p>
          <a:p>
            <a:pPr indent="-241300" lvl="0" marL="342900" rtl="0" algn="l">
              <a:spcBef>
                <a:spcPts val="0"/>
              </a:spcBef>
              <a:spcAft>
                <a:spcPts val="0"/>
              </a:spcAft>
              <a:buClr>
                <a:srgbClr val="C27BA0"/>
              </a:buClr>
              <a:buSzPts val="1200"/>
              <a:buFont typeface="Signika"/>
              <a:buChar char="❏"/>
            </a:pPr>
            <a:r>
              <a:rPr lang="ar" sz="1200">
                <a:solidFill>
                  <a:srgbClr val="C27BA0"/>
                </a:solidFill>
                <a:latin typeface="Signika"/>
                <a:ea typeface="Signika"/>
                <a:cs typeface="Signika"/>
                <a:sym typeface="Signika"/>
              </a:rPr>
              <a:t>Only in girls slides </a:t>
            </a:r>
            <a:endParaRPr sz="1200">
              <a:solidFill>
                <a:srgbClr val="C27BA0"/>
              </a:solidFill>
              <a:latin typeface="Signika"/>
              <a:ea typeface="Signika"/>
              <a:cs typeface="Signika"/>
              <a:sym typeface="Signika"/>
            </a:endParaRPr>
          </a:p>
          <a:p>
            <a:pPr indent="-241300" lvl="0" marL="342900" rtl="0" algn="l">
              <a:spcBef>
                <a:spcPts val="0"/>
              </a:spcBef>
              <a:spcAft>
                <a:spcPts val="0"/>
              </a:spcAft>
              <a:buClr>
                <a:srgbClr val="6FA8DC"/>
              </a:buClr>
              <a:buSzPts val="1200"/>
              <a:buFont typeface="Signika"/>
              <a:buChar char="❏"/>
            </a:pPr>
            <a:r>
              <a:rPr lang="ar" sz="1200">
                <a:solidFill>
                  <a:srgbClr val="6FA8DC"/>
                </a:solidFill>
                <a:latin typeface="Signika"/>
                <a:ea typeface="Signika"/>
                <a:cs typeface="Signika"/>
                <a:sym typeface="Signika"/>
              </a:rPr>
              <a:t>Only in boys slides</a:t>
            </a:r>
            <a:endParaRPr sz="1200">
              <a:solidFill>
                <a:srgbClr val="6FA8DC"/>
              </a:solidFill>
              <a:latin typeface="Signika"/>
              <a:ea typeface="Signika"/>
              <a:cs typeface="Signika"/>
              <a:sym typeface="Signika"/>
            </a:endParaRPr>
          </a:p>
          <a:p>
            <a:pPr indent="-241300" lvl="0" marL="342900" rtl="0" algn="l">
              <a:spcBef>
                <a:spcPts val="0"/>
              </a:spcBef>
              <a:spcAft>
                <a:spcPts val="0"/>
              </a:spcAft>
              <a:buClr>
                <a:srgbClr val="B7B7B7"/>
              </a:buClr>
              <a:buSzPts val="1200"/>
              <a:buFont typeface="Signika"/>
              <a:buChar char="❏"/>
            </a:pPr>
            <a:r>
              <a:rPr lang="ar" sz="1200">
                <a:solidFill>
                  <a:srgbClr val="B7B7B7"/>
                </a:solidFill>
                <a:latin typeface="Signika"/>
                <a:ea typeface="Signika"/>
                <a:cs typeface="Signika"/>
                <a:sym typeface="Signika"/>
              </a:rPr>
              <a:t>Doctor’s notes</a:t>
            </a:r>
            <a:endParaRPr sz="1200">
              <a:solidFill>
                <a:srgbClr val="B7B7B7"/>
              </a:solidFill>
              <a:latin typeface="Signika"/>
              <a:ea typeface="Signika"/>
              <a:cs typeface="Signika"/>
              <a:sym typeface="Signika"/>
            </a:endParaRPr>
          </a:p>
        </p:txBody>
      </p:sp>
      <p:pic>
        <p:nvPicPr>
          <p:cNvPr id="130" name="Google Shape;130;p30"/>
          <p:cNvPicPr preferRelativeResize="0"/>
          <p:nvPr/>
        </p:nvPicPr>
        <p:blipFill>
          <a:blip r:embed="rId4">
            <a:alphaModFix/>
          </a:blip>
          <a:stretch>
            <a:fillRect/>
          </a:stretch>
        </p:blipFill>
        <p:spPr>
          <a:xfrm>
            <a:off x="4395339" y="513071"/>
            <a:ext cx="3785326" cy="3627588"/>
          </a:xfrm>
          <a:prstGeom prst="rect">
            <a:avLst/>
          </a:prstGeom>
          <a:noFill/>
          <a:ln>
            <a:noFill/>
          </a:ln>
        </p:spPr>
      </p:pic>
      <p:sp>
        <p:nvSpPr>
          <p:cNvPr id="131" name="Google Shape;131;p30"/>
          <p:cNvSpPr txBox="1"/>
          <p:nvPr/>
        </p:nvSpPr>
        <p:spPr>
          <a:xfrm>
            <a:off x="1102510" y="1010350"/>
            <a:ext cx="1980000" cy="4593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ar" sz="600">
                <a:solidFill>
                  <a:srgbClr val="E06666"/>
                </a:solidFill>
                <a:latin typeface="Merienda"/>
                <a:ea typeface="Merienda"/>
                <a:cs typeface="Merienda"/>
                <a:sym typeface="Merienda"/>
              </a:rPr>
              <a:t>Family &amp; Community</a:t>
            </a:r>
            <a:endParaRPr b="1" sz="600">
              <a:solidFill>
                <a:srgbClr val="E06666"/>
              </a:solidFill>
              <a:latin typeface="Merienda"/>
              <a:ea typeface="Merienda"/>
              <a:cs typeface="Merienda"/>
              <a:sym typeface="Merienda"/>
            </a:endParaRPr>
          </a:p>
          <a:p>
            <a:pPr indent="0" lvl="0" marL="0" rtl="0" algn="ctr">
              <a:spcBef>
                <a:spcPts val="0"/>
              </a:spcBef>
              <a:spcAft>
                <a:spcPts val="0"/>
              </a:spcAft>
              <a:buNone/>
            </a:pPr>
            <a:r>
              <a:rPr b="1" lang="ar" sz="800">
                <a:solidFill>
                  <a:srgbClr val="E06666"/>
                </a:solidFill>
                <a:latin typeface="Merienda"/>
                <a:ea typeface="Merienda"/>
                <a:cs typeface="Merienda"/>
                <a:sym typeface="Merienda"/>
              </a:rPr>
              <a:t> </a:t>
            </a:r>
            <a:r>
              <a:rPr b="1" lang="ar" sz="600">
                <a:solidFill>
                  <a:srgbClr val="E06666"/>
                </a:solidFill>
                <a:latin typeface="Merienda"/>
                <a:ea typeface="Merienda"/>
                <a:cs typeface="Merienda"/>
                <a:sym typeface="Merienda"/>
              </a:rPr>
              <a:t>Medicine</a:t>
            </a:r>
            <a:endParaRPr b="1" sz="600">
              <a:solidFill>
                <a:srgbClr val="999999"/>
              </a:solidFill>
              <a:latin typeface="Merienda"/>
              <a:ea typeface="Merienda"/>
              <a:cs typeface="Merienda"/>
              <a:sym typeface="Merienda"/>
            </a:endParaRPr>
          </a:p>
        </p:txBody>
      </p:sp>
      <p:sp>
        <p:nvSpPr>
          <p:cNvPr id="132" name="Google Shape;132;p30"/>
          <p:cNvSpPr txBox="1"/>
          <p:nvPr/>
        </p:nvSpPr>
        <p:spPr>
          <a:xfrm>
            <a:off x="401225" y="2191500"/>
            <a:ext cx="6037200" cy="6486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b="1" lang="ar" sz="3600">
                <a:solidFill>
                  <a:srgbClr val="45818E"/>
                </a:solidFill>
                <a:latin typeface="Merienda"/>
                <a:ea typeface="Merienda"/>
                <a:cs typeface="Merienda"/>
                <a:sym typeface="Merienda"/>
              </a:rPr>
              <a:t>Irritable Bowel Syndrome</a:t>
            </a:r>
            <a:endParaRPr b="1" sz="3600">
              <a:solidFill>
                <a:srgbClr val="45818E"/>
              </a:solidFill>
              <a:latin typeface="Merienda"/>
              <a:ea typeface="Merienda"/>
              <a:cs typeface="Merienda"/>
              <a:sym typeface="Merienda"/>
            </a:endParaRPr>
          </a:p>
          <a:p>
            <a:pPr indent="0" lvl="0" marL="0" rtl="0" algn="ctr">
              <a:spcBef>
                <a:spcPts val="0"/>
              </a:spcBef>
              <a:spcAft>
                <a:spcPts val="0"/>
              </a:spcAft>
              <a:buNone/>
            </a:pPr>
            <a:r>
              <a:t/>
            </a:r>
            <a:endParaRPr b="1" sz="3600">
              <a:solidFill>
                <a:srgbClr val="45818E"/>
              </a:solidFill>
              <a:latin typeface="Merienda"/>
              <a:ea typeface="Merienda"/>
              <a:cs typeface="Merienda"/>
              <a:sym typeface="Merienda"/>
            </a:endParaRPr>
          </a:p>
        </p:txBody>
      </p:sp>
      <p:sp>
        <p:nvSpPr>
          <p:cNvPr id="133" name="Google Shape;133;p30"/>
          <p:cNvSpPr txBox="1"/>
          <p:nvPr/>
        </p:nvSpPr>
        <p:spPr>
          <a:xfrm>
            <a:off x="2828900" y="2808000"/>
            <a:ext cx="1900500" cy="318900"/>
          </a:xfrm>
          <a:prstGeom prst="rect">
            <a:avLst/>
          </a:prstGeom>
          <a:noFill/>
          <a:ln>
            <a:noFill/>
          </a:ln>
        </p:spPr>
        <p:txBody>
          <a:bodyPr anchorCtr="0" anchor="t" bIns="91400" lIns="91400" spcFirstLastPara="1" rIns="91400" wrap="square" tIns="91400">
            <a:noAutofit/>
          </a:bodyPr>
          <a:lstStyle/>
          <a:p>
            <a:pPr indent="0" lvl="0" marL="0" rtl="0" algn="ctr">
              <a:spcBef>
                <a:spcPts val="0"/>
              </a:spcBef>
              <a:spcAft>
                <a:spcPts val="0"/>
              </a:spcAft>
              <a:buNone/>
            </a:pPr>
            <a:r>
              <a:rPr lang="ar" sz="1000" u="sng">
                <a:latin typeface="Signika"/>
                <a:ea typeface="Signika"/>
                <a:cs typeface="Signika"/>
                <a:sym typeface="Signika"/>
                <a:hlinkClick r:id="rId5"/>
              </a:rPr>
              <a:t>Editing file</a:t>
            </a:r>
            <a:r>
              <a:rPr lang="ar" sz="1000" u="sng">
                <a:latin typeface="Signika"/>
                <a:ea typeface="Signika"/>
                <a:cs typeface="Signika"/>
                <a:sym typeface="Signika"/>
                <a:hlinkClick r:id="rId6"/>
              </a:rPr>
              <a:t> </a:t>
            </a:r>
            <a:endParaRPr sz="1000" u="sng">
              <a:latin typeface="Signika"/>
              <a:ea typeface="Signika"/>
              <a:cs typeface="Signika"/>
              <a:sym typeface="Signika"/>
            </a:endParaRPr>
          </a:p>
        </p:txBody>
      </p:sp>
      <p:sp>
        <p:nvSpPr>
          <p:cNvPr id="134" name="Google Shape;134;p30"/>
          <p:cNvSpPr txBox="1"/>
          <p:nvPr/>
        </p:nvSpPr>
        <p:spPr>
          <a:xfrm rot="5400000">
            <a:off x="4468825" y="246075"/>
            <a:ext cx="206100" cy="9144000"/>
          </a:xfrm>
          <a:prstGeom prst="rect">
            <a:avLst/>
          </a:prstGeom>
          <a:solidFill>
            <a:srgbClr val="F47775"/>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35" name="Google Shape;135;p30"/>
          <p:cNvPicPr preferRelativeResize="0"/>
          <p:nvPr/>
        </p:nvPicPr>
        <p:blipFill>
          <a:blip r:embed="rId7">
            <a:alphaModFix/>
          </a:blip>
          <a:stretch>
            <a:fillRect/>
          </a:stretch>
        </p:blipFill>
        <p:spPr>
          <a:xfrm>
            <a:off x="1617055" y="76325"/>
            <a:ext cx="950979" cy="934034"/>
          </a:xfrm>
          <a:prstGeom prst="rect">
            <a:avLst/>
          </a:prstGeom>
          <a:noFill/>
          <a:ln>
            <a:noFill/>
          </a:ln>
        </p:spPr>
      </p:pic>
      <p:pic>
        <p:nvPicPr>
          <p:cNvPr id="136" name="Google Shape;136;p30"/>
          <p:cNvPicPr preferRelativeResize="0"/>
          <p:nvPr/>
        </p:nvPicPr>
        <p:blipFill>
          <a:blip r:embed="rId8">
            <a:alphaModFix/>
          </a:blip>
          <a:stretch>
            <a:fillRect/>
          </a:stretch>
        </p:blipFill>
        <p:spPr>
          <a:xfrm>
            <a:off x="2750300" y="-28437"/>
            <a:ext cx="1143550" cy="1143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31"/>
          <p:cNvSpPr/>
          <p:nvPr/>
        </p:nvSpPr>
        <p:spPr>
          <a:xfrm flipH="1">
            <a:off x="2438265" y="0"/>
            <a:ext cx="6705735" cy="5143500"/>
          </a:xfrm>
          <a:custGeom>
            <a:rect b="b" l="l" r="r" t="t"/>
            <a:pathLst>
              <a:path extrusionOk="0" h="6858000" w="8940980">
                <a:moveTo>
                  <a:pt x="8940980" y="0"/>
                </a:moveTo>
                <a:lnTo>
                  <a:pt x="2278043" y="0"/>
                </a:lnTo>
                <a:lnTo>
                  <a:pt x="0" y="5319796"/>
                </a:lnTo>
                <a:lnTo>
                  <a:pt x="0" y="6858000"/>
                </a:lnTo>
                <a:lnTo>
                  <a:pt x="6004247" y="685800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Signika"/>
              <a:ea typeface="Signika"/>
              <a:cs typeface="Signika"/>
              <a:sym typeface="Signika"/>
            </a:endParaRPr>
          </a:p>
        </p:txBody>
      </p:sp>
      <p:sp>
        <p:nvSpPr>
          <p:cNvPr id="142" name="Google Shape;142;p31"/>
          <p:cNvSpPr/>
          <p:nvPr/>
        </p:nvSpPr>
        <p:spPr>
          <a:xfrm>
            <a:off x="1424590" y="2234019"/>
            <a:ext cx="655500" cy="655500"/>
          </a:xfrm>
          <a:prstGeom prst="heart">
            <a:avLst/>
          </a:prstGeom>
          <a:solidFill>
            <a:srgbClr val="E0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43" name="Google Shape;143;p31"/>
          <p:cNvSpPr/>
          <p:nvPr/>
        </p:nvSpPr>
        <p:spPr>
          <a:xfrm rot="-5400000">
            <a:off x="1125083" y="4484640"/>
            <a:ext cx="1234200" cy="91800"/>
          </a:xfrm>
          <a:prstGeom prst="rect">
            <a:avLst/>
          </a:prstGeom>
          <a:solidFill>
            <a:srgbClr val="E0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44" name="Google Shape;144;p31"/>
          <p:cNvSpPr/>
          <p:nvPr/>
        </p:nvSpPr>
        <p:spPr>
          <a:xfrm rot="-5400000">
            <a:off x="1546366" y="2331033"/>
            <a:ext cx="391800" cy="391800"/>
          </a:xfrm>
          <a:prstGeom prst="ellipse">
            <a:avLst/>
          </a:prstGeom>
          <a:gradFill>
            <a:gsLst>
              <a:gs pos="0">
                <a:srgbClr val="FFFFFF"/>
              </a:gs>
              <a:gs pos="35000">
                <a:srgbClr val="FFFFFF"/>
              </a:gs>
              <a:gs pos="100000">
                <a:srgbClr val="A5A5A5"/>
              </a:gs>
            </a:gsLst>
            <a:path path="circle">
              <a:fillToRect b="50%" l="50%" r="50%" t="50%"/>
            </a:path>
            <a:tileRect/>
          </a:gradFill>
          <a:ln>
            <a:noFill/>
          </a:ln>
          <a:effectLst>
            <a:outerShdw blurRad="25400"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45" name="Google Shape;145;p31"/>
          <p:cNvSpPr/>
          <p:nvPr/>
        </p:nvSpPr>
        <p:spPr>
          <a:xfrm>
            <a:off x="797606" y="2878366"/>
            <a:ext cx="1896389" cy="1117051"/>
          </a:xfrm>
          <a:custGeom>
            <a:rect b="b" l="l" r="r" t="t"/>
            <a:pathLst>
              <a:path extrusionOk="0" h="739769" w="1255887">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rgbClr val="E0666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46" name="Google Shape;146;p31"/>
          <p:cNvSpPr/>
          <p:nvPr/>
        </p:nvSpPr>
        <p:spPr>
          <a:xfrm>
            <a:off x="632185" y="1398070"/>
            <a:ext cx="2219230" cy="1484781"/>
          </a:xfrm>
          <a:custGeom>
            <a:rect b="b" l="l" r="r" t="t"/>
            <a:pathLst>
              <a:path extrusionOk="0" h="1075928" w="160813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cubicBezTo>
                  <a:pt x="968676" y="19878"/>
                  <a:pt x="973268" y="9235"/>
                  <a:pt x="1012825" y="4763"/>
                </a:cubicBezTo>
                <a:close/>
                <a:moveTo>
                  <a:pt x="595313" y="0"/>
                </a:moveTo>
                <a:lnTo>
                  <a:pt x="638177" y="4762"/>
                </a:lnTo>
                <a:cubicBezTo>
                  <a:pt x="650876" y="21166"/>
                  <a:pt x="663578" y="17002"/>
                  <a:pt x="676275" y="53975"/>
                </a:cubicBezTo>
                <a:cubicBezTo>
                  <a:pt x="678127" y="76200"/>
                  <a:pt x="679649" y="118123"/>
                  <a:pt x="649288" y="138113"/>
                </a:cubicBez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lnTo>
                  <a:pt x="595313" y="0"/>
                </a:lnTo>
                <a:close/>
              </a:path>
            </a:pathLst>
          </a:custGeom>
          <a:solidFill>
            <a:srgbClr val="BFBFB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47" name="Google Shape;147;p31"/>
          <p:cNvSpPr txBox="1"/>
          <p:nvPr/>
        </p:nvSpPr>
        <p:spPr>
          <a:xfrm>
            <a:off x="3879376" y="256943"/>
            <a:ext cx="4519500" cy="6924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ar" sz="4100">
                <a:solidFill>
                  <a:schemeClr val="lt1"/>
                </a:solidFill>
                <a:latin typeface="Merienda"/>
                <a:ea typeface="Merienda"/>
                <a:cs typeface="Merienda"/>
                <a:sym typeface="Merienda"/>
              </a:rPr>
              <a:t>OBJECTIVES:</a:t>
            </a:r>
            <a:endParaRPr sz="4100">
              <a:solidFill>
                <a:schemeClr val="lt1"/>
              </a:solidFill>
              <a:latin typeface="Merienda"/>
              <a:ea typeface="Merienda"/>
              <a:cs typeface="Merienda"/>
              <a:sym typeface="Merienda"/>
            </a:endParaRPr>
          </a:p>
        </p:txBody>
      </p:sp>
      <p:grpSp>
        <p:nvGrpSpPr>
          <p:cNvPr id="148" name="Google Shape;148;p31"/>
          <p:cNvGrpSpPr/>
          <p:nvPr/>
        </p:nvGrpSpPr>
        <p:grpSpPr>
          <a:xfrm>
            <a:off x="3322630" y="1091667"/>
            <a:ext cx="4257936" cy="484650"/>
            <a:chOff x="5616952" y="2519949"/>
            <a:chExt cx="5333086" cy="646200"/>
          </a:xfrm>
        </p:grpSpPr>
        <p:sp>
          <p:nvSpPr>
            <p:cNvPr id="149" name="Google Shape;149;p31"/>
            <p:cNvSpPr txBox="1"/>
            <p:nvPr/>
          </p:nvSpPr>
          <p:spPr>
            <a:xfrm>
              <a:off x="6442238" y="2630866"/>
              <a:ext cx="4507800" cy="507900"/>
            </a:xfrm>
            <a:prstGeom prst="rect">
              <a:avLst/>
            </a:prstGeom>
            <a:noFill/>
            <a:ln>
              <a:noFill/>
            </a:ln>
          </p:spPr>
          <p:txBody>
            <a:bodyPr anchorCtr="0" anchor="t" bIns="34275" lIns="81000" spcFirstLastPara="1" rIns="81000" wrap="square" tIns="34275">
              <a:noAutofit/>
            </a:bodyPr>
            <a:lstStyle/>
            <a:p>
              <a:pPr indent="0" lvl="0" marL="0" marR="0" rtl="0" algn="l">
                <a:spcBef>
                  <a:spcPts val="0"/>
                </a:spcBef>
                <a:spcAft>
                  <a:spcPts val="0"/>
                </a:spcAft>
                <a:buNone/>
              </a:pPr>
              <a:r>
                <a:rPr lang="ar" sz="2000">
                  <a:solidFill>
                    <a:schemeClr val="lt1"/>
                  </a:solidFill>
                  <a:latin typeface="Signika"/>
                  <a:ea typeface="Signika"/>
                  <a:cs typeface="Signika"/>
                  <a:sym typeface="Signika"/>
                </a:rPr>
                <a:t>Understand the hypothesis &amp; explain the pathophysiology of IBS. </a:t>
              </a:r>
              <a:endParaRPr sz="2000">
                <a:solidFill>
                  <a:schemeClr val="lt1"/>
                </a:solidFill>
                <a:latin typeface="Signika"/>
                <a:ea typeface="Signika"/>
                <a:cs typeface="Signika"/>
                <a:sym typeface="Signika"/>
              </a:endParaRPr>
            </a:p>
          </p:txBody>
        </p:sp>
        <p:sp>
          <p:nvSpPr>
            <p:cNvPr id="150" name="Google Shape;150;p31"/>
            <p:cNvSpPr txBox="1"/>
            <p:nvPr/>
          </p:nvSpPr>
          <p:spPr>
            <a:xfrm>
              <a:off x="5616952" y="2519949"/>
              <a:ext cx="958200" cy="646200"/>
            </a:xfrm>
            <a:prstGeom prst="rect">
              <a:avLst/>
            </a:prstGeom>
            <a:noFill/>
            <a:ln>
              <a:noFill/>
            </a:ln>
          </p:spPr>
          <p:txBody>
            <a:bodyPr anchorCtr="0" anchor="t" bIns="34275" lIns="81000" spcFirstLastPara="1" rIns="81000" wrap="square" tIns="34275">
              <a:noAutofit/>
            </a:bodyPr>
            <a:lstStyle/>
            <a:p>
              <a:pPr indent="0" lvl="0" marL="0" marR="0" rtl="0" algn="ctr">
                <a:spcBef>
                  <a:spcPts val="0"/>
                </a:spcBef>
                <a:spcAft>
                  <a:spcPts val="0"/>
                </a:spcAft>
                <a:buNone/>
              </a:pPr>
              <a:r>
                <a:rPr lang="ar" sz="2700">
                  <a:solidFill>
                    <a:schemeClr val="lt1"/>
                  </a:solidFill>
                  <a:latin typeface="Signika"/>
                  <a:ea typeface="Signika"/>
                  <a:cs typeface="Signika"/>
                  <a:sym typeface="Signika"/>
                </a:rPr>
                <a:t>01</a:t>
              </a:r>
              <a:endParaRPr sz="2700">
                <a:solidFill>
                  <a:schemeClr val="lt1"/>
                </a:solidFill>
                <a:latin typeface="Signika"/>
                <a:ea typeface="Signika"/>
                <a:cs typeface="Signika"/>
                <a:sym typeface="Signika"/>
              </a:endParaRPr>
            </a:p>
          </p:txBody>
        </p:sp>
      </p:grpSp>
      <p:grpSp>
        <p:nvGrpSpPr>
          <p:cNvPr id="151" name="Google Shape;151;p31"/>
          <p:cNvGrpSpPr/>
          <p:nvPr/>
        </p:nvGrpSpPr>
        <p:grpSpPr>
          <a:xfrm>
            <a:off x="4821504" y="4288215"/>
            <a:ext cx="3999814" cy="484650"/>
            <a:chOff x="5616952" y="2519949"/>
            <a:chExt cx="5333086" cy="646200"/>
          </a:xfrm>
        </p:grpSpPr>
        <p:sp>
          <p:nvSpPr>
            <p:cNvPr id="152" name="Google Shape;152;p31"/>
            <p:cNvSpPr txBox="1"/>
            <p:nvPr/>
          </p:nvSpPr>
          <p:spPr>
            <a:xfrm>
              <a:off x="6442238" y="2630866"/>
              <a:ext cx="4507800" cy="507900"/>
            </a:xfrm>
            <a:prstGeom prst="rect">
              <a:avLst/>
            </a:prstGeom>
            <a:noFill/>
            <a:ln>
              <a:noFill/>
            </a:ln>
          </p:spPr>
          <p:txBody>
            <a:bodyPr anchorCtr="0" anchor="t" bIns="34275" lIns="81000" spcFirstLastPara="1" rIns="81000" wrap="square" tIns="34275">
              <a:noAutofit/>
            </a:bodyPr>
            <a:lstStyle/>
            <a:p>
              <a:pPr indent="0" lvl="0" marL="0" marR="0" rtl="0" algn="l">
                <a:spcBef>
                  <a:spcPts val="0"/>
                </a:spcBef>
                <a:spcAft>
                  <a:spcPts val="0"/>
                </a:spcAft>
                <a:buNone/>
              </a:pPr>
              <a:r>
                <a:rPr lang="ar" sz="2000">
                  <a:solidFill>
                    <a:schemeClr val="lt1"/>
                  </a:solidFill>
                  <a:latin typeface="Signika"/>
                  <a:ea typeface="Signika"/>
                  <a:cs typeface="Signika"/>
                  <a:sym typeface="Signika"/>
                </a:rPr>
                <a:t>IBS management. </a:t>
              </a:r>
              <a:endParaRPr sz="2000">
                <a:solidFill>
                  <a:schemeClr val="lt1"/>
                </a:solidFill>
                <a:latin typeface="Signika"/>
                <a:ea typeface="Signika"/>
                <a:cs typeface="Signika"/>
                <a:sym typeface="Signika"/>
              </a:endParaRPr>
            </a:p>
          </p:txBody>
        </p:sp>
        <p:sp>
          <p:nvSpPr>
            <p:cNvPr id="153" name="Google Shape;153;p31"/>
            <p:cNvSpPr txBox="1"/>
            <p:nvPr/>
          </p:nvSpPr>
          <p:spPr>
            <a:xfrm>
              <a:off x="5616952" y="2519949"/>
              <a:ext cx="958200" cy="646200"/>
            </a:xfrm>
            <a:prstGeom prst="rect">
              <a:avLst/>
            </a:prstGeom>
            <a:noFill/>
            <a:ln>
              <a:noFill/>
            </a:ln>
          </p:spPr>
          <p:txBody>
            <a:bodyPr anchorCtr="0" anchor="t" bIns="34275" lIns="81000" spcFirstLastPara="1" rIns="81000" wrap="square" tIns="34275">
              <a:noAutofit/>
            </a:bodyPr>
            <a:lstStyle/>
            <a:p>
              <a:pPr indent="0" lvl="0" marL="0" marR="0" rtl="0" algn="ctr">
                <a:spcBef>
                  <a:spcPts val="0"/>
                </a:spcBef>
                <a:spcAft>
                  <a:spcPts val="0"/>
                </a:spcAft>
                <a:buNone/>
              </a:pPr>
              <a:r>
                <a:rPr lang="ar" sz="2700">
                  <a:solidFill>
                    <a:schemeClr val="lt1"/>
                  </a:solidFill>
                  <a:latin typeface="Signika"/>
                  <a:ea typeface="Signika"/>
                  <a:cs typeface="Signika"/>
                  <a:sym typeface="Signika"/>
                </a:rPr>
                <a:t>04</a:t>
              </a:r>
              <a:endParaRPr sz="2700">
                <a:solidFill>
                  <a:schemeClr val="lt1"/>
                </a:solidFill>
                <a:latin typeface="Signika"/>
                <a:ea typeface="Signika"/>
                <a:cs typeface="Signika"/>
                <a:sym typeface="Signika"/>
              </a:endParaRPr>
            </a:p>
          </p:txBody>
        </p:sp>
      </p:grpSp>
      <p:sp>
        <p:nvSpPr>
          <p:cNvPr id="154" name="Google Shape;154;p31"/>
          <p:cNvSpPr/>
          <p:nvPr/>
        </p:nvSpPr>
        <p:spPr>
          <a:xfrm rot="-5400000">
            <a:off x="517974" y="1179714"/>
            <a:ext cx="2469000" cy="91800"/>
          </a:xfrm>
          <a:prstGeom prst="rect">
            <a:avLst/>
          </a:prstGeom>
          <a:solidFill>
            <a:srgbClr val="E0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155" name="Google Shape;155;p31"/>
          <p:cNvGrpSpPr/>
          <p:nvPr/>
        </p:nvGrpSpPr>
        <p:grpSpPr>
          <a:xfrm>
            <a:off x="1601125" y="2385923"/>
            <a:ext cx="282150" cy="282150"/>
            <a:chOff x="1733181" y="3181231"/>
            <a:chExt cx="376200" cy="376200"/>
          </a:xfrm>
        </p:grpSpPr>
        <p:sp>
          <p:nvSpPr>
            <p:cNvPr id="156" name="Google Shape;156;p31"/>
            <p:cNvSpPr/>
            <p:nvPr/>
          </p:nvSpPr>
          <p:spPr>
            <a:xfrm rot="-5400000">
              <a:off x="1733181" y="3181231"/>
              <a:ext cx="376200" cy="376200"/>
            </a:xfrm>
            <a:prstGeom prst="ellipse">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57" name="Google Shape;157;p31"/>
            <p:cNvSpPr/>
            <p:nvPr/>
          </p:nvSpPr>
          <p:spPr>
            <a:xfrm rot="-5400000">
              <a:off x="1770777" y="3218936"/>
              <a:ext cx="300900" cy="300900"/>
            </a:xfrm>
            <a:prstGeom prst="ellipse">
              <a:avLst/>
            </a:prstGeom>
            <a:gradFill>
              <a:gsLst>
                <a:gs pos="0">
                  <a:srgbClr val="FFFFFF"/>
                </a:gs>
                <a:gs pos="35000">
                  <a:srgbClr val="FFFFFF"/>
                </a:gs>
                <a:gs pos="100000">
                  <a:srgbClr val="A5A5A5"/>
                </a:gs>
              </a:gsLst>
              <a:path path="circle">
                <a:fillToRect b="50%" l="50%" r="50%" t="50%"/>
              </a:path>
              <a:tileRect/>
            </a:gradFill>
            <a:ln>
              <a:noFill/>
            </a:ln>
            <a:effectLst>
              <a:outerShdw blurRad="25400"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58" name="Google Shape;158;p31"/>
            <p:cNvSpPr/>
            <p:nvPr/>
          </p:nvSpPr>
          <p:spPr>
            <a:xfrm flipH="1" rot="-5400000">
              <a:off x="1904378" y="3352502"/>
              <a:ext cx="33600" cy="33600"/>
            </a:xfrm>
            <a:prstGeom prst="ellipse">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159" name="Google Shape;159;p31"/>
          <p:cNvGrpSpPr/>
          <p:nvPr/>
        </p:nvGrpSpPr>
        <p:grpSpPr>
          <a:xfrm>
            <a:off x="3879372" y="2460120"/>
            <a:ext cx="4209405" cy="484650"/>
            <a:chOff x="5616952" y="2519949"/>
            <a:chExt cx="5333086" cy="646200"/>
          </a:xfrm>
        </p:grpSpPr>
        <p:sp>
          <p:nvSpPr>
            <p:cNvPr id="160" name="Google Shape;160;p31"/>
            <p:cNvSpPr txBox="1"/>
            <p:nvPr/>
          </p:nvSpPr>
          <p:spPr>
            <a:xfrm>
              <a:off x="5616952" y="2519949"/>
              <a:ext cx="958200" cy="646200"/>
            </a:xfrm>
            <a:prstGeom prst="rect">
              <a:avLst/>
            </a:prstGeom>
            <a:noFill/>
            <a:ln>
              <a:noFill/>
            </a:ln>
          </p:spPr>
          <p:txBody>
            <a:bodyPr anchorCtr="0" anchor="t" bIns="34275" lIns="81000" spcFirstLastPara="1" rIns="81000" wrap="square" tIns="34275">
              <a:noAutofit/>
            </a:bodyPr>
            <a:lstStyle/>
            <a:p>
              <a:pPr indent="0" lvl="0" marL="0" marR="0" rtl="0" algn="ctr">
                <a:spcBef>
                  <a:spcPts val="0"/>
                </a:spcBef>
                <a:spcAft>
                  <a:spcPts val="0"/>
                </a:spcAft>
                <a:buNone/>
              </a:pPr>
              <a:r>
                <a:rPr lang="ar" sz="2700">
                  <a:solidFill>
                    <a:schemeClr val="lt1"/>
                  </a:solidFill>
                  <a:latin typeface="Signika"/>
                  <a:ea typeface="Signika"/>
                  <a:cs typeface="Signika"/>
                  <a:sym typeface="Signika"/>
                </a:rPr>
                <a:t>02</a:t>
              </a:r>
              <a:endParaRPr sz="2700">
                <a:solidFill>
                  <a:schemeClr val="lt1"/>
                </a:solidFill>
                <a:latin typeface="Signika"/>
                <a:ea typeface="Signika"/>
                <a:cs typeface="Signika"/>
                <a:sym typeface="Signika"/>
              </a:endParaRPr>
            </a:p>
          </p:txBody>
        </p:sp>
        <p:sp>
          <p:nvSpPr>
            <p:cNvPr id="161" name="Google Shape;161;p31"/>
            <p:cNvSpPr txBox="1"/>
            <p:nvPr/>
          </p:nvSpPr>
          <p:spPr>
            <a:xfrm>
              <a:off x="6442238" y="2630866"/>
              <a:ext cx="4507800" cy="507900"/>
            </a:xfrm>
            <a:prstGeom prst="rect">
              <a:avLst/>
            </a:prstGeom>
            <a:noFill/>
            <a:ln>
              <a:noFill/>
            </a:ln>
          </p:spPr>
          <p:txBody>
            <a:bodyPr anchorCtr="0" anchor="t" bIns="34275" lIns="81000" spcFirstLastPara="1" rIns="81000" wrap="square" tIns="34275">
              <a:noAutofit/>
            </a:bodyPr>
            <a:lstStyle/>
            <a:p>
              <a:pPr indent="0" lvl="0" marL="0" marR="0" rtl="0" algn="l">
                <a:spcBef>
                  <a:spcPts val="0"/>
                </a:spcBef>
                <a:spcAft>
                  <a:spcPts val="0"/>
                </a:spcAft>
                <a:buNone/>
              </a:pPr>
              <a:r>
                <a:rPr lang="ar" sz="2000">
                  <a:solidFill>
                    <a:schemeClr val="lt1"/>
                  </a:solidFill>
                  <a:latin typeface="Signika"/>
                  <a:ea typeface="Signika"/>
                  <a:cs typeface="Signika"/>
                  <a:sym typeface="Signika"/>
                </a:rPr>
                <a:t>Common sign &amp; symptoms. </a:t>
              </a:r>
              <a:endParaRPr sz="2000">
                <a:solidFill>
                  <a:schemeClr val="lt1"/>
                </a:solidFill>
                <a:latin typeface="Signika"/>
                <a:ea typeface="Signika"/>
                <a:cs typeface="Signika"/>
                <a:sym typeface="Signika"/>
              </a:endParaRPr>
            </a:p>
          </p:txBody>
        </p:sp>
      </p:grpSp>
      <p:grpSp>
        <p:nvGrpSpPr>
          <p:cNvPr id="162" name="Google Shape;162;p31"/>
          <p:cNvGrpSpPr/>
          <p:nvPr/>
        </p:nvGrpSpPr>
        <p:grpSpPr>
          <a:xfrm>
            <a:off x="4321803" y="3291727"/>
            <a:ext cx="4244603" cy="484650"/>
            <a:chOff x="5616952" y="2519949"/>
            <a:chExt cx="5333086" cy="646200"/>
          </a:xfrm>
        </p:grpSpPr>
        <p:sp>
          <p:nvSpPr>
            <p:cNvPr id="163" name="Google Shape;163;p31"/>
            <p:cNvSpPr txBox="1"/>
            <p:nvPr/>
          </p:nvSpPr>
          <p:spPr>
            <a:xfrm>
              <a:off x="6442238" y="2630866"/>
              <a:ext cx="4507800" cy="507900"/>
            </a:xfrm>
            <a:prstGeom prst="rect">
              <a:avLst/>
            </a:prstGeom>
            <a:noFill/>
            <a:ln>
              <a:noFill/>
            </a:ln>
          </p:spPr>
          <p:txBody>
            <a:bodyPr anchorCtr="0" anchor="t" bIns="34275" lIns="81000" spcFirstLastPara="1" rIns="81000" wrap="square" tIns="34275">
              <a:noAutofit/>
            </a:bodyPr>
            <a:lstStyle/>
            <a:p>
              <a:pPr indent="0" lvl="0" marL="0" marR="0" rtl="0" algn="l">
                <a:spcBef>
                  <a:spcPts val="0"/>
                </a:spcBef>
                <a:spcAft>
                  <a:spcPts val="0"/>
                </a:spcAft>
                <a:buNone/>
              </a:pPr>
              <a:r>
                <a:rPr lang="ar" sz="2000">
                  <a:solidFill>
                    <a:schemeClr val="lt1"/>
                  </a:solidFill>
                  <a:latin typeface="Signika"/>
                  <a:ea typeface="Signika"/>
                  <a:cs typeface="Signika"/>
                  <a:sym typeface="Signika"/>
                </a:rPr>
                <a:t>Rome IV criteria of diagnosis. </a:t>
              </a:r>
              <a:endParaRPr sz="2000">
                <a:solidFill>
                  <a:schemeClr val="lt1"/>
                </a:solidFill>
                <a:latin typeface="Signika"/>
                <a:ea typeface="Signika"/>
                <a:cs typeface="Signika"/>
                <a:sym typeface="Signika"/>
              </a:endParaRPr>
            </a:p>
          </p:txBody>
        </p:sp>
        <p:sp>
          <p:nvSpPr>
            <p:cNvPr id="164" name="Google Shape;164;p31"/>
            <p:cNvSpPr txBox="1"/>
            <p:nvPr/>
          </p:nvSpPr>
          <p:spPr>
            <a:xfrm>
              <a:off x="5616952" y="2519949"/>
              <a:ext cx="958200" cy="646200"/>
            </a:xfrm>
            <a:prstGeom prst="rect">
              <a:avLst/>
            </a:prstGeom>
            <a:noFill/>
            <a:ln>
              <a:noFill/>
            </a:ln>
          </p:spPr>
          <p:txBody>
            <a:bodyPr anchorCtr="0" anchor="t" bIns="34275" lIns="81000" spcFirstLastPara="1" rIns="81000" wrap="square" tIns="34275">
              <a:noAutofit/>
            </a:bodyPr>
            <a:lstStyle/>
            <a:p>
              <a:pPr indent="0" lvl="0" marL="0" marR="0" rtl="0" algn="ctr">
                <a:spcBef>
                  <a:spcPts val="0"/>
                </a:spcBef>
                <a:spcAft>
                  <a:spcPts val="0"/>
                </a:spcAft>
                <a:buNone/>
              </a:pPr>
              <a:r>
                <a:rPr lang="ar" sz="2700">
                  <a:solidFill>
                    <a:schemeClr val="lt1"/>
                  </a:solidFill>
                  <a:latin typeface="Signika"/>
                  <a:ea typeface="Signika"/>
                  <a:cs typeface="Signika"/>
                  <a:sym typeface="Signika"/>
                </a:rPr>
                <a:t>03</a:t>
              </a:r>
              <a:endParaRPr sz="2700">
                <a:solidFill>
                  <a:schemeClr val="lt1"/>
                </a:solidFill>
                <a:latin typeface="Signika"/>
                <a:ea typeface="Signika"/>
                <a:cs typeface="Signika"/>
                <a:sym typeface="Signika"/>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32"/>
          <p:cNvSpPr txBox="1"/>
          <p:nvPr/>
        </p:nvSpPr>
        <p:spPr>
          <a:xfrm>
            <a:off x="6153650" y="2351325"/>
            <a:ext cx="2509200" cy="2664600"/>
          </a:xfrm>
          <a:prstGeom prst="rect">
            <a:avLst/>
          </a:prstGeom>
          <a:noFill/>
          <a:ln cap="flat" cmpd="sng" w="19050">
            <a:solidFill>
              <a:schemeClr val="accent6"/>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100">
                <a:solidFill>
                  <a:schemeClr val="dk1"/>
                </a:solidFill>
                <a:latin typeface="Signika"/>
                <a:ea typeface="Signika"/>
                <a:cs typeface="Signika"/>
                <a:sym typeface="Signika"/>
              </a:rPr>
              <a:t>-</a:t>
            </a:r>
            <a:r>
              <a:rPr lang="ar" sz="1100">
                <a:solidFill>
                  <a:schemeClr val="dk1"/>
                </a:solidFill>
                <a:latin typeface="Signika"/>
                <a:ea typeface="Signika"/>
                <a:cs typeface="Signika"/>
                <a:sym typeface="Signika"/>
              </a:rPr>
              <a:t>↑ Numbers of lymphocytes have been reported in the colon and small intestine in patients with IBS. </a:t>
            </a:r>
            <a:endParaRPr sz="1100">
              <a:solidFill>
                <a:schemeClr val="dk1"/>
              </a:solidFill>
              <a:latin typeface="Signika"/>
              <a:ea typeface="Signika"/>
              <a:cs typeface="Signika"/>
              <a:sym typeface="Signika"/>
            </a:endParaRPr>
          </a:p>
          <a:p>
            <a:pPr indent="0" lvl="0" marL="0" rtl="0" algn="l">
              <a:spcBef>
                <a:spcPts val="0"/>
              </a:spcBef>
              <a:spcAft>
                <a:spcPts val="0"/>
              </a:spcAft>
              <a:buNone/>
            </a:pPr>
            <a:r>
              <a:rPr lang="ar" sz="1100">
                <a:solidFill>
                  <a:schemeClr val="dk1"/>
                </a:solidFill>
                <a:latin typeface="Signika"/>
                <a:ea typeface="Signika"/>
                <a:cs typeface="Signika"/>
                <a:sym typeface="Signika"/>
              </a:rPr>
              <a:t>-↑ In lymphocyte infiltration in the myenteric plexus in 9 patients and neuron degeneration in 6 patients. </a:t>
            </a:r>
            <a:endParaRPr sz="1100">
              <a:solidFill>
                <a:schemeClr val="dk1"/>
              </a:solidFill>
              <a:latin typeface="Signika"/>
              <a:ea typeface="Signika"/>
              <a:cs typeface="Signika"/>
              <a:sym typeface="Signika"/>
            </a:endParaRPr>
          </a:p>
          <a:p>
            <a:pPr indent="0" lvl="0" marL="0" rtl="0" algn="l">
              <a:spcBef>
                <a:spcPts val="0"/>
              </a:spcBef>
              <a:spcAft>
                <a:spcPts val="0"/>
              </a:spcAft>
              <a:buNone/>
            </a:pPr>
            <a:r>
              <a:rPr lang="ar" sz="1100">
                <a:solidFill>
                  <a:schemeClr val="dk1"/>
                </a:solidFill>
                <a:latin typeface="Signika"/>
                <a:ea typeface="Signika"/>
                <a:cs typeface="Signika"/>
                <a:sym typeface="Signika"/>
              </a:rPr>
              <a:t>-These cells release mediators (nitric oxide, histamine and proteases) capable of stimulating the ENS,</a:t>
            </a:r>
            <a:r>
              <a:rPr lang="ar" sz="1100">
                <a:solidFill>
                  <a:schemeClr val="dk1"/>
                </a:solidFill>
                <a:latin typeface="Signika"/>
                <a:ea typeface="Signika"/>
                <a:cs typeface="Signika"/>
                <a:sym typeface="Signika"/>
              </a:rPr>
              <a:t> </a:t>
            </a:r>
            <a:r>
              <a:rPr lang="ar" sz="1100">
                <a:solidFill>
                  <a:schemeClr val="dk1"/>
                </a:solidFill>
                <a:latin typeface="Signika"/>
                <a:ea typeface="Signika"/>
                <a:cs typeface="Signika"/>
                <a:sym typeface="Signika"/>
              </a:rPr>
              <a:t>leading to abnormal motor and visceral responses within the intestine.</a:t>
            </a:r>
            <a:endParaRPr sz="1100">
              <a:latin typeface="Signika"/>
              <a:ea typeface="Signika"/>
              <a:cs typeface="Signika"/>
              <a:sym typeface="Signika"/>
            </a:endParaRPr>
          </a:p>
        </p:txBody>
      </p:sp>
      <p:sp>
        <p:nvSpPr>
          <p:cNvPr id="170" name="Google Shape;170;p32"/>
          <p:cNvSpPr txBox="1"/>
          <p:nvPr/>
        </p:nvSpPr>
        <p:spPr>
          <a:xfrm>
            <a:off x="8846400" y="-18600"/>
            <a:ext cx="148800" cy="5180700"/>
          </a:xfrm>
          <a:prstGeom prst="rect">
            <a:avLst/>
          </a:prstGeom>
          <a:solidFill>
            <a:srgbClr val="E066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2"/>
          <p:cNvSpPr txBox="1"/>
          <p:nvPr/>
        </p:nvSpPr>
        <p:spPr>
          <a:xfrm>
            <a:off x="8995200" y="-18600"/>
            <a:ext cx="148800" cy="5180700"/>
          </a:xfrm>
          <a:prstGeom prst="rect">
            <a:avLst/>
          </a:prstGeom>
          <a:solidFill>
            <a:srgbClr val="45818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2"/>
          <p:cNvSpPr txBox="1"/>
          <p:nvPr/>
        </p:nvSpPr>
        <p:spPr>
          <a:xfrm>
            <a:off x="260275" y="359425"/>
            <a:ext cx="458700" cy="123900"/>
          </a:xfrm>
          <a:prstGeom prst="rect">
            <a:avLst/>
          </a:prstGeom>
          <a:solidFill>
            <a:srgbClr val="E066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2"/>
          <p:cNvSpPr txBox="1"/>
          <p:nvPr/>
        </p:nvSpPr>
        <p:spPr>
          <a:xfrm>
            <a:off x="718975" y="359425"/>
            <a:ext cx="458700" cy="123900"/>
          </a:xfrm>
          <a:prstGeom prst="rect">
            <a:avLst/>
          </a:prstGeom>
          <a:solidFill>
            <a:srgbClr val="45818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nvGrpSpPr>
          <p:cNvPr id="174" name="Google Shape;174;p32"/>
          <p:cNvGrpSpPr/>
          <p:nvPr/>
        </p:nvGrpSpPr>
        <p:grpSpPr>
          <a:xfrm>
            <a:off x="8148151" y="4430131"/>
            <a:ext cx="698252" cy="731963"/>
            <a:chOff x="8148151" y="4430131"/>
            <a:chExt cx="698252" cy="731963"/>
          </a:xfrm>
        </p:grpSpPr>
        <p:grpSp>
          <p:nvGrpSpPr>
            <p:cNvPr id="175" name="Google Shape;175;p32"/>
            <p:cNvGrpSpPr/>
            <p:nvPr/>
          </p:nvGrpSpPr>
          <p:grpSpPr>
            <a:xfrm flipH="1">
              <a:off x="8148151" y="4430131"/>
              <a:ext cx="698252" cy="731963"/>
              <a:chOff x="3734246" y="1262897"/>
              <a:chExt cx="4397051" cy="5366298"/>
            </a:xfrm>
          </p:grpSpPr>
          <p:sp>
            <p:nvSpPr>
              <p:cNvPr id="176" name="Google Shape;176;p32"/>
              <p:cNvSpPr/>
              <p:nvPr/>
            </p:nvSpPr>
            <p:spPr>
              <a:xfrm>
                <a:off x="4537623" y="1262897"/>
                <a:ext cx="2619375" cy="4733925"/>
              </a:xfrm>
              <a:custGeom>
                <a:rect b="b" l="l" r="r" t="t"/>
                <a:pathLst>
                  <a:path extrusionOk="0" h="4733925" w="2619375">
                    <a:moveTo>
                      <a:pt x="2621596" y="2055495"/>
                    </a:moveTo>
                    <a:cubicBezTo>
                      <a:pt x="2617786" y="1898333"/>
                      <a:pt x="2588259" y="1744028"/>
                      <a:pt x="2511106" y="1603058"/>
                    </a:cubicBezTo>
                    <a:cubicBezTo>
                      <a:pt x="2463481" y="1516380"/>
                      <a:pt x="2396806" y="1447800"/>
                      <a:pt x="2323463" y="1383983"/>
                    </a:cubicBezTo>
                    <a:cubicBezTo>
                      <a:pt x="2309176" y="1371600"/>
                      <a:pt x="2113913" y="1228725"/>
                      <a:pt x="2051048" y="1182053"/>
                    </a:cubicBezTo>
                    <a:cubicBezTo>
                      <a:pt x="2020568" y="1159193"/>
                      <a:pt x="2013901" y="1135380"/>
                      <a:pt x="2046286" y="1104900"/>
                    </a:cubicBezTo>
                    <a:cubicBezTo>
                      <a:pt x="2090101" y="1064895"/>
                      <a:pt x="2117723" y="1016318"/>
                      <a:pt x="2103436" y="952500"/>
                    </a:cubicBezTo>
                    <a:cubicBezTo>
                      <a:pt x="2101531" y="942975"/>
                      <a:pt x="2095816" y="931545"/>
                      <a:pt x="2105341" y="926783"/>
                    </a:cubicBezTo>
                    <a:cubicBezTo>
                      <a:pt x="2119628" y="919163"/>
                      <a:pt x="2152966" y="899160"/>
                      <a:pt x="2172969" y="834390"/>
                    </a:cubicBezTo>
                    <a:cubicBezTo>
                      <a:pt x="2174873" y="826770"/>
                      <a:pt x="2192019" y="468630"/>
                      <a:pt x="2193923" y="329565"/>
                    </a:cubicBezTo>
                    <a:cubicBezTo>
                      <a:pt x="2196781" y="189548"/>
                      <a:pt x="2143441" y="115253"/>
                      <a:pt x="2011996" y="67628"/>
                    </a:cubicBezTo>
                    <a:cubicBezTo>
                      <a:pt x="1991041" y="60008"/>
                      <a:pt x="1775776" y="0"/>
                      <a:pt x="1313813" y="0"/>
                    </a:cubicBezTo>
                    <a:lnTo>
                      <a:pt x="1313813" y="0"/>
                    </a:lnTo>
                    <a:cubicBezTo>
                      <a:pt x="1312861" y="0"/>
                      <a:pt x="1311908" y="0"/>
                      <a:pt x="1310956" y="0"/>
                    </a:cubicBezTo>
                    <a:cubicBezTo>
                      <a:pt x="1310003" y="0"/>
                      <a:pt x="1309051" y="0"/>
                      <a:pt x="1308098" y="0"/>
                    </a:cubicBezTo>
                    <a:lnTo>
                      <a:pt x="1308098" y="0"/>
                    </a:lnTo>
                    <a:cubicBezTo>
                      <a:pt x="846136" y="953"/>
                      <a:pt x="630871" y="60008"/>
                      <a:pt x="609916" y="67628"/>
                    </a:cubicBezTo>
                    <a:cubicBezTo>
                      <a:pt x="479423" y="116205"/>
                      <a:pt x="426083" y="190500"/>
                      <a:pt x="427988" y="330518"/>
                    </a:cubicBezTo>
                    <a:cubicBezTo>
                      <a:pt x="430846" y="469583"/>
                      <a:pt x="447038" y="827723"/>
                      <a:pt x="448943" y="835343"/>
                    </a:cubicBezTo>
                    <a:cubicBezTo>
                      <a:pt x="468946" y="899160"/>
                      <a:pt x="502283" y="920115"/>
                      <a:pt x="516571" y="927735"/>
                    </a:cubicBezTo>
                    <a:cubicBezTo>
                      <a:pt x="526096" y="932498"/>
                      <a:pt x="520381" y="943928"/>
                      <a:pt x="518476" y="953453"/>
                    </a:cubicBezTo>
                    <a:cubicBezTo>
                      <a:pt x="504188" y="1016318"/>
                      <a:pt x="532763" y="1064895"/>
                      <a:pt x="575626" y="1105853"/>
                    </a:cubicBezTo>
                    <a:cubicBezTo>
                      <a:pt x="608011" y="1136333"/>
                      <a:pt x="601343" y="1160145"/>
                      <a:pt x="570863" y="1183005"/>
                    </a:cubicBezTo>
                    <a:cubicBezTo>
                      <a:pt x="507998" y="1230630"/>
                      <a:pt x="312736" y="1372553"/>
                      <a:pt x="298448" y="1384935"/>
                    </a:cubicBezTo>
                    <a:cubicBezTo>
                      <a:pt x="225106" y="1447800"/>
                      <a:pt x="157478" y="1517333"/>
                      <a:pt x="110806" y="1604010"/>
                    </a:cubicBezTo>
                    <a:cubicBezTo>
                      <a:pt x="33653" y="1744980"/>
                      <a:pt x="4126" y="1898333"/>
                      <a:pt x="316" y="2056448"/>
                    </a:cubicBezTo>
                    <a:cubicBezTo>
                      <a:pt x="-2542" y="2223135"/>
                      <a:pt x="14603" y="4053840"/>
                      <a:pt x="26986" y="4124325"/>
                    </a:cubicBezTo>
                    <a:cubicBezTo>
                      <a:pt x="50798" y="4260533"/>
                      <a:pt x="110806" y="4374833"/>
                      <a:pt x="217486" y="4464368"/>
                    </a:cubicBezTo>
                    <a:cubicBezTo>
                      <a:pt x="294638" y="4528185"/>
                      <a:pt x="385126" y="4566285"/>
                      <a:pt x="476566" y="4601528"/>
                    </a:cubicBezTo>
                    <a:cubicBezTo>
                      <a:pt x="618488" y="4657725"/>
                      <a:pt x="764221" y="4693920"/>
                      <a:pt x="917573" y="4708208"/>
                    </a:cubicBezTo>
                    <a:cubicBezTo>
                      <a:pt x="1016633" y="4716780"/>
                      <a:pt x="1115693" y="4725353"/>
                      <a:pt x="1214753" y="4734878"/>
                    </a:cubicBezTo>
                    <a:cubicBezTo>
                      <a:pt x="1227136" y="4735830"/>
                      <a:pt x="1266188" y="4734878"/>
                      <a:pt x="1310956" y="4733925"/>
                    </a:cubicBezTo>
                    <a:cubicBezTo>
                      <a:pt x="1355723" y="4735830"/>
                      <a:pt x="1394776" y="4736783"/>
                      <a:pt x="1407158" y="4734878"/>
                    </a:cubicBezTo>
                    <a:cubicBezTo>
                      <a:pt x="1506218" y="4725353"/>
                      <a:pt x="1605278" y="4717733"/>
                      <a:pt x="1704338" y="4708208"/>
                    </a:cubicBezTo>
                    <a:cubicBezTo>
                      <a:pt x="1856738" y="4694873"/>
                      <a:pt x="2003423" y="4657725"/>
                      <a:pt x="2145346" y="4601528"/>
                    </a:cubicBezTo>
                    <a:cubicBezTo>
                      <a:pt x="2236786" y="4565333"/>
                      <a:pt x="2327273" y="4528185"/>
                      <a:pt x="2404426" y="4464368"/>
                    </a:cubicBezTo>
                    <a:cubicBezTo>
                      <a:pt x="2511106" y="4374833"/>
                      <a:pt x="2571113" y="4260533"/>
                      <a:pt x="2594926" y="4124325"/>
                    </a:cubicBezTo>
                    <a:cubicBezTo>
                      <a:pt x="2608261" y="4053840"/>
                      <a:pt x="2625406" y="2223135"/>
                      <a:pt x="2621596" y="2055495"/>
                    </a:cubicBezTo>
                    <a:close/>
                  </a:path>
                </a:pathLst>
              </a:custGeom>
              <a:solidFill>
                <a:srgbClr val="35656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77" name="Google Shape;177;p32"/>
              <p:cNvSpPr/>
              <p:nvPr/>
            </p:nvSpPr>
            <p:spPr>
              <a:xfrm>
                <a:off x="4604577" y="2503864"/>
                <a:ext cx="2485469" cy="3435909"/>
              </a:xfrm>
              <a:custGeom>
                <a:rect b="b" l="l" r="r" t="t"/>
                <a:pathLst>
                  <a:path extrusionOk="0" h="3352106" w="2485469">
                    <a:moveTo>
                      <a:pt x="1966499" y="0"/>
                    </a:moveTo>
                    <a:lnTo>
                      <a:pt x="1971795" y="3916"/>
                    </a:lnTo>
                    <a:cubicBezTo>
                      <a:pt x="2047327" y="59635"/>
                      <a:pt x="2190515" y="164606"/>
                      <a:pt x="2202364" y="174877"/>
                    </a:cubicBezTo>
                    <a:cubicBezTo>
                      <a:pt x="2271884" y="235368"/>
                      <a:pt x="2335084" y="300373"/>
                      <a:pt x="2380227" y="382534"/>
                    </a:cubicBezTo>
                    <a:cubicBezTo>
                      <a:pt x="2453359" y="516156"/>
                      <a:pt x="2481347" y="662419"/>
                      <a:pt x="2484958" y="811389"/>
                    </a:cubicBezTo>
                    <a:cubicBezTo>
                      <a:pt x="2488570" y="970292"/>
                      <a:pt x="2472318" y="2705580"/>
                      <a:pt x="2459678" y="2772392"/>
                    </a:cubicBezTo>
                    <a:cubicBezTo>
                      <a:pt x="2437106" y="2901500"/>
                      <a:pt x="2380227" y="3009843"/>
                      <a:pt x="2279107" y="3094712"/>
                    </a:cubicBezTo>
                    <a:cubicBezTo>
                      <a:pt x="2205976" y="3155202"/>
                      <a:pt x="2120204" y="3190414"/>
                      <a:pt x="2033530" y="3224723"/>
                    </a:cubicBezTo>
                    <a:cubicBezTo>
                      <a:pt x="1899004" y="3277991"/>
                      <a:pt x="1759965" y="3313203"/>
                      <a:pt x="1615508" y="3325843"/>
                    </a:cubicBezTo>
                    <a:cubicBezTo>
                      <a:pt x="1521611" y="3334871"/>
                      <a:pt x="1427714" y="3342094"/>
                      <a:pt x="1333817" y="3351123"/>
                    </a:cubicBezTo>
                    <a:cubicBezTo>
                      <a:pt x="1322080" y="3352928"/>
                      <a:pt x="1285063" y="3352025"/>
                      <a:pt x="1242629" y="3350219"/>
                    </a:cubicBezTo>
                    <a:cubicBezTo>
                      <a:pt x="1200194" y="3351123"/>
                      <a:pt x="1163178" y="3352025"/>
                      <a:pt x="1151440" y="3351123"/>
                    </a:cubicBezTo>
                    <a:cubicBezTo>
                      <a:pt x="1057543" y="3342094"/>
                      <a:pt x="963646" y="3333968"/>
                      <a:pt x="869749" y="3325843"/>
                    </a:cubicBezTo>
                    <a:cubicBezTo>
                      <a:pt x="724390" y="3312299"/>
                      <a:pt x="586252" y="3277991"/>
                      <a:pt x="451727" y="3224723"/>
                    </a:cubicBezTo>
                    <a:cubicBezTo>
                      <a:pt x="365053" y="3191317"/>
                      <a:pt x="279282" y="3155202"/>
                      <a:pt x="206151" y="3094712"/>
                    </a:cubicBezTo>
                    <a:cubicBezTo>
                      <a:pt x="105031" y="3009843"/>
                      <a:pt x="48151" y="2901500"/>
                      <a:pt x="25580" y="2772392"/>
                    </a:cubicBezTo>
                    <a:cubicBezTo>
                      <a:pt x="13842" y="2705580"/>
                      <a:pt x="-2410" y="970292"/>
                      <a:pt x="300" y="812293"/>
                    </a:cubicBezTo>
                    <a:cubicBezTo>
                      <a:pt x="3911" y="662419"/>
                      <a:pt x="31899" y="517059"/>
                      <a:pt x="105031" y="383436"/>
                    </a:cubicBezTo>
                    <a:cubicBezTo>
                      <a:pt x="149270" y="301277"/>
                      <a:pt x="213374" y="235368"/>
                      <a:pt x="282893" y="175779"/>
                    </a:cubicBezTo>
                    <a:cubicBezTo>
                      <a:pt x="293051" y="166977"/>
                      <a:pt x="399700" y="89105"/>
                      <a:pt x="477529" y="31675"/>
                    </a:cubicBezTo>
                    <a:lnTo>
                      <a:pt x="499653" y="15299"/>
                    </a:lnTo>
                    <a:lnTo>
                      <a:pt x="620211" y="40710"/>
                    </a:lnTo>
                    <a:cubicBezTo>
                      <a:pt x="799406" y="73873"/>
                      <a:pt x="996421" y="92211"/>
                      <a:pt x="1203225" y="92211"/>
                    </a:cubicBezTo>
                    <a:cubicBezTo>
                      <a:pt x="1461730" y="92211"/>
                      <a:pt x="1704940" y="63557"/>
                      <a:pt x="1917169" y="13112"/>
                    </a:cubicBezTo>
                    <a:close/>
                  </a:path>
                </a:pathLst>
              </a:custGeom>
              <a:solidFill>
                <a:srgbClr val="BAE7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78" name="Google Shape;178;p32"/>
              <p:cNvSpPr/>
              <p:nvPr/>
            </p:nvSpPr>
            <p:spPr>
              <a:xfrm>
                <a:off x="4601530" y="5049480"/>
                <a:ext cx="2470815" cy="885067"/>
              </a:xfrm>
              <a:custGeom>
                <a:rect b="b" l="l" r="r" t="t"/>
                <a:pathLst>
                  <a:path extrusionOk="0" h="885067" w="2470815">
                    <a:moveTo>
                      <a:pt x="1274953" y="0"/>
                    </a:moveTo>
                    <a:cubicBezTo>
                      <a:pt x="1942782" y="0"/>
                      <a:pt x="2454129" y="126917"/>
                      <a:pt x="2470815" y="257996"/>
                    </a:cubicBezTo>
                    <a:cubicBezTo>
                      <a:pt x="2468744" y="470777"/>
                      <a:pt x="2325454" y="594590"/>
                      <a:pt x="2183606" y="696008"/>
                    </a:cubicBezTo>
                    <a:cubicBezTo>
                      <a:pt x="2041758" y="797426"/>
                      <a:pt x="1817846" y="843645"/>
                      <a:pt x="1619726" y="866505"/>
                    </a:cubicBezTo>
                    <a:cubicBezTo>
                      <a:pt x="1496853" y="880793"/>
                      <a:pt x="1373028" y="888413"/>
                      <a:pt x="1249203" y="883650"/>
                    </a:cubicBezTo>
                    <a:cubicBezTo>
                      <a:pt x="976788" y="873173"/>
                      <a:pt x="705326" y="859838"/>
                      <a:pt x="444341" y="771255"/>
                    </a:cubicBezTo>
                    <a:cubicBezTo>
                      <a:pt x="274796" y="714105"/>
                      <a:pt x="137636" y="613140"/>
                      <a:pt x="46196" y="457883"/>
                    </a:cubicBezTo>
                    <a:cubicBezTo>
                      <a:pt x="7143" y="392160"/>
                      <a:pt x="-12859" y="321675"/>
                      <a:pt x="9048" y="244523"/>
                    </a:cubicBezTo>
                    <a:cubicBezTo>
                      <a:pt x="55721" y="154988"/>
                      <a:pt x="141446" y="126413"/>
                      <a:pt x="230028" y="103553"/>
                    </a:cubicBezTo>
                    <a:cubicBezTo>
                      <a:pt x="298505" y="74090"/>
                      <a:pt x="245758" y="85005"/>
                      <a:pt x="419912" y="67746"/>
                    </a:cubicBezTo>
                    <a:cubicBezTo>
                      <a:pt x="638736" y="25889"/>
                      <a:pt x="941039" y="0"/>
                      <a:pt x="1274953" y="0"/>
                    </a:cubicBezTo>
                    <a:close/>
                  </a:path>
                </a:pathLst>
              </a:custGeom>
              <a:solidFill>
                <a:srgbClr val="57C3A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79" name="Google Shape;179;p32"/>
              <p:cNvSpPr/>
              <p:nvPr/>
            </p:nvSpPr>
            <p:spPr>
              <a:xfrm>
                <a:off x="4622028" y="6023970"/>
                <a:ext cx="581025" cy="219075"/>
              </a:xfrm>
              <a:custGeom>
                <a:rect b="b" l="l" r="r" t="t"/>
                <a:pathLst>
                  <a:path extrusionOk="0" h="219075" w="581025">
                    <a:moveTo>
                      <a:pt x="20456" y="226357"/>
                    </a:moveTo>
                    <a:cubicBezTo>
                      <a:pt x="-23359" y="168254"/>
                      <a:pt x="7121" y="58716"/>
                      <a:pt x="74749" y="38714"/>
                    </a:cubicBezTo>
                    <a:cubicBezTo>
                      <a:pt x="170951" y="10139"/>
                      <a:pt x="270964" y="-7959"/>
                      <a:pt x="370976" y="3471"/>
                    </a:cubicBezTo>
                    <a:cubicBezTo>
                      <a:pt x="425269" y="10139"/>
                      <a:pt x="482419" y="13949"/>
                      <a:pt x="534806" y="36809"/>
                    </a:cubicBezTo>
                    <a:cubicBezTo>
                      <a:pt x="579574" y="56811"/>
                      <a:pt x="599576" y="106341"/>
                      <a:pt x="575764" y="150157"/>
                    </a:cubicBezTo>
                    <a:cubicBezTo>
                      <a:pt x="484324" y="213021"/>
                      <a:pt x="380501" y="218736"/>
                      <a:pt x="275726" y="215879"/>
                    </a:cubicBezTo>
                    <a:cubicBezTo>
                      <a:pt x="241436" y="214926"/>
                      <a:pt x="206194" y="213974"/>
                      <a:pt x="171904" y="211116"/>
                    </a:cubicBezTo>
                    <a:cubicBezTo>
                      <a:pt x="124279" y="206354"/>
                      <a:pt x="78559" y="193971"/>
                      <a:pt x="35696" y="170159"/>
                    </a:cubicBezTo>
                    <a:cubicBezTo>
                      <a:pt x="27124" y="188257"/>
                      <a:pt x="41411" y="212069"/>
                      <a:pt x="20456" y="226357"/>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180" name="Google Shape;180;p32"/>
              <p:cNvGrpSpPr/>
              <p:nvPr/>
            </p:nvGrpSpPr>
            <p:grpSpPr>
              <a:xfrm>
                <a:off x="5785214" y="6136921"/>
                <a:ext cx="782971" cy="492274"/>
                <a:chOff x="5785214" y="6136921"/>
                <a:chExt cx="782971" cy="492274"/>
              </a:xfrm>
            </p:grpSpPr>
            <p:sp>
              <p:nvSpPr>
                <p:cNvPr id="181" name="Google Shape;181;p32"/>
                <p:cNvSpPr/>
                <p:nvPr/>
              </p:nvSpPr>
              <p:spPr>
                <a:xfrm>
                  <a:off x="5796706" y="6136921"/>
                  <a:ext cx="771479" cy="432741"/>
                </a:xfrm>
                <a:custGeom>
                  <a:rect b="b" l="l" r="r" t="t"/>
                  <a:pathLst>
                    <a:path extrusionOk="0" h="432741" w="771479">
                      <a:moveTo>
                        <a:pt x="474553" y="57"/>
                      </a:moveTo>
                      <a:cubicBezTo>
                        <a:pt x="546943" y="-895"/>
                        <a:pt x="614571" y="9582"/>
                        <a:pt x="674578" y="53397"/>
                      </a:cubicBezTo>
                      <a:cubicBezTo>
                        <a:pt x="756493" y="113405"/>
                        <a:pt x="786973" y="192462"/>
                        <a:pt x="764113" y="291522"/>
                      </a:cubicBezTo>
                      <a:cubicBezTo>
                        <a:pt x="761256" y="342005"/>
                        <a:pt x="726966" y="370580"/>
                        <a:pt x="689818" y="394392"/>
                      </a:cubicBezTo>
                      <a:cubicBezTo>
                        <a:pt x="565993" y="473450"/>
                        <a:pt x="358348" y="424872"/>
                        <a:pt x="282148" y="298189"/>
                      </a:cubicBezTo>
                      <a:cubicBezTo>
                        <a:pt x="266432" y="272472"/>
                        <a:pt x="254764" y="242231"/>
                        <a:pt x="252859" y="210917"/>
                      </a:cubicBezTo>
                      <a:lnTo>
                        <a:pt x="256736" y="175476"/>
                      </a:lnTo>
                      <a:lnTo>
                        <a:pt x="248530" y="242945"/>
                      </a:lnTo>
                      <a:cubicBezTo>
                        <a:pt x="246051" y="270806"/>
                        <a:pt x="246430" y="298667"/>
                        <a:pt x="255478" y="326765"/>
                      </a:cubicBezTo>
                      <a:cubicBezTo>
                        <a:pt x="264051" y="352482"/>
                        <a:pt x="242143" y="345815"/>
                        <a:pt x="229761" y="345815"/>
                      </a:cubicBezTo>
                      <a:cubicBezTo>
                        <a:pt x="156418" y="345815"/>
                        <a:pt x="81171" y="351530"/>
                        <a:pt x="16401" y="304857"/>
                      </a:cubicBezTo>
                      <a:cubicBezTo>
                        <a:pt x="-12015" y="279775"/>
                        <a:pt x="-6995" y="217545"/>
                        <a:pt x="59263" y="195320"/>
                      </a:cubicBezTo>
                      <a:cubicBezTo>
                        <a:pt x="98316" y="181985"/>
                        <a:pt x="139273" y="168650"/>
                        <a:pt x="182136" y="171507"/>
                      </a:cubicBezTo>
                      <a:cubicBezTo>
                        <a:pt x="206901" y="174365"/>
                        <a:pt x="235865" y="171507"/>
                        <a:pt x="258725" y="159125"/>
                      </a:cubicBezTo>
                      <a:lnTo>
                        <a:pt x="258229" y="163209"/>
                      </a:lnTo>
                      <a:lnTo>
                        <a:pt x="282148" y="117214"/>
                      </a:lnTo>
                      <a:cubicBezTo>
                        <a:pt x="323106" y="40062"/>
                        <a:pt x="385018" y="1009"/>
                        <a:pt x="474553" y="57"/>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82" name="Google Shape;182;p32"/>
                <p:cNvSpPr/>
                <p:nvPr/>
              </p:nvSpPr>
              <p:spPr>
                <a:xfrm>
                  <a:off x="5785214" y="6254136"/>
                  <a:ext cx="777018" cy="375059"/>
                </a:xfrm>
                <a:custGeom>
                  <a:rect b="b" l="l" r="r" t="t"/>
                  <a:pathLst>
                    <a:path extrusionOk="0" h="375059" w="777018">
                      <a:moveTo>
                        <a:pt x="293641" y="0"/>
                      </a:moveTo>
                      <a:cubicBezTo>
                        <a:pt x="249652" y="130386"/>
                        <a:pt x="325074" y="244793"/>
                        <a:pt x="449851" y="283845"/>
                      </a:cubicBezTo>
                      <a:cubicBezTo>
                        <a:pt x="497476" y="299086"/>
                        <a:pt x="547959" y="310516"/>
                        <a:pt x="599394" y="301943"/>
                      </a:cubicBezTo>
                      <a:cubicBezTo>
                        <a:pt x="679404" y="288608"/>
                        <a:pt x="739411" y="246698"/>
                        <a:pt x="774654" y="173355"/>
                      </a:cubicBezTo>
                      <a:cubicBezTo>
                        <a:pt x="789894" y="260986"/>
                        <a:pt x="729886" y="340995"/>
                        <a:pt x="640351" y="362903"/>
                      </a:cubicBezTo>
                      <a:cubicBezTo>
                        <a:pt x="576534" y="379095"/>
                        <a:pt x="517479" y="378143"/>
                        <a:pt x="452709" y="365761"/>
                      </a:cubicBezTo>
                      <a:cubicBezTo>
                        <a:pt x="377461" y="352425"/>
                        <a:pt x="298404" y="361950"/>
                        <a:pt x="221251" y="360045"/>
                      </a:cubicBezTo>
                      <a:cubicBezTo>
                        <a:pt x="154576" y="358141"/>
                        <a:pt x="94569" y="333375"/>
                        <a:pt x="42181" y="294323"/>
                      </a:cubicBezTo>
                      <a:cubicBezTo>
                        <a:pt x="8844" y="270511"/>
                        <a:pt x="-16982" y="178321"/>
                        <a:pt x="13713" y="141280"/>
                      </a:cubicBezTo>
                      <a:cubicBezTo>
                        <a:pt x="60636" y="189923"/>
                        <a:pt x="175214" y="216695"/>
                        <a:pt x="215536" y="215266"/>
                      </a:cubicBezTo>
                      <a:cubicBezTo>
                        <a:pt x="243159" y="215266"/>
                        <a:pt x="254589" y="212408"/>
                        <a:pt x="247921" y="179070"/>
                      </a:cubicBezTo>
                      <a:cubicBezTo>
                        <a:pt x="260939" y="143192"/>
                        <a:pt x="249683" y="80417"/>
                        <a:pt x="293641" y="0"/>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183" name="Google Shape;183;p32"/>
              <p:cNvSpPr/>
              <p:nvPr/>
            </p:nvSpPr>
            <p:spPr>
              <a:xfrm>
                <a:off x="4632959" y="6162458"/>
                <a:ext cx="561975" cy="180975"/>
              </a:xfrm>
              <a:custGeom>
                <a:rect b="b" l="l" r="r" t="t"/>
                <a:pathLst>
                  <a:path extrusionOk="0" h="180975" w="561975">
                    <a:moveTo>
                      <a:pt x="9525" y="87868"/>
                    </a:moveTo>
                    <a:cubicBezTo>
                      <a:pt x="12383" y="63103"/>
                      <a:pt x="9525" y="38338"/>
                      <a:pt x="0" y="7858"/>
                    </a:cubicBezTo>
                    <a:cubicBezTo>
                      <a:pt x="38100" y="24051"/>
                      <a:pt x="69533" y="44053"/>
                      <a:pt x="102870" y="48816"/>
                    </a:cubicBezTo>
                    <a:cubicBezTo>
                      <a:pt x="237173" y="70723"/>
                      <a:pt x="370523" y="76438"/>
                      <a:pt x="502920" y="32623"/>
                    </a:cubicBezTo>
                    <a:cubicBezTo>
                      <a:pt x="521018" y="26908"/>
                      <a:pt x="533400" y="18335"/>
                      <a:pt x="545783" y="5953"/>
                    </a:cubicBezTo>
                    <a:cubicBezTo>
                      <a:pt x="555308" y="-3572"/>
                      <a:pt x="561975" y="-1667"/>
                      <a:pt x="564833" y="11668"/>
                    </a:cubicBezTo>
                    <a:cubicBezTo>
                      <a:pt x="573405" y="139303"/>
                      <a:pt x="493395" y="167878"/>
                      <a:pt x="394335" y="181213"/>
                    </a:cubicBezTo>
                    <a:cubicBezTo>
                      <a:pt x="313373" y="191691"/>
                      <a:pt x="229553" y="188833"/>
                      <a:pt x="147638" y="184071"/>
                    </a:cubicBezTo>
                    <a:cubicBezTo>
                      <a:pt x="79058" y="179308"/>
                      <a:pt x="19050" y="137398"/>
                      <a:pt x="9525" y="87868"/>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84" name="Google Shape;184;p32"/>
              <p:cNvSpPr/>
              <p:nvPr/>
            </p:nvSpPr>
            <p:spPr>
              <a:xfrm>
                <a:off x="5030716" y="1289195"/>
                <a:ext cx="1606064" cy="419422"/>
              </a:xfrm>
              <a:custGeom>
                <a:rect b="b" l="l" r="r" t="t"/>
                <a:pathLst>
                  <a:path extrusionOk="0" h="419422" w="1606064">
                    <a:moveTo>
                      <a:pt x="830848" y="35"/>
                    </a:moveTo>
                    <a:cubicBezTo>
                      <a:pt x="996464" y="750"/>
                      <a:pt x="1161961" y="12418"/>
                      <a:pt x="1327220" y="36706"/>
                    </a:cubicBezTo>
                    <a:cubicBezTo>
                      <a:pt x="1388180" y="45279"/>
                      <a:pt x="1448187" y="61471"/>
                      <a:pt x="1505337" y="84331"/>
                    </a:cubicBezTo>
                    <a:cubicBezTo>
                      <a:pt x="1573203" y="112192"/>
                      <a:pt x="1600885" y="136302"/>
                      <a:pt x="1606064" y="186398"/>
                    </a:cubicBezTo>
                    <a:lnTo>
                      <a:pt x="1605192" y="217748"/>
                    </a:lnTo>
                    <a:lnTo>
                      <a:pt x="1606063" y="227191"/>
                    </a:lnTo>
                    <a:cubicBezTo>
                      <a:pt x="1603474" y="267821"/>
                      <a:pt x="1579721" y="295325"/>
                      <a:pt x="1527572" y="321757"/>
                    </a:cubicBezTo>
                    <a:cubicBezTo>
                      <a:pt x="1447562" y="361762"/>
                      <a:pt x="1359932" y="379859"/>
                      <a:pt x="1272302" y="390337"/>
                    </a:cubicBezTo>
                    <a:cubicBezTo>
                      <a:pt x="1106567" y="409863"/>
                      <a:pt x="940832" y="420102"/>
                      <a:pt x="775216" y="419388"/>
                    </a:cubicBezTo>
                    <a:cubicBezTo>
                      <a:pt x="609600" y="418673"/>
                      <a:pt x="444103" y="407005"/>
                      <a:pt x="278844" y="382717"/>
                    </a:cubicBezTo>
                    <a:cubicBezTo>
                      <a:pt x="217884" y="374144"/>
                      <a:pt x="157877" y="357952"/>
                      <a:pt x="100727" y="335092"/>
                    </a:cubicBezTo>
                    <a:cubicBezTo>
                      <a:pt x="32861" y="307231"/>
                      <a:pt x="5179" y="283121"/>
                      <a:pt x="0" y="233025"/>
                    </a:cubicBezTo>
                    <a:lnTo>
                      <a:pt x="873" y="201676"/>
                    </a:lnTo>
                    <a:lnTo>
                      <a:pt x="1" y="192232"/>
                    </a:lnTo>
                    <a:cubicBezTo>
                      <a:pt x="2590" y="151602"/>
                      <a:pt x="26343" y="124098"/>
                      <a:pt x="78492" y="97666"/>
                    </a:cubicBezTo>
                    <a:cubicBezTo>
                      <a:pt x="158502" y="57661"/>
                      <a:pt x="246132" y="39564"/>
                      <a:pt x="333762" y="29086"/>
                    </a:cubicBezTo>
                    <a:cubicBezTo>
                      <a:pt x="499497" y="9560"/>
                      <a:pt x="665232" y="-679"/>
                      <a:pt x="830848" y="35"/>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85" name="Google Shape;185;p32"/>
              <p:cNvSpPr/>
              <p:nvPr/>
            </p:nvSpPr>
            <p:spPr>
              <a:xfrm>
                <a:off x="4974059" y="2427631"/>
                <a:ext cx="1728571" cy="194390"/>
              </a:xfrm>
              <a:custGeom>
                <a:rect b="b" l="l" r="r" t="t"/>
                <a:pathLst>
                  <a:path extrusionOk="0" h="182955" w="1642348">
                    <a:moveTo>
                      <a:pt x="1527819" y="60888"/>
                    </a:moveTo>
                    <a:cubicBezTo>
                      <a:pt x="1552584" y="101845"/>
                      <a:pt x="1608058" y="125099"/>
                      <a:pt x="1642348" y="159389"/>
                    </a:cubicBezTo>
                    <a:cubicBezTo>
                      <a:pt x="1575673" y="140339"/>
                      <a:pt x="1485377" y="120090"/>
                      <a:pt x="1414892" y="120090"/>
                    </a:cubicBezTo>
                    <a:cubicBezTo>
                      <a:pt x="1372982" y="114375"/>
                      <a:pt x="1331072" y="114375"/>
                      <a:pt x="1289162" y="120090"/>
                    </a:cubicBezTo>
                    <a:lnTo>
                      <a:pt x="1127237" y="140093"/>
                    </a:lnTo>
                    <a:cubicBezTo>
                      <a:pt x="1006270" y="155333"/>
                      <a:pt x="886255" y="175335"/>
                      <a:pt x="763382" y="169621"/>
                    </a:cubicBezTo>
                    <a:cubicBezTo>
                      <a:pt x="657655" y="164858"/>
                      <a:pt x="551927" y="150571"/>
                      <a:pt x="446200" y="141998"/>
                    </a:cubicBezTo>
                    <a:cubicBezTo>
                      <a:pt x="370952" y="135330"/>
                      <a:pt x="294752" y="126758"/>
                      <a:pt x="218552" y="137235"/>
                    </a:cubicBezTo>
                    <a:cubicBezTo>
                      <a:pt x="145210" y="147713"/>
                      <a:pt x="71867" y="157238"/>
                      <a:pt x="1382" y="182955"/>
                    </a:cubicBezTo>
                    <a:cubicBezTo>
                      <a:pt x="-14017" y="169144"/>
                      <a:pt x="103615" y="88739"/>
                      <a:pt x="141080" y="62228"/>
                    </a:cubicBezTo>
                    <a:cubicBezTo>
                      <a:pt x="179761" y="20798"/>
                      <a:pt x="181761" y="9134"/>
                      <a:pt x="226172" y="23888"/>
                    </a:cubicBezTo>
                    <a:cubicBezTo>
                      <a:pt x="306149" y="50458"/>
                      <a:pt x="482395" y="100247"/>
                      <a:pt x="626222" y="112471"/>
                    </a:cubicBezTo>
                    <a:cubicBezTo>
                      <a:pt x="770049" y="124695"/>
                      <a:pt x="951977" y="115328"/>
                      <a:pt x="1089137" y="97230"/>
                    </a:cubicBezTo>
                    <a:cubicBezTo>
                      <a:pt x="1226297" y="79132"/>
                      <a:pt x="1333930" y="53415"/>
                      <a:pt x="1449182" y="3885"/>
                    </a:cubicBezTo>
                    <a:cubicBezTo>
                      <a:pt x="1465375" y="-2782"/>
                      <a:pt x="1474900" y="-1830"/>
                      <a:pt x="1484425" y="14363"/>
                    </a:cubicBezTo>
                    <a:cubicBezTo>
                      <a:pt x="1493950" y="31508"/>
                      <a:pt x="1516389" y="44695"/>
                      <a:pt x="1527819" y="60888"/>
                    </a:cubicBezTo>
                    <a:close/>
                  </a:path>
                </a:pathLst>
              </a:custGeom>
              <a:solidFill>
                <a:srgbClr val="2567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86" name="Google Shape;186;p32"/>
              <p:cNvSpPr/>
              <p:nvPr/>
            </p:nvSpPr>
            <p:spPr>
              <a:xfrm>
                <a:off x="5093567" y="2223140"/>
                <a:ext cx="1483913" cy="273596"/>
              </a:xfrm>
              <a:custGeom>
                <a:rect b="b" l="l" r="r" t="t"/>
                <a:pathLst>
                  <a:path extrusionOk="0" h="273596" w="1483913">
                    <a:moveTo>
                      <a:pt x="8023" y="970"/>
                    </a:moveTo>
                    <a:cubicBezTo>
                      <a:pt x="21219" y="-3495"/>
                      <a:pt x="46401" y="8312"/>
                      <a:pt x="84342" y="18948"/>
                    </a:cubicBezTo>
                    <a:lnTo>
                      <a:pt x="235670" y="64787"/>
                    </a:lnTo>
                    <a:cubicBezTo>
                      <a:pt x="354732" y="91457"/>
                      <a:pt x="474747" y="107650"/>
                      <a:pt x="596667" y="114317"/>
                    </a:cubicBezTo>
                    <a:cubicBezTo>
                      <a:pt x="738590" y="120985"/>
                      <a:pt x="879560" y="127652"/>
                      <a:pt x="1021482" y="106698"/>
                    </a:cubicBezTo>
                    <a:cubicBezTo>
                      <a:pt x="1096730" y="95267"/>
                      <a:pt x="1169120" y="76217"/>
                      <a:pt x="1244367" y="64787"/>
                    </a:cubicBezTo>
                    <a:cubicBezTo>
                      <a:pt x="1288182" y="48595"/>
                      <a:pt x="1331997" y="37165"/>
                      <a:pt x="1376765" y="28592"/>
                    </a:cubicBezTo>
                    <a:cubicBezTo>
                      <a:pt x="1415341" y="18432"/>
                      <a:pt x="1461061" y="-4587"/>
                      <a:pt x="1475825" y="3827"/>
                    </a:cubicBezTo>
                    <a:cubicBezTo>
                      <a:pt x="1493923" y="24782"/>
                      <a:pt x="1477730" y="55262"/>
                      <a:pt x="1465348" y="79075"/>
                    </a:cubicBezTo>
                    <a:cubicBezTo>
                      <a:pt x="1435820" y="136225"/>
                      <a:pt x="1383433" y="165752"/>
                      <a:pt x="1326283" y="188612"/>
                    </a:cubicBezTo>
                    <a:cubicBezTo>
                      <a:pt x="1201505" y="239095"/>
                      <a:pt x="1069108" y="255287"/>
                      <a:pt x="936710" y="265765"/>
                    </a:cubicBezTo>
                    <a:cubicBezTo>
                      <a:pt x="731923" y="281005"/>
                      <a:pt x="528088" y="275290"/>
                      <a:pt x="326158" y="237190"/>
                    </a:cubicBezTo>
                    <a:cubicBezTo>
                      <a:pt x="246148" y="221950"/>
                      <a:pt x="168995" y="200995"/>
                      <a:pt x="97558" y="160037"/>
                    </a:cubicBezTo>
                    <a:cubicBezTo>
                      <a:pt x="52790" y="133367"/>
                      <a:pt x="15643" y="99077"/>
                      <a:pt x="5165" y="45737"/>
                    </a:cubicBezTo>
                    <a:cubicBezTo>
                      <a:pt x="2308" y="30497"/>
                      <a:pt x="-6265" y="12400"/>
                      <a:pt x="8023" y="970"/>
                    </a:cubicBezTo>
                    <a:close/>
                  </a:path>
                </a:pathLst>
              </a:custGeom>
              <a:solidFill>
                <a:srgbClr val="BAE7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87" name="Google Shape;187;p32"/>
              <p:cNvSpPr/>
              <p:nvPr/>
            </p:nvSpPr>
            <p:spPr>
              <a:xfrm>
                <a:off x="5157059" y="2241254"/>
                <a:ext cx="1343025" cy="209550"/>
              </a:xfrm>
              <a:custGeom>
                <a:rect b="b" l="l" r="r" t="t"/>
                <a:pathLst>
                  <a:path extrusionOk="0" h="209550" w="1343025">
                    <a:moveTo>
                      <a:pt x="1352326" y="0"/>
                    </a:moveTo>
                    <a:cubicBezTo>
                      <a:pt x="1350421" y="44767"/>
                      <a:pt x="1326608" y="76200"/>
                      <a:pt x="1289461" y="100013"/>
                    </a:cubicBezTo>
                    <a:cubicBezTo>
                      <a:pt x="1214213" y="147638"/>
                      <a:pt x="1128488" y="164783"/>
                      <a:pt x="1042763" y="179070"/>
                    </a:cubicBezTo>
                    <a:cubicBezTo>
                      <a:pt x="901793" y="200977"/>
                      <a:pt x="759871" y="214313"/>
                      <a:pt x="617948" y="208598"/>
                    </a:cubicBezTo>
                    <a:cubicBezTo>
                      <a:pt x="471263" y="201930"/>
                      <a:pt x="324578" y="192405"/>
                      <a:pt x="181703" y="152400"/>
                    </a:cubicBezTo>
                    <a:cubicBezTo>
                      <a:pt x="133126" y="138113"/>
                      <a:pt x="85501" y="120967"/>
                      <a:pt x="44543" y="89535"/>
                    </a:cubicBezTo>
                    <a:cubicBezTo>
                      <a:pt x="15016" y="67627"/>
                      <a:pt x="-4034" y="40005"/>
                      <a:pt x="728" y="952"/>
                    </a:cubicBezTo>
                    <a:cubicBezTo>
                      <a:pt x="14063" y="1905"/>
                      <a:pt x="28351" y="-2858"/>
                      <a:pt x="38828" y="8573"/>
                    </a:cubicBezTo>
                    <a:cubicBezTo>
                      <a:pt x="97883" y="58102"/>
                      <a:pt x="166463" y="89535"/>
                      <a:pt x="240758" y="109538"/>
                    </a:cubicBezTo>
                    <a:cubicBezTo>
                      <a:pt x="328388" y="133350"/>
                      <a:pt x="418876" y="142875"/>
                      <a:pt x="509363" y="145733"/>
                    </a:cubicBezTo>
                    <a:cubicBezTo>
                      <a:pt x="661763" y="150495"/>
                      <a:pt x="813211" y="152400"/>
                      <a:pt x="965611" y="132398"/>
                    </a:cubicBezTo>
                    <a:cubicBezTo>
                      <a:pt x="1090388" y="115252"/>
                      <a:pt x="1205641" y="74295"/>
                      <a:pt x="1313273" y="10477"/>
                    </a:cubicBezTo>
                    <a:cubicBezTo>
                      <a:pt x="1326608" y="7620"/>
                      <a:pt x="1339943" y="3810"/>
                      <a:pt x="1352326" y="0"/>
                    </a:cubicBezTo>
                    <a:close/>
                  </a:path>
                </a:pathLst>
              </a:custGeom>
              <a:solidFill>
                <a:srgbClr val="2567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88" name="Google Shape;188;p32"/>
              <p:cNvSpPr/>
              <p:nvPr/>
            </p:nvSpPr>
            <p:spPr>
              <a:xfrm>
                <a:off x="4624786" y="2779870"/>
                <a:ext cx="2460614" cy="3050038"/>
              </a:xfrm>
              <a:custGeom>
                <a:rect b="b" l="l" r="r" t="t"/>
                <a:pathLst>
                  <a:path extrusionOk="0" h="3034864" w="2485469">
                    <a:moveTo>
                      <a:pt x="148191" y="1538785"/>
                    </a:moveTo>
                    <a:cubicBezTo>
                      <a:pt x="152953" y="1585457"/>
                      <a:pt x="177718" y="1612127"/>
                      <a:pt x="213913" y="1628320"/>
                    </a:cubicBezTo>
                    <a:lnTo>
                      <a:pt x="232320" y="1634418"/>
                    </a:lnTo>
                    <a:lnTo>
                      <a:pt x="230806" y="1548041"/>
                    </a:lnTo>
                    <a:close/>
                    <a:moveTo>
                      <a:pt x="618310" y="736079"/>
                    </a:moveTo>
                    <a:lnTo>
                      <a:pt x="626638" y="745978"/>
                    </a:lnTo>
                    <a:lnTo>
                      <a:pt x="630860" y="743236"/>
                    </a:lnTo>
                    <a:close/>
                    <a:moveTo>
                      <a:pt x="987136" y="695020"/>
                    </a:moveTo>
                    <a:lnTo>
                      <a:pt x="979196" y="701232"/>
                    </a:lnTo>
                    <a:lnTo>
                      <a:pt x="993969" y="723414"/>
                    </a:lnTo>
                    <a:lnTo>
                      <a:pt x="1026297" y="699000"/>
                    </a:lnTo>
                    <a:lnTo>
                      <a:pt x="1014446" y="700853"/>
                    </a:lnTo>
                    <a:close/>
                    <a:moveTo>
                      <a:pt x="1597304" y="629087"/>
                    </a:moveTo>
                    <a:lnTo>
                      <a:pt x="1621233" y="657962"/>
                    </a:lnTo>
                    <a:cubicBezTo>
                      <a:pt x="1631829" y="672725"/>
                      <a:pt x="1640997" y="687965"/>
                      <a:pt x="1648379" y="703920"/>
                    </a:cubicBezTo>
                    <a:lnTo>
                      <a:pt x="1649915" y="708616"/>
                    </a:lnTo>
                    <a:lnTo>
                      <a:pt x="1657811" y="709964"/>
                    </a:lnTo>
                    <a:cubicBezTo>
                      <a:pt x="1685975" y="710317"/>
                      <a:pt x="1715466" y="706250"/>
                      <a:pt x="1746426" y="697210"/>
                    </a:cubicBezTo>
                    <a:cubicBezTo>
                      <a:pt x="1767216" y="690882"/>
                      <a:pt x="1777160" y="698114"/>
                      <a:pt x="1781679" y="718904"/>
                    </a:cubicBezTo>
                    <a:cubicBezTo>
                      <a:pt x="1785521" y="736079"/>
                      <a:pt x="1791227" y="751729"/>
                      <a:pt x="1798544" y="766050"/>
                    </a:cubicBezTo>
                    <a:lnTo>
                      <a:pt x="1800747" y="769305"/>
                    </a:lnTo>
                    <a:lnTo>
                      <a:pt x="1798873" y="757735"/>
                    </a:lnTo>
                    <a:cubicBezTo>
                      <a:pt x="1796492" y="741543"/>
                      <a:pt x="1801969" y="730827"/>
                      <a:pt x="1811256" y="723445"/>
                    </a:cubicBezTo>
                    <a:lnTo>
                      <a:pt x="1813112" y="722693"/>
                    </a:lnTo>
                    <a:lnTo>
                      <a:pt x="1800549" y="693933"/>
                    </a:lnTo>
                    <a:cubicBezTo>
                      <a:pt x="1799476" y="688566"/>
                      <a:pt x="1799278" y="683170"/>
                      <a:pt x="1800366" y="677817"/>
                    </a:cubicBezTo>
                    <a:lnTo>
                      <a:pt x="1805830" y="666304"/>
                    </a:lnTo>
                    <a:lnTo>
                      <a:pt x="1789989" y="666474"/>
                    </a:lnTo>
                    <a:cubicBezTo>
                      <a:pt x="1769644" y="664391"/>
                      <a:pt x="1749344" y="660104"/>
                      <a:pt x="1729341" y="653913"/>
                    </a:cubicBezTo>
                    <a:lnTo>
                      <a:pt x="1717416" y="649593"/>
                    </a:lnTo>
                    <a:lnTo>
                      <a:pt x="1629323" y="641194"/>
                    </a:lnTo>
                    <a:close/>
                    <a:moveTo>
                      <a:pt x="1053415" y="435761"/>
                    </a:moveTo>
                    <a:lnTo>
                      <a:pt x="1048664" y="439388"/>
                    </a:lnTo>
                    <a:lnTo>
                      <a:pt x="1051298" y="441734"/>
                    </a:lnTo>
                    <a:cubicBezTo>
                      <a:pt x="1056269" y="449756"/>
                      <a:pt x="1059433" y="459022"/>
                      <a:pt x="1062145" y="468513"/>
                    </a:cubicBezTo>
                    <a:lnTo>
                      <a:pt x="1068749" y="507803"/>
                    </a:lnTo>
                    <a:lnTo>
                      <a:pt x="1078698" y="499386"/>
                    </a:lnTo>
                    <a:lnTo>
                      <a:pt x="1068133" y="468174"/>
                    </a:lnTo>
                    <a:close/>
                    <a:moveTo>
                      <a:pt x="1514076" y="290058"/>
                    </a:moveTo>
                    <a:cubicBezTo>
                      <a:pt x="1501694" y="320538"/>
                      <a:pt x="1483596" y="350065"/>
                      <a:pt x="1477881" y="381498"/>
                    </a:cubicBezTo>
                    <a:cubicBezTo>
                      <a:pt x="1470261" y="424360"/>
                      <a:pt x="1445496" y="438648"/>
                      <a:pt x="1408349" y="440553"/>
                    </a:cubicBezTo>
                    <a:cubicBezTo>
                      <a:pt x="1351199" y="444363"/>
                      <a:pt x="1295954" y="436743"/>
                      <a:pt x="1241661" y="418645"/>
                    </a:cubicBezTo>
                    <a:cubicBezTo>
                      <a:pt x="1198799" y="404358"/>
                      <a:pt x="1168319" y="381498"/>
                      <a:pt x="1181654" y="330063"/>
                    </a:cubicBezTo>
                    <a:cubicBezTo>
                      <a:pt x="1292144" y="319585"/>
                      <a:pt x="1399776" y="281485"/>
                      <a:pt x="1514076" y="290058"/>
                    </a:cubicBezTo>
                    <a:close/>
                    <a:moveTo>
                      <a:pt x="1847451" y="212905"/>
                    </a:moveTo>
                    <a:cubicBezTo>
                      <a:pt x="1850308" y="213858"/>
                      <a:pt x="1853166" y="214810"/>
                      <a:pt x="1856023" y="216715"/>
                    </a:cubicBezTo>
                    <a:cubicBezTo>
                      <a:pt x="1914126" y="261483"/>
                      <a:pt x="1967466" y="312918"/>
                      <a:pt x="2049381" y="252910"/>
                    </a:cubicBezTo>
                    <a:cubicBezTo>
                      <a:pt x="2100816" y="215763"/>
                      <a:pt x="2167491" y="232908"/>
                      <a:pt x="2228451" y="229098"/>
                    </a:cubicBezTo>
                    <a:cubicBezTo>
                      <a:pt x="2303698" y="245290"/>
                      <a:pt x="2356086" y="286248"/>
                      <a:pt x="2383708" y="358638"/>
                    </a:cubicBezTo>
                    <a:cubicBezTo>
                      <a:pt x="2386566" y="365305"/>
                      <a:pt x="2393233" y="370068"/>
                      <a:pt x="2397996" y="375783"/>
                    </a:cubicBezTo>
                    <a:cubicBezTo>
                      <a:pt x="2429428" y="442458"/>
                      <a:pt x="2397044" y="500560"/>
                      <a:pt x="2361801" y="550090"/>
                    </a:cubicBezTo>
                    <a:cubicBezTo>
                      <a:pt x="2341084" y="579380"/>
                      <a:pt x="2328940" y="604383"/>
                      <a:pt x="2333405" y="633137"/>
                    </a:cubicBezTo>
                    <a:lnTo>
                      <a:pt x="2337475" y="645113"/>
                    </a:lnTo>
                    <a:lnTo>
                      <a:pt x="2388241" y="599333"/>
                    </a:lnTo>
                    <a:lnTo>
                      <a:pt x="2386334" y="762354"/>
                    </a:lnTo>
                    <a:lnTo>
                      <a:pt x="2395002" y="764101"/>
                    </a:lnTo>
                    <a:cubicBezTo>
                      <a:pt x="2411951" y="772463"/>
                      <a:pt x="2426188" y="785796"/>
                      <a:pt x="2437035" y="805683"/>
                    </a:cubicBezTo>
                    <a:cubicBezTo>
                      <a:pt x="2446978" y="840936"/>
                      <a:pt x="2424380" y="862631"/>
                      <a:pt x="2401782" y="882517"/>
                    </a:cubicBezTo>
                    <a:lnTo>
                      <a:pt x="2384783" y="894889"/>
                    </a:lnTo>
                    <a:lnTo>
                      <a:pt x="2382794" y="1064889"/>
                    </a:lnTo>
                    <a:lnTo>
                      <a:pt x="2409437" y="1082061"/>
                    </a:lnTo>
                    <a:cubicBezTo>
                      <a:pt x="2452402" y="1119349"/>
                      <a:pt x="2474775" y="1170873"/>
                      <a:pt x="2484944" y="1230533"/>
                    </a:cubicBezTo>
                    <a:cubicBezTo>
                      <a:pt x="2489464" y="1301944"/>
                      <a:pt x="2465058" y="1359796"/>
                      <a:pt x="2403590" y="1397761"/>
                    </a:cubicBezTo>
                    <a:lnTo>
                      <a:pt x="2376917" y="1408895"/>
                    </a:lnTo>
                    <a:lnTo>
                      <a:pt x="2374596" y="1541333"/>
                    </a:lnTo>
                    <a:lnTo>
                      <a:pt x="2379522" y="1546234"/>
                    </a:lnTo>
                    <a:cubicBezTo>
                      <a:pt x="2396810" y="1561827"/>
                      <a:pt x="2414437" y="1577194"/>
                      <a:pt x="2423477" y="1599340"/>
                    </a:cubicBezTo>
                    <a:cubicBezTo>
                      <a:pt x="2430708" y="1604764"/>
                      <a:pt x="2437940" y="1608380"/>
                      <a:pt x="2441555" y="1618323"/>
                    </a:cubicBezTo>
                    <a:cubicBezTo>
                      <a:pt x="2462345" y="1681598"/>
                      <a:pt x="2459634" y="1741258"/>
                      <a:pt x="2421669" y="1799110"/>
                    </a:cubicBezTo>
                    <a:lnTo>
                      <a:pt x="2369065" y="1856879"/>
                    </a:lnTo>
                    <a:lnTo>
                      <a:pt x="2367217" y="1962351"/>
                    </a:lnTo>
                    <a:lnTo>
                      <a:pt x="2389522" y="1985590"/>
                    </a:lnTo>
                    <a:cubicBezTo>
                      <a:pt x="2426809" y="2028937"/>
                      <a:pt x="2454436" y="2077750"/>
                      <a:pt x="2463250" y="2140799"/>
                    </a:cubicBezTo>
                    <a:cubicBezTo>
                      <a:pt x="2467769" y="2173341"/>
                      <a:pt x="2471385" y="2197748"/>
                      <a:pt x="2452403" y="2223962"/>
                    </a:cubicBezTo>
                    <a:cubicBezTo>
                      <a:pt x="2432064" y="2260571"/>
                      <a:pt x="2406753" y="2289724"/>
                      <a:pt x="2375907" y="2310062"/>
                    </a:cubicBezTo>
                    <a:lnTo>
                      <a:pt x="2362308" y="2316453"/>
                    </a:lnTo>
                    <a:lnTo>
                      <a:pt x="2359724" y="2537317"/>
                    </a:lnTo>
                    <a:lnTo>
                      <a:pt x="2371838" y="2605312"/>
                    </a:lnTo>
                    <a:cubicBezTo>
                      <a:pt x="2371951" y="2628701"/>
                      <a:pt x="2367432" y="2651978"/>
                      <a:pt x="2356584" y="2675028"/>
                    </a:cubicBezTo>
                    <a:cubicBezTo>
                      <a:pt x="2304156" y="2784405"/>
                      <a:pt x="2210146" y="2833218"/>
                      <a:pt x="2096250" y="2850393"/>
                    </a:cubicBezTo>
                    <a:cubicBezTo>
                      <a:pt x="2077267" y="2853105"/>
                      <a:pt x="2057606" y="2853557"/>
                      <a:pt x="2038172" y="2851297"/>
                    </a:cubicBezTo>
                    <a:lnTo>
                      <a:pt x="2037931" y="2851231"/>
                    </a:lnTo>
                    <a:lnTo>
                      <a:pt x="2037924" y="2856141"/>
                    </a:lnTo>
                    <a:lnTo>
                      <a:pt x="1918455" y="2879376"/>
                    </a:lnTo>
                    <a:lnTo>
                      <a:pt x="1896367" y="2913654"/>
                    </a:lnTo>
                    <a:cubicBezTo>
                      <a:pt x="1887268" y="2924563"/>
                      <a:pt x="1877124" y="2933628"/>
                      <a:pt x="1866648" y="2938979"/>
                    </a:cubicBezTo>
                    <a:cubicBezTo>
                      <a:pt x="1809701" y="2937171"/>
                      <a:pt x="1780060" y="2972031"/>
                      <a:pt x="1679406" y="2944528"/>
                    </a:cubicBezTo>
                    <a:lnTo>
                      <a:pt x="1625627" y="2923574"/>
                    </a:lnTo>
                    <a:lnTo>
                      <a:pt x="1564582" y="2927047"/>
                    </a:lnTo>
                    <a:lnTo>
                      <a:pt x="1541892" y="2964559"/>
                    </a:lnTo>
                    <a:cubicBezTo>
                      <a:pt x="1504075" y="3009743"/>
                      <a:pt x="1449782" y="3031353"/>
                      <a:pt x="1382631" y="3034210"/>
                    </a:cubicBezTo>
                    <a:cubicBezTo>
                      <a:pt x="1342269" y="3035997"/>
                      <a:pt x="1303514" y="3034300"/>
                      <a:pt x="1266919" y="3026961"/>
                    </a:cubicBezTo>
                    <a:lnTo>
                      <a:pt x="1257170" y="3024119"/>
                    </a:lnTo>
                    <a:lnTo>
                      <a:pt x="1173329" y="3029371"/>
                    </a:lnTo>
                    <a:cubicBezTo>
                      <a:pt x="1109601" y="3026660"/>
                      <a:pt x="1058076" y="3006151"/>
                      <a:pt x="1022187" y="2963271"/>
                    </a:cubicBezTo>
                    <a:lnTo>
                      <a:pt x="1000930" y="2928127"/>
                    </a:lnTo>
                    <a:lnTo>
                      <a:pt x="906034" y="2922729"/>
                    </a:lnTo>
                    <a:lnTo>
                      <a:pt x="849366" y="2944809"/>
                    </a:lnTo>
                    <a:cubicBezTo>
                      <a:pt x="743305" y="2973789"/>
                      <a:pt x="712072" y="2937056"/>
                      <a:pt x="652065" y="2938961"/>
                    </a:cubicBezTo>
                    <a:cubicBezTo>
                      <a:pt x="641027" y="2933323"/>
                      <a:pt x="630338" y="2923771"/>
                      <a:pt x="620750" y="2912276"/>
                    </a:cubicBezTo>
                    <a:lnTo>
                      <a:pt x="597475" y="2876156"/>
                    </a:lnTo>
                    <a:lnTo>
                      <a:pt x="471588" y="2851673"/>
                    </a:lnTo>
                    <a:lnTo>
                      <a:pt x="471581" y="2846500"/>
                    </a:lnTo>
                    <a:lnTo>
                      <a:pt x="471327" y="2846569"/>
                    </a:lnTo>
                    <a:cubicBezTo>
                      <a:pt x="450849" y="2848950"/>
                      <a:pt x="430132" y="2848474"/>
                      <a:pt x="410129" y="2845616"/>
                    </a:cubicBezTo>
                    <a:cubicBezTo>
                      <a:pt x="290114" y="2827519"/>
                      <a:pt x="191054" y="2776084"/>
                      <a:pt x="135809" y="2660831"/>
                    </a:cubicBezTo>
                    <a:cubicBezTo>
                      <a:pt x="112949" y="2612253"/>
                      <a:pt x="116759" y="2562724"/>
                      <a:pt x="132951" y="2513193"/>
                    </a:cubicBezTo>
                    <a:cubicBezTo>
                      <a:pt x="146763" y="2480808"/>
                      <a:pt x="183970" y="2446191"/>
                      <a:pt x="216444" y="2421999"/>
                    </a:cubicBezTo>
                    <a:lnTo>
                      <a:pt x="244242" y="2403147"/>
                    </a:lnTo>
                    <a:lnTo>
                      <a:pt x="243150" y="2309836"/>
                    </a:lnTo>
                    <a:lnTo>
                      <a:pt x="231058" y="2311262"/>
                    </a:lnTo>
                    <a:cubicBezTo>
                      <a:pt x="141523" y="2308405"/>
                      <a:pt x="77706" y="2262685"/>
                      <a:pt x="34843" y="2185532"/>
                    </a:cubicBezTo>
                    <a:cubicBezTo>
                      <a:pt x="14841" y="2157910"/>
                      <a:pt x="18651" y="2132192"/>
                      <a:pt x="23413" y="2097902"/>
                    </a:cubicBezTo>
                    <a:cubicBezTo>
                      <a:pt x="35796" y="2009320"/>
                      <a:pt x="83421" y="1947407"/>
                      <a:pt x="143428" y="1890257"/>
                    </a:cubicBezTo>
                    <a:cubicBezTo>
                      <a:pt x="154858" y="1867397"/>
                      <a:pt x="183433" y="1867397"/>
                      <a:pt x="205341" y="1848347"/>
                    </a:cubicBezTo>
                    <a:cubicBezTo>
                      <a:pt x="146286" y="1823582"/>
                      <a:pt x="100566" y="1789292"/>
                      <a:pt x="67228" y="1737857"/>
                    </a:cubicBezTo>
                    <a:cubicBezTo>
                      <a:pt x="27223" y="1676897"/>
                      <a:pt x="24366" y="1614032"/>
                      <a:pt x="46273" y="1547357"/>
                    </a:cubicBezTo>
                    <a:cubicBezTo>
                      <a:pt x="50083" y="1536880"/>
                      <a:pt x="57703" y="1533070"/>
                      <a:pt x="65323" y="1527355"/>
                    </a:cubicBezTo>
                    <a:cubicBezTo>
                      <a:pt x="84373" y="1480682"/>
                      <a:pt x="139618" y="1462585"/>
                      <a:pt x="155811" y="1414007"/>
                    </a:cubicBezTo>
                    <a:cubicBezTo>
                      <a:pt x="167241" y="1399720"/>
                      <a:pt x="184386" y="1400672"/>
                      <a:pt x="199626" y="1402577"/>
                    </a:cubicBezTo>
                    <a:lnTo>
                      <a:pt x="228289" y="1404460"/>
                    </a:lnTo>
                    <a:lnTo>
                      <a:pt x="227445" y="1356299"/>
                    </a:lnTo>
                    <a:lnTo>
                      <a:pt x="177733" y="1353122"/>
                    </a:lnTo>
                    <a:cubicBezTo>
                      <a:pt x="147477" y="1346142"/>
                      <a:pt x="116997" y="1333759"/>
                      <a:pt x="86278" y="1314947"/>
                    </a:cubicBezTo>
                    <a:cubicBezTo>
                      <a:pt x="21508" y="1274942"/>
                      <a:pt x="-4209" y="1213982"/>
                      <a:pt x="553" y="1138735"/>
                    </a:cubicBezTo>
                    <a:cubicBezTo>
                      <a:pt x="14841" y="1054915"/>
                      <a:pt x="51988" y="986335"/>
                      <a:pt x="132951" y="948235"/>
                    </a:cubicBezTo>
                    <a:cubicBezTo>
                      <a:pt x="137714" y="944663"/>
                      <a:pt x="142357" y="942758"/>
                      <a:pt x="146896" y="942044"/>
                    </a:cubicBezTo>
                    <a:cubicBezTo>
                      <a:pt x="160514" y="939900"/>
                      <a:pt x="173194" y="948473"/>
                      <a:pt x="185338" y="954902"/>
                    </a:cubicBezTo>
                    <a:lnTo>
                      <a:pt x="221911" y="968439"/>
                    </a:lnTo>
                    <a:lnTo>
                      <a:pt x="220594" y="855886"/>
                    </a:lnTo>
                    <a:lnTo>
                      <a:pt x="170515" y="831941"/>
                    </a:lnTo>
                    <a:cubicBezTo>
                      <a:pt x="141702" y="815064"/>
                      <a:pt x="114139" y="795359"/>
                      <a:pt x="88183" y="772023"/>
                    </a:cubicBezTo>
                    <a:cubicBezTo>
                      <a:pt x="64371" y="751068"/>
                      <a:pt x="40559" y="728208"/>
                      <a:pt x="51036" y="691061"/>
                    </a:cubicBezTo>
                    <a:cubicBezTo>
                      <a:pt x="73896" y="649150"/>
                      <a:pt x="111044" y="634863"/>
                      <a:pt x="156764" y="634863"/>
                    </a:cubicBezTo>
                    <a:cubicBezTo>
                      <a:pt x="169146" y="634863"/>
                      <a:pt x="200579" y="640578"/>
                      <a:pt x="187244" y="616766"/>
                    </a:cubicBezTo>
                    <a:cubicBezTo>
                      <a:pt x="153906" y="556758"/>
                      <a:pt x="187244" y="511038"/>
                      <a:pt x="208199" y="461508"/>
                    </a:cubicBezTo>
                    <a:cubicBezTo>
                      <a:pt x="211056" y="455793"/>
                      <a:pt x="211056" y="449125"/>
                      <a:pt x="212961" y="443411"/>
                    </a:cubicBezTo>
                    <a:lnTo>
                      <a:pt x="251622" y="439522"/>
                    </a:lnTo>
                    <a:lnTo>
                      <a:pt x="280011" y="408740"/>
                    </a:lnTo>
                    <a:cubicBezTo>
                      <a:pt x="304644" y="388514"/>
                      <a:pt x="334926" y="374955"/>
                      <a:pt x="370631" y="367272"/>
                    </a:cubicBezTo>
                    <a:cubicBezTo>
                      <a:pt x="428483" y="370888"/>
                      <a:pt x="491759" y="354617"/>
                      <a:pt x="540572" y="389870"/>
                    </a:cubicBezTo>
                    <a:cubicBezTo>
                      <a:pt x="618310" y="446819"/>
                      <a:pt x="668931" y="398006"/>
                      <a:pt x="724072" y="355520"/>
                    </a:cubicBezTo>
                    <a:cubicBezTo>
                      <a:pt x="726783" y="353713"/>
                      <a:pt x="729495" y="352809"/>
                      <a:pt x="732207" y="351905"/>
                    </a:cubicBezTo>
                    <a:cubicBezTo>
                      <a:pt x="737630" y="352809"/>
                      <a:pt x="743958" y="352809"/>
                      <a:pt x="749382" y="352809"/>
                    </a:cubicBezTo>
                    <a:cubicBezTo>
                      <a:pt x="770172" y="380831"/>
                      <a:pt x="805426" y="377215"/>
                      <a:pt x="833448" y="386254"/>
                    </a:cubicBezTo>
                    <a:cubicBezTo>
                      <a:pt x="849041" y="392582"/>
                      <a:pt x="865199" y="396367"/>
                      <a:pt x="881639" y="398895"/>
                    </a:cubicBezTo>
                    <a:lnTo>
                      <a:pt x="906584" y="401445"/>
                    </a:lnTo>
                    <a:lnTo>
                      <a:pt x="923526" y="395666"/>
                    </a:lnTo>
                    <a:cubicBezTo>
                      <a:pt x="962103" y="381974"/>
                      <a:pt x="1000679" y="368639"/>
                      <a:pt x="1041636" y="363400"/>
                    </a:cubicBezTo>
                    <a:cubicBezTo>
                      <a:pt x="1062354" y="361971"/>
                      <a:pt x="1081463" y="350898"/>
                      <a:pt x="1102180" y="347862"/>
                    </a:cubicBezTo>
                    <a:cubicBezTo>
                      <a:pt x="1109085" y="346850"/>
                      <a:pt x="1116170" y="346731"/>
                      <a:pt x="1123551" y="348160"/>
                    </a:cubicBezTo>
                    <a:lnTo>
                      <a:pt x="1065363" y="425354"/>
                    </a:lnTo>
                    <a:lnTo>
                      <a:pt x="1128894" y="426226"/>
                    </a:lnTo>
                    <a:cubicBezTo>
                      <a:pt x="1208300" y="433429"/>
                      <a:pt x="1285416" y="455632"/>
                      <a:pt x="1364059" y="463090"/>
                    </a:cubicBezTo>
                    <a:cubicBezTo>
                      <a:pt x="1370387" y="487496"/>
                      <a:pt x="1366319" y="505123"/>
                      <a:pt x="1355585" y="518343"/>
                    </a:cubicBezTo>
                    <a:lnTo>
                      <a:pt x="1354658" y="519098"/>
                    </a:lnTo>
                    <a:lnTo>
                      <a:pt x="1384194" y="526858"/>
                    </a:lnTo>
                    <a:cubicBezTo>
                      <a:pt x="1408260" y="532082"/>
                      <a:pt x="1432459" y="536934"/>
                      <a:pt x="1456093" y="543304"/>
                    </a:cubicBezTo>
                    <a:lnTo>
                      <a:pt x="1470876" y="548818"/>
                    </a:lnTo>
                    <a:lnTo>
                      <a:pt x="1419200" y="480264"/>
                    </a:lnTo>
                    <a:cubicBezTo>
                      <a:pt x="1426205" y="478908"/>
                      <a:pt x="1432929" y="479021"/>
                      <a:pt x="1439482" y="479981"/>
                    </a:cubicBezTo>
                    <a:cubicBezTo>
                      <a:pt x="1459142" y="482862"/>
                      <a:pt x="1477277" y="493371"/>
                      <a:pt x="1496939" y="494727"/>
                    </a:cubicBezTo>
                    <a:lnTo>
                      <a:pt x="1519897" y="499691"/>
                    </a:lnTo>
                    <a:lnTo>
                      <a:pt x="1506888" y="474813"/>
                    </a:lnTo>
                    <a:cubicBezTo>
                      <a:pt x="1489252" y="431147"/>
                      <a:pt x="1486215" y="385070"/>
                      <a:pt x="1499788" y="335778"/>
                    </a:cubicBezTo>
                    <a:cubicBezTo>
                      <a:pt x="1505503" y="315775"/>
                      <a:pt x="1513123" y="296725"/>
                      <a:pt x="1534078" y="287200"/>
                    </a:cubicBezTo>
                    <a:cubicBezTo>
                      <a:pt x="1599801" y="259578"/>
                      <a:pt x="1675048" y="275770"/>
                      <a:pt x="1740771" y="249100"/>
                    </a:cubicBezTo>
                    <a:cubicBezTo>
                      <a:pt x="1770298" y="239575"/>
                      <a:pt x="1807446" y="243385"/>
                      <a:pt x="1829353" y="213858"/>
                    </a:cubicBezTo>
                    <a:cubicBezTo>
                      <a:pt x="1835068" y="213858"/>
                      <a:pt x="1841736" y="213858"/>
                      <a:pt x="1847451" y="212905"/>
                    </a:cubicBezTo>
                    <a:close/>
                    <a:moveTo>
                      <a:pt x="1237508" y="150778"/>
                    </a:moveTo>
                    <a:cubicBezTo>
                      <a:pt x="1298524" y="155072"/>
                      <a:pt x="1356376" y="174280"/>
                      <a:pt x="1383042" y="207274"/>
                    </a:cubicBezTo>
                    <a:cubicBezTo>
                      <a:pt x="1379427" y="226257"/>
                      <a:pt x="1364059" y="230777"/>
                      <a:pt x="1353212" y="220833"/>
                    </a:cubicBezTo>
                    <a:cubicBezTo>
                      <a:pt x="1333325" y="203659"/>
                      <a:pt x="1310727" y="209986"/>
                      <a:pt x="1289033" y="208178"/>
                    </a:cubicBezTo>
                    <a:cubicBezTo>
                      <a:pt x="1242028" y="202754"/>
                      <a:pt x="1193215" y="216314"/>
                      <a:pt x="1148018" y="191907"/>
                    </a:cubicBezTo>
                    <a:cubicBezTo>
                      <a:pt x="1135363" y="185580"/>
                      <a:pt x="1116380" y="188291"/>
                      <a:pt x="1101014" y="199138"/>
                    </a:cubicBezTo>
                    <a:cubicBezTo>
                      <a:pt x="1086551" y="209082"/>
                      <a:pt x="1068472" y="217217"/>
                      <a:pt x="1057625" y="191907"/>
                    </a:cubicBezTo>
                    <a:cubicBezTo>
                      <a:pt x="1063048" y="190099"/>
                      <a:pt x="1069376" y="188291"/>
                      <a:pt x="1072991" y="183772"/>
                    </a:cubicBezTo>
                    <a:cubicBezTo>
                      <a:pt x="1112313" y="157106"/>
                      <a:pt x="1176493" y="146484"/>
                      <a:pt x="1237508" y="150778"/>
                    </a:cubicBezTo>
                    <a:close/>
                    <a:moveTo>
                      <a:pt x="1315004" y="973"/>
                    </a:moveTo>
                    <a:cubicBezTo>
                      <a:pt x="1379297" y="-3551"/>
                      <a:pt x="1446925" y="7641"/>
                      <a:pt x="1488359" y="35740"/>
                    </a:cubicBezTo>
                    <a:cubicBezTo>
                      <a:pt x="1492168" y="40502"/>
                      <a:pt x="1498836" y="42407"/>
                      <a:pt x="1504551" y="44312"/>
                    </a:cubicBezTo>
                    <a:cubicBezTo>
                      <a:pt x="1493121" y="70982"/>
                      <a:pt x="1474071" y="62410"/>
                      <a:pt x="1458831" y="51932"/>
                    </a:cubicBezTo>
                    <a:cubicBezTo>
                      <a:pt x="1442639" y="40502"/>
                      <a:pt x="1422636" y="37645"/>
                      <a:pt x="1409301" y="44312"/>
                    </a:cubicBezTo>
                    <a:cubicBezTo>
                      <a:pt x="1361676" y="70030"/>
                      <a:pt x="1310241" y="55742"/>
                      <a:pt x="1260711" y="61457"/>
                    </a:cubicBezTo>
                    <a:cubicBezTo>
                      <a:pt x="1237851" y="63362"/>
                      <a:pt x="1214039" y="56695"/>
                      <a:pt x="1193084" y="74792"/>
                    </a:cubicBezTo>
                    <a:cubicBezTo>
                      <a:pt x="1181654" y="85270"/>
                      <a:pt x="1165461" y="80507"/>
                      <a:pt x="1161651" y="60505"/>
                    </a:cubicBezTo>
                    <a:cubicBezTo>
                      <a:pt x="1189750" y="25738"/>
                      <a:pt x="1250710" y="5498"/>
                      <a:pt x="1315004" y="973"/>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89" name="Google Shape;189;p32"/>
              <p:cNvSpPr/>
              <p:nvPr/>
            </p:nvSpPr>
            <p:spPr>
              <a:xfrm>
                <a:off x="4831849" y="2808912"/>
                <a:ext cx="1619250" cy="447675"/>
              </a:xfrm>
              <a:custGeom>
                <a:rect b="b" l="l" r="r" t="t"/>
                <a:pathLst>
                  <a:path extrusionOk="0" h="447675" w="1619250">
                    <a:moveTo>
                      <a:pt x="429760" y="432466"/>
                    </a:moveTo>
                    <a:cubicBezTo>
                      <a:pt x="370705" y="432466"/>
                      <a:pt x="315460" y="456279"/>
                      <a:pt x="254500" y="452469"/>
                    </a:cubicBezTo>
                    <a:cubicBezTo>
                      <a:pt x="169727" y="446754"/>
                      <a:pt x="87813" y="428657"/>
                      <a:pt x="4945" y="414369"/>
                    </a:cubicBezTo>
                    <a:cubicBezTo>
                      <a:pt x="3040" y="407701"/>
                      <a:pt x="2088" y="400082"/>
                      <a:pt x="182" y="393414"/>
                    </a:cubicBezTo>
                    <a:cubicBezTo>
                      <a:pt x="-1722" y="373412"/>
                      <a:pt x="11613" y="361029"/>
                      <a:pt x="24948" y="349599"/>
                    </a:cubicBezTo>
                    <a:cubicBezTo>
                      <a:pt x="116388" y="272446"/>
                      <a:pt x="220210" y="232441"/>
                      <a:pt x="341178" y="255301"/>
                    </a:cubicBezTo>
                    <a:cubicBezTo>
                      <a:pt x="373563" y="261016"/>
                      <a:pt x="388803" y="255301"/>
                      <a:pt x="402138" y="223869"/>
                    </a:cubicBezTo>
                    <a:cubicBezTo>
                      <a:pt x="455478" y="100996"/>
                      <a:pt x="553585" y="41941"/>
                      <a:pt x="685983" y="39084"/>
                    </a:cubicBezTo>
                    <a:cubicBezTo>
                      <a:pt x="748848" y="44799"/>
                      <a:pt x="811713" y="51466"/>
                      <a:pt x="867910" y="80994"/>
                    </a:cubicBezTo>
                    <a:cubicBezTo>
                      <a:pt x="885055" y="89566"/>
                      <a:pt x="891723" y="84804"/>
                      <a:pt x="901248" y="70516"/>
                    </a:cubicBezTo>
                    <a:cubicBezTo>
                      <a:pt x="913630" y="52419"/>
                      <a:pt x="930775" y="38132"/>
                      <a:pt x="952683" y="32416"/>
                    </a:cubicBezTo>
                    <a:cubicBezTo>
                      <a:pt x="1033645" y="6699"/>
                      <a:pt x="1121275" y="32416"/>
                      <a:pt x="1202238" y="2889"/>
                    </a:cubicBezTo>
                    <a:cubicBezTo>
                      <a:pt x="1220335" y="-3779"/>
                      <a:pt x="1239385" y="1936"/>
                      <a:pt x="1256530" y="11461"/>
                    </a:cubicBezTo>
                    <a:cubicBezTo>
                      <a:pt x="1268913" y="18129"/>
                      <a:pt x="1281295" y="25749"/>
                      <a:pt x="1295583" y="15271"/>
                    </a:cubicBezTo>
                    <a:cubicBezTo>
                      <a:pt x="1302250" y="17176"/>
                      <a:pt x="1308918" y="20034"/>
                      <a:pt x="1315585" y="21939"/>
                    </a:cubicBezTo>
                    <a:cubicBezTo>
                      <a:pt x="1362258" y="27654"/>
                      <a:pt x="1385118" y="61944"/>
                      <a:pt x="1405120" y="98139"/>
                    </a:cubicBezTo>
                    <a:cubicBezTo>
                      <a:pt x="1425123" y="135287"/>
                      <a:pt x="1449888" y="155289"/>
                      <a:pt x="1495608" y="145764"/>
                    </a:cubicBezTo>
                    <a:cubicBezTo>
                      <a:pt x="1527993" y="138144"/>
                      <a:pt x="1561330" y="150526"/>
                      <a:pt x="1593715" y="160051"/>
                    </a:cubicBezTo>
                    <a:cubicBezTo>
                      <a:pt x="1608955" y="163862"/>
                      <a:pt x="1624195" y="170529"/>
                      <a:pt x="1626100" y="190532"/>
                    </a:cubicBezTo>
                    <a:cubicBezTo>
                      <a:pt x="1625148" y="205771"/>
                      <a:pt x="1614670" y="212439"/>
                      <a:pt x="1602288" y="216249"/>
                    </a:cubicBezTo>
                    <a:cubicBezTo>
                      <a:pt x="1542280" y="234346"/>
                      <a:pt x="1482273" y="258159"/>
                      <a:pt x="1417503" y="256254"/>
                    </a:cubicBezTo>
                    <a:cubicBezTo>
                      <a:pt x="1387975" y="255301"/>
                      <a:pt x="1362258" y="268637"/>
                      <a:pt x="1333683" y="269589"/>
                    </a:cubicBezTo>
                    <a:cubicBezTo>
                      <a:pt x="1321300" y="264826"/>
                      <a:pt x="1309870" y="269589"/>
                      <a:pt x="1298440" y="273399"/>
                    </a:cubicBezTo>
                    <a:cubicBezTo>
                      <a:pt x="1190808" y="271494"/>
                      <a:pt x="1086985" y="305784"/>
                      <a:pt x="981258" y="315309"/>
                    </a:cubicBezTo>
                    <a:cubicBezTo>
                      <a:pt x="958397" y="319119"/>
                      <a:pt x="938395" y="335312"/>
                      <a:pt x="914583" y="333407"/>
                    </a:cubicBezTo>
                    <a:cubicBezTo>
                      <a:pt x="831715" y="343884"/>
                      <a:pt x="754563" y="378174"/>
                      <a:pt x="674553" y="397224"/>
                    </a:cubicBezTo>
                    <a:cubicBezTo>
                      <a:pt x="606925" y="414369"/>
                      <a:pt x="543108" y="449612"/>
                      <a:pt x="469765" y="445801"/>
                    </a:cubicBezTo>
                    <a:cubicBezTo>
                      <a:pt x="456430" y="444849"/>
                      <a:pt x="445000" y="434371"/>
                      <a:pt x="429760" y="432466"/>
                    </a:cubicBezTo>
                    <a:close/>
                  </a:path>
                </a:pathLst>
              </a:custGeom>
              <a:solidFill>
                <a:srgbClr val="FAC7C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0" name="Google Shape;190;p32"/>
              <p:cNvSpPr/>
              <p:nvPr/>
            </p:nvSpPr>
            <p:spPr>
              <a:xfrm>
                <a:off x="4719301" y="2717372"/>
                <a:ext cx="790575" cy="485775"/>
              </a:xfrm>
              <a:custGeom>
                <a:rect b="b" l="l" r="r" t="t"/>
                <a:pathLst>
                  <a:path extrusionOk="0" h="485775" w="790575">
                    <a:moveTo>
                      <a:pt x="799484" y="130624"/>
                    </a:moveTo>
                    <a:cubicBezTo>
                      <a:pt x="765194" y="142054"/>
                      <a:pt x="728999" y="145864"/>
                      <a:pt x="694709" y="159199"/>
                    </a:cubicBezTo>
                    <a:cubicBezTo>
                      <a:pt x="607079" y="193489"/>
                      <a:pt x="545166" y="251591"/>
                      <a:pt x="516591" y="342079"/>
                    </a:cubicBezTo>
                    <a:cubicBezTo>
                      <a:pt x="509924" y="364939"/>
                      <a:pt x="505161" y="371606"/>
                      <a:pt x="479444" y="365891"/>
                    </a:cubicBezTo>
                    <a:cubicBezTo>
                      <a:pt x="333711" y="330649"/>
                      <a:pt x="213696" y="377321"/>
                      <a:pt x="113684" y="485906"/>
                    </a:cubicBezTo>
                    <a:cubicBezTo>
                      <a:pt x="66059" y="483049"/>
                      <a:pt x="38436" y="450664"/>
                      <a:pt x="23196" y="412564"/>
                    </a:cubicBezTo>
                    <a:cubicBezTo>
                      <a:pt x="-22524" y="294454"/>
                      <a:pt x="1289" y="181106"/>
                      <a:pt x="77489" y="87761"/>
                    </a:cubicBezTo>
                    <a:cubicBezTo>
                      <a:pt x="143211" y="6799"/>
                      <a:pt x="240366" y="-16061"/>
                      <a:pt x="345141" y="10609"/>
                    </a:cubicBezTo>
                    <a:cubicBezTo>
                      <a:pt x="402291" y="24896"/>
                      <a:pt x="455632" y="47756"/>
                      <a:pt x="510876" y="67759"/>
                    </a:cubicBezTo>
                    <a:cubicBezTo>
                      <a:pt x="603269" y="101096"/>
                      <a:pt x="700424" y="118241"/>
                      <a:pt x="799484" y="130624"/>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1" name="Google Shape;191;p32"/>
              <p:cNvSpPr/>
              <p:nvPr/>
            </p:nvSpPr>
            <p:spPr>
              <a:xfrm>
                <a:off x="6144102" y="2557486"/>
                <a:ext cx="709135" cy="519139"/>
              </a:xfrm>
              <a:custGeom>
                <a:rect b="b" l="l" r="r" t="t"/>
                <a:pathLst>
                  <a:path extrusionOk="0" h="519139" w="709135">
                    <a:moveTo>
                      <a:pt x="0" y="19765"/>
                    </a:moveTo>
                    <a:cubicBezTo>
                      <a:pt x="47625" y="9287"/>
                      <a:pt x="109304" y="0"/>
                      <a:pt x="157881" y="0"/>
                    </a:cubicBezTo>
                    <a:cubicBezTo>
                      <a:pt x="364573" y="69532"/>
                      <a:pt x="496727" y="197165"/>
                      <a:pt x="607218" y="379092"/>
                    </a:cubicBezTo>
                    <a:cubicBezTo>
                      <a:pt x="632935" y="421002"/>
                      <a:pt x="656748" y="453387"/>
                      <a:pt x="709135" y="450530"/>
                    </a:cubicBezTo>
                    <a:cubicBezTo>
                      <a:pt x="694848" y="474342"/>
                      <a:pt x="670082" y="468627"/>
                      <a:pt x="649128" y="467675"/>
                    </a:cubicBezTo>
                    <a:cubicBezTo>
                      <a:pt x="591978" y="464817"/>
                      <a:pt x="539590" y="479105"/>
                      <a:pt x="490060" y="505775"/>
                    </a:cubicBezTo>
                    <a:cubicBezTo>
                      <a:pt x="454818" y="524825"/>
                      <a:pt x="425290" y="524825"/>
                      <a:pt x="395763" y="497202"/>
                    </a:cubicBezTo>
                    <a:cubicBezTo>
                      <a:pt x="373855" y="477200"/>
                      <a:pt x="343375" y="467675"/>
                      <a:pt x="327182" y="440052"/>
                    </a:cubicBezTo>
                    <a:cubicBezTo>
                      <a:pt x="279081" y="391792"/>
                      <a:pt x="161685" y="277690"/>
                      <a:pt x="107155" y="207642"/>
                    </a:cubicBezTo>
                    <a:cubicBezTo>
                      <a:pt x="82390" y="135252"/>
                      <a:pt x="52388" y="78820"/>
                      <a:pt x="0" y="19765"/>
                    </a:cubicBezTo>
                    <a:close/>
                  </a:path>
                </a:pathLst>
              </a:custGeom>
              <a:solidFill>
                <a:srgbClr val="8DC0C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2" name="Google Shape;192;p32"/>
              <p:cNvSpPr/>
              <p:nvPr/>
            </p:nvSpPr>
            <p:spPr>
              <a:xfrm>
                <a:off x="6150292" y="2767396"/>
                <a:ext cx="428625" cy="228600"/>
              </a:xfrm>
              <a:custGeom>
                <a:rect b="b" l="l" r="r" t="t"/>
                <a:pathLst>
                  <a:path extrusionOk="0" h="228600" w="428625">
                    <a:moveTo>
                      <a:pt x="151448" y="36785"/>
                    </a:moveTo>
                    <a:cubicBezTo>
                      <a:pt x="200978" y="26307"/>
                      <a:pt x="250508" y="15830"/>
                      <a:pt x="299085" y="5352"/>
                    </a:cubicBezTo>
                    <a:cubicBezTo>
                      <a:pt x="344805" y="-5125"/>
                      <a:pt x="393383" y="-3220"/>
                      <a:pt x="419100" y="38690"/>
                    </a:cubicBezTo>
                    <a:cubicBezTo>
                      <a:pt x="444817" y="80600"/>
                      <a:pt x="422910" y="123462"/>
                      <a:pt x="398145" y="162515"/>
                    </a:cubicBezTo>
                    <a:cubicBezTo>
                      <a:pt x="379095" y="191090"/>
                      <a:pt x="347663" y="204425"/>
                      <a:pt x="322898" y="227285"/>
                    </a:cubicBezTo>
                    <a:cubicBezTo>
                      <a:pt x="317183" y="233000"/>
                      <a:pt x="310515" y="233952"/>
                      <a:pt x="304800" y="228237"/>
                    </a:cubicBezTo>
                    <a:cubicBezTo>
                      <a:pt x="254317" y="200615"/>
                      <a:pt x="200025" y="197757"/>
                      <a:pt x="144780" y="206330"/>
                    </a:cubicBezTo>
                    <a:cubicBezTo>
                      <a:pt x="122873" y="209187"/>
                      <a:pt x="108585" y="207282"/>
                      <a:pt x="100013" y="185375"/>
                    </a:cubicBezTo>
                    <a:cubicBezTo>
                      <a:pt x="79058" y="134892"/>
                      <a:pt x="45720" y="94887"/>
                      <a:pt x="0" y="66312"/>
                    </a:cubicBezTo>
                    <a:cubicBezTo>
                      <a:pt x="48578" y="50120"/>
                      <a:pt x="101917" y="54882"/>
                      <a:pt x="151448" y="36785"/>
                    </a:cubicBezTo>
                    <a:close/>
                  </a:path>
                </a:pathLst>
              </a:custGeom>
              <a:solidFill>
                <a:srgbClr val="FDFDF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3" name="Google Shape;193;p32"/>
              <p:cNvSpPr/>
              <p:nvPr/>
            </p:nvSpPr>
            <p:spPr>
              <a:xfrm>
                <a:off x="5022596" y="1515449"/>
                <a:ext cx="1623710" cy="776288"/>
              </a:xfrm>
              <a:custGeom>
                <a:rect b="b" l="l" r="r" t="t"/>
                <a:pathLst>
                  <a:path extrusionOk="0" h="776288" w="1623710">
                    <a:moveTo>
                      <a:pt x="1622043" y="104775"/>
                    </a:moveTo>
                    <a:cubicBezTo>
                      <a:pt x="1622043" y="77153"/>
                      <a:pt x="1628711" y="27623"/>
                      <a:pt x="1615376" y="0"/>
                    </a:cubicBezTo>
                    <a:cubicBezTo>
                      <a:pt x="1602993" y="20955"/>
                      <a:pt x="1573466" y="60007"/>
                      <a:pt x="1532508" y="74295"/>
                    </a:cubicBezTo>
                    <a:cubicBezTo>
                      <a:pt x="1414398" y="119063"/>
                      <a:pt x="1213421" y="156210"/>
                      <a:pt x="799083" y="163830"/>
                    </a:cubicBezTo>
                    <a:cubicBezTo>
                      <a:pt x="359981" y="172403"/>
                      <a:pt x="89471" y="74295"/>
                      <a:pt x="78993" y="67628"/>
                    </a:cubicBezTo>
                    <a:cubicBezTo>
                      <a:pt x="51371" y="55245"/>
                      <a:pt x="26126" y="32858"/>
                      <a:pt x="8981" y="8093"/>
                    </a:cubicBezTo>
                    <a:cubicBezTo>
                      <a:pt x="-10069" y="188116"/>
                      <a:pt x="7556" y="371475"/>
                      <a:pt x="4698" y="551498"/>
                    </a:cubicBezTo>
                    <a:cubicBezTo>
                      <a:pt x="4698" y="576263"/>
                      <a:pt x="12318" y="608648"/>
                      <a:pt x="43751" y="621983"/>
                    </a:cubicBezTo>
                    <a:cubicBezTo>
                      <a:pt x="69468" y="637223"/>
                      <a:pt x="82803" y="643890"/>
                      <a:pt x="104711" y="649605"/>
                    </a:cubicBezTo>
                    <a:lnTo>
                      <a:pt x="104711" y="649605"/>
                    </a:lnTo>
                    <a:lnTo>
                      <a:pt x="104711" y="649605"/>
                    </a:lnTo>
                    <a:cubicBezTo>
                      <a:pt x="111378" y="653415"/>
                      <a:pt x="202818" y="685800"/>
                      <a:pt x="202818" y="685800"/>
                    </a:cubicBezTo>
                    <a:cubicBezTo>
                      <a:pt x="246633" y="698183"/>
                      <a:pt x="593343" y="776288"/>
                      <a:pt x="826706" y="776288"/>
                    </a:cubicBezTo>
                    <a:cubicBezTo>
                      <a:pt x="1066736" y="776288"/>
                      <a:pt x="1227708" y="749618"/>
                      <a:pt x="1402968" y="704850"/>
                    </a:cubicBezTo>
                    <a:cubicBezTo>
                      <a:pt x="1473453" y="686753"/>
                      <a:pt x="1554416" y="657225"/>
                      <a:pt x="1591563" y="609600"/>
                    </a:cubicBezTo>
                    <a:cubicBezTo>
                      <a:pt x="1609661" y="586740"/>
                      <a:pt x="1622043" y="563880"/>
                      <a:pt x="1622043" y="532448"/>
                    </a:cubicBezTo>
                    <a:cubicBezTo>
                      <a:pt x="1621091" y="390525"/>
                      <a:pt x="1622996" y="247650"/>
                      <a:pt x="1622043" y="104775"/>
                    </a:cubicBezTo>
                    <a:close/>
                  </a:path>
                </a:pathLst>
              </a:custGeom>
              <a:solidFill>
                <a:srgbClr val="BCC7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4" name="Google Shape;194;p32"/>
              <p:cNvSpPr/>
              <p:nvPr/>
            </p:nvSpPr>
            <p:spPr>
              <a:xfrm>
                <a:off x="5067300" y="1529736"/>
                <a:ext cx="1564005" cy="761047"/>
              </a:xfrm>
              <a:custGeom>
                <a:rect b="b" l="l" r="r" t="t"/>
                <a:pathLst>
                  <a:path extrusionOk="0" h="761047" w="1564005">
                    <a:moveTo>
                      <a:pt x="677227" y="148590"/>
                    </a:moveTo>
                    <a:cubicBezTo>
                      <a:pt x="691515" y="148590"/>
                      <a:pt x="705802" y="148590"/>
                      <a:pt x="721042" y="148590"/>
                    </a:cubicBezTo>
                    <a:lnTo>
                      <a:pt x="721042" y="760095"/>
                    </a:lnTo>
                    <a:cubicBezTo>
                      <a:pt x="706754" y="759143"/>
                      <a:pt x="692467" y="758190"/>
                      <a:pt x="677227" y="757238"/>
                    </a:cubicBezTo>
                    <a:close/>
                    <a:moveTo>
                      <a:pt x="592454" y="147637"/>
                    </a:moveTo>
                    <a:cubicBezTo>
                      <a:pt x="606742" y="147637"/>
                      <a:pt x="621029" y="148590"/>
                      <a:pt x="636269" y="148590"/>
                    </a:cubicBezTo>
                    <a:lnTo>
                      <a:pt x="636269" y="754380"/>
                    </a:lnTo>
                    <a:cubicBezTo>
                      <a:pt x="621982" y="752475"/>
                      <a:pt x="606742" y="751522"/>
                      <a:pt x="592454" y="749617"/>
                    </a:cubicBezTo>
                    <a:close/>
                    <a:moveTo>
                      <a:pt x="843915" y="146685"/>
                    </a:moveTo>
                    <a:cubicBezTo>
                      <a:pt x="858203" y="146685"/>
                      <a:pt x="872490" y="147637"/>
                      <a:pt x="887730" y="147637"/>
                    </a:cubicBezTo>
                    <a:lnTo>
                      <a:pt x="887730" y="761047"/>
                    </a:lnTo>
                    <a:cubicBezTo>
                      <a:pt x="883920" y="761047"/>
                      <a:pt x="879157" y="761047"/>
                      <a:pt x="875347" y="761047"/>
                    </a:cubicBezTo>
                    <a:cubicBezTo>
                      <a:pt x="864870" y="761047"/>
                      <a:pt x="854392" y="761047"/>
                      <a:pt x="843915" y="761047"/>
                    </a:cubicBezTo>
                    <a:close/>
                    <a:moveTo>
                      <a:pt x="804862" y="146685"/>
                    </a:moveTo>
                    <a:lnTo>
                      <a:pt x="804862" y="761047"/>
                    </a:lnTo>
                    <a:cubicBezTo>
                      <a:pt x="794385" y="761047"/>
                      <a:pt x="783907" y="761047"/>
                      <a:pt x="773430" y="761047"/>
                    </a:cubicBezTo>
                    <a:cubicBezTo>
                      <a:pt x="769620" y="761047"/>
                      <a:pt x="764857" y="761047"/>
                      <a:pt x="761047" y="761047"/>
                    </a:cubicBezTo>
                    <a:lnTo>
                      <a:pt x="761047" y="147637"/>
                    </a:lnTo>
                    <a:cubicBezTo>
                      <a:pt x="776287" y="147637"/>
                      <a:pt x="790575" y="146685"/>
                      <a:pt x="804862" y="146685"/>
                    </a:cubicBezTo>
                    <a:close/>
                    <a:moveTo>
                      <a:pt x="928687" y="145732"/>
                    </a:moveTo>
                    <a:cubicBezTo>
                      <a:pt x="943927" y="145732"/>
                      <a:pt x="958215" y="145732"/>
                      <a:pt x="972502" y="145732"/>
                    </a:cubicBezTo>
                    <a:lnTo>
                      <a:pt x="972502" y="753427"/>
                    </a:lnTo>
                    <a:cubicBezTo>
                      <a:pt x="957262" y="754380"/>
                      <a:pt x="942975" y="755332"/>
                      <a:pt x="928687" y="756285"/>
                    </a:cubicBezTo>
                    <a:close/>
                    <a:moveTo>
                      <a:pt x="507682" y="140018"/>
                    </a:moveTo>
                    <a:cubicBezTo>
                      <a:pt x="521970" y="140970"/>
                      <a:pt x="536257" y="141923"/>
                      <a:pt x="551497" y="142875"/>
                    </a:cubicBezTo>
                    <a:lnTo>
                      <a:pt x="551497" y="742951"/>
                    </a:lnTo>
                    <a:cubicBezTo>
                      <a:pt x="537209" y="741046"/>
                      <a:pt x="521970" y="739141"/>
                      <a:pt x="507682" y="737236"/>
                    </a:cubicBezTo>
                    <a:close/>
                    <a:moveTo>
                      <a:pt x="1057274" y="134303"/>
                    </a:moveTo>
                    <a:lnTo>
                      <a:pt x="1057274" y="745808"/>
                    </a:lnTo>
                    <a:cubicBezTo>
                      <a:pt x="1042987" y="747713"/>
                      <a:pt x="1027747" y="749618"/>
                      <a:pt x="1013459" y="750571"/>
                    </a:cubicBezTo>
                    <a:lnTo>
                      <a:pt x="1013459" y="135255"/>
                    </a:lnTo>
                    <a:cubicBezTo>
                      <a:pt x="1028699" y="135255"/>
                      <a:pt x="1042987" y="135255"/>
                      <a:pt x="1057274" y="134303"/>
                    </a:cubicBezTo>
                    <a:close/>
                    <a:moveTo>
                      <a:pt x="422910" y="133350"/>
                    </a:moveTo>
                    <a:cubicBezTo>
                      <a:pt x="437198" y="134303"/>
                      <a:pt x="451485" y="136207"/>
                      <a:pt x="466725" y="137160"/>
                    </a:cubicBezTo>
                    <a:lnTo>
                      <a:pt x="466725" y="730568"/>
                    </a:lnTo>
                    <a:cubicBezTo>
                      <a:pt x="451485" y="728663"/>
                      <a:pt x="437198" y="725805"/>
                      <a:pt x="422910" y="723900"/>
                    </a:cubicBezTo>
                    <a:close/>
                    <a:moveTo>
                      <a:pt x="1141094" y="129540"/>
                    </a:moveTo>
                    <a:lnTo>
                      <a:pt x="1141094" y="735330"/>
                    </a:lnTo>
                    <a:cubicBezTo>
                      <a:pt x="1126807" y="737235"/>
                      <a:pt x="1111567" y="739140"/>
                      <a:pt x="1097279" y="741045"/>
                    </a:cubicBezTo>
                    <a:lnTo>
                      <a:pt x="1097279" y="132397"/>
                    </a:lnTo>
                    <a:cubicBezTo>
                      <a:pt x="1112519" y="131445"/>
                      <a:pt x="1126807" y="130492"/>
                      <a:pt x="1141094" y="129540"/>
                    </a:cubicBezTo>
                    <a:close/>
                    <a:moveTo>
                      <a:pt x="1225867" y="123825"/>
                    </a:moveTo>
                    <a:lnTo>
                      <a:pt x="1225867" y="723900"/>
                    </a:lnTo>
                    <a:cubicBezTo>
                      <a:pt x="1211579" y="725805"/>
                      <a:pt x="1197292" y="728663"/>
                      <a:pt x="1182052" y="730568"/>
                    </a:cubicBezTo>
                    <a:lnTo>
                      <a:pt x="1182052" y="127635"/>
                    </a:lnTo>
                    <a:cubicBezTo>
                      <a:pt x="1197292" y="126682"/>
                      <a:pt x="1211579" y="125730"/>
                      <a:pt x="1225867" y="123825"/>
                    </a:cubicBezTo>
                    <a:close/>
                    <a:moveTo>
                      <a:pt x="338137" y="122873"/>
                    </a:moveTo>
                    <a:cubicBezTo>
                      <a:pt x="352425" y="124778"/>
                      <a:pt x="366712" y="126683"/>
                      <a:pt x="381952" y="128588"/>
                    </a:cubicBezTo>
                    <a:lnTo>
                      <a:pt x="381952" y="717233"/>
                    </a:lnTo>
                    <a:cubicBezTo>
                      <a:pt x="366712" y="715328"/>
                      <a:pt x="352425" y="712471"/>
                      <a:pt x="338137" y="709613"/>
                    </a:cubicBezTo>
                    <a:close/>
                    <a:moveTo>
                      <a:pt x="253364" y="109537"/>
                    </a:moveTo>
                    <a:cubicBezTo>
                      <a:pt x="267652" y="112394"/>
                      <a:pt x="281939" y="114300"/>
                      <a:pt x="297179" y="117157"/>
                    </a:cubicBezTo>
                    <a:lnTo>
                      <a:pt x="297179" y="701040"/>
                    </a:lnTo>
                    <a:cubicBezTo>
                      <a:pt x="281939" y="698182"/>
                      <a:pt x="266699" y="695325"/>
                      <a:pt x="253364" y="692467"/>
                    </a:cubicBezTo>
                    <a:close/>
                    <a:moveTo>
                      <a:pt x="1310640" y="108585"/>
                    </a:moveTo>
                    <a:lnTo>
                      <a:pt x="1310640" y="704850"/>
                    </a:lnTo>
                    <a:cubicBezTo>
                      <a:pt x="1296353" y="706755"/>
                      <a:pt x="1282065" y="709613"/>
                      <a:pt x="1266825" y="712470"/>
                    </a:cubicBezTo>
                    <a:lnTo>
                      <a:pt x="1266825" y="114300"/>
                    </a:lnTo>
                    <a:cubicBezTo>
                      <a:pt x="1282065" y="112395"/>
                      <a:pt x="1296353" y="110490"/>
                      <a:pt x="1310640" y="108585"/>
                    </a:cubicBezTo>
                    <a:close/>
                    <a:moveTo>
                      <a:pt x="169545" y="92393"/>
                    </a:moveTo>
                    <a:cubicBezTo>
                      <a:pt x="182880" y="95250"/>
                      <a:pt x="198120" y="99061"/>
                      <a:pt x="213360" y="101918"/>
                    </a:cubicBezTo>
                    <a:lnTo>
                      <a:pt x="213360" y="683896"/>
                    </a:lnTo>
                    <a:cubicBezTo>
                      <a:pt x="195262" y="680086"/>
                      <a:pt x="180975" y="676276"/>
                      <a:pt x="169545" y="673418"/>
                    </a:cubicBezTo>
                    <a:close/>
                    <a:moveTo>
                      <a:pt x="1395412" y="89535"/>
                    </a:moveTo>
                    <a:lnTo>
                      <a:pt x="1395412" y="681990"/>
                    </a:lnTo>
                    <a:cubicBezTo>
                      <a:pt x="1382077" y="684847"/>
                      <a:pt x="1366837" y="687705"/>
                      <a:pt x="1351597" y="690563"/>
                    </a:cubicBezTo>
                    <a:lnTo>
                      <a:pt x="1351597" y="97155"/>
                    </a:lnTo>
                    <a:cubicBezTo>
                      <a:pt x="1366837" y="94298"/>
                      <a:pt x="1381125" y="92392"/>
                      <a:pt x="1395412" y="89535"/>
                    </a:cubicBezTo>
                    <a:close/>
                    <a:moveTo>
                      <a:pt x="84772" y="71437"/>
                    </a:moveTo>
                    <a:cubicBezTo>
                      <a:pt x="97154" y="74294"/>
                      <a:pt x="112395" y="79057"/>
                      <a:pt x="128587" y="82867"/>
                    </a:cubicBezTo>
                    <a:lnTo>
                      <a:pt x="128587" y="661035"/>
                    </a:lnTo>
                    <a:cubicBezTo>
                      <a:pt x="115252" y="656272"/>
                      <a:pt x="99060" y="650557"/>
                      <a:pt x="84772" y="644842"/>
                    </a:cubicBezTo>
                    <a:close/>
                    <a:moveTo>
                      <a:pt x="1480185" y="65723"/>
                    </a:moveTo>
                    <a:lnTo>
                      <a:pt x="1480185" y="646748"/>
                    </a:lnTo>
                    <a:cubicBezTo>
                      <a:pt x="1468755" y="649606"/>
                      <a:pt x="1454467" y="662941"/>
                      <a:pt x="1436370" y="666751"/>
                    </a:cubicBezTo>
                    <a:lnTo>
                      <a:pt x="1436370" y="75248"/>
                    </a:lnTo>
                    <a:cubicBezTo>
                      <a:pt x="1451610" y="72391"/>
                      <a:pt x="1466850" y="68580"/>
                      <a:pt x="1480185" y="65723"/>
                    </a:cubicBezTo>
                    <a:close/>
                    <a:moveTo>
                      <a:pt x="0" y="36195"/>
                    </a:moveTo>
                    <a:cubicBezTo>
                      <a:pt x="7620" y="41910"/>
                      <a:pt x="16193" y="46673"/>
                      <a:pt x="25718" y="51435"/>
                    </a:cubicBezTo>
                    <a:cubicBezTo>
                      <a:pt x="26670" y="51435"/>
                      <a:pt x="33338" y="54293"/>
                      <a:pt x="43815" y="58103"/>
                    </a:cubicBezTo>
                    <a:lnTo>
                      <a:pt x="43815" y="629603"/>
                    </a:lnTo>
                    <a:cubicBezTo>
                      <a:pt x="28575" y="624840"/>
                      <a:pt x="17145" y="619125"/>
                      <a:pt x="0" y="609600"/>
                    </a:cubicBezTo>
                    <a:close/>
                    <a:moveTo>
                      <a:pt x="1564005" y="0"/>
                    </a:moveTo>
                    <a:lnTo>
                      <a:pt x="1564005" y="574358"/>
                    </a:lnTo>
                    <a:cubicBezTo>
                      <a:pt x="1553528" y="588645"/>
                      <a:pt x="1533525" y="614363"/>
                      <a:pt x="1520190" y="619125"/>
                    </a:cubicBezTo>
                    <a:lnTo>
                      <a:pt x="1520190" y="40957"/>
                    </a:lnTo>
                    <a:cubicBezTo>
                      <a:pt x="1537335" y="36195"/>
                      <a:pt x="1552575" y="16193"/>
                      <a:pt x="1564005" y="0"/>
                    </a:cubicBezTo>
                    <a:close/>
                  </a:path>
                </a:pathLst>
              </a:custGeom>
              <a:solidFill>
                <a:srgbClr val="65C8D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5" name="Google Shape;195;p32"/>
              <p:cNvSpPr/>
              <p:nvPr/>
            </p:nvSpPr>
            <p:spPr>
              <a:xfrm>
                <a:off x="5235831" y="2260109"/>
                <a:ext cx="1188912" cy="95742"/>
              </a:xfrm>
              <a:custGeom>
                <a:rect b="b" l="l" r="r" t="t"/>
                <a:pathLst>
                  <a:path extrusionOk="0" h="95742" w="1188912">
                    <a:moveTo>
                      <a:pt x="1188912" y="6178"/>
                    </a:moveTo>
                    <a:cubicBezTo>
                      <a:pt x="801588" y="127671"/>
                      <a:pt x="386040" y="125512"/>
                      <a:pt x="0" y="0"/>
                    </a:cubicBezTo>
                    <a:cubicBezTo>
                      <a:pt x="439687" y="82153"/>
                      <a:pt x="799283" y="94224"/>
                      <a:pt x="1188912" y="6178"/>
                    </a:cubicBezTo>
                    <a:close/>
                  </a:path>
                </a:pathLst>
              </a:custGeom>
              <a:solidFill>
                <a:srgbClr val="2567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196" name="Google Shape;196;p32"/>
              <p:cNvGrpSpPr/>
              <p:nvPr/>
            </p:nvGrpSpPr>
            <p:grpSpPr>
              <a:xfrm>
                <a:off x="7054086" y="5562869"/>
                <a:ext cx="985290" cy="590977"/>
                <a:chOff x="7054086" y="5562869"/>
                <a:chExt cx="985290" cy="590977"/>
              </a:xfrm>
            </p:grpSpPr>
            <p:sp>
              <p:nvSpPr>
                <p:cNvPr id="197" name="Google Shape;197;p32"/>
                <p:cNvSpPr/>
                <p:nvPr/>
              </p:nvSpPr>
              <p:spPr>
                <a:xfrm flipH="1">
                  <a:off x="7547135" y="5660389"/>
                  <a:ext cx="492241" cy="218765"/>
                </a:xfrm>
                <a:custGeom>
                  <a:rect b="b" l="l" r="r" t="t"/>
                  <a:pathLst>
                    <a:path extrusionOk="0" h="218765" w="492241">
                      <a:moveTo>
                        <a:pt x="276705" y="73986"/>
                      </a:moveTo>
                      <a:lnTo>
                        <a:pt x="215536" y="73986"/>
                      </a:lnTo>
                      <a:cubicBezTo>
                        <a:pt x="175214" y="75415"/>
                        <a:pt x="60636" y="48643"/>
                        <a:pt x="13713" y="0"/>
                      </a:cubicBezTo>
                      <a:cubicBezTo>
                        <a:pt x="-16982" y="37041"/>
                        <a:pt x="8844" y="129231"/>
                        <a:pt x="42181" y="153043"/>
                      </a:cubicBezTo>
                      <a:cubicBezTo>
                        <a:pt x="94569" y="192095"/>
                        <a:pt x="154576" y="216861"/>
                        <a:pt x="221251" y="218765"/>
                      </a:cubicBezTo>
                      <a:lnTo>
                        <a:pt x="270990" y="218765"/>
                      </a:lnTo>
                      <a:cubicBezTo>
                        <a:pt x="337665" y="216861"/>
                        <a:pt x="397672" y="192095"/>
                        <a:pt x="450060" y="153043"/>
                      </a:cubicBezTo>
                      <a:cubicBezTo>
                        <a:pt x="483397" y="129231"/>
                        <a:pt x="509223" y="37041"/>
                        <a:pt x="478528" y="0"/>
                      </a:cubicBezTo>
                      <a:cubicBezTo>
                        <a:pt x="431605" y="48643"/>
                        <a:pt x="317027" y="75415"/>
                        <a:pt x="276705" y="73986"/>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8" name="Google Shape;198;p32"/>
                <p:cNvSpPr/>
                <p:nvPr/>
              </p:nvSpPr>
              <p:spPr>
                <a:xfrm flipH="1">
                  <a:off x="7558628" y="5562869"/>
                  <a:ext cx="474698" cy="185003"/>
                </a:xfrm>
                <a:custGeom>
                  <a:rect b="b" l="l" r="r" t="t"/>
                  <a:pathLst>
                    <a:path extrusionOk="0" h="185003" w="474698">
                      <a:moveTo>
                        <a:pt x="415435" y="34344"/>
                      </a:moveTo>
                      <a:cubicBezTo>
                        <a:pt x="370142" y="11652"/>
                        <a:pt x="293391" y="0"/>
                        <a:pt x="235481" y="0"/>
                      </a:cubicBezTo>
                      <a:cubicBezTo>
                        <a:pt x="177571" y="0"/>
                        <a:pt x="103430" y="10364"/>
                        <a:pt x="67974" y="34344"/>
                      </a:cubicBezTo>
                      <a:cubicBezTo>
                        <a:pt x="32518" y="58324"/>
                        <a:pt x="-35571" y="100768"/>
                        <a:pt x="22747" y="143881"/>
                      </a:cubicBezTo>
                      <a:cubicBezTo>
                        <a:pt x="74004" y="178886"/>
                        <a:pt x="131480" y="184423"/>
                        <a:pt x="189663" y="185003"/>
                      </a:cubicBezTo>
                      <a:lnTo>
                        <a:pt x="300108" y="185003"/>
                      </a:lnTo>
                      <a:cubicBezTo>
                        <a:pt x="355249" y="184423"/>
                        <a:pt x="409720" y="178886"/>
                        <a:pt x="458297" y="143881"/>
                      </a:cubicBezTo>
                      <a:cubicBezTo>
                        <a:pt x="486713" y="118799"/>
                        <a:pt x="481693" y="56569"/>
                        <a:pt x="415435" y="34344"/>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9" name="Google Shape;199;p32"/>
                <p:cNvSpPr/>
                <p:nvPr/>
              </p:nvSpPr>
              <p:spPr>
                <a:xfrm>
                  <a:off x="7318163" y="5661571"/>
                  <a:ext cx="514350" cy="428625"/>
                </a:xfrm>
                <a:custGeom>
                  <a:rect b="b" l="l" r="r" t="t"/>
                  <a:pathLst>
                    <a:path extrusionOk="0" h="428625" w="514350">
                      <a:moveTo>
                        <a:pt x="29563" y="117215"/>
                      </a:moveTo>
                      <a:cubicBezTo>
                        <a:pt x="70521" y="40063"/>
                        <a:pt x="132433" y="1010"/>
                        <a:pt x="221968" y="58"/>
                      </a:cubicBezTo>
                      <a:cubicBezTo>
                        <a:pt x="294358" y="-894"/>
                        <a:pt x="361986" y="9583"/>
                        <a:pt x="421993" y="53398"/>
                      </a:cubicBezTo>
                      <a:cubicBezTo>
                        <a:pt x="503908" y="113406"/>
                        <a:pt x="534388" y="192463"/>
                        <a:pt x="511528" y="291523"/>
                      </a:cubicBezTo>
                      <a:cubicBezTo>
                        <a:pt x="508671" y="342006"/>
                        <a:pt x="474381" y="370581"/>
                        <a:pt x="437233" y="394393"/>
                      </a:cubicBezTo>
                      <a:cubicBezTo>
                        <a:pt x="313408" y="473451"/>
                        <a:pt x="105763" y="424873"/>
                        <a:pt x="29563" y="298190"/>
                      </a:cubicBezTo>
                      <a:cubicBezTo>
                        <a:pt x="-1869" y="246756"/>
                        <a:pt x="-17109" y="177223"/>
                        <a:pt x="29563" y="117215"/>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0" name="Google Shape;200;p32"/>
                <p:cNvSpPr/>
                <p:nvPr/>
              </p:nvSpPr>
              <p:spPr>
                <a:xfrm>
                  <a:off x="7054086" y="5778787"/>
                  <a:ext cx="777018" cy="375059"/>
                </a:xfrm>
                <a:custGeom>
                  <a:rect b="b" l="l" r="r" t="t"/>
                  <a:pathLst>
                    <a:path extrusionOk="0" h="375059" w="777018">
                      <a:moveTo>
                        <a:pt x="293641" y="0"/>
                      </a:moveTo>
                      <a:cubicBezTo>
                        <a:pt x="249652" y="130386"/>
                        <a:pt x="325074" y="244793"/>
                        <a:pt x="449851" y="283845"/>
                      </a:cubicBezTo>
                      <a:cubicBezTo>
                        <a:pt x="497476" y="299086"/>
                        <a:pt x="547959" y="310516"/>
                        <a:pt x="599394" y="301943"/>
                      </a:cubicBezTo>
                      <a:cubicBezTo>
                        <a:pt x="679404" y="288608"/>
                        <a:pt x="739411" y="246698"/>
                        <a:pt x="774654" y="173355"/>
                      </a:cubicBezTo>
                      <a:cubicBezTo>
                        <a:pt x="789894" y="260986"/>
                        <a:pt x="729886" y="340995"/>
                        <a:pt x="640351" y="362903"/>
                      </a:cubicBezTo>
                      <a:cubicBezTo>
                        <a:pt x="576534" y="379095"/>
                        <a:pt x="517479" y="378143"/>
                        <a:pt x="452709" y="365761"/>
                      </a:cubicBezTo>
                      <a:cubicBezTo>
                        <a:pt x="377461" y="352425"/>
                        <a:pt x="298404" y="361950"/>
                        <a:pt x="221251" y="360045"/>
                      </a:cubicBezTo>
                      <a:cubicBezTo>
                        <a:pt x="154576" y="358141"/>
                        <a:pt x="94569" y="333375"/>
                        <a:pt x="42181" y="294323"/>
                      </a:cubicBezTo>
                      <a:cubicBezTo>
                        <a:pt x="8844" y="270511"/>
                        <a:pt x="-16982" y="178321"/>
                        <a:pt x="13713" y="141280"/>
                      </a:cubicBezTo>
                      <a:cubicBezTo>
                        <a:pt x="60636" y="189923"/>
                        <a:pt x="175214" y="216695"/>
                        <a:pt x="215536" y="215266"/>
                      </a:cubicBezTo>
                      <a:cubicBezTo>
                        <a:pt x="243159" y="215266"/>
                        <a:pt x="254589" y="212408"/>
                        <a:pt x="247921" y="179070"/>
                      </a:cubicBezTo>
                      <a:cubicBezTo>
                        <a:pt x="260939" y="143192"/>
                        <a:pt x="249683" y="80417"/>
                        <a:pt x="293641" y="0"/>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1" name="Google Shape;201;p32"/>
                <p:cNvSpPr/>
                <p:nvPr/>
              </p:nvSpPr>
              <p:spPr>
                <a:xfrm>
                  <a:off x="7065578" y="5820697"/>
                  <a:ext cx="258725" cy="187467"/>
                </a:xfrm>
                <a:custGeom>
                  <a:rect b="b" l="l" r="r" t="t"/>
                  <a:pathLst>
                    <a:path extrusionOk="0" h="187467" w="258725">
                      <a:moveTo>
                        <a:pt x="258725" y="0"/>
                      </a:moveTo>
                      <a:cubicBezTo>
                        <a:pt x="253963" y="56197"/>
                        <a:pt x="237381" y="111443"/>
                        <a:pt x="255478" y="167640"/>
                      </a:cubicBezTo>
                      <a:cubicBezTo>
                        <a:pt x="264051" y="193357"/>
                        <a:pt x="242143" y="186690"/>
                        <a:pt x="229761" y="186690"/>
                      </a:cubicBezTo>
                      <a:cubicBezTo>
                        <a:pt x="156418" y="186690"/>
                        <a:pt x="81171" y="192405"/>
                        <a:pt x="16401" y="145732"/>
                      </a:cubicBezTo>
                      <a:cubicBezTo>
                        <a:pt x="-12015" y="120650"/>
                        <a:pt x="-6995" y="58420"/>
                        <a:pt x="59263" y="36195"/>
                      </a:cubicBezTo>
                      <a:cubicBezTo>
                        <a:pt x="98316" y="22860"/>
                        <a:pt x="139273" y="9525"/>
                        <a:pt x="182136" y="12382"/>
                      </a:cubicBezTo>
                      <a:cubicBezTo>
                        <a:pt x="206901" y="15240"/>
                        <a:pt x="235865" y="12382"/>
                        <a:pt x="258725" y="0"/>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202" name="Google Shape;202;p32"/>
              <p:cNvGrpSpPr/>
              <p:nvPr/>
            </p:nvGrpSpPr>
            <p:grpSpPr>
              <a:xfrm>
                <a:off x="6794559" y="6184761"/>
                <a:ext cx="492241" cy="316285"/>
                <a:chOff x="7699535" y="5715269"/>
                <a:chExt cx="492241" cy="316285"/>
              </a:xfrm>
            </p:grpSpPr>
            <p:sp>
              <p:nvSpPr>
                <p:cNvPr id="203" name="Google Shape;203;p32"/>
                <p:cNvSpPr/>
                <p:nvPr/>
              </p:nvSpPr>
              <p:spPr>
                <a:xfrm flipH="1">
                  <a:off x="7699535" y="5812789"/>
                  <a:ext cx="492241" cy="218765"/>
                </a:xfrm>
                <a:custGeom>
                  <a:rect b="b" l="l" r="r" t="t"/>
                  <a:pathLst>
                    <a:path extrusionOk="0" h="218765" w="492241">
                      <a:moveTo>
                        <a:pt x="276705" y="73986"/>
                      </a:moveTo>
                      <a:lnTo>
                        <a:pt x="215536" y="73986"/>
                      </a:lnTo>
                      <a:cubicBezTo>
                        <a:pt x="175214" y="75415"/>
                        <a:pt x="60636" y="48643"/>
                        <a:pt x="13713" y="0"/>
                      </a:cubicBezTo>
                      <a:cubicBezTo>
                        <a:pt x="-16982" y="37041"/>
                        <a:pt x="8844" y="129231"/>
                        <a:pt x="42181" y="153043"/>
                      </a:cubicBezTo>
                      <a:cubicBezTo>
                        <a:pt x="94569" y="192095"/>
                        <a:pt x="154576" y="216861"/>
                        <a:pt x="221251" y="218765"/>
                      </a:cubicBezTo>
                      <a:lnTo>
                        <a:pt x="270990" y="218765"/>
                      </a:lnTo>
                      <a:cubicBezTo>
                        <a:pt x="337665" y="216861"/>
                        <a:pt x="397672" y="192095"/>
                        <a:pt x="450060" y="153043"/>
                      </a:cubicBezTo>
                      <a:cubicBezTo>
                        <a:pt x="483397" y="129231"/>
                        <a:pt x="509223" y="37041"/>
                        <a:pt x="478528" y="0"/>
                      </a:cubicBezTo>
                      <a:cubicBezTo>
                        <a:pt x="431605" y="48643"/>
                        <a:pt x="317027" y="75415"/>
                        <a:pt x="276705" y="73986"/>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4" name="Google Shape;204;p32"/>
                <p:cNvSpPr/>
                <p:nvPr/>
              </p:nvSpPr>
              <p:spPr>
                <a:xfrm flipH="1">
                  <a:off x="7711028" y="5715269"/>
                  <a:ext cx="474698" cy="185003"/>
                </a:xfrm>
                <a:custGeom>
                  <a:rect b="b" l="l" r="r" t="t"/>
                  <a:pathLst>
                    <a:path extrusionOk="0" h="185003" w="474698">
                      <a:moveTo>
                        <a:pt x="415435" y="34344"/>
                      </a:moveTo>
                      <a:cubicBezTo>
                        <a:pt x="370142" y="11652"/>
                        <a:pt x="293391" y="0"/>
                        <a:pt x="235481" y="0"/>
                      </a:cubicBezTo>
                      <a:cubicBezTo>
                        <a:pt x="177571" y="0"/>
                        <a:pt x="103430" y="10364"/>
                        <a:pt x="67974" y="34344"/>
                      </a:cubicBezTo>
                      <a:cubicBezTo>
                        <a:pt x="32518" y="58324"/>
                        <a:pt x="-35571" y="100768"/>
                        <a:pt x="22747" y="143881"/>
                      </a:cubicBezTo>
                      <a:cubicBezTo>
                        <a:pt x="74004" y="178886"/>
                        <a:pt x="131480" y="184423"/>
                        <a:pt x="189663" y="185003"/>
                      </a:cubicBezTo>
                      <a:lnTo>
                        <a:pt x="300108" y="185003"/>
                      </a:lnTo>
                      <a:cubicBezTo>
                        <a:pt x="355249" y="184423"/>
                        <a:pt x="409720" y="178886"/>
                        <a:pt x="458297" y="143881"/>
                      </a:cubicBezTo>
                      <a:cubicBezTo>
                        <a:pt x="486713" y="118799"/>
                        <a:pt x="481693" y="56569"/>
                        <a:pt x="415435" y="34344"/>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205" name="Google Shape;205;p32"/>
              <p:cNvSpPr/>
              <p:nvPr/>
            </p:nvSpPr>
            <p:spPr>
              <a:xfrm rot="-2212194">
                <a:off x="4319753" y="2906642"/>
                <a:ext cx="3226038" cy="3027035"/>
              </a:xfrm>
              <a:custGeom>
                <a:rect b="b" l="l" r="r" t="t"/>
                <a:pathLst>
                  <a:path extrusionOk="0" h="3027035" w="3226038">
                    <a:moveTo>
                      <a:pt x="458887" y="1984309"/>
                    </a:moveTo>
                    <a:lnTo>
                      <a:pt x="511693" y="2044093"/>
                    </a:lnTo>
                    <a:cubicBezTo>
                      <a:pt x="491488" y="2026581"/>
                      <a:pt x="456244" y="2022792"/>
                      <a:pt x="458887" y="1984309"/>
                    </a:cubicBezTo>
                    <a:close/>
                    <a:moveTo>
                      <a:pt x="1239166" y="2131370"/>
                    </a:moveTo>
                    <a:lnTo>
                      <a:pt x="1192910" y="2113637"/>
                    </a:lnTo>
                    <a:cubicBezTo>
                      <a:pt x="1191765" y="2110399"/>
                      <a:pt x="1189477" y="2108686"/>
                      <a:pt x="1187191" y="2106973"/>
                    </a:cubicBezTo>
                    <a:cubicBezTo>
                      <a:pt x="1158233" y="2104324"/>
                      <a:pt x="1141258" y="2071378"/>
                      <a:pt x="1109257" y="2075970"/>
                    </a:cubicBezTo>
                    <a:lnTo>
                      <a:pt x="1102911" y="2091544"/>
                    </a:lnTo>
                    <a:lnTo>
                      <a:pt x="1102911" y="2121057"/>
                    </a:lnTo>
                    <a:lnTo>
                      <a:pt x="1085641" y="2133932"/>
                    </a:lnTo>
                    <a:lnTo>
                      <a:pt x="1083530" y="2139113"/>
                    </a:lnTo>
                    <a:lnTo>
                      <a:pt x="1065689" y="2157988"/>
                    </a:lnTo>
                    <a:lnTo>
                      <a:pt x="1059545" y="2153386"/>
                    </a:lnTo>
                    <a:lnTo>
                      <a:pt x="1038803" y="2168850"/>
                    </a:lnTo>
                    <a:cubicBezTo>
                      <a:pt x="968482" y="2209949"/>
                      <a:pt x="891329" y="2222044"/>
                      <a:pt x="807747" y="2203801"/>
                    </a:cubicBezTo>
                    <a:cubicBezTo>
                      <a:pt x="795365" y="2201685"/>
                      <a:pt x="782982" y="2203801"/>
                      <a:pt x="769647" y="2202743"/>
                    </a:cubicBezTo>
                    <a:cubicBezTo>
                      <a:pt x="752707" y="2199549"/>
                      <a:pt x="719850" y="2184511"/>
                      <a:pt x="687893" y="2156184"/>
                    </a:cubicBezTo>
                    <a:lnTo>
                      <a:pt x="680661" y="2148538"/>
                    </a:lnTo>
                    <a:lnTo>
                      <a:pt x="647463" y="2166136"/>
                    </a:lnTo>
                    <a:cubicBezTo>
                      <a:pt x="539259" y="2208218"/>
                      <a:pt x="449028" y="2166938"/>
                      <a:pt x="401773" y="2129222"/>
                    </a:cubicBezTo>
                    <a:lnTo>
                      <a:pt x="388464" y="2117097"/>
                    </a:lnTo>
                    <a:cubicBezTo>
                      <a:pt x="367184" y="2100731"/>
                      <a:pt x="340649" y="2060787"/>
                      <a:pt x="308901" y="2062768"/>
                    </a:cubicBezTo>
                    <a:cubicBezTo>
                      <a:pt x="303326" y="2153646"/>
                      <a:pt x="460366" y="2338289"/>
                      <a:pt x="675498" y="2313171"/>
                    </a:cubicBezTo>
                    <a:lnTo>
                      <a:pt x="697606" y="2329731"/>
                    </a:lnTo>
                    <a:lnTo>
                      <a:pt x="719125" y="2328489"/>
                    </a:lnTo>
                    <a:lnTo>
                      <a:pt x="766693" y="2374601"/>
                    </a:lnTo>
                    <a:cubicBezTo>
                      <a:pt x="808782" y="2402529"/>
                      <a:pt x="857796" y="2419369"/>
                      <a:pt x="907698" y="2426060"/>
                    </a:cubicBezTo>
                    <a:lnTo>
                      <a:pt x="933823" y="2426947"/>
                    </a:lnTo>
                    <a:lnTo>
                      <a:pt x="941617" y="2432785"/>
                    </a:lnTo>
                    <a:lnTo>
                      <a:pt x="945688" y="2427351"/>
                    </a:lnTo>
                    <a:lnTo>
                      <a:pt x="982463" y="2428600"/>
                    </a:lnTo>
                    <a:cubicBezTo>
                      <a:pt x="1007103" y="2426986"/>
                      <a:pt x="1031210" y="2422953"/>
                      <a:pt x="1054031" y="2416617"/>
                    </a:cubicBezTo>
                    <a:lnTo>
                      <a:pt x="1081502" y="2404031"/>
                    </a:lnTo>
                    <a:lnTo>
                      <a:pt x="1082033" y="2400334"/>
                    </a:lnTo>
                    <a:cubicBezTo>
                      <a:pt x="1099140" y="2325036"/>
                      <a:pt x="1139139" y="2237085"/>
                      <a:pt x="1219830" y="2149180"/>
                    </a:cubicBezTo>
                    <a:lnTo>
                      <a:pt x="1239166" y="2131370"/>
                    </a:lnTo>
                    <a:close/>
                    <a:moveTo>
                      <a:pt x="1371765" y="2134221"/>
                    </a:moveTo>
                    <a:lnTo>
                      <a:pt x="1332065" y="2143936"/>
                    </a:lnTo>
                    <a:lnTo>
                      <a:pt x="1261994" y="2139765"/>
                    </a:lnTo>
                    <a:lnTo>
                      <a:pt x="1234632" y="2184353"/>
                    </a:lnTo>
                    <a:cubicBezTo>
                      <a:pt x="1222907" y="2206804"/>
                      <a:pt x="1213162" y="2229250"/>
                      <a:pt x="1205341" y="2251468"/>
                    </a:cubicBezTo>
                    <a:lnTo>
                      <a:pt x="1190173" y="2307647"/>
                    </a:lnTo>
                    <a:lnTo>
                      <a:pt x="1186531" y="2336368"/>
                    </a:lnTo>
                    <a:lnTo>
                      <a:pt x="1185302" y="2339224"/>
                    </a:lnTo>
                    <a:lnTo>
                      <a:pt x="1181037" y="2380263"/>
                    </a:lnTo>
                    <a:cubicBezTo>
                      <a:pt x="1179258" y="2482344"/>
                      <a:pt x="1222717" y="2567594"/>
                      <a:pt x="1304296" y="2608161"/>
                    </a:cubicBezTo>
                    <a:cubicBezTo>
                      <a:pt x="1352534" y="2632823"/>
                      <a:pt x="1403989" y="2650761"/>
                      <a:pt x="1460357" y="2658058"/>
                    </a:cubicBezTo>
                    <a:lnTo>
                      <a:pt x="1568983" y="2649888"/>
                    </a:lnTo>
                    <a:lnTo>
                      <a:pt x="1580907" y="2633968"/>
                    </a:lnTo>
                    <a:lnTo>
                      <a:pt x="1621726" y="2618017"/>
                    </a:lnTo>
                    <a:cubicBezTo>
                      <a:pt x="1647223" y="2608404"/>
                      <a:pt x="1672219" y="2597674"/>
                      <a:pt x="1695070" y="2581467"/>
                    </a:cubicBezTo>
                    <a:cubicBezTo>
                      <a:pt x="1726679" y="2559922"/>
                      <a:pt x="1719510" y="2517062"/>
                      <a:pt x="1722830" y="2495153"/>
                    </a:cubicBezTo>
                    <a:cubicBezTo>
                      <a:pt x="1722490" y="2490498"/>
                      <a:pt x="1722149" y="2485843"/>
                      <a:pt x="1721809" y="2481188"/>
                    </a:cubicBezTo>
                    <a:lnTo>
                      <a:pt x="1703273" y="2490610"/>
                    </a:lnTo>
                    <a:cubicBezTo>
                      <a:pt x="1558060" y="2544236"/>
                      <a:pt x="1447337" y="2450234"/>
                      <a:pt x="1426824" y="2415634"/>
                    </a:cubicBezTo>
                    <a:cubicBezTo>
                      <a:pt x="1421273" y="2403463"/>
                      <a:pt x="1419029" y="2391103"/>
                      <a:pt x="1412810" y="2380189"/>
                    </a:cubicBezTo>
                    <a:cubicBezTo>
                      <a:pt x="1367101" y="2307874"/>
                      <a:pt x="1352102" y="2231232"/>
                      <a:pt x="1366694" y="2151100"/>
                    </a:cubicBezTo>
                    <a:lnTo>
                      <a:pt x="1371765" y="2134221"/>
                    </a:lnTo>
                    <a:close/>
                    <a:moveTo>
                      <a:pt x="842912" y="1018808"/>
                    </a:moveTo>
                    <a:cubicBezTo>
                      <a:pt x="772063" y="1046665"/>
                      <a:pt x="719131" y="1090322"/>
                      <a:pt x="698223" y="1167488"/>
                    </a:cubicBezTo>
                    <a:cubicBezTo>
                      <a:pt x="680548" y="1233984"/>
                      <a:pt x="695444" y="1295125"/>
                      <a:pt x="721008" y="1354736"/>
                    </a:cubicBezTo>
                    <a:lnTo>
                      <a:pt x="715683" y="1366105"/>
                    </a:lnTo>
                    <a:lnTo>
                      <a:pt x="761312" y="1434356"/>
                    </a:lnTo>
                    <a:cubicBezTo>
                      <a:pt x="788733" y="1462914"/>
                      <a:pt x="820777" y="1487298"/>
                      <a:pt x="855697" y="1508984"/>
                    </a:cubicBezTo>
                    <a:cubicBezTo>
                      <a:pt x="949053" y="1567937"/>
                      <a:pt x="1073933" y="1558458"/>
                      <a:pt x="1147556" y="1482268"/>
                    </a:cubicBezTo>
                    <a:cubicBezTo>
                      <a:pt x="1164900" y="1464591"/>
                      <a:pt x="1176764" y="1442665"/>
                      <a:pt x="1191280" y="1421803"/>
                    </a:cubicBezTo>
                    <a:cubicBezTo>
                      <a:pt x="1166739" y="1610278"/>
                      <a:pt x="988681" y="1628909"/>
                      <a:pt x="943895" y="1619228"/>
                    </a:cubicBezTo>
                    <a:cubicBezTo>
                      <a:pt x="931162" y="1615153"/>
                      <a:pt x="920376" y="1608779"/>
                      <a:pt x="908174" y="1605942"/>
                    </a:cubicBezTo>
                    <a:cubicBezTo>
                      <a:pt x="824477" y="1590107"/>
                      <a:pt x="756910" y="1551300"/>
                      <a:pt x="705400" y="1490787"/>
                    </a:cubicBezTo>
                    <a:lnTo>
                      <a:pt x="672272" y="1442200"/>
                    </a:lnTo>
                    <a:lnTo>
                      <a:pt x="658626" y="1462049"/>
                    </a:lnTo>
                    <a:cubicBezTo>
                      <a:pt x="631450" y="1497999"/>
                      <a:pt x="603339" y="1530099"/>
                      <a:pt x="590634" y="1546268"/>
                    </a:cubicBezTo>
                    <a:cubicBezTo>
                      <a:pt x="587207" y="1550842"/>
                      <a:pt x="575966" y="1548373"/>
                      <a:pt x="568537" y="1548758"/>
                    </a:cubicBezTo>
                    <a:cubicBezTo>
                      <a:pt x="557267" y="1550035"/>
                      <a:pt x="543102" y="1544583"/>
                      <a:pt x="523010" y="1553930"/>
                    </a:cubicBezTo>
                    <a:cubicBezTo>
                      <a:pt x="502919" y="1563277"/>
                      <a:pt x="459773" y="1568448"/>
                      <a:pt x="447985" y="1604840"/>
                    </a:cubicBezTo>
                    <a:cubicBezTo>
                      <a:pt x="429729" y="1657811"/>
                      <a:pt x="434907" y="1712862"/>
                      <a:pt x="426368" y="1767159"/>
                    </a:cubicBezTo>
                    <a:lnTo>
                      <a:pt x="400497" y="1803298"/>
                    </a:lnTo>
                    <a:lnTo>
                      <a:pt x="392045" y="1832241"/>
                    </a:lnTo>
                    <a:cubicBezTo>
                      <a:pt x="388041" y="1872409"/>
                      <a:pt x="390819" y="1912911"/>
                      <a:pt x="397897" y="1953550"/>
                    </a:cubicBezTo>
                    <a:cubicBezTo>
                      <a:pt x="416011" y="2062893"/>
                      <a:pt x="513508" y="2145897"/>
                      <a:pt x="629544" y="2144276"/>
                    </a:cubicBezTo>
                    <a:cubicBezTo>
                      <a:pt x="643099" y="2144182"/>
                      <a:pt x="656552" y="2142343"/>
                      <a:pt x="670081" y="2139964"/>
                    </a:cubicBezTo>
                    <a:lnTo>
                      <a:pt x="672184" y="2139576"/>
                    </a:lnTo>
                    <a:lnTo>
                      <a:pt x="656857" y="2123372"/>
                    </a:lnTo>
                    <a:cubicBezTo>
                      <a:pt x="617537" y="2073574"/>
                      <a:pt x="589777" y="1999290"/>
                      <a:pt x="613437" y="1897092"/>
                    </a:cubicBezTo>
                    <a:cubicBezTo>
                      <a:pt x="619152" y="1924590"/>
                      <a:pt x="622010" y="1952088"/>
                      <a:pt x="631535" y="1977471"/>
                    </a:cubicBezTo>
                    <a:cubicBezTo>
                      <a:pt x="671540" y="2086405"/>
                      <a:pt x="783935" y="2147747"/>
                      <a:pt x="892520" y="2125537"/>
                    </a:cubicBezTo>
                    <a:cubicBezTo>
                      <a:pt x="912760" y="2121571"/>
                      <a:pt x="932584" y="2116614"/>
                      <a:pt x="951857" y="2110384"/>
                    </a:cubicBezTo>
                    <a:lnTo>
                      <a:pt x="984444" y="2097132"/>
                    </a:lnTo>
                    <a:lnTo>
                      <a:pt x="945725" y="2068131"/>
                    </a:lnTo>
                    <a:lnTo>
                      <a:pt x="1014743" y="2033736"/>
                    </a:lnTo>
                    <a:cubicBezTo>
                      <a:pt x="1038450" y="2017578"/>
                      <a:pt x="1040344" y="1989430"/>
                      <a:pt x="1041210" y="1967123"/>
                    </a:cubicBezTo>
                    <a:cubicBezTo>
                      <a:pt x="1041401" y="1964220"/>
                      <a:pt x="1041591" y="1961317"/>
                      <a:pt x="1041782" y="1958414"/>
                    </a:cubicBezTo>
                    <a:lnTo>
                      <a:pt x="988390" y="1967430"/>
                    </a:lnTo>
                    <a:cubicBezTo>
                      <a:pt x="907065" y="1971954"/>
                      <a:pt x="832881" y="1947549"/>
                      <a:pt x="766805" y="1893210"/>
                    </a:cubicBezTo>
                    <a:cubicBezTo>
                      <a:pt x="756749" y="1885683"/>
                      <a:pt x="744763" y="1881921"/>
                      <a:pt x="733376" y="1874900"/>
                    </a:cubicBezTo>
                    <a:cubicBezTo>
                      <a:pt x="697052" y="1846726"/>
                      <a:pt x="598382" y="1691999"/>
                      <a:pt x="733674" y="1531645"/>
                    </a:cubicBezTo>
                    <a:cubicBezTo>
                      <a:pt x="726225" y="1558725"/>
                      <a:pt x="716234" y="1584502"/>
                      <a:pt x="713141" y="1611436"/>
                    </a:cubicBezTo>
                    <a:cubicBezTo>
                      <a:pt x="699089" y="1726630"/>
                      <a:pt x="771164" y="1832464"/>
                      <a:pt x="877934" y="1862195"/>
                    </a:cubicBezTo>
                    <a:cubicBezTo>
                      <a:pt x="917581" y="1873589"/>
                      <a:pt x="957551" y="1880692"/>
                      <a:pt x="997916" y="1881018"/>
                    </a:cubicBezTo>
                    <a:lnTo>
                      <a:pt x="1063005" y="1869394"/>
                    </a:lnTo>
                    <a:lnTo>
                      <a:pt x="1091430" y="1831445"/>
                    </a:lnTo>
                    <a:lnTo>
                      <a:pt x="1090443" y="1840522"/>
                    </a:lnTo>
                    <a:lnTo>
                      <a:pt x="1088363" y="1841565"/>
                    </a:lnTo>
                    <a:lnTo>
                      <a:pt x="1091206" y="1841094"/>
                    </a:lnTo>
                    <a:lnTo>
                      <a:pt x="1099791" y="1862825"/>
                    </a:lnTo>
                    <a:lnTo>
                      <a:pt x="1115422" y="1860033"/>
                    </a:lnTo>
                    <a:lnTo>
                      <a:pt x="1105975" y="1878478"/>
                    </a:lnTo>
                    <a:lnTo>
                      <a:pt x="1108568" y="1885041"/>
                    </a:lnTo>
                    <a:cubicBezTo>
                      <a:pt x="1114578" y="1899659"/>
                      <a:pt x="1121064" y="1914038"/>
                      <a:pt x="1128787" y="1927558"/>
                    </a:cubicBezTo>
                    <a:cubicBezTo>
                      <a:pt x="1156154" y="1976024"/>
                      <a:pt x="1187184" y="2019200"/>
                      <a:pt x="1226780" y="2050346"/>
                    </a:cubicBezTo>
                    <a:lnTo>
                      <a:pt x="1289411" y="2085093"/>
                    </a:lnTo>
                    <a:lnTo>
                      <a:pt x="1314743" y="2061760"/>
                    </a:lnTo>
                    <a:lnTo>
                      <a:pt x="1296511" y="2088049"/>
                    </a:lnTo>
                    <a:lnTo>
                      <a:pt x="1332391" y="2097279"/>
                    </a:lnTo>
                    <a:cubicBezTo>
                      <a:pt x="1346191" y="2099606"/>
                      <a:pt x="1360756" y="2100865"/>
                      <a:pt x="1376163" y="2100951"/>
                    </a:cubicBezTo>
                    <a:lnTo>
                      <a:pt x="1381733" y="2101042"/>
                    </a:lnTo>
                    <a:lnTo>
                      <a:pt x="1389702" y="2074519"/>
                    </a:lnTo>
                    <a:lnTo>
                      <a:pt x="1489042" y="2038395"/>
                    </a:lnTo>
                    <a:lnTo>
                      <a:pt x="1453620" y="2152383"/>
                    </a:lnTo>
                    <a:cubicBezTo>
                      <a:pt x="1448928" y="2192476"/>
                      <a:pt x="1451011" y="2233020"/>
                      <a:pt x="1457391" y="2273774"/>
                    </a:cubicBezTo>
                    <a:cubicBezTo>
                      <a:pt x="1473626" y="2383411"/>
                      <a:pt x="1569685" y="2468077"/>
                      <a:pt x="1685732" y="2468446"/>
                    </a:cubicBezTo>
                    <a:lnTo>
                      <a:pt x="1719883" y="2465404"/>
                    </a:lnTo>
                    <a:lnTo>
                      <a:pt x="1716096" y="2453485"/>
                    </a:lnTo>
                    <a:lnTo>
                      <a:pt x="1771757" y="2379175"/>
                    </a:lnTo>
                    <a:lnTo>
                      <a:pt x="1770770" y="2388253"/>
                    </a:lnTo>
                    <a:lnTo>
                      <a:pt x="1768690" y="2389295"/>
                    </a:lnTo>
                    <a:lnTo>
                      <a:pt x="1771533" y="2388824"/>
                    </a:lnTo>
                    <a:cubicBezTo>
                      <a:pt x="1783171" y="2417773"/>
                      <a:pt x="1793667" y="2448247"/>
                      <a:pt x="1809114" y="2475288"/>
                    </a:cubicBezTo>
                    <a:cubicBezTo>
                      <a:pt x="1863847" y="2572219"/>
                      <a:pt x="1933235" y="2647996"/>
                      <a:pt x="2056490" y="2648681"/>
                    </a:cubicBezTo>
                    <a:cubicBezTo>
                      <a:pt x="2088494" y="2648852"/>
                      <a:pt x="2082780" y="2651713"/>
                      <a:pt x="2147922" y="2636243"/>
                    </a:cubicBezTo>
                    <a:cubicBezTo>
                      <a:pt x="2066047" y="2701063"/>
                      <a:pt x="1959945" y="2710845"/>
                      <a:pt x="1873236" y="2661367"/>
                    </a:cubicBezTo>
                    <a:cubicBezTo>
                      <a:pt x="1872092" y="2658130"/>
                      <a:pt x="1869804" y="2656416"/>
                      <a:pt x="1867518" y="2654704"/>
                    </a:cubicBezTo>
                    <a:cubicBezTo>
                      <a:pt x="1838560" y="2652054"/>
                      <a:pt x="1821584" y="2619108"/>
                      <a:pt x="1789583" y="2623700"/>
                    </a:cubicBezTo>
                    <a:cubicBezTo>
                      <a:pt x="1779134" y="2669426"/>
                      <a:pt x="1771287" y="2708737"/>
                      <a:pt x="1717263" y="2736140"/>
                    </a:cubicBezTo>
                    <a:cubicBezTo>
                      <a:pt x="1663239" y="2763543"/>
                      <a:pt x="1519749" y="2778651"/>
                      <a:pt x="1465441" y="2788121"/>
                    </a:cubicBezTo>
                    <a:lnTo>
                      <a:pt x="1391414" y="2792959"/>
                    </a:lnTo>
                    <a:cubicBezTo>
                      <a:pt x="1274517" y="2786439"/>
                      <a:pt x="1186239" y="2735420"/>
                      <a:pt x="1128581" y="2638479"/>
                    </a:cubicBezTo>
                    <a:cubicBezTo>
                      <a:pt x="1119328" y="2624899"/>
                      <a:pt x="1104948" y="2616941"/>
                      <a:pt x="1093505" y="2603938"/>
                    </a:cubicBezTo>
                    <a:cubicBezTo>
                      <a:pt x="1085308" y="2591285"/>
                      <a:pt x="1076737" y="2565483"/>
                      <a:pt x="1073068" y="2530296"/>
                    </a:cubicBezTo>
                    <a:lnTo>
                      <a:pt x="1072036" y="2477975"/>
                    </a:lnTo>
                    <a:lnTo>
                      <a:pt x="1042591" y="2492041"/>
                    </a:lnTo>
                    <a:cubicBezTo>
                      <a:pt x="985783" y="2511801"/>
                      <a:pt x="926312" y="2511659"/>
                      <a:pt x="865868" y="2499409"/>
                    </a:cubicBezTo>
                    <a:cubicBezTo>
                      <a:pt x="817188" y="2489724"/>
                      <a:pt x="763453" y="2466135"/>
                      <a:pt x="719426" y="2430182"/>
                    </a:cubicBezTo>
                    <a:lnTo>
                      <a:pt x="689869" y="2397459"/>
                    </a:lnTo>
                    <a:lnTo>
                      <a:pt x="687182" y="2418320"/>
                    </a:lnTo>
                    <a:cubicBezTo>
                      <a:pt x="692558" y="2484229"/>
                      <a:pt x="714538" y="2546708"/>
                      <a:pt x="760823" y="2590105"/>
                    </a:cubicBezTo>
                    <a:cubicBezTo>
                      <a:pt x="807108" y="2633502"/>
                      <a:pt x="915896" y="2664808"/>
                      <a:pt x="964895" y="2678700"/>
                    </a:cubicBezTo>
                    <a:cubicBezTo>
                      <a:pt x="1013894" y="2692592"/>
                      <a:pt x="1027189" y="2670418"/>
                      <a:pt x="1054815" y="2673458"/>
                    </a:cubicBezTo>
                    <a:cubicBezTo>
                      <a:pt x="1082441" y="2676498"/>
                      <a:pt x="1112152" y="2667612"/>
                      <a:pt x="1130649" y="2696939"/>
                    </a:cubicBezTo>
                    <a:cubicBezTo>
                      <a:pt x="1160777" y="2745688"/>
                      <a:pt x="1174418" y="2766481"/>
                      <a:pt x="1211588" y="2802653"/>
                    </a:cubicBezTo>
                    <a:cubicBezTo>
                      <a:pt x="1270033" y="2835234"/>
                      <a:pt x="1252528" y="2781813"/>
                      <a:pt x="1314357" y="2805982"/>
                    </a:cubicBezTo>
                    <a:cubicBezTo>
                      <a:pt x="1376186" y="2830151"/>
                      <a:pt x="1489559" y="2941926"/>
                      <a:pt x="1582565" y="2947668"/>
                    </a:cubicBezTo>
                    <a:cubicBezTo>
                      <a:pt x="1675571" y="2953410"/>
                      <a:pt x="1794353" y="2950522"/>
                      <a:pt x="1872394" y="2840437"/>
                    </a:cubicBezTo>
                    <a:cubicBezTo>
                      <a:pt x="1878711" y="2889202"/>
                      <a:pt x="1817756" y="2956203"/>
                      <a:pt x="1765658" y="2986896"/>
                    </a:cubicBezTo>
                    <a:cubicBezTo>
                      <a:pt x="1713560" y="3017589"/>
                      <a:pt x="1633525" y="3033448"/>
                      <a:pt x="1559806" y="3024598"/>
                    </a:cubicBezTo>
                    <a:cubicBezTo>
                      <a:pt x="1486087" y="3015748"/>
                      <a:pt x="1421172" y="2929609"/>
                      <a:pt x="1323343" y="2933795"/>
                    </a:cubicBezTo>
                    <a:cubicBezTo>
                      <a:pt x="1187104" y="2939625"/>
                      <a:pt x="1077664" y="2822223"/>
                      <a:pt x="1018886" y="2795305"/>
                    </a:cubicBezTo>
                    <a:cubicBezTo>
                      <a:pt x="1004775" y="2772835"/>
                      <a:pt x="992009" y="2769223"/>
                      <a:pt x="970675" y="2772285"/>
                    </a:cubicBezTo>
                    <a:cubicBezTo>
                      <a:pt x="808575" y="2799626"/>
                      <a:pt x="635899" y="2663143"/>
                      <a:pt x="620567" y="2513611"/>
                    </a:cubicBezTo>
                    <a:cubicBezTo>
                      <a:pt x="611368" y="2425796"/>
                      <a:pt x="566411" y="2425442"/>
                      <a:pt x="512110" y="2412141"/>
                    </a:cubicBezTo>
                    <a:cubicBezTo>
                      <a:pt x="438756" y="2394088"/>
                      <a:pt x="368063" y="2366129"/>
                      <a:pt x="309550" y="2318730"/>
                    </a:cubicBezTo>
                    <a:cubicBezTo>
                      <a:pt x="238840" y="2262195"/>
                      <a:pt x="210034" y="2194205"/>
                      <a:pt x="271890" y="2103679"/>
                    </a:cubicBezTo>
                    <a:cubicBezTo>
                      <a:pt x="253137" y="2054838"/>
                      <a:pt x="235185" y="2063187"/>
                      <a:pt x="197030" y="2025682"/>
                    </a:cubicBezTo>
                    <a:cubicBezTo>
                      <a:pt x="128723" y="1995751"/>
                      <a:pt x="73125" y="1936387"/>
                      <a:pt x="42961" y="1878648"/>
                    </a:cubicBezTo>
                    <a:cubicBezTo>
                      <a:pt x="4626" y="1805901"/>
                      <a:pt x="-12567" y="1728759"/>
                      <a:pt x="10241" y="1645877"/>
                    </a:cubicBezTo>
                    <a:cubicBezTo>
                      <a:pt x="23926" y="1594243"/>
                      <a:pt x="101029" y="1515138"/>
                      <a:pt x="149602" y="1507488"/>
                    </a:cubicBezTo>
                    <a:cubicBezTo>
                      <a:pt x="111914" y="1557803"/>
                      <a:pt x="69081" y="1605454"/>
                      <a:pt x="69504" y="1674797"/>
                    </a:cubicBezTo>
                    <a:cubicBezTo>
                      <a:pt x="71297" y="1801097"/>
                      <a:pt x="146253" y="1944116"/>
                      <a:pt x="279249" y="1988992"/>
                    </a:cubicBezTo>
                    <a:cubicBezTo>
                      <a:pt x="291110" y="1993414"/>
                      <a:pt x="306510" y="2001156"/>
                      <a:pt x="316193" y="1991729"/>
                    </a:cubicBezTo>
                    <a:lnTo>
                      <a:pt x="319053" y="1985609"/>
                    </a:lnTo>
                    <a:lnTo>
                      <a:pt x="307569" y="1949900"/>
                    </a:lnTo>
                    <a:lnTo>
                      <a:pt x="306486" y="1940694"/>
                    </a:lnTo>
                    <a:lnTo>
                      <a:pt x="302243" y="1937639"/>
                    </a:lnTo>
                    <a:cubicBezTo>
                      <a:pt x="298549" y="1932640"/>
                      <a:pt x="296164" y="1926689"/>
                      <a:pt x="294636" y="1920784"/>
                    </a:cubicBezTo>
                    <a:cubicBezTo>
                      <a:pt x="272479" y="1823261"/>
                      <a:pt x="259083" y="1725162"/>
                      <a:pt x="293312" y="1627034"/>
                    </a:cubicBezTo>
                    <a:cubicBezTo>
                      <a:pt x="308715" y="1582637"/>
                      <a:pt x="339937" y="1548900"/>
                      <a:pt x="380880" y="1526015"/>
                    </a:cubicBezTo>
                    <a:cubicBezTo>
                      <a:pt x="376288" y="1494014"/>
                      <a:pt x="339898" y="1486987"/>
                      <a:pt x="329214" y="1459943"/>
                    </a:cubicBezTo>
                    <a:cubicBezTo>
                      <a:pt x="326927" y="1458230"/>
                      <a:pt x="324640" y="1456517"/>
                      <a:pt x="321211" y="1456328"/>
                    </a:cubicBezTo>
                    <a:cubicBezTo>
                      <a:pt x="249349" y="1387031"/>
                      <a:pt x="228901" y="1282459"/>
                      <a:pt x="268085" y="1185660"/>
                    </a:cubicBezTo>
                    <a:cubicBezTo>
                      <a:pt x="271555" y="1252524"/>
                      <a:pt x="272694" y="1246237"/>
                      <a:pt x="281857" y="1276902"/>
                    </a:cubicBezTo>
                    <a:cubicBezTo>
                      <a:pt x="317172" y="1394990"/>
                      <a:pt x="409402" y="1440273"/>
                      <a:pt x="517812" y="1465542"/>
                    </a:cubicBezTo>
                    <a:cubicBezTo>
                      <a:pt x="548106" y="1472762"/>
                      <a:pt x="580302" y="1474266"/>
                      <a:pt x="611355" y="1477295"/>
                    </a:cubicBezTo>
                    <a:lnTo>
                      <a:pt x="611703" y="1480155"/>
                    </a:lnTo>
                    <a:cubicBezTo>
                      <a:pt x="611841" y="1479392"/>
                      <a:pt x="611980" y="1478629"/>
                      <a:pt x="612118" y="1477866"/>
                    </a:cubicBezTo>
                    <a:cubicBezTo>
                      <a:pt x="652544" y="1464411"/>
                      <a:pt x="666181" y="1453651"/>
                      <a:pt x="662263" y="1427900"/>
                    </a:cubicBezTo>
                    <a:lnTo>
                      <a:pt x="662059" y="1427220"/>
                    </a:lnTo>
                    <a:cubicBezTo>
                      <a:pt x="662006" y="1427143"/>
                      <a:pt x="661954" y="1427065"/>
                      <a:pt x="661901" y="1426988"/>
                    </a:cubicBezTo>
                    <a:cubicBezTo>
                      <a:pt x="661918" y="1426946"/>
                      <a:pt x="661934" y="1426904"/>
                      <a:pt x="661951" y="1426862"/>
                    </a:cubicBezTo>
                    <a:lnTo>
                      <a:pt x="652834" y="1396497"/>
                    </a:lnTo>
                    <a:cubicBezTo>
                      <a:pt x="647493" y="1382975"/>
                      <a:pt x="642913" y="1370024"/>
                      <a:pt x="637570" y="1356501"/>
                    </a:cubicBezTo>
                    <a:cubicBezTo>
                      <a:pt x="570412" y="1191951"/>
                      <a:pt x="708814" y="1042132"/>
                      <a:pt x="842912" y="1018808"/>
                    </a:cubicBezTo>
                    <a:close/>
                    <a:moveTo>
                      <a:pt x="2516775" y="2091376"/>
                    </a:moveTo>
                    <a:cubicBezTo>
                      <a:pt x="2495574" y="2331493"/>
                      <a:pt x="2292563" y="2308620"/>
                      <a:pt x="2238033" y="2334816"/>
                    </a:cubicBezTo>
                    <a:cubicBezTo>
                      <a:pt x="2220490" y="2307394"/>
                      <a:pt x="2198567" y="2282643"/>
                      <a:pt x="2189593" y="2248549"/>
                    </a:cubicBezTo>
                    <a:cubicBezTo>
                      <a:pt x="2386029" y="2299292"/>
                      <a:pt x="2488309" y="2200197"/>
                      <a:pt x="2516775" y="2091376"/>
                    </a:cubicBezTo>
                    <a:close/>
                    <a:moveTo>
                      <a:pt x="687254" y="678482"/>
                    </a:moveTo>
                    <a:cubicBezTo>
                      <a:pt x="590827" y="736398"/>
                      <a:pt x="524490" y="862415"/>
                      <a:pt x="628419" y="1036658"/>
                    </a:cubicBezTo>
                    <a:cubicBezTo>
                      <a:pt x="593178" y="1037633"/>
                      <a:pt x="563261" y="1023554"/>
                      <a:pt x="532013" y="1014429"/>
                    </a:cubicBezTo>
                    <a:cubicBezTo>
                      <a:pt x="541818" y="954734"/>
                      <a:pt x="462786" y="766345"/>
                      <a:pt x="687254" y="678482"/>
                    </a:cubicBezTo>
                    <a:close/>
                    <a:moveTo>
                      <a:pt x="2205214" y="1800491"/>
                    </a:moveTo>
                    <a:lnTo>
                      <a:pt x="2255363" y="1871953"/>
                    </a:lnTo>
                    <a:cubicBezTo>
                      <a:pt x="2309470" y="1946510"/>
                      <a:pt x="2369947" y="2014123"/>
                      <a:pt x="2466834" y="2042067"/>
                    </a:cubicBezTo>
                    <a:cubicBezTo>
                      <a:pt x="2430483" y="2096953"/>
                      <a:pt x="2384582" y="2113746"/>
                      <a:pt x="2319038" y="2093212"/>
                    </a:cubicBezTo>
                    <a:cubicBezTo>
                      <a:pt x="2248443" y="2070682"/>
                      <a:pt x="2198837" y="2023707"/>
                      <a:pt x="2156726" y="1968287"/>
                    </a:cubicBezTo>
                    <a:lnTo>
                      <a:pt x="2119546" y="1914861"/>
                    </a:lnTo>
                    <a:lnTo>
                      <a:pt x="2205214" y="1800491"/>
                    </a:lnTo>
                    <a:close/>
                    <a:moveTo>
                      <a:pt x="1058864" y="897328"/>
                    </a:moveTo>
                    <a:cubicBezTo>
                      <a:pt x="1033361" y="937730"/>
                      <a:pt x="1005572" y="976418"/>
                      <a:pt x="973209" y="1011681"/>
                    </a:cubicBezTo>
                    <a:cubicBezTo>
                      <a:pt x="882895" y="984495"/>
                      <a:pt x="796387" y="950639"/>
                      <a:pt x="741092" y="868758"/>
                    </a:cubicBezTo>
                    <a:cubicBezTo>
                      <a:pt x="702956" y="811631"/>
                      <a:pt x="706165" y="762861"/>
                      <a:pt x="748615" y="712543"/>
                    </a:cubicBezTo>
                    <a:cubicBezTo>
                      <a:pt x="820694" y="826037"/>
                      <a:pt x="942253" y="857585"/>
                      <a:pt x="1058864" y="897328"/>
                    </a:cubicBezTo>
                    <a:close/>
                    <a:moveTo>
                      <a:pt x="1948708" y="1321566"/>
                    </a:moveTo>
                    <a:cubicBezTo>
                      <a:pt x="1987791" y="1371071"/>
                      <a:pt x="2007836" y="1439639"/>
                      <a:pt x="2096045" y="1452158"/>
                    </a:cubicBezTo>
                    <a:cubicBezTo>
                      <a:pt x="2029199" y="1484203"/>
                      <a:pt x="1978166" y="1517382"/>
                      <a:pt x="1919841" y="1466554"/>
                    </a:cubicBezTo>
                    <a:cubicBezTo>
                      <a:pt x="1906691" y="1455513"/>
                      <a:pt x="1893165" y="1456093"/>
                      <a:pt x="1885365" y="1472861"/>
                    </a:cubicBezTo>
                    <a:lnTo>
                      <a:pt x="1879629" y="1489302"/>
                    </a:lnTo>
                    <a:lnTo>
                      <a:pt x="1908915" y="1464113"/>
                    </a:lnTo>
                    <a:cubicBezTo>
                      <a:pt x="1898047" y="1484090"/>
                      <a:pt x="1885264" y="1502368"/>
                      <a:pt x="1878082" y="1523336"/>
                    </a:cubicBezTo>
                    <a:cubicBezTo>
                      <a:pt x="1862380" y="1568070"/>
                      <a:pt x="1865176" y="1616394"/>
                      <a:pt x="1882487" y="1659934"/>
                    </a:cubicBezTo>
                    <a:lnTo>
                      <a:pt x="1908811" y="1703873"/>
                    </a:lnTo>
                    <a:lnTo>
                      <a:pt x="1939526" y="1677454"/>
                    </a:lnTo>
                    <a:cubicBezTo>
                      <a:pt x="1934092" y="1687443"/>
                      <a:pt x="1928180" y="1697007"/>
                      <a:pt x="1922727" y="1706694"/>
                    </a:cubicBezTo>
                    <a:lnTo>
                      <a:pt x="1917366" y="1718150"/>
                    </a:lnTo>
                    <a:lnTo>
                      <a:pt x="1918838" y="1720608"/>
                    </a:lnTo>
                    <a:cubicBezTo>
                      <a:pt x="1934252" y="1738939"/>
                      <a:pt x="1952796" y="1755027"/>
                      <a:pt x="1973972" y="1767825"/>
                    </a:cubicBezTo>
                    <a:cubicBezTo>
                      <a:pt x="2005363" y="1787120"/>
                      <a:pt x="2037757" y="1803031"/>
                      <a:pt x="2071636" y="1813568"/>
                    </a:cubicBezTo>
                    <a:lnTo>
                      <a:pt x="2173989" y="1826528"/>
                    </a:lnTo>
                    <a:lnTo>
                      <a:pt x="2117479" y="1890255"/>
                    </a:lnTo>
                    <a:lnTo>
                      <a:pt x="2048930" y="1880940"/>
                    </a:lnTo>
                    <a:cubicBezTo>
                      <a:pt x="1997077" y="1868155"/>
                      <a:pt x="1951369" y="1843250"/>
                      <a:pt x="1912220" y="1805984"/>
                    </a:cubicBezTo>
                    <a:lnTo>
                      <a:pt x="1900395" y="1792735"/>
                    </a:lnTo>
                    <a:lnTo>
                      <a:pt x="1898516" y="1805424"/>
                    </a:lnTo>
                    <a:cubicBezTo>
                      <a:pt x="1901217" y="1874770"/>
                      <a:pt x="1941056" y="1942772"/>
                      <a:pt x="2004583" y="1981166"/>
                    </a:cubicBezTo>
                    <a:cubicBezTo>
                      <a:pt x="2035974" y="2000461"/>
                      <a:pt x="2068368" y="2016372"/>
                      <a:pt x="2102247" y="2026909"/>
                    </a:cubicBezTo>
                    <a:lnTo>
                      <a:pt x="2204600" y="2039869"/>
                    </a:lnTo>
                    <a:lnTo>
                      <a:pt x="2148090" y="2103596"/>
                    </a:lnTo>
                    <a:lnTo>
                      <a:pt x="2144005" y="2103041"/>
                    </a:lnTo>
                    <a:lnTo>
                      <a:pt x="2136123" y="2142932"/>
                    </a:lnTo>
                    <a:cubicBezTo>
                      <a:pt x="2104809" y="2248339"/>
                      <a:pt x="2012678" y="2343337"/>
                      <a:pt x="1880081" y="2329702"/>
                    </a:cubicBezTo>
                    <a:cubicBezTo>
                      <a:pt x="1865602" y="2328377"/>
                      <a:pt x="1851886" y="2327624"/>
                      <a:pt x="1837407" y="2326300"/>
                    </a:cubicBezTo>
                    <a:lnTo>
                      <a:pt x="1811492" y="2326128"/>
                    </a:lnTo>
                    <a:lnTo>
                      <a:pt x="1813930" y="2322872"/>
                    </a:lnTo>
                    <a:lnTo>
                      <a:pt x="1765779" y="2311874"/>
                    </a:lnTo>
                    <a:cubicBezTo>
                      <a:pt x="1728808" y="2299546"/>
                      <a:pt x="1693743" y="2279860"/>
                      <a:pt x="1660705" y="2252690"/>
                    </a:cubicBezTo>
                    <a:cubicBezTo>
                      <a:pt x="1650648" y="2245163"/>
                      <a:pt x="1638662" y="2241401"/>
                      <a:pt x="1627276" y="2234380"/>
                    </a:cubicBezTo>
                    <a:cubicBezTo>
                      <a:pt x="1590951" y="2206206"/>
                      <a:pt x="1492281" y="2051479"/>
                      <a:pt x="1627573" y="1891126"/>
                    </a:cubicBezTo>
                    <a:cubicBezTo>
                      <a:pt x="1620125" y="1918205"/>
                      <a:pt x="1610133" y="1943983"/>
                      <a:pt x="1607040" y="1970917"/>
                    </a:cubicBezTo>
                    <a:cubicBezTo>
                      <a:pt x="1592989" y="2086111"/>
                      <a:pt x="1665064" y="2191944"/>
                      <a:pt x="1771834" y="2221675"/>
                    </a:cubicBezTo>
                    <a:cubicBezTo>
                      <a:pt x="1811480" y="2233070"/>
                      <a:pt x="1851451" y="2240173"/>
                      <a:pt x="1891816" y="2240499"/>
                    </a:cubicBezTo>
                    <a:lnTo>
                      <a:pt x="2009321" y="2219514"/>
                    </a:lnTo>
                    <a:lnTo>
                      <a:pt x="1999139" y="2239396"/>
                    </a:lnTo>
                    <a:lnTo>
                      <a:pt x="1999567" y="2239296"/>
                    </a:lnTo>
                    <a:cubicBezTo>
                      <a:pt x="2014742" y="2234131"/>
                      <a:pt x="2029704" y="2227264"/>
                      <a:pt x="2044414" y="2218349"/>
                    </a:cubicBezTo>
                    <a:cubicBezTo>
                      <a:pt x="2078501" y="2197468"/>
                      <a:pt x="2102297" y="2171259"/>
                      <a:pt x="2118423" y="2140793"/>
                    </a:cubicBezTo>
                    <a:lnTo>
                      <a:pt x="2133501" y="2101613"/>
                    </a:lnTo>
                    <a:lnTo>
                      <a:pt x="2079542" y="2094281"/>
                    </a:lnTo>
                    <a:cubicBezTo>
                      <a:pt x="2010404" y="2077235"/>
                      <a:pt x="1952191" y="2038640"/>
                      <a:pt x="1905884" y="1977931"/>
                    </a:cubicBezTo>
                    <a:cubicBezTo>
                      <a:pt x="1898710" y="1969292"/>
                      <a:pt x="1889274" y="1963202"/>
                      <a:pt x="1880896" y="1954633"/>
                    </a:cubicBezTo>
                    <a:cubicBezTo>
                      <a:pt x="1864805" y="1934631"/>
                      <a:pt x="1836648" y="1868502"/>
                      <a:pt x="1852220" y="1798502"/>
                    </a:cubicBezTo>
                    <a:lnTo>
                      <a:pt x="1867058" y="1756931"/>
                    </a:lnTo>
                    <a:lnTo>
                      <a:pt x="1850284" y="1741292"/>
                    </a:lnTo>
                    <a:cubicBezTo>
                      <a:pt x="1843848" y="1733291"/>
                      <a:pt x="1835481" y="1717910"/>
                      <a:pt x="1828755" y="1697853"/>
                    </a:cubicBezTo>
                    <a:lnTo>
                      <a:pt x="1817427" y="1628566"/>
                    </a:lnTo>
                    <a:lnTo>
                      <a:pt x="1795832" y="1673156"/>
                    </a:lnTo>
                    <a:cubicBezTo>
                      <a:pt x="1728242" y="1775737"/>
                      <a:pt x="1599455" y="1767029"/>
                      <a:pt x="1557706" y="1787085"/>
                    </a:cubicBezTo>
                    <a:cubicBezTo>
                      <a:pt x="1540163" y="1759664"/>
                      <a:pt x="1518240" y="1734913"/>
                      <a:pt x="1509266" y="1700819"/>
                    </a:cubicBezTo>
                    <a:cubicBezTo>
                      <a:pt x="1656593" y="1738875"/>
                      <a:pt x="1750958" y="1692650"/>
                      <a:pt x="1800941" y="1621248"/>
                    </a:cubicBezTo>
                    <a:lnTo>
                      <a:pt x="1813578" y="1599019"/>
                    </a:lnTo>
                    <a:lnTo>
                      <a:pt x="1819910" y="1600565"/>
                    </a:lnTo>
                    <a:lnTo>
                      <a:pt x="1821608" y="1585161"/>
                    </a:lnTo>
                    <a:lnTo>
                      <a:pt x="1823154" y="1580831"/>
                    </a:lnTo>
                    <a:lnTo>
                      <a:pt x="1792216" y="1559883"/>
                    </a:lnTo>
                    <a:cubicBezTo>
                      <a:pt x="1766868" y="1540896"/>
                      <a:pt x="1742234" y="1520956"/>
                      <a:pt x="1717932" y="1500968"/>
                    </a:cubicBezTo>
                    <a:cubicBezTo>
                      <a:pt x="1726310" y="1492963"/>
                      <a:pt x="1737547" y="1490670"/>
                      <a:pt x="1748406" y="1490472"/>
                    </a:cubicBezTo>
                    <a:cubicBezTo>
                      <a:pt x="1835844" y="1488133"/>
                      <a:pt x="1896589" y="1446757"/>
                      <a:pt x="1926827" y="1363489"/>
                    </a:cubicBezTo>
                    <a:cubicBezTo>
                      <a:pt x="1931581" y="1349199"/>
                      <a:pt x="1931760" y="1331482"/>
                      <a:pt x="1948708" y="1321566"/>
                    </a:cubicBezTo>
                    <a:close/>
                    <a:moveTo>
                      <a:pt x="868204" y="327279"/>
                    </a:moveTo>
                    <a:cubicBezTo>
                      <a:pt x="857931" y="350526"/>
                      <a:pt x="845372" y="372061"/>
                      <a:pt x="839290" y="396067"/>
                    </a:cubicBezTo>
                    <a:cubicBezTo>
                      <a:pt x="812493" y="498572"/>
                      <a:pt x="869331" y="610170"/>
                      <a:pt x="968231" y="659259"/>
                    </a:cubicBezTo>
                    <a:cubicBezTo>
                      <a:pt x="1041595" y="696361"/>
                      <a:pt x="1118190" y="718031"/>
                      <a:pt x="1200860" y="706168"/>
                    </a:cubicBezTo>
                    <a:lnTo>
                      <a:pt x="1143757" y="782404"/>
                    </a:lnTo>
                    <a:cubicBezTo>
                      <a:pt x="1030222" y="787808"/>
                      <a:pt x="934187" y="749196"/>
                      <a:pt x="858125" y="664851"/>
                    </a:cubicBezTo>
                    <a:cubicBezTo>
                      <a:pt x="849356" y="655903"/>
                      <a:pt x="838303" y="650004"/>
                      <a:pt x="828202" y="641247"/>
                    </a:cubicBezTo>
                    <a:cubicBezTo>
                      <a:pt x="796645" y="608025"/>
                      <a:pt x="719972" y="446244"/>
                      <a:pt x="868204" y="327279"/>
                    </a:cubicBezTo>
                    <a:close/>
                    <a:moveTo>
                      <a:pt x="2657066" y="1197247"/>
                    </a:moveTo>
                    <a:lnTo>
                      <a:pt x="2663296" y="1206222"/>
                    </a:lnTo>
                    <a:lnTo>
                      <a:pt x="2650270" y="1206320"/>
                    </a:lnTo>
                    <a:lnTo>
                      <a:pt x="2657066" y="1197247"/>
                    </a:lnTo>
                    <a:close/>
                    <a:moveTo>
                      <a:pt x="3030338" y="1431166"/>
                    </a:moveTo>
                    <a:cubicBezTo>
                      <a:pt x="3015921" y="1529854"/>
                      <a:pt x="2986987" y="1565305"/>
                      <a:pt x="2903938" y="1579263"/>
                    </a:cubicBezTo>
                    <a:cubicBezTo>
                      <a:pt x="2873270" y="1583663"/>
                      <a:pt x="2842028" y="1584063"/>
                      <a:pt x="2811168" y="1587131"/>
                    </a:cubicBezTo>
                    <a:cubicBezTo>
                      <a:pt x="2799736" y="1583328"/>
                      <a:pt x="2787350" y="1577620"/>
                      <a:pt x="2775539" y="1575913"/>
                    </a:cubicBezTo>
                    <a:cubicBezTo>
                      <a:pt x="2718478" y="1567090"/>
                      <a:pt x="2664937" y="1550788"/>
                      <a:pt x="2614417" y="1527673"/>
                    </a:cubicBezTo>
                    <a:lnTo>
                      <a:pt x="2474755" y="1440641"/>
                    </a:lnTo>
                    <a:lnTo>
                      <a:pt x="2543000" y="1349530"/>
                    </a:lnTo>
                    <a:lnTo>
                      <a:pt x="2704508" y="1424676"/>
                    </a:lnTo>
                    <a:cubicBezTo>
                      <a:pt x="2761836" y="1443667"/>
                      <a:pt x="2821279" y="1456061"/>
                      <a:pt x="2882339" y="1461929"/>
                    </a:cubicBezTo>
                    <a:cubicBezTo>
                      <a:pt x="2932825" y="1467612"/>
                      <a:pt x="2986737" y="1468722"/>
                      <a:pt x="3030338" y="1431166"/>
                    </a:cubicBezTo>
                    <a:close/>
                    <a:moveTo>
                      <a:pt x="1176421" y="0"/>
                    </a:moveTo>
                    <a:cubicBezTo>
                      <a:pt x="1152640" y="52402"/>
                      <a:pt x="1168865" y="103826"/>
                      <a:pt x="1188515" y="150678"/>
                    </a:cubicBezTo>
                    <a:cubicBezTo>
                      <a:pt x="1234115" y="264568"/>
                      <a:pt x="1302948" y="364919"/>
                      <a:pt x="1394438" y="447731"/>
                    </a:cubicBezTo>
                    <a:lnTo>
                      <a:pt x="1326486" y="538450"/>
                    </a:lnTo>
                    <a:cubicBezTo>
                      <a:pt x="1231957" y="472405"/>
                      <a:pt x="1158183" y="389774"/>
                      <a:pt x="1109160" y="285219"/>
                    </a:cubicBezTo>
                    <a:cubicBezTo>
                      <a:pt x="1104200" y="274364"/>
                      <a:pt x="1095240" y="264083"/>
                      <a:pt x="1088376" y="254181"/>
                    </a:cubicBezTo>
                    <a:cubicBezTo>
                      <a:pt x="1082643" y="223704"/>
                      <a:pt x="1074242" y="193610"/>
                      <a:pt x="1069841" y="162942"/>
                    </a:cubicBezTo>
                    <a:cubicBezTo>
                      <a:pt x="1059884" y="79319"/>
                      <a:pt x="1085769" y="41584"/>
                      <a:pt x="1176421" y="0"/>
                    </a:cubicBezTo>
                    <a:close/>
                    <a:moveTo>
                      <a:pt x="2074059" y="622382"/>
                    </a:moveTo>
                    <a:cubicBezTo>
                      <a:pt x="2069309" y="641435"/>
                      <a:pt x="2052357" y="646589"/>
                      <a:pt x="2039980" y="655169"/>
                    </a:cubicBezTo>
                    <a:cubicBezTo>
                      <a:pt x="1968574" y="707601"/>
                      <a:pt x="1945948" y="777529"/>
                      <a:pt x="1968289" y="862097"/>
                    </a:cubicBezTo>
                    <a:cubicBezTo>
                      <a:pt x="1971153" y="872573"/>
                      <a:pt x="1972112" y="884002"/>
                      <a:pt x="1966785" y="894292"/>
                    </a:cubicBezTo>
                    <a:cubicBezTo>
                      <a:pt x="1940771" y="876591"/>
                      <a:pt x="1914709" y="858558"/>
                      <a:pt x="1889360" y="839571"/>
                    </a:cubicBezTo>
                    <a:lnTo>
                      <a:pt x="1874609" y="827382"/>
                    </a:lnTo>
                    <a:lnTo>
                      <a:pt x="1876383" y="836472"/>
                    </a:lnTo>
                    <a:cubicBezTo>
                      <a:pt x="1876381" y="862244"/>
                      <a:pt x="1863144" y="886469"/>
                      <a:pt x="1856444" y="910904"/>
                    </a:cubicBezTo>
                    <a:cubicBezTo>
                      <a:pt x="1850931" y="929387"/>
                      <a:pt x="1843322" y="947489"/>
                      <a:pt x="1857429" y="965196"/>
                    </a:cubicBezTo>
                    <a:cubicBezTo>
                      <a:pt x="1899371" y="1015653"/>
                      <a:pt x="1956156" y="1041526"/>
                      <a:pt x="2016558" y="1064158"/>
                    </a:cubicBezTo>
                    <a:cubicBezTo>
                      <a:pt x="2056000" y="1078231"/>
                      <a:pt x="2082848" y="1056688"/>
                      <a:pt x="2112556" y="1040858"/>
                    </a:cubicBezTo>
                    <a:cubicBezTo>
                      <a:pt x="2127423" y="1054374"/>
                      <a:pt x="2128962" y="1079329"/>
                      <a:pt x="2148781" y="1089413"/>
                    </a:cubicBezTo>
                    <a:cubicBezTo>
                      <a:pt x="2168614" y="1123310"/>
                      <a:pt x="2153587" y="1160848"/>
                      <a:pt x="2161420" y="1196466"/>
                    </a:cubicBezTo>
                    <a:cubicBezTo>
                      <a:pt x="2197138" y="1350559"/>
                      <a:pt x="2277956" y="1425376"/>
                      <a:pt x="2445423" y="1454419"/>
                    </a:cubicBezTo>
                    <a:cubicBezTo>
                      <a:pt x="2454760" y="1457842"/>
                      <a:pt x="2469807" y="1453642"/>
                      <a:pt x="2469057" y="1472121"/>
                    </a:cubicBezTo>
                    <a:cubicBezTo>
                      <a:pt x="2450583" y="1480896"/>
                      <a:pt x="2430966" y="1486432"/>
                      <a:pt x="2410394" y="1490064"/>
                    </a:cubicBezTo>
                    <a:cubicBezTo>
                      <a:pt x="2337820" y="1501158"/>
                      <a:pt x="2333252" y="1507257"/>
                      <a:pt x="2337107" y="1581550"/>
                    </a:cubicBezTo>
                    <a:lnTo>
                      <a:pt x="2342804" y="1616802"/>
                    </a:lnTo>
                    <a:lnTo>
                      <a:pt x="2347317" y="1610776"/>
                    </a:lnTo>
                    <a:lnTo>
                      <a:pt x="2381405" y="1711111"/>
                    </a:lnTo>
                    <a:lnTo>
                      <a:pt x="2430032" y="1781159"/>
                    </a:lnTo>
                    <a:lnTo>
                      <a:pt x="2456217" y="1816330"/>
                    </a:lnTo>
                    <a:cubicBezTo>
                      <a:pt x="2531134" y="1897436"/>
                      <a:pt x="2654211" y="1920602"/>
                      <a:pt x="2745046" y="1866063"/>
                    </a:cubicBezTo>
                    <a:cubicBezTo>
                      <a:pt x="2766374" y="1853477"/>
                      <a:pt x="2783508" y="1835369"/>
                      <a:pt x="2802929" y="1818974"/>
                    </a:cubicBezTo>
                    <a:cubicBezTo>
                      <a:pt x="2730443" y="1994676"/>
                      <a:pt x="2553630" y="1966587"/>
                      <a:pt x="2512876" y="1945644"/>
                    </a:cubicBezTo>
                    <a:cubicBezTo>
                      <a:pt x="2501631" y="1938413"/>
                      <a:pt x="2492863" y="1929464"/>
                      <a:pt x="2481810" y="1923566"/>
                    </a:cubicBezTo>
                    <a:cubicBezTo>
                      <a:pt x="2405064" y="1886608"/>
                      <a:pt x="2349843" y="1831636"/>
                      <a:pt x="2315751" y="1759853"/>
                    </a:cubicBezTo>
                    <a:lnTo>
                      <a:pt x="2311255" y="1747006"/>
                    </a:lnTo>
                    <a:lnTo>
                      <a:pt x="2286633" y="1691311"/>
                    </a:lnTo>
                    <a:cubicBezTo>
                      <a:pt x="2264699" y="1628469"/>
                      <a:pt x="2261945" y="1563927"/>
                      <a:pt x="2299909" y="1497752"/>
                    </a:cubicBezTo>
                    <a:cubicBezTo>
                      <a:pt x="2266373" y="1486914"/>
                      <a:pt x="2233981" y="1474552"/>
                      <a:pt x="2206345" y="1452662"/>
                    </a:cubicBezTo>
                    <a:cubicBezTo>
                      <a:pt x="2124391" y="1388895"/>
                      <a:pt x="2080904" y="1303958"/>
                      <a:pt x="2072269" y="1201093"/>
                    </a:cubicBezTo>
                    <a:cubicBezTo>
                      <a:pt x="2069010" y="1168901"/>
                      <a:pt x="2059096" y="1156715"/>
                      <a:pt x="2023472" y="1155022"/>
                    </a:cubicBezTo>
                    <a:cubicBezTo>
                      <a:pt x="1946890" y="1152403"/>
                      <a:pt x="1872764" y="1119492"/>
                      <a:pt x="1812353" y="1082572"/>
                    </a:cubicBezTo>
                    <a:cubicBezTo>
                      <a:pt x="1688005" y="1005496"/>
                      <a:pt x="1553212" y="1021009"/>
                      <a:pt x="1471695" y="1113080"/>
                    </a:cubicBezTo>
                    <a:lnTo>
                      <a:pt x="1442475" y="1155537"/>
                    </a:lnTo>
                    <a:lnTo>
                      <a:pt x="1417413" y="1241357"/>
                    </a:lnTo>
                    <a:cubicBezTo>
                      <a:pt x="1413409" y="1281525"/>
                      <a:pt x="1416187" y="1322027"/>
                      <a:pt x="1423265" y="1362666"/>
                    </a:cubicBezTo>
                    <a:cubicBezTo>
                      <a:pt x="1441379" y="1472008"/>
                      <a:pt x="1538876" y="1555013"/>
                      <a:pt x="1654912" y="1553391"/>
                    </a:cubicBezTo>
                    <a:cubicBezTo>
                      <a:pt x="1682022" y="1553204"/>
                      <a:pt x="1708722" y="1546033"/>
                      <a:pt x="1736445" y="1541531"/>
                    </a:cubicBezTo>
                    <a:cubicBezTo>
                      <a:pt x="1627737" y="1614857"/>
                      <a:pt x="1531011" y="1597554"/>
                      <a:pt x="1467866" y="1564711"/>
                    </a:cubicBezTo>
                    <a:lnTo>
                      <a:pt x="1462696" y="1561492"/>
                    </a:lnTo>
                    <a:lnTo>
                      <a:pt x="1457674" y="1588601"/>
                    </a:lnTo>
                    <a:cubicBezTo>
                      <a:pt x="1428304" y="1696604"/>
                      <a:pt x="1335114" y="1795890"/>
                      <a:pt x="1199754" y="1781972"/>
                    </a:cubicBezTo>
                    <a:cubicBezTo>
                      <a:pt x="1185275" y="1780647"/>
                      <a:pt x="1171559" y="1779893"/>
                      <a:pt x="1157080" y="1778569"/>
                    </a:cubicBezTo>
                    <a:lnTo>
                      <a:pt x="1131165" y="1778397"/>
                    </a:lnTo>
                    <a:lnTo>
                      <a:pt x="1188760" y="1701505"/>
                    </a:lnTo>
                    <a:lnTo>
                      <a:pt x="1273118" y="1702298"/>
                    </a:lnTo>
                    <a:cubicBezTo>
                      <a:pt x="1304239" y="1698087"/>
                      <a:pt x="1334666" y="1688448"/>
                      <a:pt x="1364088" y="1670618"/>
                    </a:cubicBezTo>
                    <a:cubicBezTo>
                      <a:pt x="1402435" y="1647128"/>
                      <a:pt x="1427758" y="1616894"/>
                      <a:pt x="1443789" y="1581441"/>
                    </a:cubicBezTo>
                    <a:lnTo>
                      <a:pt x="1452947" y="1555423"/>
                    </a:lnTo>
                    <a:lnTo>
                      <a:pt x="1434181" y="1543741"/>
                    </a:lnTo>
                    <a:cubicBezTo>
                      <a:pt x="1414642" y="1529318"/>
                      <a:pt x="1401166" y="1514813"/>
                      <a:pt x="1395137" y="1505029"/>
                    </a:cubicBezTo>
                    <a:cubicBezTo>
                      <a:pt x="1389377" y="1492955"/>
                      <a:pt x="1386921" y="1480635"/>
                      <a:pt x="1380516" y="1469830"/>
                    </a:cubicBezTo>
                    <a:cubicBezTo>
                      <a:pt x="1357045" y="1434070"/>
                      <a:pt x="1341231" y="1397096"/>
                      <a:pt x="1332937" y="1359016"/>
                    </a:cubicBezTo>
                    <a:lnTo>
                      <a:pt x="1331626" y="1347874"/>
                    </a:lnTo>
                    <a:lnTo>
                      <a:pt x="1272780" y="1404764"/>
                    </a:lnTo>
                    <a:lnTo>
                      <a:pt x="1193860" y="1391893"/>
                    </a:lnTo>
                    <a:cubicBezTo>
                      <a:pt x="1115435" y="1369902"/>
                      <a:pt x="1053113" y="1322841"/>
                      <a:pt x="1008134" y="1250070"/>
                    </a:cubicBezTo>
                    <a:cubicBezTo>
                      <a:pt x="1001048" y="1239697"/>
                      <a:pt x="990921" y="1232265"/>
                      <a:pt x="982412" y="1221942"/>
                    </a:cubicBezTo>
                    <a:cubicBezTo>
                      <a:pt x="957137" y="1183544"/>
                      <a:pt x="913742" y="1005238"/>
                      <a:pt x="1093583" y="897188"/>
                    </a:cubicBezTo>
                    <a:cubicBezTo>
                      <a:pt x="1077786" y="920410"/>
                      <a:pt x="1060002" y="941578"/>
                      <a:pt x="1048374" y="966069"/>
                    </a:cubicBezTo>
                    <a:cubicBezTo>
                      <a:pt x="997863" y="1070546"/>
                      <a:pt x="1031883" y="1193989"/>
                      <a:pt x="1123324" y="1256619"/>
                    </a:cubicBezTo>
                    <a:cubicBezTo>
                      <a:pt x="1157163" y="1280209"/>
                      <a:pt x="1192696" y="1299844"/>
                      <a:pt x="1230792" y="1313193"/>
                    </a:cubicBezTo>
                    <a:lnTo>
                      <a:pt x="1329324" y="1328309"/>
                    </a:lnTo>
                    <a:lnTo>
                      <a:pt x="1326119" y="1301081"/>
                    </a:lnTo>
                    <a:cubicBezTo>
                      <a:pt x="1325715" y="1281501"/>
                      <a:pt x="1327174" y="1261658"/>
                      <a:pt x="1330478" y="1241565"/>
                    </a:cubicBezTo>
                    <a:lnTo>
                      <a:pt x="1347395" y="1181539"/>
                    </a:lnTo>
                    <a:lnTo>
                      <a:pt x="1289273" y="1135853"/>
                    </a:lnTo>
                    <a:cubicBezTo>
                      <a:pt x="1267353" y="1115865"/>
                      <a:pt x="1239532" y="1102166"/>
                      <a:pt x="1231511" y="1069976"/>
                    </a:cubicBezTo>
                    <a:cubicBezTo>
                      <a:pt x="1239320" y="1067494"/>
                      <a:pt x="1247129" y="1065013"/>
                      <a:pt x="1254367" y="1063295"/>
                    </a:cubicBezTo>
                    <a:cubicBezTo>
                      <a:pt x="1298749" y="1054885"/>
                      <a:pt x="1336262" y="1031811"/>
                      <a:pt x="1356051" y="994271"/>
                    </a:cubicBezTo>
                    <a:cubicBezTo>
                      <a:pt x="1370322" y="965687"/>
                      <a:pt x="1331068" y="948185"/>
                      <a:pt x="1316957" y="925715"/>
                    </a:cubicBezTo>
                    <a:cubicBezTo>
                      <a:pt x="1308757" y="912432"/>
                      <a:pt x="1302331" y="898173"/>
                      <a:pt x="1297765" y="883688"/>
                    </a:cubicBezTo>
                    <a:lnTo>
                      <a:pt x="1289903" y="841227"/>
                    </a:lnTo>
                    <a:lnTo>
                      <a:pt x="1324580" y="794932"/>
                    </a:lnTo>
                    <a:cubicBezTo>
                      <a:pt x="1324679" y="795281"/>
                      <a:pt x="1324779" y="795630"/>
                      <a:pt x="1324878" y="795979"/>
                    </a:cubicBezTo>
                    <a:cubicBezTo>
                      <a:pt x="1332719" y="845885"/>
                      <a:pt x="1363219" y="878252"/>
                      <a:pt x="1400007" y="911757"/>
                    </a:cubicBezTo>
                    <a:cubicBezTo>
                      <a:pt x="1463287" y="968677"/>
                      <a:pt x="1538922" y="978918"/>
                      <a:pt x="1615887" y="984205"/>
                    </a:cubicBezTo>
                    <a:cubicBezTo>
                      <a:pt x="1727740" y="991970"/>
                      <a:pt x="1808778" y="937475"/>
                      <a:pt x="1841277" y="840131"/>
                    </a:cubicBezTo>
                    <a:lnTo>
                      <a:pt x="1849521" y="806651"/>
                    </a:lnTo>
                    <a:lnTo>
                      <a:pt x="1816219" y="779132"/>
                    </a:lnTo>
                    <a:cubicBezTo>
                      <a:pt x="1870517" y="787671"/>
                      <a:pt x="1909170" y="758310"/>
                      <a:pt x="1946679" y="725712"/>
                    </a:cubicBezTo>
                    <a:cubicBezTo>
                      <a:pt x="1960578" y="713511"/>
                      <a:pt x="1957331" y="700368"/>
                      <a:pt x="1943038" y="690853"/>
                    </a:cubicBezTo>
                    <a:cubicBezTo>
                      <a:pt x="1877861" y="649173"/>
                      <a:pt x="1895351" y="590870"/>
                      <a:pt x="1907308" y="517710"/>
                    </a:cubicBezTo>
                    <a:cubicBezTo>
                      <a:pt x="1944124" y="598841"/>
                      <a:pt x="2015562" y="598796"/>
                      <a:pt x="2074059" y="622382"/>
                    </a:cubicBezTo>
                    <a:close/>
                    <a:moveTo>
                      <a:pt x="3226038" y="1170010"/>
                    </a:moveTo>
                    <a:cubicBezTo>
                      <a:pt x="3143951" y="1298519"/>
                      <a:pt x="3127909" y="1272622"/>
                      <a:pt x="3039800" y="1363835"/>
                    </a:cubicBezTo>
                    <a:lnTo>
                      <a:pt x="2986179" y="1265779"/>
                    </a:lnTo>
                    <a:cubicBezTo>
                      <a:pt x="3107979" y="1230457"/>
                      <a:pt x="3061153" y="1288599"/>
                      <a:pt x="3226038" y="1170010"/>
                    </a:cubicBezTo>
                    <a:close/>
                    <a:moveTo>
                      <a:pt x="2599109" y="557336"/>
                    </a:moveTo>
                    <a:cubicBezTo>
                      <a:pt x="2602801" y="558762"/>
                      <a:pt x="2605517" y="561094"/>
                      <a:pt x="2605711" y="567191"/>
                    </a:cubicBezTo>
                    <a:cubicBezTo>
                      <a:pt x="2491827" y="622316"/>
                      <a:pt x="2446932" y="726737"/>
                      <a:pt x="2491393" y="846915"/>
                    </a:cubicBezTo>
                    <a:cubicBezTo>
                      <a:pt x="2518107" y="919289"/>
                      <a:pt x="2549202" y="988992"/>
                      <a:pt x="2621619" y="1033715"/>
                    </a:cubicBezTo>
                    <a:cubicBezTo>
                      <a:pt x="2664117" y="1059598"/>
                      <a:pt x="2703754" y="1079766"/>
                      <a:pt x="2753852" y="1073258"/>
                    </a:cubicBezTo>
                    <a:cubicBezTo>
                      <a:pt x="2764519" y="1071728"/>
                      <a:pt x="2776139" y="1072102"/>
                      <a:pt x="2785478" y="1080287"/>
                    </a:cubicBezTo>
                    <a:cubicBezTo>
                      <a:pt x="2759022" y="1118785"/>
                      <a:pt x="2691786" y="1133875"/>
                      <a:pt x="2631577" y="1117339"/>
                    </a:cubicBezTo>
                    <a:cubicBezTo>
                      <a:pt x="2606046" y="1110115"/>
                      <a:pt x="2578213" y="1077367"/>
                      <a:pt x="2554794" y="1099098"/>
                    </a:cubicBezTo>
                    <a:cubicBezTo>
                      <a:pt x="2524333" y="1128645"/>
                      <a:pt x="2512738" y="1171133"/>
                      <a:pt x="2517147" y="1216089"/>
                    </a:cubicBezTo>
                    <a:cubicBezTo>
                      <a:pt x="2517533" y="1223518"/>
                      <a:pt x="2517348" y="1231709"/>
                      <a:pt x="2517162" y="1239901"/>
                    </a:cubicBezTo>
                    <a:cubicBezTo>
                      <a:pt x="2484016" y="1241255"/>
                      <a:pt x="2463047" y="1218408"/>
                      <a:pt x="2437701" y="1202993"/>
                    </a:cubicBezTo>
                    <a:cubicBezTo>
                      <a:pt x="2395012" y="1175777"/>
                      <a:pt x="2357080" y="1139035"/>
                      <a:pt x="2308110" y="1120205"/>
                    </a:cubicBezTo>
                    <a:cubicBezTo>
                      <a:pt x="2308110" y="1120205"/>
                      <a:pt x="2308489" y="1118109"/>
                      <a:pt x="2309631" y="1116584"/>
                    </a:cubicBezTo>
                    <a:cubicBezTo>
                      <a:pt x="2310773" y="1115060"/>
                      <a:pt x="2312107" y="1114869"/>
                      <a:pt x="2313249" y="1113344"/>
                    </a:cubicBezTo>
                    <a:cubicBezTo>
                      <a:pt x="2479493" y="1010562"/>
                      <a:pt x="2486992" y="816247"/>
                      <a:pt x="2341752" y="686035"/>
                    </a:cubicBezTo>
                    <a:cubicBezTo>
                      <a:pt x="2289335" y="638443"/>
                      <a:pt x="2236909" y="576562"/>
                      <a:pt x="2212861" y="503806"/>
                    </a:cubicBezTo>
                    <a:cubicBezTo>
                      <a:pt x="2201220" y="470095"/>
                      <a:pt x="2186738" y="464008"/>
                      <a:pt x="2154928" y="469932"/>
                    </a:cubicBezTo>
                    <a:cubicBezTo>
                      <a:pt x="2053785" y="490569"/>
                      <a:pt x="1960048" y="472720"/>
                      <a:pt x="1875809" y="412002"/>
                    </a:cubicBezTo>
                    <a:cubicBezTo>
                      <a:pt x="1847032" y="391636"/>
                      <a:pt x="1826060" y="364027"/>
                      <a:pt x="1806230" y="334892"/>
                    </a:cubicBezTo>
                    <a:cubicBezTo>
                      <a:pt x="1735790" y="408278"/>
                      <a:pt x="1647782" y="411380"/>
                      <a:pt x="1556710" y="393148"/>
                    </a:cubicBezTo>
                    <a:cubicBezTo>
                      <a:pt x="1525846" y="386690"/>
                      <a:pt x="1515356" y="365742"/>
                      <a:pt x="1495496" y="288983"/>
                    </a:cubicBezTo>
                    <a:cubicBezTo>
                      <a:pt x="1567525" y="321514"/>
                      <a:pt x="1638403" y="341282"/>
                      <a:pt x="1715354" y="322756"/>
                    </a:cubicBezTo>
                    <a:cubicBezTo>
                      <a:pt x="1787733" y="305567"/>
                      <a:pt x="1792301" y="299468"/>
                      <a:pt x="1782541" y="226703"/>
                    </a:cubicBezTo>
                    <a:cubicBezTo>
                      <a:pt x="1780242" y="205939"/>
                      <a:pt x="1780039" y="185557"/>
                      <a:pt x="1783266" y="165361"/>
                    </a:cubicBezTo>
                    <a:cubicBezTo>
                      <a:pt x="1800788" y="159445"/>
                      <a:pt x="1800988" y="175066"/>
                      <a:pt x="1806899" y="183063"/>
                    </a:cubicBezTo>
                    <a:cubicBezTo>
                      <a:pt x="1881859" y="335608"/>
                      <a:pt x="1976382" y="392128"/>
                      <a:pt x="2134301" y="383077"/>
                    </a:cubicBezTo>
                    <a:cubicBezTo>
                      <a:pt x="2170685" y="380579"/>
                      <a:pt x="2202483" y="355603"/>
                      <a:pt x="2240589" y="365104"/>
                    </a:cubicBezTo>
                    <a:cubicBezTo>
                      <a:pt x="2255839" y="381288"/>
                      <a:pt x="2280219" y="375748"/>
                      <a:pt x="2297370" y="386215"/>
                    </a:cubicBezTo>
                    <a:cubicBezTo>
                      <a:pt x="2290533" y="419176"/>
                      <a:pt x="2277408" y="450998"/>
                      <a:pt x="2302004" y="484891"/>
                    </a:cubicBezTo>
                    <a:cubicBezTo>
                      <a:pt x="2340707" y="536493"/>
                      <a:pt x="2381503" y="583712"/>
                      <a:pt x="2441717" y="609774"/>
                    </a:cubicBezTo>
                    <a:cubicBezTo>
                      <a:pt x="2462677" y="618333"/>
                      <a:pt x="2477909" y="605941"/>
                      <a:pt x="2494096" y="595453"/>
                    </a:cubicBezTo>
                    <a:cubicBezTo>
                      <a:pt x="2522850" y="577719"/>
                      <a:pt x="2547978" y="548939"/>
                      <a:pt x="2586652" y="552914"/>
                    </a:cubicBezTo>
                    <a:cubicBezTo>
                      <a:pt x="2590750" y="555389"/>
                      <a:pt x="2595417" y="555910"/>
                      <a:pt x="2599109" y="557336"/>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206" name="Google Shape;206;p32"/>
              <p:cNvGrpSpPr/>
              <p:nvPr/>
            </p:nvGrpSpPr>
            <p:grpSpPr>
              <a:xfrm>
                <a:off x="5117699" y="3424825"/>
                <a:ext cx="1982312" cy="2237624"/>
                <a:chOff x="5118251" y="3418879"/>
                <a:chExt cx="1982312" cy="2198059"/>
              </a:xfrm>
            </p:grpSpPr>
            <p:sp>
              <p:nvSpPr>
                <p:cNvPr id="207" name="Google Shape;207;p32"/>
                <p:cNvSpPr/>
                <p:nvPr/>
              </p:nvSpPr>
              <p:spPr>
                <a:xfrm>
                  <a:off x="5118251" y="3418879"/>
                  <a:ext cx="1982312" cy="2198059"/>
                </a:xfrm>
                <a:custGeom>
                  <a:rect b="b" l="l" r="r" t="t"/>
                  <a:pathLst>
                    <a:path extrusionOk="0" h="2198059" w="1982312">
                      <a:moveTo>
                        <a:pt x="1982312" y="0"/>
                      </a:moveTo>
                      <a:cubicBezTo>
                        <a:pt x="1977862" y="607375"/>
                        <a:pt x="1956726" y="1261472"/>
                        <a:pt x="1952276" y="1868847"/>
                      </a:cubicBezTo>
                      <a:cubicBezTo>
                        <a:pt x="1935590" y="2033485"/>
                        <a:pt x="1281493" y="2171421"/>
                        <a:pt x="921073" y="2192558"/>
                      </a:cubicBezTo>
                      <a:cubicBezTo>
                        <a:pt x="579563" y="2211470"/>
                        <a:pt x="311037" y="2180322"/>
                        <a:pt x="2900" y="2119139"/>
                      </a:cubicBezTo>
                      <a:cubicBezTo>
                        <a:pt x="1933" y="1490628"/>
                        <a:pt x="967" y="862117"/>
                        <a:pt x="0" y="233606"/>
                      </a:cubicBezTo>
                      <a:lnTo>
                        <a:pt x="917736" y="263640"/>
                      </a:lnTo>
                      <a:cubicBezTo>
                        <a:pt x="1528449" y="236943"/>
                        <a:pt x="1775404" y="193559"/>
                        <a:pt x="1982312" y="0"/>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8" name="Google Shape;208;p32"/>
                <p:cNvSpPr/>
                <p:nvPr/>
              </p:nvSpPr>
              <p:spPr>
                <a:xfrm>
                  <a:off x="5203395" y="3503176"/>
                  <a:ext cx="1893108" cy="2027709"/>
                </a:xfrm>
                <a:custGeom>
                  <a:rect b="b" l="l" r="r" t="t"/>
                  <a:pathLst>
                    <a:path extrusionOk="0" h="2198059" w="1982312">
                      <a:moveTo>
                        <a:pt x="1982312" y="0"/>
                      </a:moveTo>
                      <a:cubicBezTo>
                        <a:pt x="1977862" y="607375"/>
                        <a:pt x="1956726" y="1261472"/>
                        <a:pt x="1952276" y="1868847"/>
                      </a:cubicBezTo>
                      <a:cubicBezTo>
                        <a:pt x="1935590" y="2033485"/>
                        <a:pt x="1281493" y="2171421"/>
                        <a:pt x="921073" y="2192558"/>
                      </a:cubicBezTo>
                      <a:cubicBezTo>
                        <a:pt x="579563" y="2211470"/>
                        <a:pt x="311037" y="2180322"/>
                        <a:pt x="2900" y="2119139"/>
                      </a:cubicBezTo>
                      <a:cubicBezTo>
                        <a:pt x="1933" y="1490628"/>
                        <a:pt x="967" y="862117"/>
                        <a:pt x="0" y="233606"/>
                      </a:cubicBezTo>
                      <a:lnTo>
                        <a:pt x="917736" y="263640"/>
                      </a:lnTo>
                      <a:cubicBezTo>
                        <a:pt x="1528449" y="236943"/>
                        <a:pt x="1775404" y="193559"/>
                        <a:pt x="1982312" y="0"/>
                      </a:cubicBezTo>
                      <a:close/>
                    </a:path>
                  </a:pathLst>
                </a:custGeom>
                <a:solidFill>
                  <a:srgbClr val="99DA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9" name="Google Shape;209;p32"/>
                <p:cNvSpPr/>
                <p:nvPr/>
              </p:nvSpPr>
              <p:spPr>
                <a:xfrm>
                  <a:off x="5204661" y="3505277"/>
                  <a:ext cx="1893108" cy="1950777"/>
                </a:xfrm>
                <a:custGeom>
                  <a:rect b="b" l="l" r="r" t="t"/>
                  <a:pathLst>
                    <a:path extrusionOk="0" h="2198059" w="1982312">
                      <a:moveTo>
                        <a:pt x="1982312" y="0"/>
                      </a:moveTo>
                      <a:cubicBezTo>
                        <a:pt x="1977862" y="607375"/>
                        <a:pt x="1956726" y="1261472"/>
                        <a:pt x="1952276" y="1868847"/>
                      </a:cubicBezTo>
                      <a:cubicBezTo>
                        <a:pt x="1935590" y="2033485"/>
                        <a:pt x="1281493" y="2171421"/>
                        <a:pt x="921073" y="2192558"/>
                      </a:cubicBezTo>
                      <a:cubicBezTo>
                        <a:pt x="579563" y="2211470"/>
                        <a:pt x="311037" y="2180322"/>
                        <a:pt x="2900" y="2119139"/>
                      </a:cubicBezTo>
                      <a:cubicBezTo>
                        <a:pt x="1933" y="1490628"/>
                        <a:pt x="967" y="862117"/>
                        <a:pt x="0" y="233606"/>
                      </a:cubicBezTo>
                      <a:lnTo>
                        <a:pt x="917736" y="263640"/>
                      </a:lnTo>
                      <a:cubicBezTo>
                        <a:pt x="1528449" y="236943"/>
                        <a:pt x="1775404" y="193559"/>
                        <a:pt x="1982312"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ar" sz="1800">
                      <a:solidFill>
                        <a:srgbClr val="FFFFFF"/>
                      </a:solidFill>
                    </a:rPr>
                    <a:t>1</a:t>
                  </a:r>
                  <a:endParaRPr sz="1800">
                    <a:solidFill>
                      <a:srgbClr val="FFFFFF"/>
                    </a:solidFill>
                    <a:latin typeface="Arial"/>
                    <a:ea typeface="Arial"/>
                    <a:cs typeface="Arial"/>
                    <a:sym typeface="Arial"/>
                  </a:endParaRPr>
                </a:p>
              </p:txBody>
            </p:sp>
          </p:grpSp>
        </p:grpSp>
        <p:sp>
          <p:nvSpPr>
            <p:cNvPr id="210" name="Google Shape;210;p32"/>
            <p:cNvSpPr txBox="1"/>
            <p:nvPr/>
          </p:nvSpPr>
          <p:spPr>
            <a:xfrm>
              <a:off x="8354625" y="4709675"/>
              <a:ext cx="285300" cy="3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Bree Serif"/>
                  <a:ea typeface="Bree Serif"/>
                  <a:cs typeface="Bree Serif"/>
                  <a:sym typeface="Bree Serif"/>
                </a:rPr>
                <a:t>1</a:t>
              </a:r>
              <a:endParaRPr>
                <a:latin typeface="Bree Serif"/>
                <a:ea typeface="Bree Serif"/>
                <a:cs typeface="Bree Serif"/>
                <a:sym typeface="Bree Serif"/>
              </a:endParaRPr>
            </a:p>
          </p:txBody>
        </p:sp>
      </p:grpSp>
      <p:sp>
        <p:nvSpPr>
          <p:cNvPr id="211" name="Google Shape;211;p32"/>
          <p:cNvSpPr txBox="1"/>
          <p:nvPr/>
        </p:nvSpPr>
        <p:spPr>
          <a:xfrm>
            <a:off x="2871475" y="1049178"/>
            <a:ext cx="3353100" cy="6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2800" u="sng">
                <a:latin typeface="Signika"/>
                <a:ea typeface="Signika"/>
                <a:cs typeface="Signika"/>
                <a:sym typeface="Signika"/>
              </a:rPr>
              <a:t>Pathophysiology:</a:t>
            </a:r>
            <a:endParaRPr sz="2800" u="sng">
              <a:latin typeface="Signika"/>
              <a:ea typeface="Signika"/>
              <a:cs typeface="Signika"/>
              <a:sym typeface="Signika"/>
            </a:endParaRPr>
          </a:p>
        </p:txBody>
      </p:sp>
      <p:sp>
        <p:nvSpPr>
          <p:cNvPr id="212" name="Google Shape;212;p32"/>
          <p:cNvSpPr txBox="1"/>
          <p:nvPr/>
        </p:nvSpPr>
        <p:spPr>
          <a:xfrm>
            <a:off x="3459950" y="1542850"/>
            <a:ext cx="2058900" cy="30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600">
                <a:solidFill>
                  <a:schemeClr val="dk1"/>
                </a:solidFill>
                <a:latin typeface="Signika"/>
                <a:ea typeface="Signika"/>
                <a:cs typeface="Signika"/>
                <a:sym typeface="Signika"/>
              </a:rPr>
              <a:t>*</a:t>
            </a:r>
            <a:r>
              <a:rPr lang="ar" sz="600">
                <a:solidFill>
                  <a:schemeClr val="dk1"/>
                </a:solidFill>
                <a:latin typeface="Signika"/>
                <a:ea typeface="Signika"/>
                <a:cs typeface="Signika"/>
                <a:sym typeface="Signika"/>
              </a:rPr>
              <a:t>It remains uncertain, yet it is </a:t>
            </a:r>
            <a:r>
              <a:rPr lang="ar" sz="600">
                <a:solidFill>
                  <a:schemeClr val="dk1"/>
                </a:solidFill>
                <a:latin typeface="Signika"/>
                <a:ea typeface="Signika"/>
                <a:cs typeface="Signika"/>
                <a:sym typeface="Signika"/>
              </a:rPr>
              <a:t>viewed as a disorder resulting from an interaction among a number of factors.*</a:t>
            </a:r>
            <a:endParaRPr sz="600">
              <a:solidFill>
                <a:schemeClr val="dk1"/>
              </a:solidFill>
              <a:latin typeface="Signika"/>
              <a:ea typeface="Signika"/>
              <a:cs typeface="Signika"/>
              <a:sym typeface="Signika"/>
            </a:endParaRPr>
          </a:p>
        </p:txBody>
      </p:sp>
      <p:sp>
        <p:nvSpPr>
          <p:cNvPr id="213" name="Google Shape;213;p32"/>
          <p:cNvSpPr txBox="1"/>
          <p:nvPr/>
        </p:nvSpPr>
        <p:spPr>
          <a:xfrm>
            <a:off x="162575" y="2351325"/>
            <a:ext cx="2700000" cy="2664600"/>
          </a:xfrm>
          <a:prstGeom prst="rect">
            <a:avLst/>
          </a:prstGeom>
          <a:noFill/>
          <a:ln cap="flat" cmpd="sng" w="1905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chemeClr val="dk1"/>
                </a:solidFill>
                <a:latin typeface="Signika"/>
                <a:ea typeface="Signika"/>
                <a:cs typeface="Signika"/>
                <a:sym typeface="Signika"/>
              </a:rPr>
              <a:t>M</a:t>
            </a:r>
            <a:r>
              <a:rPr lang="ar" sz="1100">
                <a:solidFill>
                  <a:schemeClr val="dk1"/>
                </a:solidFill>
                <a:latin typeface="Signika"/>
                <a:ea typeface="Signika"/>
                <a:cs typeface="Signika"/>
                <a:sym typeface="Signika"/>
              </a:rPr>
              <a:t>otor abnormalities of the GI tract are detectable in some patients with IBS  Abnormalities observed include:</a:t>
            </a:r>
            <a:endParaRPr sz="1100">
              <a:solidFill>
                <a:schemeClr val="dk1"/>
              </a:solidFill>
              <a:latin typeface="Signika"/>
              <a:ea typeface="Signika"/>
              <a:cs typeface="Signika"/>
              <a:sym typeface="Signika"/>
            </a:endParaRPr>
          </a:p>
          <a:p>
            <a:pPr indent="0" lvl="0" marL="0" rtl="0" algn="ctr">
              <a:spcBef>
                <a:spcPts val="0"/>
              </a:spcBef>
              <a:spcAft>
                <a:spcPts val="0"/>
              </a:spcAft>
              <a:buNone/>
            </a:pPr>
            <a:r>
              <a:t/>
            </a:r>
            <a:endParaRPr sz="1100">
              <a:solidFill>
                <a:schemeClr val="dk1"/>
              </a:solidFill>
              <a:latin typeface="Signika"/>
              <a:ea typeface="Signika"/>
              <a:cs typeface="Signika"/>
              <a:sym typeface="Signika"/>
            </a:endParaRPr>
          </a:p>
          <a:p>
            <a:pPr indent="0" lvl="0" marL="0" rtl="0" algn="l">
              <a:spcBef>
                <a:spcPts val="0"/>
              </a:spcBef>
              <a:spcAft>
                <a:spcPts val="0"/>
              </a:spcAft>
              <a:buNone/>
            </a:pPr>
            <a:r>
              <a:rPr lang="ar" sz="1100">
                <a:solidFill>
                  <a:schemeClr val="dk1"/>
                </a:solidFill>
                <a:latin typeface="Signika"/>
                <a:ea typeface="Signika"/>
                <a:cs typeface="Signika"/>
                <a:sym typeface="Signika"/>
              </a:rPr>
              <a:t>-  Increased frequency and irregularity of luminal contractions. </a:t>
            </a:r>
            <a:endParaRPr sz="1100">
              <a:solidFill>
                <a:schemeClr val="dk1"/>
              </a:solidFill>
              <a:latin typeface="Signika"/>
              <a:ea typeface="Signika"/>
              <a:cs typeface="Signika"/>
              <a:sym typeface="Signika"/>
            </a:endParaRPr>
          </a:p>
          <a:p>
            <a:pPr indent="0" lvl="0" marL="0" rtl="0" algn="l">
              <a:spcBef>
                <a:spcPts val="0"/>
              </a:spcBef>
              <a:spcAft>
                <a:spcPts val="0"/>
              </a:spcAft>
              <a:buNone/>
            </a:pPr>
            <a:r>
              <a:t/>
            </a:r>
            <a:endParaRPr sz="1100">
              <a:solidFill>
                <a:schemeClr val="dk1"/>
              </a:solidFill>
              <a:latin typeface="Signika"/>
              <a:ea typeface="Signika"/>
              <a:cs typeface="Signika"/>
              <a:sym typeface="Signika"/>
            </a:endParaRPr>
          </a:p>
          <a:p>
            <a:pPr indent="0" lvl="0" marL="0" rtl="0" algn="l">
              <a:spcBef>
                <a:spcPts val="0"/>
              </a:spcBef>
              <a:spcAft>
                <a:spcPts val="0"/>
              </a:spcAft>
              <a:buNone/>
            </a:pPr>
            <a:r>
              <a:rPr lang="ar" sz="1100">
                <a:solidFill>
                  <a:schemeClr val="dk1"/>
                </a:solidFill>
                <a:latin typeface="Signika"/>
                <a:ea typeface="Signika"/>
                <a:cs typeface="Signika"/>
                <a:sym typeface="Signika"/>
              </a:rPr>
              <a:t>- Prolonged transit time in constipation-predominant IBS.</a:t>
            </a:r>
            <a:endParaRPr sz="1100">
              <a:solidFill>
                <a:schemeClr val="dk1"/>
              </a:solidFill>
              <a:latin typeface="Signika"/>
              <a:ea typeface="Signika"/>
              <a:cs typeface="Signika"/>
              <a:sym typeface="Signika"/>
            </a:endParaRPr>
          </a:p>
          <a:p>
            <a:pPr indent="0" lvl="0" marL="0" rtl="0" algn="l">
              <a:spcBef>
                <a:spcPts val="0"/>
              </a:spcBef>
              <a:spcAft>
                <a:spcPts val="0"/>
              </a:spcAft>
              <a:buNone/>
            </a:pPr>
            <a:r>
              <a:t/>
            </a:r>
            <a:endParaRPr sz="1100">
              <a:solidFill>
                <a:schemeClr val="dk1"/>
              </a:solidFill>
              <a:latin typeface="Signika"/>
              <a:ea typeface="Signika"/>
              <a:cs typeface="Signika"/>
              <a:sym typeface="Signika"/>
            </a:endParaRPr>
          </a:p>
          <a:p>
            <a:pPr indent="0" lvl="0" marL="0" rtl="0" algn="l">
              <a:spcBef>
                <a:spcPts val="0"/>
              </a:spcBef>
              <a:spcAft>
                <a:spcPts val="0"/>
              </a:spcAft>
              <a:buNone/>
            </a:pPr>
            <a:r>
              <a:rPr lang="ar" sz="1100">
                <a:solidFill>
                  <a:srgbClr val="999999"/>
                </a:solidFill>
                <a:latin typeface="Signika"/>
                <a:ea typeface="Signika"/>
                <a:cs typeface="Signika"/>
                <a:sym typeface="Signika"/>
              </a:rPr>
              <a:t>-If the Motility is slow → Constipation </a:t>
            </a:r>
            <a:r>
              <a:rPr lang="ar" sz="1100">
                <a:solidFill>
                  <a:srgbClr val="999999"/>
                </a:solidFill>
                <a:latin typeface="Signika"/>
                <a:ea typeface="Signika"/>
                <a:cs typeface="Signika"/>
                <a:sym typeface="Signika"/>
              </a:rPr>
              <a:t>(</a:t>
            </a:r>
            <a:r>
              <a:rPr lang="ar" sz="1100">
                <a:solidFill>
                  <a:srgbClr val="999999"/>
                </a:solidFill>
                <a:latin typeface="Signika"/>
                <a:ea typeface="Signika"/>
                <a:cs typeface="Signika"/>
                <a:sym typeface="Signika"/>
              </a:rPr>
              <a:t>Mainly on the left side. Overcome by high fiber intake/laxatives).</a:t>
            </a:r>
            <a:endParaRPr sz="1100">
              <a:solidFill>
                <a:srgbClr val="999999"/>
              </a:solidFill>
              <a:latin typeface="Signika"/>
              <a:ea typeface="Signika"/>
              <a:cs typeface="Signika"/>
              <a:sym typeface="Signika"/>
            </a:endParaRPr>
          </a:p>
          <a:p>
            <a:pPr indent="0" lvl="0" marL="0" rtl="0" algn="l">
              <a:spcBef>
                <a:spcPts val="0"/>
              </a:spcBef>
              <a:spcAft>
                <a:spcPts val="0"/>
              </a:spcAft>
              <a:buNone/>
            </a:pPr>
            <a:r>
              <a:rPr lang="ar" sz="1100">
                <a:solidFill>
                  <a:srgbClr val="999999"/>
                </a:solidFill>
                <a:latin typeface="Signika"/>
                <a:ea typeface="Signika"/>
                <a:cs typeface="Signika"/>
                <a:sym typeface="Signika"/>
              </a:rPr>
              <a:t>-</a:t>
            </a:r>
            <a:r>
              <a:rPr lang="ar" sz="1100">
                <a:solidFill>
                  <a:srgbClr val="999999"/>
                </a:solidFill>
                <a:latin typeface="Signika"/>
                <a:ea typeface="Signika"/>
                <a:cs typeface="Signika"/>
                <a:sym typeface="Signika"/>
              </a:rPr>
              <a:t>If the Motility is Fast → Diarrhea.</a:t>
            </a:r>
            <a:endParaRPr sz="1100">
              <a:solidFill>
                <a:srgbClr val="999999"/>
              </a:solidFill>
              <a:latin typeface="Signika"/>
              <a:ea typeface="Signika"/>
              <a:cs typeface="Signika"/>
              <a:sym typeface="Signika"/>
            </a:endParaRPr>
          </a:p>
        </p:txBody>
      </p:sp>
      <p:sp>
        <p:nvSpPr>
          <p:cNvPr id="214" name="Google Shape;214;p32"/>
          <p:cNvSpPr txBox="1"/>
          <p:nvPr/>
        </p:nvSpPr>
        <p:spPr>
          <a:xfrm>
            <a:off x="451931" y="1863069"/>
            <a:ext cx="2121300" cy="449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100">
                <a:latin typeface="Signika"/>
                <a:ea typeface="Signika"/>
                <a:cs typeface="Signika"/>
                <a:sym typeface="Signika"/>
              </a:rPr>
              <a:t>Gastrointestinal Motility</a:t>
            </a:r>
            <a:endParaRPr b="1" sz="1100">
              <a:latin typeface="Signika"/>
              <a:ea typeface="Signika"/>
              <a:cs typeface="Signika"/>
              <a:sym typeface="Signika"/>
            </a:endParaRPr>
          </a:p>
        </p:txBody>
      </p:sp>
      <p:sp>
        <p:nvSpPr>
          <p:cNvPr id="215" name="Google Shape;215;p32"/>
          <p:cNvSpPr txBox="1"/>
          <p:nvPr/>
        </p:nvSpPr>
        <p:spPr>
          <a:xfrm>
            <a:off x="3458750" y="1863069"/>
            <a:ext cx="2121300" cy="449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100">
                <a:latin typeface="Signika"/>
                <a:ea typeface="Signika"/>
                <a:cs typeface="Signika"/>
                <a:sym typeface="Signika"/>
              </a:rPr>
              <a:t>Visceral </a:t>
            </a:r>
            <a:r>
              <a:rPr b="1" lang="ar" sz="1100">
                <a:latin typeface="Signika"/>
                <a:ea typeface="Signika"/>
                <a:cs typeface="Signika"/>
                <a:sym typeface="Signika"/>
              </a:rPr>
              <a:t>Hypersensitivity </a:t>
            </a:r>
            <a:endParaRPr b="1" sz="1100">
              <a:latin typeface="Signika"/>
              <a:ea typeface="Signika"/>
              <a:cs typeface="Signika"/>
              <a:sym typeface="Signika"/>
            </a:endParaRPr>
          </a:p>
        </p:txBody>
      </p:sp>
      <p:sp>
        <p:nvSpPr>
          <p:cNvPr id="216" name="Google Shape;216;p32"/>
          <p:cNvSpPr txBox="1"/>
          <p:nvPr/>
        </p:nvSpPr>
        <p:spPr>
          <a:xfrm>
            <a:off x="6367480" y="1863069"/>
            <a:ext cx="2121300" cy="4491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100">
                <a:latin typeface="Signika"/>
                <a:ea typeface="Signika"/>
                <a:cs typeface="Signika"/>
                <a:sym typeface="Signika"/>
              </a:rPr>
              <a:t>Intestinal </a:t>
            </a:r>
            <a:r>
              <a:rPr b="1" lang="ar" sz="1100">
                <a:latin typeface="Signika"/>
                <a:ea typeface="Signika"/>
                <a:cs typeface="Signika"/>
                <a:sym typeface="Signika"/>
              </a:rPr>
              <a:t>Inflammation</a:t>
            </a:r>
            <a:endParaRPr b="1" sz="1100">
              <a:latin typeface="Signika"/>
              <a:ea typeface="Signika"/>
              <a:cs typeface="Signika"/>
              <a:sym typeface="Signika"/>
            </a:endParaRPr>
          </a:p>
        </p:txBody>
      </p:sp>
      <p:sp>
        <p:nvSpPr>
          <p:cNvPr id="217" name="Google Shape;217;p32"/>
          <p:cNvSpPr txBox="1"/>
          <p:nvPr/>
        </p:nvSpPr>
        <p:spPr>
          <a:xfrm>
            <a:off x="3158125" y="2351325"/>
            <a:ext cx="2700000" cy="2664600"/>
          </a:xfrm>
          <a:prstGeom prst="rect">
            <a:avLst/>
          </a:prstGeom>
          <a:noFill/>
          <a:ln cap="flat" cmpd="sng" w="1905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chemeClr val="dk1"/>
                </a:solidFill>
                <a:latin typeface="Signika"/>
                <a:ea typeface="Signika"/>
                <a:cs typeface="Signika"/>
                <a:sym typeface="Signika"/>
              </a:rPr>
              <a:t>I</a:t>
            </a:r>
            <a:r>
              <a:rPr lang="ar" sz="1100">
                <a:solidFill>
                  <a:schemeClr val="dk1"/>
                </a:solidFill>
                <a:latin typeface="Signika"/>
                <a:ea typeface="Signika"/>
                <a:cs typeface="Signika"/>
                <a:sym typeface="Signika"/>
              </a:rPr>
              <a:t>s a frequent finding in IBS patients.</a:t>
            </a:r>
            <a:endParaRPr sz="1100">
              <a:solidFill>
                <a:schemeClr val="dk1"/>
              </a:solidFill>
              <a:latin typeface="Signika"/>
              <a:ea typeface="Signika"/>
              <a:cs typeface="Signika"/>
              <a:sym typeface="Signika"/>
            </a:endParaRPr>
          </a:p>
          <a:p>
            <a:pPr indent="0" lvl="0" marL="0" rtl="0" algn="ctr">
              <a:spcBef>
                <a:spcPts val="0"/>
              </a:spcBef>
              <a:spcAft>
                <a:spcPts val="0"/>
              </a:spcAft>
              <a:buNone/>
            </a:pPr>
            <a:r>
              <a:rPr lang="ar" sz="1100">
                <a:solidFill>
                  <a:schemeClr val="dk1"/>
                </a:solidFill>
                <a:latin typeface="Signika"/>
                <a:ea typeface="Signika"/>
                <a:cs typeface="Signika"/>
                <a:sym typeface="Signika"/>
              </a:rPr>
              <a:t>Perception in the gastrointestinal (GI) tract results from stimulation of various receptors in the gut wall. </a:t>
            </a:r>
            <a:endParaRPr sz="1100">
              <a:solidFill>
                <a:schemeClr val="dk1"/>
              </a:solidFill>
              <a:latin typeface="Signika"/>
              <a:ea typeface="Signika"/>
              <a:cs typeface="Signika"/>
              <a:sym typeface="Signika"/>
            </a:endParaRPr>
          </a:p>
          <a:p>
            <a:pPr indent="0" lvl="0" marL="0" rtl="0" algn="ctr">
              <a:spcBef>
                <a:spcPts val="0"/>
              </a:spcBef>
              <a:spcAft>
                <a:spcPts val="0"/>
              </a:spcAft>
              <a:buNone/>
            </a:pPr>
            <a:r>
              <a:t/>
            </a:r>
            <a:endParaRPr sz="1100">
              <a:solidFill>
                <a:schemeClr val="dk1"/>
              </a:solidFill>
              <a:latin typeface="Signika"/>
              <a:ea typeface="Signika"/>
              <a:cs typeface="Signika"/>
              <a:sym typeface="Signika"/>
            </a:endParaRPr>
          </a:p>
          <a:p>
            <a:pPr indent="0" lvl="0" marL="0" rtl="0" algn="ctr">
              <a:spcBef>
                <a:spcPts val="0"/>
              </a:spcBef>
              <a:spcAft>
                <a:spcPts val="0"/>
              </a:spcAft>
              <a:buNone/>
            </a:pPr>
            <a:r>
              <a:rPr lang="ar" sz="1100">
                <a:solidFill>
                  <a:schemeClr val="dk1"/>
                </a:solidFill>
                <a:latin typeface="Signika"/>
                <a:ea typeface="Signika"/>
                <a:cs typeface="Signika"/>
                <a:sym typeface="Signika"/>
              </a:rPr>
              <a:t>These receptors transmit signals via afferent neural pathways to the dorsal horn of the spinal cord and ultimately to the brain.</a:t>
            </a:r>
            <a:endParaRPr sz="1100">
              <a:latin typeface="Signika"/>
              <a:ea typeface="Signika"/>
              <a:cs typeface="Signika"/>
              <a:sym typeface="Signika"/>
            </a:endParaRPr>
          </a:p>
        </p:txBody>
      </p:sp>
      <p:sp>
        <p:nvSpPr>
          <p:cNvPr id="218" name="Google Shape;218;p32"/>
          <p:cNvSpPr txBox="1"/>
          <p:nvPr/>
        </p:nvSpPr>
        <p:spPr>
          <a:xfrm>
            <a:off x="3318050" y="2047423"/>
            <a:ext cx="2402700" cy="30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600">
                <a:solidFill>
                  <a:srgbClr val="FFFFFF"/>
                </a:solidFill>
                <a:latin typeface="Signika"/>
                <a:ea typeface="Signika"/>
                <a:cs typeface="Signika"/>
                <a:sym typeface="Signika"/>
              </a:rPr>
              <a:t>*</a:t>
            </a:r>
            <a:r>
              <a:rPr lang="ar" sz="600">
                <a:solidFill>
                  <a:srgbClr val="FFFFFF"/>
                </a:solidFill>
                <a:latin typeface="Signika"/>
                <a:ea typeface="Signika"/>
                <a:cs typeface="Signika"/>
                <a:sym typeface="Signika"/>
              </a:rPr>
              <a:t>increased sensation in response to stimuli*</a:t>
            </a:r>
            <a:endParaRPr sz="600">
              <a:solidFill>
                <a:srgbClr val="FFFFFF"/>
              </a:solidFill>
              <a:latin typeface="Signika"/>
              <a:ea typeface="Signika"/>
              <a:cs typeface="Signika"/>
              <a:sym typeface="Signika"/>
            </a:endParaRPr>
          </a:p>
        </p:txBody>
      </p:sp>
      <p:sp>
        <p:nvSpPr>
          <p:cNvPr id="219" name="Google Shape;219;p32"/>
          <p:cNvSpPr txBox="1"/>
          <p:nvPr/>
        </p:nvSpPr>
        <p:spPr>
          <a:xfrm>
            <a:off x="162600" y="1691471"/>
            <a:ext cx="546600" cy="7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800">
                <a:solidFill>
                  <a:schemeClr val="dk2"/>
                </a:solidFill>
              </a:rPr>
              <a:t>1</a:t>
            </a:r>
            <a:endParaRPr b="1" sz="5800">
              <a:solidFill>
                <a:schemeClr val="dk2"/>
              </a:solidFill>
            </a:endParaRPr>
          </a:p>
        </p:txBody>
      </p:sp>
      <p:sp>
        <p:nvSpPr>
          <p:cNvPr id="220" name="Google Shape;220;p32"/>
          <p:cNvSpPr txBox="1"/>
          <p:nvPr/>
        </p:nvSpPr>
        <p:spPr>
          <a:xfrm>
            <a:off x="3216106" y="1691475"/>
            <a:ext cx="546600" cy="7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800">
                <a:solidFill>
                  <a:schemeClr val="dk2"/>
                </a:solidFill>
              </a:rPr>
              <a:t>2</a:t>
            </a:r>
            <a:endParaRPr b="1" sz="5800">
              <a:solidFill>
                <a:schemeClr val="dk2"/>
              </a:solidFill>
            </a:endParaRPr>
          </a:p>
        </p:txBody>
      </p:sp>
      <p:sp>
        <p:nvSpPr>
          <p:cNvPr id="221" name="Google Shape;221;p32"/>
          <p:cNvSpPr txBox="1"/>
          <p:nvPr/>
        </p:nvSpPr>
        <p:spPr>
          <a:xfrm>
            <a:off x="6108889" y="1691475"/>
            <a:ext cx="546600" cy="7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800">
                <a:solidFill>
                  <a:schemeClr val="dk2"/>
                </a:solidFill>
              </a:rPr>
              <a:t>3</a:t>
            </a:r>
            <a:endParaRPr b="1" sz="5800">
              <a:solidFill>
                <a:schemeClr val="dk2"/>
              </a:solidFill>
            </a:endParaRPr>
          </a:p>
        </p:txBody>
      </p:sp>
      <p:sp>
        <p:nvSpPr>
          <p:cNvPr id="222" name="Google Shape;222;p32"/>
          <p:cNvSpPr txBox="1"/>
          <p:nvPr/>
        </p:nvSpPr>
        <p:spPr>
          <a:xfrm>
            <a:off x="718975" y="535875"/>
            <a:ext cx="7658100" cy="5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200">
                <a:latin typeface="Signika"/>
                <a:ea typeface="Signika"/>
                <a:cs typeface="Signika"/>
                <a:sym typeface="Signika"/>
              </a:rPr>
              <a:t>Irritable Bowel Syndrome (IBS):</a:t>
            </a:r>
            <a:r>
              <a:rPr lang="ar" sz="1200">
                <a:latin typeface="Signika"/>
                <a:ea typeface="Signika"/>
                <a:cs typeface="Signika"/>
                <a:sym typeface="Signika"/>
              </a:rPr>
              <a:t>  is a gastrointestinal disorder characterized by chronic abdominal pain and altered bowel habits in the absence of any organic cause. </a:t>
            </a:r>
            <a:r>
              <a:rPr lang="ar" sz="1200">
                <a:solidFill>
                  <a:srgbClr val="FF0000"/>
                </a:solidFill>
                <a:latin typeface="Signika"/>
                <a:ea typeface="Signika"/>
                <a:cs typeface="Signika"/>
                <a:sym typeface="Signika"/>
              </a:rPr>
              <a:t>*</a:t>
            </a:r>
            <a:r>
              <a:rPr i="1" lang="ar" sz="1200">
                <a:solidFill>
                  <a:srgbClr val="FF0000"/>
                </a:solidFill>
                <a:latin typeface="Signika"/>
                <a:ea typeface="Signika"/>
                <a:cs typeface="Signika"/>
                <a:sym typeface="Signika"/>
              </a:rPr>
              <a:t>It is the most commonly diagnosed gastrointestinal condition</a:t>
            </a:r>
            <a:r>
              <a:rPr lang="ar" sz="1200">
                <a:solidFill>
                  <a:srgbClr val="FF0000"/>
                </a:solidFill>
                <a:latin typeface="Signika"/>
                <a:ea typeface="Signika"/>
                <a:cs typeface="Signika"/>
                <a:sym typeface="Signika"/>
              </a:rPr>
              <a:t>*</a:t>
            </a:r>
            <a:endParaRPr sz="1200">
              <a:solidFill>
                <a:srgbClr val="FF0000"/>
              </a:solidFill>
              <a:latin typeface="Signika"/>
              <a:ea typeface="Signika"/>
              <a:cs typeface="Signika"/>
              <a:sym typeface="Signika"/>
            </a:endParaRPr>
          </a:p>
          <a:p>
            <a:pPr indent="0" lvl="0" marL="0" rtl="0" algn="l">
              <a:spcBef>
                <a:spcPts val="0"/>
              </a:spcBef>
              <a:spcAft>
                <a:spcPts val="0"/>
              </a:spcAft>
              <a:buNone/>
            </a:pPr>
            <a:r>
              <a:t/>
            </a:r>
            <a:endParaRPr b="1" sz="1200">
              <a:latin typeface="Signika"/>
              <a:ea typeface="Signika"/>
              <a:cs typeface="Signika"/>
              <a:sym typeface="Signika"/>
            </a:endParaRPr>
          </a:p>
        </p:txBody>
      </p:sp>
      <p:sp>
        <p:nvSpPr>
          <p:cNvPr id="223" name="Google Shape;223;p32"/>
          <p:cNvSpPr/>
          <p:nvPr/>
        </p:nvSpPr>
        <p:spPr>
          <a:xfrm>
            <a:off x="266595" y="598634"/>
            <a:ext cx="378699" cy="387794"/>
          </a:xfrm>
          <a:custGeom>
            <a:rect b="b" l="l" r="r" t="t"/>
            <a:pathLst>
              <a:path extrusionOk="0" h="3876" w="3785">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rgbClr val="4581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3"/>
          <p:cNvSpPr txBox="1"/>
          <p:nvPr/>
        </p:nvSpPr>
        <p:spPr>
          <a:xfrm>
            <a:off x="349975" y="4007550"/>
            <a:ext cx="8320800" cy="55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rgbClr val="FFFFFF"/>
                </a:solidFill>
                <a:latin typeface="Signika"/>
                <a:ea typeface="Signika"/>
                <a:cs typeface="Signika"/>
                <a:sym typeface="Signika"/>
              </a:rPr>
              <a:t>It is unclear whether heightened sensitivity of the intestines to normal sensations is mediated by the local GI nervous system, by central modulation from the brain, or by some combination of the two.</a:t>
            </a:r>
            <a:endParaRPr sz="1200">
              <a:solidFill>
                <a:srgbClr val="FFFFFF"/>
              </a:solidFill>
              <a:latin typeface="Signika"/>
              <a:ea typeface="Signika"/>
              <a:cs typeface="Signika"/>
              <a:sym typeface="Signika"/>
            </a:endParaRPr>
          </a:p>
        </p:txBody>
      </p:sp>
      <p:sp>
        <p:nvSpPr>
          <p:cNvPr id="229" name="Google Shape;229;p33"/>
          <p:cNvSpPr txBox="1"/>
          <p:nvPr/>
        </p:nvSpPr>
        <p:spPr>
          <a:xfrm>
            <a:off x="8846400" y="-18600"/>
            <a:ext cx="148800" cy="5180700"/>
          </a:xfrm>
          <a:prstGeom prst="rect">
            <a:avLst/>
          </a:prstGeom>
          <a:solidFill>
            <a:srgbClr val="E066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3"/>
          <p:cNvSpPr txBox="1"/>
          <p:nvPr/>
        </p:nvSpPr>
        <p:spPr>
          <a:xfrm>
            <a:off x="8995200" y="-18600"/>
            <a:ext cx="148800" cy="5180700"/>
          </a:xfrm>
          <a:prstGeom prst="rect">
            <a:avLst/>
          </a:prstGeom>
          <a:solidFill>
            <a:srgbClr val="45818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3"/>
          <p:cNvSpPr txBox="1"/>
          <p:nvPr/>
        </p:nvSpPr>
        <p:spPr>
          <a:xfrm>
            <a:off x="260275" y="359425"/>
            <a:ext cx="458700" cy="123900"/>
          </a:xfrm>
          <a:prstGeom prst="rect">
            <a:avLst/>
          </a:prstGeom>
          <a:solidFill>
            <a:srgbClr val="E066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3"/>
          <p:cNvSpPr txBox="1"/>
          <p:nvPr/>
        </p:nvSpPr>
        <p:spPr>
          <a:xfrm>
            <a:off x="718975" y="359425"/>
            <a:ext cx="458700" cy="123900"/>
          </a:xfrm>
          <a:prstGeom prst="rect">
            <a:avLst/>
          </a:prstGeom>
          <a:solidFill>
            <a:srgbClr val="45818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nvGrpSpPr>
          <p:cNvPr id="233" name="Google Shape;233;p33"/>
          <p:cNvGrpSpPr/>
          <p:nvPr/>
        </p:nvGrpSpPr>
        <p:grpSpPr>
          <a:xfrm>
            <a:off x="8148151" y="4430131"/>
            <a:ext cx="698252" cy="731963"/>
            <a:chOff x="8148151" y="4430131"/>
            <a:chExt cx="698252" cy="731963"/>
          </a:xfrm>
        </p:grpSpPr>
        <p:grpSp>
          <p:nvGrpSpPr>
            <p:cNvPr id="234" name="Google Shape;234;p33"/>
            <p:cNvGrpSpPr/>
            <p:nvPr/>
          </p:nvGrpSpPr>
          <p:grpSpPr>
            <a:xfrm flipH="1">
              <a:off x="8148151" y="4430131"/>
              <a:ext cx="698252" cy="731963"/>
              <a:chOff x="3734246" y="1262897"/>
              <a:chExt cx="4397051" cy="5366298"/>
            </a:xfrm>
          </p:grpSpPr>
          <p:sp>
            <p:nvSpPr>
              <p:cNvPr id="235" name="Google Shape;235;p33"/>
              <p:cNvSpPr/>
              <p:nvPr/>
            </p:nvSpPr>
            <p:spPr>
              <a:xfrm>
                <a:off x="4537623" y="1262897"/>
                <a:ext cx="2619375" cy="4733925"/>
              </a:xfrm>
              <a:custGeom>
                <a:rect b="b" l="l" r="r" t="t"/>
                <a:pathLst>
                  <a:path extrusionOk="0" h="4733925" w="2619375">
                    <a:moveTo>
                      <a:pt x="2621596" y="2055495"/>
                    </a:moveTo>
                    <a:cubicBezTo>
                      <a:pt x="2617786" y="1898333"/>
                      <a:pt x="2588259" y="1744028"/>
                      <a:pt x="2511106" y="1603058"/>
                    </a:cubicBezTo>
                    <a:cubicBezTo>
                      <a:pt x="2463481" y="1516380"/>
                      <a:pt x="2396806" y="1447800"/>
                      <a:pt x="2323463" y="1383983"/>
                    </a:cubicBezTo>
                    <a:cubicBezTo>
                      <a:pt x="2309176" y="1371600"/>
                      <a:pt x="2113913" y="1228725"/>
                      <a:pt x="2051048" y="1182053"/>
                    </a:cubicBezTo>
                    <a:cubicBezTo>
                      <a:pt x="2020568" y="1159193"/>
                      <a:pt x="2013901" y="1135380"/>
                      <a:pt x="2046286" y="1104900"/>
                    </a:cubicBezTo>
                    <a:cubicBezTo>
                      <a:pt x="2090101" y="1064895"/>
                      <a:pt x="2117723" y="1016318"/>
                      <a:pt x="2103436" y="952500"/>
                    </a:cubicBezTo>
                    <a:cubicBezTo>
                      <a:pt x="2101531" y="942975"/>
                      <a:pt x="2095816" y="931545"/>
                      <a:pt x="2105341" y="926783"/>
                    </a:cubicBezTo>
                    <a:cubicBezTo>
                      <a:pt x="2119628" y="919163"/>
                      <a:pt x="2152966" y="899160"/>
                      <a:pt x="2172969" y="834390"/>
                    </a:cubicBezTo>
                    <a:cubicBezTo>
                      <a:pt x="2174873" y="826770"/>
                      <a:pt x="2192019" y="468630"/>
                      <a:pt x="2193923" y="329565"/>
                    </a:cubicBezTo>
                    <a:cubicBezTo>
                      <a:pt x="2196781" y="189548"/>
                      <a:pt x="2143441" y="115253"/>
                      <a:pt x="2011996" y="67628"/>
                    </a:cubicBezTo>
                    <a:cubicBezTo>
                      <a:pt x="1991041" y="60008"/>
                      <a:pt x="1775776" y="0"/>
                      <a:pt x="1313813" y="0"/>
                    </a:cubicBezTo>
                    <a:lnTo>
                      <a:pt x="1313813" y="0"/>
                    </a:lnTo>
                    <a:cubicBezTo>
                      <a:pt x="1312861" y="0"/>
                      <a:pt x="1311908" y="0"/>
                      <a:pt x="1310956" y="0"/>
                    </a:cubicBezTo>
                    <a:cubicBezTo>
                      <a:pt x="1310003" y="0"/>
                      <a:pt x="1309051" y="0"/>
                      <a:pt x="1308098" y="0"/>
                    </a:cubicBezTo>
                    <a:lnTo>
                      <a:pt x="1308098" y="0"/>
                    </a:lnTo>
                    <a:cubicBezTo>
                      <a:pt x="846136" y="953"/>
                      <a:pt x="630871" y="60008"/>
                      <a:pt x="609916" y="67628"/>
                    </a:cubicBezTo>
                    <a:cubicBezTo>
                      <a:pt x="479423" y="116205"/>
                      <a:pt x="426083" y="190500"/>
                      <a:pt x="427988" y="330518"/>
                    </a:cubicBezTo>
                    <a:cubicBezTo>
                      <a:pt x="430846" y="469583"/>
                      <a:pt x="447038" y="827723"/>
                      <a:pt x="448943" y="835343"/>
                    </a:cubicBezTo>
                    <a:cubicBezTo>
                      <a:pt x="468946" y="899160"/>
                      <a:pt x="502283" y="920115"/>
                      <a:pt x="516571" y="927735"/>
                    </a:cubicBezTo>
                    <a:cubicBezTo>
                      <a:pt x="526096" y="932498"/>
                      <a:pt x="520381" y="943928"/>
                      <a:pt x="518476" y="953453"/>
                    </a:cubicBezTo>
                    <a:cubicBezTo>
                      <a:pt x="504188" y="1016318"/>
                      <a:pt x="532763" y="1064895"/>
                      <a:pt x="575626" y="1105853"/>
                    </a:cubicBezTo>
                    <a:cubicBezTo>
                      <a:pt x="608011" y="1136333"/>
                      <a:pt x="601343" y="1160145"/>
                      <a:pt x="570863" y="1183005"/>
                    </a:cubicBezTo>
                    <a:cubicBezTo>
                      <a:pt x="507998" y="1230630"/>
                      <a:pt x="312736" y="1372553"/>
                      <a:pt x="298448" y="1384935"/>
                    </a:cubicBezTo>
                    <a:cubicBezTo>
                      <a:pt x="225106" y="1447800"/>
                      <a:pt x="157478" y="1517333"/>
                      <a:pt x="110806" y="1604010"/>
                    </a:cubicBezTo>
                    <a:cubicBezTo>
                      <a:pt x="33653" y="1744980"/>
                      <a:pt x="4126" y="1898333"/>
                      <a:pt x="316" y="2056448"/>
                    </a:cubicBezTo>
                    <a:cubicBezTo>
                      <a:pt x="-2542" y="2223135"/>
                      <a:pt x="14603" y="4053840"/>
                      <a:pt x="26986" y="4124325"/>
                    </a:cubicBezTo>
                    <a:cubicBezTo>
                      <a:pt x="50798" y="4260533"/>
                      <a:pt x="110806" y="4374833"/>
                      <a:pt x="217486" y="4464368"/>
                    </a:cubicBezTo>
                    <a:cubicBezTo>
                      <a:pt x="294638" y="4528185"/>
                      <a:pt x="385126" y="4566285"/>
                      <a:pt x="476566" y="4601528"/>
                    </a:cubicBezTo>
                    <a:cubicBezTo>
                      <a:pt x="618488" y="4657725"/>
                      <a:pt x="764221" y="4693920"/>
                      <a:pt x="917573" y="4708208"/>
                    </a:cubicBezTo>
                    <a:cubicBezTo>
                      <a:pt x="1016633" y="4716780"/>
                      <a:pt x="1115693" y="4725353"/>
                      <a:pt x="1214753" y="4734878"/>
                    </a:cubicBezTo>
                    <a:cubicBezTo>
                      <a:pt x="1227136" y="4735830"/>
                      <a:pt x="1266188" y="4734878"/>
                      <a:pt x="1310956" y="4733925"/>
                    </a:cubicBezTo>
                    <a:cubicBezTo>
                      <a:pt x="1355723" y="4735830"/>
                      <a:pt x="1394776" y="4736783"/>
                      <a:pt x="1407158" y="4734878"/>
                    </a:cubicBezTo>
                    <a:cubicBezTo>
                      <a:pt x="1506218" y="4725353"/>
                      <a:pt x="1605278" y="4717733"/>
                      <a:pt x="1704338" y="4708208"/>
                    </a:cubicBezTo>
                    <a:cubicBezTo>
                      <a:pt x="1856738" y="4694873"/>
                      <a:pt x="2003423" y="4657725"/>
                      <a:pt x="2145346" y="4601528"/>
                    </a:cubicBezTo>
                    <a:cubicBezTo>
                      <a:pt x="2236786" y="4565333"/>
                      <a:pt x="2327273" y="4528185"/>
                      <a:pt x="2404426" y="4464368"/>
                    </a:cubicBezTo>
                    <a:cubicBezTo>
                      <a:pt x="2511106" y="4374833"/>
                      <a:pt x="2571113" y="4260533"/>
                      <a:pt x="2594926" y="4124325"/>
                    </a:cubicBezTo>
                    <a:cubicBezTo>
                      <a:pt x="2608261" y="4053840"/>
                      <a:pt x="2625406" y="2223135"/>
                      <a:pt x="2621596" y="2055495"/>
                    </a:cubicBezTo>
                    <a:close/>
                  </a:path>
                </a:pathLst>
              </a:custGeom>
              <a:solidFill>
                <a:srgbClr val="35656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36" name="Google Shape;236;p33"/>
              <p:cNvSpPr/>
              <p:nvPr/>
            </p:nvSpPr>
            <p:spPr>
              <a:xfrm>
                <a:off x="4604577" y="2503864"/>
                <a:ext cx="2485469" cy="3435909"/>
              </a:xfrm>
              <a:custGeom>
                <a:rect b="b" l="l" r="r" t="t"/>
                <a:pathLst>
                  <a:path extrusionOk="0" h="3352106" w="2485469">
                    <a:moveTo>
                      <a:pt x="1966499" y="0"/>
                    </a:moveTo>
                    <a:lnTo>
                      <a:pt x="1971795" y="3916"/>
                    </a:lnTo>
                    <a:cubicBezTo>
                      <a:pt x="2047327" y="59635"/>
                      <a:pt x="2190515" y="164606"/>
                      <a:pt x="2202364" y="174877"/>
                    </a:cubicBezTo>
                    <a:cubicBezTo>
                      <a:pt x="2271884" y="235368"/>
                      <a:pt x="2335084" y="300373"/>
                      <a:pt x="2380227" y="382534"/>
                    </a:cubicBezTo>
                    <a:cubicBezTo>
                      <a:pt x="2453359" y="516156"/>
                      <a:pt x="2481347" y="662419"/>
                      <a:pt x="2484958" y="811389"/>
                    </a:cubicBezTo>
                    <a:cubicBezTo>
                      <a:pt x="2488570" y="970292"/>
                      <a:pt x="2472318" y="2705580"/>
                      <a:pt x="2459678" y="2772392"/>
                    </a:cubicBezTo>
                    <a:cubicBezTo>
                      <a:pt x="2437106" y="2901500"/>
                      <a:pt x="2380227" y="3009843"/>
                      <a:pt x="2279107" y="3094712"/>
                    </a:cubicBezTo>
                    <a:cubicBezTo>
                      <a:pt x="2205976" y="3155202"/>
                      <a:pt x="2120204" y="3190414"/>
                      <a:pt x="2033530" y="3224723"/>
                    </a:cubicBezTo>
                    <a:cubicBezTo>
                      <a:pt x="1899004" y="3277991"/>
                      <a:pt x="1759965" y="3313203"/>
                      <a:pt x="1615508" y="3325843"/>
                    </a:cubicBezTo>
                    <a:cubicBezTo>
                      <a:pt x="1521611" y="3334871"/>
                      <a:pt x="1427714" y="3342094"/>
                      <a:pt x="1333817" y="3351123"/>
                    </a:cubicBezTo>
                    <a:cubicBezTo>
                      <a:pt x="1322080" y="3352928"/>
                      <a:pt x="1285063" y="3352025"/>
                      <a:pt x="1242629" y="3350219"/>
                    </a:cubicBezTo>
                    <a:cubicBezTo>
                      <a:pt x="1200194" y="3351123"/>
                      <a:pt x="1163178" y="3352025"/>
                      <a:pt x="1151440" y="3351123"/>
                    </a:cubicBezTo>
                    <a:cubicBezTo>
                      <a:pt x="1057543" y="3342094"/>
                      <a:pt x="963646" y="3333968"/>
                      <a:pt x="869749" y="3325843"/>
                    </a:cubicBezTo>
                    <a:cubicBezTo>
                      <a:pt x="724390" y="3312299"/>
                      <a:pt x="586252" y="3277991"/>
                      <a:pt x="451727" y="3224723"/>
                    </a:cubicBezTo>
                    <a:cubicBezTo>
                      <a:pt x="365053" y="3191317"/>
                      <a:pt x="279282" y="3155202"/>
                      <a:pt x="206151" y="3094712"/>
                    </a:cubicBezTo>
                    <a:cubicBezTo>
                      <a:pt x="105031" y="3009843"/>
                      <a:pt x="48151" y="2901500"/>
                      <a:pt x="25580" y="2772392"/>
                    </a:cubicBezTo>
                    <a:cubicBezTo>
                      <a:pt x="13842" y="2705580"/>
                      <a:pt x="-2410" y="970292"/>
                      <a:pt x="300" y="812293"/>
                    </a:cubicBezTo>
                    <a:cubicBezTo>
                      <a:pt x="3911" y="662419"/>
                      <a:pt x="31899" y="517059"/>
                      <a:pt x="105031" y="383436"/>
                    </a:cubicBezTo>
                    <a:cubicBezTo>
                      <a:pt x="149270" y="301277"/>
                      <a:pt x="213374" y="235368"/>
                      <a:pt x="282893" y="175779"/>
                    </a:cubicBezTo>
                    <a:cubicBezTo>
                      <a:pt x="293051" y="166977"/>
                      <a:pt x="399700" y="89105"/>
                      <a:pt x="477529" y="31675"/>
                    </a:cubicBezTo>
                    <a:lnTo>
                      <a:pt x="499653" y="15299"/>
                    </a:lnTo>
                    <a:lnTo>
                      <a:pt x="620211" y="40710"/>
                    </a:lnTo>
                    <a:cubicBezTo>
                      <a:pt x="799406" y="73873"/>
                      <a:pt x="996421" y="92211"/>
                      <a:pt x="1203225" y="92211"/>
                    </a:cubicBezTo>
                    <a:cubicBezTo>
                      <a:pt x="1461730" y="92211"/>
                      <a:pt x="1704940" y="63557"/>
                      <a:pt x="1917169" y="13112"/>
                    </a:cubicBezTo>
                    <a:close/>
                  </a:path>
                </a:pathLst>
              </a:custGeom>
              <a:solidFill>
                <a:srgbClr val="BAE7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37" name="Google Shape;237;p33"/>
              <p:cNvSpPr/>
              <p:nvPr/>
            </p:nvSpPr>
            <p:spPr>
              <a:xfrm>
                <a:off x="4601530" y="5049480"/>
                <a:ext cx="2470815" cy="885067"/>
              </a:xfrm>
              <a:custGeom>
                <a:rect b="b" l="l" r="r" t="t"/>
                <a:pathLst>
                  <a:path extrusionOk="0" h="885067" w="2470815">
                    <a:moveTo>
                      <a:pt x="1274953" y="0"/>
                    </a:moveTo>
                    <a:cubicBezTo>
                      <a:pt x="1942782" y="0"/>
                      <a:pt x="2454129" y="126917"/>
                      <a:pt x="2470815" y="257996"/>
                    </a:cubicBezTo>
                    <a:cubicBezTo>
                      <a:pt x="2468744" y="470777"/>
                      <a:pt x="2325454" y="594590"/>
                      <a:pt x="2183606" y="696008"/>
                    </a:cubicBezTo>
                    <a:cubicBezTo>
                      <a:pt x="2041758" y="797426"/>
                      <a:pt x="1817846" y="843645"/>
                      <a:pt x="1619726" y="866505"/>
                    </a:cubicBezTo>
                    <a:cubicBezTo>
                      <a:pt x="1496853" y="880793"/>
                      <a:pt x="1373028" y="888413"/>
                      <a:pt x="1249203" y="883650"/>
                    </a:cubicBezTo>
                    <a:cubicBezTo>
                      <a:pt x="976788" y="873173"/>
                      <a:pt x="705326" y="859838"/>
                      <a:pt x="444341" y="771255"/>
                    </a:cubicBezTo>
                    <a:cubicBezTo>
                      <a:pt x="274796" y="714105"/>
                      <a:pt x="137636" y="613140"/>
                      <a:pt x="46196" y="457883"/>
                    </a:cubicBezTo>
                    <a:cubicBezTo>
                      <a:pt x="7143" y="392160"/>
                      <a:pt x="-12859" y="321675"/>
                      <a:pt x="9048" y="244523"/>
                    </a:cubicBezTo>
                    <a:cubicBezTo>
                      <a:pt x="55721" y="154988"/>
                      <a:pt x="141446" y="126413"/>
                      <a:pt x="230028" y="103553"/>
                    </a:cubicBezTo>
                    <a:cubicBezTo>
                      <a:pt x="298505" y="74090"/>
                      <a:pt x="245758" y="85005"/>
                      <a:pt x="419912" y="67746"/>
                    </a:cubicBezTo>
                    <a:cubicBezTo>
                      <a:pt x="638736" y="25889"/>
                      <a:pt x="941039" y="0"/>
                      <a:pt x="1274953" y="0"/>
                    </a:cubicBezTo>
                    <a:close/>
                  </a:path>
                </a:pathLst>
              </a:custGeom>
              <a:solidFill>
                <a:srgbClr val="57C3A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38" name="Google Shape;238;p33"/>
              <p:cNvSpPr/>
              <p:nvPr/>
            </p:nvSpPr>
            <p:spPr>
              <a:xfrm>
                <a:off x="4622028" y="6023970"/>
                <a:ext cx="581025" cy="219075"/>
              </a:xfrm>
              <a:custGeom>
                <a:rect b="b" l="l" r="r" t="t"/>
                <a:pathLst>
                  <a:path extrusionOk="0" h="219075" w="581025">
                    <a:moveTo>
                      <a:pt x="20456" y="226357"/>
                    </a:moveTo>
                    <a:cubicBezTo>
                      <a:pt x="-23359" y="168254"/>
                      <a:pt x="7121" y="58716"/>
                      <a:pt x="74749" y="38714"/>
                    </a:cubicBezTo>
                    <a:cubicBezTo>
                      <a:pt x="170951" y="10139"/>
                      <a:pt x="270964" y="-7959"/>
                      <a:pt x="370976" y="3471"/>
                    </a:cubicBezTo>
                    <a:cubicBezTo>
                      <a:pt x="425269" y="10139"/>
                      <a:pt x="482419" y="13949"/>
                      <a:pt x="534806" y="36809"/>
                    </a:cubicBezTo>
                    <a:cubicBezTo>
                      <a:pt x="579574" y="56811"/>
                      <a:pt x="599576" y="106341"/>
                      <a:pt x="575764" y="150157"/>
                    </a:cubicBezTo>
                    <a:cubicBezTo>
                      <a:pt x="484324" y="213021"/>
                      <a:pt x="380501" y="218736"/>
                      <a:pt x="275726" y="215879"/>
                    </a:cubicBezTo>
                    <a:cubicBezTo>
                      <a:pt x="241436" y="214926"/>
                      <a:pt x="206194" y="213974"/>
                      <a:pt x="171904" y="211116"/>
                    </a:cubicBezTo>
                    <a:cubicBezTo>
                      <a:pt x="124279" y="206354"/>
                      <a:pt x="78559" y="193971"/>
                      <a:pt x="35696" y="170159"/>
                    </a:cubicBezTo>
                    <a:cubicBezTo>
                      <a:pt x="27124" y="188257"/>
                      <a:pt x="41411" y="212069"/>
                      <a:pt x="20456" y="226357"/>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239" name="Google Shape;239;p33"/>
              <p:cNvGrpSpPr/>
              <p:nvPr/>
            </p:nvGrpSpPr>
            <p:grpSpPr>
              <a:xfrm>
                <a:off x="5785214" y="6136921"/>
                <a:ext cx="782971" cy="492274"/>
                <a:chOff x="5785214" y="6136921"/>
                <a:chExt cx="782971" cy="492274"/>
              </a:xfrm>
            </p:grpSpPr>
            <p:sp>
              <p:nvSpPr>
                <p:cNvPr id="240" name="Google Shape;240;p33"/>
                <p:cNvSpPr/>
                <p:nvPr/>
              </p:nvSpPr>
              <p:spPr>
                <a:xfrm>
                  <a:off x="5796706" y="6136921"/>
                  <a:ext cx="771479" cy="432741"/>
                </a:xfrm>
                <a:custGeom>
                  <a:rect b="b" l="l" r="r" t="t"/>
                  <a:pathLst>
                    <a:path extrusionOk="0" h="432741" w="771479">
                      <a:moveTo>
                        <a:pt x="474553" y="57"/>
                      </a:moveTo>
                      <a:cubicBezTo>
                        <a:pt x="546943" y="-895"/>
                        <a:pt x="614571" y="9582"/>
                        <a:pt x="674578" y="53397"/>
                      </a:cubicBezTo>
                      <a:cubicBezTo>
                        <a:pt x="756493" y="113405"/>
                        <a:pt x="786973" y="192462"/>
                        <a:pt x="764113" y="291522"/>
                      </a:cubicBezTo>
                      <a:cubicBezTo>
                        <a:pt x="761256" y="342005"/>
                        <a:pt x="726966" y="370580"/>
                        <a:pt x="689818" y="394392"/>
                      </a:cubicBezTo>
                      <a:cubicBezTo>
                        <a:pt x="565993" y="473450"/>
                        <a:pt x="358348" y="424872"/>
                        <a:pt x="282148" y="298189"/>
                      </a:cubicBezTo>
                      <a:cubicBezTo>
                        <a:pt x="266432" y="272472"/>
                        <a:pt x="254764" y="242231"/>
                        <a:pt x="252859" y="210917"/>
                      </a:cubicBezTo>
                      <a:lnTo>
                        <a:pt x="256736" y="175476"/>
                      </a:lnTo>
                      <a:lnTo>
                        <a:pt x="248530" y="242945"/>
                      </a:lnTo>
                      <a:cubicBezTo>
                        <a:pt x="246051" y="270806"/>
                        <a:pt x="246430" y="298667"/>
                        <a:pt x="255478" y="326765"/>
                      </a:cubicBezTo>
                      <a:cubicBezTo>
                        <a:pt x="264051" y="352482"/>
                        <a:pt x="242143" y="345815"/>
                        <a:pt x="229761" y="345815"/>
                      </a:cubicBezTo>
                      <a:cubicBezTo>
                        <a:pt x="156418" y="345815"/>
                        <a:pt x="81171" y="351530"/>
                        <a:pt x="16401" y="304857"/>
                      </a:cubicBezTo>
                      <a:cubicBezTo>
                        <a:pt x="-12015" y="279775"/>
                        <a:pt x="-6995" y="217545"/>
                        <a:pt x="59263" y="195320"/>
                      </a:cubicBezTo>
                      <a:cubicBezTo>
                        <a:pt x="98316" y="181985"/>
                        <a:pt x="139273" y="168650"/>
                        <a:pt x="182136" y="171507"/>
                      </a:cubicBezTo>
                      <a:cubicBezTo>
                        <a:pt x="206901" y="174365"/>
                        <a:pt x="235865" y="171507"/>
                        <a:pt x="258725" y="159125"/>
                      </a:cubicBezTo>
                      <a:lnTo>
                        <a:pt x="258229" y="163209"/>
                      </a:lnTo>
                      <a:lnTo>
                        <a:pt x="282148" y="117214"/>
                      </a:lnTo>
                      <a:cubicBezTo>
                        <a:pt x="323106" y="40062"/>
                        <a:pt x="385018" y="1009"/>
                        <a:pt x="474553" y="57"/>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41" name="Google Shape;241;p33"/>
                <p:cNvSpPr/>
                <p:nvPr/>
              </p:nvSpPr>
              <p:spPr>
                <a:xfrm>
                  <a:off x="5785214" y="6254136"/>
                  <a:ext cx="777018" cy="375059"/>
                </a:xfrm>
                <a:custGeom>
                  <a:rect b="b" l="l" r="r" t="t"/>
                  <a:pathLst>
                    <a:path extrusionOk="0" h="375059" w="777018">
                      <a:moveTo>
                        <a:pt x="293641" y="0"/>
                      </a:moveTo>
                      <a:cubicBezTo>
                        <a:pt x="249652" y="130386"/>
                        <a:pt x="325074" y="244793"/>
                        <a:pt x="449851" y="283845"/>
                      </a:cubicBezTo>
                      <a:cubicBezTo>
                        <a:pt x="497476" y="299086"/>
                        <a:pt x="547959" y="310516"/>
                        <a:pt x="599394" y="301943"/>
                      </a:cubicBezTo>
                      <a:cubicBezTo>
                        <a:pt x="679404" y="288608"/>
                        <a:pt x="739411" y="246698"/>
                        <a:pt x="774654" y="173355"/>
                      </a:cubicBezTo>
                      <a:cubicBezTo>
                        <a:pt x="789894" y="260986"/>
                        <a:pt x="729886" y="340995"/>
                        <a:pt x="640351" y="362903"/>
                      </a:cubicBezTo>
                      <a:cubicBezTo>
                        <a:pt x="576534" y="379095"/>
                        <a:pt x="517479" y="378143"/>
                        <a:pt x="452709" y="365761"/>
                      </a:cubicBezTo>
                      <a:cubicBezTo>
                        <a:pt x="377461" y="352425"/>
                        <a:pt x="298404" y="361950"/>
                        <a:pt x="221251" y="360045"/>
                      </a:cubicBezTo>
                      <a:cubicBezTo>
                        <a:pt x="154576" y="358141"/>
                        <a:pt x="94569" y="333375"/>
                        <a:pt x="42181" y="294323"/>
                      </a:cubicBezTo>
                      <a:cubicBezTo>
                        <a:pt x="8844" y="270511"/>
                        <a:pt x="-16982" y="178321"/>
                        <a:pt x="13713" y="141280"/>
                      </a:cubicBezTo>
                      <a:cubicBezTo>
                        <a:pt x="60636" y="189923"/>
                        <a:pt x="175214" y="216695"/>
                        <a:pt x="215536" y="215266"/>
                      </a:cubicBezTo>
                      <a:cubicBezTo>
                        <a:pt x="243159" y="215266"/>
                        <a:pt x="254589" y="212408"/>
                        <a:pt x="247921" y="179070"/>
                      </a:cubicBezTo>
                      <a:cubicBezTo>
                        <a:pt x="260939" y="143192"/>
                        <a:pt x="249683" y="80417"/>
                        <a:pt x="293641" y="0"/>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242" name="Google Shape;242;p33"/>
              <p:cNvSpPr/>
              <p:nvPr/>
            </p:nvSpPr>
            <p:spPr>
              <a:xfrm>
                <a:off x="4632959" y="6162458"/>
                <a:ext cx="561975" cy="180975"/>
              </a:xfrm>
              <a:custGeom>
                <a:rect b="b" l="l" r="r" t="t"/>
                <a:pathLst>
                  <a:path extrusionOk="0" h="180975" w="561975">
                    <a:moveTo>
                      <a:pt x="9525" y="87868"/>
                    </a:moveTo>
                    <a:cubicBezTo>
                      <a:pt x="12383" y="63103"/>
                      <a:pt x="9525" y="38338"/>
                      <a:pt x="0" y="7858"/>
                    </a:cubicBezTo>
                    <a:cubicBezTo>
                      <a:pt x="38100" y="24051"/>
                      <a:pt x="69533" y="44053"/>
                      <a:pt x="102870" y="48816"/>
                    </a:cubicBezTo>
                    <a:cubicBezTo>
                      <a:pt x="237173" y="70723"/>
                      <a:pt x="370523" y="76438"/>
                      <a:pt x="502920" y="32623"/>
                    </a:cubicBezTo>
                    <a:cubicBezTo>
                      <a:pt x="521018" y="26908"/>
                      <a:pt x="533400" y="18335"/>
                      <a:pt x="545783" y="5953"/>
                    </a:cubicBezTo>
                    <a:cubicBezTo>
                      <a:pt x="555308" y="-3572"/>
                      <a:pt x="561975" y="-1667"/>
                      <a:pt x="564833" y="11668"/>
                    </a:cubicBezTo>
                    <a:cubicBezTo>
                      <a:pt x="573405" y="139303"/>
                      <a:pt x="493395" y="167878"/>
                      <a:pt x="394335" y="181213"/>
                    </a:cubicBezTo>
                    <a:cubicBezTo>
                      <a:pt x="313373" y="191691"/>
                      <a:pt x="229553" y="188833"/>
                      <a:pt x="147638" y="184071"/>
                    </a:cubicBezTo>
                    <a:cubicBezTo>
                      <a:pt x="79058" y="179308"/>
                      <a:pt x="19050" y="137398"/>
                      <a:pt x="9525" y="87868"/>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43" name="Google Shape;243;p33"/>
              <p:cNvSpPr/>
              <p:nvPr/>
            </p:nvSpPr>
            <p:spPr>
              <a:xfrm>
                <a:off x="5030716" y="1289195"/>
                <a:ext cx="1606064" cy="419422"/>
              </a:xfrm>
              <a:custGeom>
                <a:rect b="b" l="l" r="r" t="t"/>
                <a:pathLst>
                  <a:path extrusionOk="0" h="419422" w="1606064">
                    <a:moveTo>
                      <a:pt x="830848" y="35"/>
                    </a:moveTo>
                    <a:cubicBezTo>
                      <a:pt x="996464" y="750"/>
                      <a:pt x="1161961" y="12418"/>
                      <a:pt x="1327220" y="36706"/>
                    </a:cubicBezTo>
                    <a:cubicBezTo>
                      <a:pt x="1388180" y="45279"/>
                      <a:pt x="1448187" y="61471"/>
                      <a:pt x="1505337" y="84331"/>
                    </a:cubicBezTo>
                    <a:cubicBezTo>
                      <a:pt x="1573203" y="112192"/>
                      <a:pt x="1600885" y="136302"/>
                      <a:pt x="1606064" y="186398"/>
                    </a:cubicBezTo>
                    <a:lnTo>
                      <a:pt x="1605192" y="217748"/>
                    </a:lnTo>
                    <a:lnTo>
                      <a:pt x="1606063" y="227191"/>
                    </a:lnTo>
                    <a:cubicBezTo>
                      <a:pt x="1603474" y="267821"/>
                      <a:pt x="1579721" y="295325"/>
                      <a:pt x="1527572" y="321757"/>
                    </a:cubicBezTo>
                    <a:cubicBezTo>
                      <a:pt x="1447562" y="361762"/>
                      <a:pt x="1359932" y="379859"/>
                      <a:pt x="1272302" y="390337"/>
                    </a:cubicBezTo>
                    <a:cubicBezTo>
                      <a:pt x="1106567" y="409863"/>
                      <a:pt x="940832" y="420102"/>
                      <a:pt x="775216" y="419388"/>
                    </a:cubicBezTo>
                    <a:cubicBezTo>
                      <a:pt x="609600" y="418673"/>
                      <a:pt x="444103" y="407005"/>
                      <a:pt x="278844" y="382717"/>
                    </a:cubicBezTo>
                    <a:cubicBezTo>
                      <a:pt x="217884" y="374144"/>
                      <a:pt x="157877" y="357952"/>
                      <a:pt x="100727" y="335092"/>
                    </a:cubicBezTo>
                    <a:cubicBezTo>
                      <a:pt x="32861" y="307231"/>
                      <a:pt x="5179" y="283121"/>
                      <a:pt x="0" y="233025"/>
                    </a:cubicBezTo>
                    <a:lnTo>
                      <a:pt x="873" y="201676"/>
                    </a:lnTo>
                    <a:lnTo>
                      <a:pt x="1" y="192232"/>
                    </a:lnTo>
                    <a:cubicBezTo>
                      <a:pt x="2590" y="151602"/>
                      <a:pt x="26343" y="124098"/>
                      <a:pt x="78492" y="97666"/>
                    </a:cubicBezTo>
                    <a:cubicBezTo>
                      <a:pt x="158502" y="57661"/>
                      <a:pt x="246132" y="39564"/>
                      <a:pt x="333762" y="29086"/>
                    </a:cubicBezTo>
                    <a:cubicBezTo>
                      <a:pt x="499497" y="9560"/>
                      <a:pt x="665232" y="-679"/>
                      <a:pt x="830848" y="35"/>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44" name="Google Shape;244;p33"/>
              <p:cNvSpPr/>
              <p:nvPr/>
            </p:nvSpPr>
            <p:spPr>
              <a:xfrm>
                <a:off x="4974059" y="2427631"/>
                <a:ext cx="1728571" cy="194390"/>
              </a:xfrm>
              <a:custGeom>
                <a:rect b="b" l="l" r="r" t="t"/>
                <a:pathLst>
                  <a:path extrusionOk="0" h="182955" w="1642348">
                    <a:moveTo>
                      <a:pt x="1527819" y="60888"/>
                    </a:moveTo>
                    <a:cubicBezTo>
                      <a:pt x="1552584" y="101845"/>
                      <a:pt x="1608058" y="125099"/>
                      <a:pt x="1642348" y="159389"/>
                    </a:cubicBezTo>
                    <a:cubicBezTo>
                      <a:pt x="1575673" y="140339"/>
                      <a:pt x="1485377" y="120090"/>
                      <a:pt x="1414892" y="120090"/>
                    </a:cubicBezTo>
                    <a:cubicBezTo>
                      <a:pt x="1372982" y="114375"/>
                      <a:pt x="1331072" y="114375"/>
                      <a:pt x="1289162" y="120090"/>
                    </a:cubicBezTo>
                    <a:lnTo>
                      <a:pt x="1127237" y="140093"/>
                    </a:lnTo>
                    <a:cubicBezTo>
                      <a:pt x="1006270" y="155333"/>
                      <a:pt x="886255" y="175335"/>
                      <a:pt x="763382" y="169621"/>
                    </a:cubicBezTo>
                    <a:cubicBezTo>
                      <a:pt x="657655" y="164858"/>
                      <a:pt x="551927" y="150571"/>
                      <a:pt x="446200" y="141998"/>
                    </a:cubicBezTo>
                    <a:cubicBezTo>
                      <a:pt x="370952" y="135330"/>
                      <a:pt x="294752" y="126758"/>
                      <a:pt x="218552" y="137235"/>
                    </a:cubicBezTo>
                    <a:cubicBezTo>
                      <a:pt x="145210" y="147713"/>
                      <a:pt x="71867" y="157238"/>
                      <a:pt x="1382" y="182955"/>
                    </a:cubicBezTo>
                    <a:cubicBezTo>
                      <a:pt x="-14017" y="169144"/>
                      <a:pt x="103615" y="88739"/>
                      <a:pt x="141080" y="62228"/>
                    </a:cubicBezTo>
                    <a:cubicBezTo>
                      <a:pt x="179761" y="20798"/>
                      <a:pt x="181761" y="9134"/>
                      <a:pt x="226172" y="23888"/>
                    </a:cubicBezTo>
                    <a:cubicBezTo>
                      <a:pt x="306149" y="50458"/>
                      <a:pt x="482395" y="100247"/>
                      <a:pt x="626222" y="112471"/>
                    </a:cubicBezTo>
                    <a:cubicBezTo>
                      <a:pt x="770049" y="124695"/>
                      <a:pt x="951977" y="115328"/>
                      <a:pt x="1089137" y="97230"/>
                    </a:cubicBezTo>
                    <a:cubicBezTo>
                      <a:pt x="1226297" y="79132"/>
                      <a:pt x="1333930" y="53415"/>
                      <a:pt x="1449182" y="3885"/>
                    </a:cubicBezTo>
                    <a:cubicBezTo>
                      <a:pt x="1465375" y="-2782"/>
                      <a:pt x="1474900" y="-1830"/>
                      <a:pt x="1484425" y="14363"/>
                    </a:cubicBezTo>
                    <a:cubicBezTo>
                      <a:pt x="1493950" y="31508"/>
                      <a:pt x="1516389" y="44695"/>
                      <a:pt x="1527819" y="60888"/>
                    </a:cubicBezTo>
                    <a:close/>
                  </a:path>
                </a:pathLst>
              </a:custGeom>
              <a:solidFill>
                <a:srgbClr val="2567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45" name="Google Shape;245;p33"/>
              <p:cNvSpPr/>
              <p:nvPr/>
            </p:nvSpPr>
            <p:spPr>
              <a:xfrm>
                <a:off x="5093567" y="2223140"/>
                <a:ext cx="1483913" cy="273596"/>
              </a:xfrm>
              <a:custGeom>
                <a:rect b="b" l="l" r="r" t="t"/>
                <a:pathLst>
                  <a:path extrusionOk="0" h="273596" w="1483913">
                    <a:moveTo>
                      <a:pt x="8023" y="970"/>
                    </a:moveTo>
                    <a:cubicBezTo>
                      <a:pt x="21219" y="-3495"/>
                      <a:pt x="46401" y="8312"/>
                      <a:pt x="84342" y="18948"/>
                    </a:cubicBezTo>
                    <a:lnTo>
                      <a:pt x="235670" y="64787"/>
                    </a:lnTo>
                    <a:cubicBezTo>
                      <a:pt x="354732" y="91457"/>
                      <a:pt x="474747" y="107650"/>
                      <a:pt x="596667" y="114317"/>
                    </a:cubicBezTo>
                    <a:cubicBezTo>
                      <a:pt x="738590" y="120985"/>
                      <a:pt x="879560" y="127652"/>
                      <a:pt x="1021482" y="106698"/>
                    </a:cubicBezTo>
                    <a:cubicBezTo>
                      <a:pt x="1096730" y="95267"/>
                      <a:pt x="1169120" y="76217"/>
                      <a:pt x="1244367" y="64787"/>
                    </a:cubicBezTo>
                    <a:cubicBezTo>
                      <a:pt x="1288182" y="48595"/>
                      <a:pt x="1331997" y="37165"/>
                      <a:pt x="1376765" y="28592"/>
                    </a:cubicBezTo>
                    <a:cubicBezTo>
                      <a:pt x="1415341" y="18432"/>
                      <a:pt x="1461061" y="-4587"/>
                      <a:pt x="1475825" y="3827"/>
                    </a:cubicBezTo>
                    <a:cubicBezTo>
                      <a:pt x="1493923" y="24782"/>
                      <a:pt x="1477730" y="55262"/>
                      <a:pt x="1465348" y="79075"/>
                    </a:cubicBezTo>
                    <a:cubicBezTo>
                      <a:pt x="1435820" y="136225"/>
                      <a:pt x="1383433" y="165752"/>
                      <a:pt x="1326283" y="188612"/>
                    </a:cubicBezTo>
                    <a:cubicBezTo>
                      <a:pt x="1201505" y="239095"/>
                      <a:pt x="1069108" y="255287"/>
                      <a:pt x="936710" y="265765"/>
                    </a:cubicBezTo>
                    <a:cubicBezTo>
                      <a:pt x="731923" y="281005"/>
                      <a:pt x="528088" y="275290"/>
                      <a:pt x="326158" y="237190"/>
                    </a:cubicBezTo>
                    <a:cubicBezTo>
                      <a:pt x="246148" y="221950"/>
                      <a:pt x="168995" y="200995"/>
                      <a:pt x="97558" y="160037"/>
                    </a:cubicBezTo>
                    <a:cubicBezTo>
                      <a:pt x="52790" y="133367"/>
                      <a:pt x="15643" y="99077"/>
                      <a:pt x="5165" y="45737"/>
                    </a:cubicBezTo>
                    <a:cubicBezTo>
                      <a:pt x="2308" y="30497"/>
                      <a:pt x="-6265" y="12400"/>
                      <a:pt x="8023" y="970"/>
                    </a:cubicBezTo>
                    <a:close/>
                  </a:path>
                </a:pathLst>
              </a:custGeom>
              <a:solidFill>
                <a:srgbClr val="BAE7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46" name="Google Shape;246;p33"/>
              <p:cNvSpPr/>
              <p:nvPr/>
            </p:nvSpPr>
            <p:spPr>
              <a:xfrm>
                <a:off x="5157059" y="2241254"/>
                <a:ext cx="1343025" cy="209550"/>
              </a:xfrm>
              <a:custGeom>
                <a:rect b="b" l="l" r="r" t="t"/>
                <a:pathLst>
                  <a:path extrusionOk="0" h="209550" w="1343025">
                    <a:moveTo>
                      <a:pt x="1352326" y="0"/>
                    </a:moveTo>
                    <a:cubicBezTo>
                      <a:pt x="1350421" y="44767"/>
                      <a:pt x="1326608" y="76200"/>
                      <a:pt x="1289461" y="100013"/>
                    </a:cubicBezTo>
                    <a:cubicBezTo>
                      <a:pt x="1214213" y="147638"/>
                      <a:pt x="1128488" y="164783"/>
                      <a:pt x="1042763" y="179070"/>
                    </a:cubicBezTo>
                    <a:cubicBezTo>
                      <a:pt x="901793" y="200977"/>
                      <a:pt x="759871" y="214313"/>
                      <a:pt x="617948" y="208598"/>
                    </a:cubicBezTo>
                    <a:cubicBezTo>
                      <a:pt x="471263" y="201930"/>
                      <a:pt x="324578" y="192405"/>
                      <a:pt x="181703" y="152400"/>
                    </a:cubicBezTo>
                    <a:cubicBezTo>
                      <a:pt x="133126" y="138113"/>
                      <a:pt x="85501" y="120967"/>
                      <a:pt x="44543" y="89535"/>
                    </a:cubicBezTo>
                    <a:cubicBezTo>
                      <a:pt x="15016" y="67627"/>
                      <a:pt x="-4034" y="40005"/>
                      <a:pt x="728" y="952"/>
                    </a:cubicBezTo>
                    <a:cubicBezTo>
                      <a:pt x="14063" y="1905"/>
                      <a:pt x="28351" y="-2858"/>
                      <a:pt x="38828" y="8573"/>
                    </a:cubicBezTo>
                    <a:cubicBezTo>
                      <a:pt x="97883" y="58102"/>
                      <a:pt x="166463" y="89535"/>
                      <a:pt x="240758" y="109538"/>
                    </a:cubicBezTo>
                    <a:cubicBezTo>
                      <a:pt x="328388" y="133350"/>
                      <a:pt x="418876" y="142875"/>
                      <a:pt x="509363" y="145733"/>
                    </a:cubicBezTo>
                    <a:cubicBezTo>
                      <a:pt x="661763" y="150495"/>
                      <a:pt x="813211" y="152400"/>
                      <a:pt x="965611" y="132398"/>
                    </a:cubicBezTo>
                    <a:cubicBezTo>
                      <a:pt x="1090388" y="115252"/>
                      <a:pt x="1205641" y="74295"/>
                      <a:pt x="1313273" y="10477"/>
                    </a:cubicBezTo>
                    <a:cubicBezTo>
                      <a:pt x="1326608" y="7620"/>
                      <a:pt x="1339943" y="3810"/>
                      <a:pt x="1352326" y="0"/>
                    </a:cubicBezTo>
                    <a:close/>
                  </a:path>
                </a:pathLst>
              </a:custGeom>
              <a:solidFill>
                <a:srgbClr val="2567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47" name="Google Shape;247;p33"/>
              <p:cNvSpPr/>
              <p:nvPr/>
            </p:nvSpPr>
            <p:spPr>
              <a:xfrm>
                <a:off x="4624786" y="2779870"/>
                <a:ext cx="2460614" cy="3050038"/>
              </a:xfrm>
              <a:custGeom>
                <a:rect b="b" l="l" r="r" t="t"/>
                <a:pathLst>
                  <a:path extrusionOk="0" h="3034864" w="2485469">
                    <a:moveTo>
                      <a:pt x="148191" y="1538785"/>
                    </a:moveTo>
                    <a:cubicBezTo>
                      <a:pt x="152953" y="1585457"/>
                      <a:pt x="177718" y="1612127"/>
                      <a:pt x="213913" y="1628320"/>
                    </a:cubicBezTo>
                    <a:lnTo>
                      <a:pt x="232320" y="1634418"/>
                    </a:lnTo>
                    <a:lnTo>
                      <a:pt x="230806" y="1548041"/>
                    </a:lnTo>
                    <a:close/>
                    <a:moveTo>
                      <a:pt x="618310" y="736079"/>
                    </a:moveTo>
                    <a:lnTo>
                      <a:pt x="626638" y="745978"/>
                    </a:lnTo>
                    <a:lnTo>
                      <a:pt x="630860" y="743236"/>
                    </a:lnTo>
                    <a:close/>
                    <a:moveTo>
                      <a:pt x="987136" y="695020"/>
                    </a:moveTo>
                    <a:lnTo>
                      <a:pt x="979196" y="701232"/>
                    </a:lnTo>
                    <a:lnTo>
                      <a:pt x="993969" y="723414"/>
                    </a:lnTo>
                    <a:lnTo>
                      <a:pt x="1026297" y="699000"/>
                    </a:lnTo>
                    <a:lnTo>
                      <a:pt x="1014446" y="700853"/>
                    </a:lnTo>
                    <a:close/>
                    <a:moveTo>
                      <a:pt x="1597304" y="629087"/>
                    </a:moveTo>
                    <a:lnTo>
                      <a:pt x="1621233" y="657962"/>
                    </a:lnTo>
                    <a:cubicBezTo>
                      <a:pt x="1631829" y="672725"/>
                      <a:pt x="1640997" y="687965"/>
                      <a:pt x="1648379" y="703920"/>
                    </a:cubicBezTo>
                    <a:lnTo>
                      <a:pt x="1649915" y="708616"/>
                    </a:lnTo>
                    <a:lnTo>
                      <a:pt x="1657811" y="709964"/>
                    </a:lnTo>
                    <a:cubicBezTo>
                      <a:pt x="1685975" y="710317"/>
                      <a:pt x="1715466" y="706250"/>
                      <a:pt x="1746426" y="697210"/>
                    </a:cubicBezTo>
                    <a:cubicBezTo>
                      <a:pt x="1767216" y="690882"/>
                      <a:pt x="1777160" y="698114"/>
                      <a:pt x="1781679" y="718904"/>
                    </a:cubicBezTo>
                    <a:cubicBezTo>
                      <a:pt x="1785521" y="736079"/>
                      <a:pt x="1791227" y="751729"/>
                      <a:pt x="1798544" y="766050"/>
                    </a:cubicBezTo>
                    <a:lnTo>
                      <a:pt x="1800747" y="769305"/>
                    </a:lnTo>
                    <a:lnTo>
                      <a:pt x="1798873" y="757735"/>
                    </a:lnTo>
                    <a:cubicBezTo>
                      <a:pt x="1796492" y="741543"/>
                      <a:pt x="1801969" y="730827"/>
                      <a:pt x="1811256" y="723445"/>
                    </a:cubicBezTo>
                    <a:lnTo>
                      <a:pt x="1813112" y="722693"/>
                    </a:lnTo>
                    <a:lnTo>
                      <a:pt x="1800549" y="693933"/>
                    </a:lnTo>
                    <a:cubicBezTo>
                      <a:pt x="1799476" y="688566"/>
                      <a:pt x="1799278" y="683170"/>
                      <a:pt x="1800366" y="677817"/>
                    </a:cubicBezTo>
                    <a:lnTo>
                      <a:pt x="1805830" y="666304"/>
                    </a:lnTo>
                    <a:lnTo>
                      <a:pt x="1789989" y="666474"/>
                    </a:lnTo>
                    <a:cubicBezTo>
                      <a:pt x="1769644" y="664391"/>
                      <a:pt x="1749344" y="660104"/>
                      <a:pt x="1729341" y="653913"/>
                    </a:cubicBezTo>
                    <a:lnTo>
                      <a:pt x="1717416" y="649593"/>
                    </a:lnTo>
                    <a:lnTo>
                      <a:pt x="1629323" y="641194"/>
                    </a:lnTo>
                    <a:close/>
                    <a:moveTo>
                      <a:pt x="1053415" y="435761"/>
                    </a:moveTo>
                    <a:lnTo>
                      <a:pt x="1048664" y="439388"/>
                    </a:lnTo>
                    <a:lnTo>
                      <a:pt x="1051298" y="441734"/>
                    </a:lnTo>
                    <a:cubicBezTo>
                      <a:pt x="1056269" y="449756"/>
                      <a:pt x="1059433" y="459022"/>
                      <a:pt x="1062145" y="468513"/>
                    </a:cubicBezTo>
                    <a:lnTo>
                      <a:pt x="1068749" y="507803"/>
                    </a:lnTo>
                    <a:lnTo>
                      <a:pt x="1078698" y="499386"/>
                    </a:lnTo>
                    <a:lnTo>
                      <a:pt x="1068133" y="468174"/>
                    </a:lnTo>
                    <a:close/>
                    <a:moveTo>
                      <a:pt x="1514076" y="290058"/>
                    </a:moveTo>
                    <a:cubicBezTo>
                      <a:pt x="1501694" y="320538"/>
                      <a:pt x="1483596" y="350065"/>
                      <a:pt x="1477881" y="381498"/>
                    </a:cubicBezTo>
                    <a:cubicBezTo>
                      <a:pt x="1470261" y="424360"/>
                      <a:pt x="1445496" y="438648"/>
                      <a:pt x="1408349" y="440553"/>
                    </a:cubicBezTo>
                    <a:cubicBezTo>
                      <a:pt x="1351199" y="444363"/>
                      <a:pt x="1295954" y="436743"/>
                      <a:pt x="1241661" y="418645"/>
                    </a:cubicBezTo>
                    <a:cubicBezTo>
                      <a:pt x="1198799" y="404358"/>
                      <a:pt x="1168319" y="381498"/>
                      <a:pt x="1181654" y="330063"/>
                    </a:cubicBezTo>
                    <a:cubicBezTo>
                      <a:pt x="1292144" y="319585"/>
                      <a:pt x="1399776" y="281485"/>
                      <a:pt x="1514076" y="290058"/>
                    </a:cubicBezTo>
                    <a:close/>
                    <a:moveTo>
                      <a:pt x="1847451" y="212905"/>
                    </a:moveTo>
                    <a:cubicBezTo>
                      <a:pt x="1850308" y="213858"/>
                      <a:pt x="1853166" y="214810"/>
                      <a:pt x="1856023" y="216715"/>
                    </a:cubicBezTo>
                    <a:cubicBezTo>
                      <a:pt x="1914126" y="261483"/>
                      <a:pt x="1967466" y="312918"/>
                      <a:pt x="2049381" y="252910"/>
                    </a:cubicBezTo>
                    <a:cubicBezTo>
                      <a:pt x="2100816" y="215763"/>
                      <a:pt x="2167491" y="232908"/>
                      <a:pt x="2228451" y="229098"/>
                    </a:cubicBezTo>
                    <a:cubicBezTo>
                      <a:pt x="2303698" y="245290"/>
                      <a:pt x="2356086" y="286248"/>
                      <a:pt x="2383708" y="358638"/>
                    </a:cubicBezTo>
                    <a:cubicBezTo>
                      <a:pt x="2386566" y="365305"/>
                      <a:pt x="2393233" y="370068"/>
                      <a:pt x="2397996" y="375783"/>
                    </a:cubicBezTo>
                    <a:cubicBezTo>
                      <a:pt x="2429428" y="442458"/>
                      <a:pt x="2397044" y="500560"/>
                      <a:pt x="2361801" y="550090"/>
                    </a:cubicBezTo>
                    <a:cubicBezTo>
                      <a:pt x="2341084" y="579380"/>
                      <a:pt x="2328940" y="604383"/>
                      <a:pt x="2333405" y="633137"/>
                    </a:cubicBezTo>
                    <a:lnTo>
                      <a:pt x="2337475" y="645113"/>
                    </a:lnTo>
                    <a:lnTo>
                      <a:pt x="2388241" y="599333"/>
                    </a:lnTo>
                    <a:lnTo>
                      <a:pt x="2386334" y="762354"/>
                    </a:lnTo>
                    <a:lnTo>
                      <a:pt x="2395002" y="764101"/>
                    </a:lnTo>
                    <a:cubicBezTo>
                      <a:pt x="2411951" y="772463"/>
                      <a:pt x="2426188" y="785796"/>
                      <a:pt x="2437035" y="805683"/>
                    </a:cubicBezTo>
                    <a:cubicBezTo>
                      <a:pt x="2446978" y="840936"/>
                      <a:pt x="2424380" y="862631"/>
                      <a:pt x="2401782" y="882517"/>
                    </a:cubicBezTo>
                    <a:lnTo>
                      <a:pt x="2384783" y="894889"/>
                    </a:lnTo>
                    <a:lnTo>
                      <a:pt x="2382794" y="1064889"/>
                    </a:lnTo>
                    <a:lnTo>
                      <a:pt x="2409437" y="1082061"/>
                    </a:lnTo>
                    <a:cubicBezTo>
                      <a:pt x="2452402" y="1119349"/>
                      <a:pt x="2474775" y="1170873"/>
                      <a:pt x="2484944" y="1230533"/>
                    </a:cubicBezTo>
                    <a:cubicBezTo>
                      <a:pt x="2489464" y="1301944"/>
                      <a:pt x="2465058" y="1359796"/>
                      <a:pt x="2403590" y="1397761"/>
                    </a:cubicBezTo>
                    <a:lnTo>
                      <a:pt x="2376917" y="1408895"/>
                    </a:lnTo>
                    <a:lnTo>
                      <a:pt x="2374596" y="1541333"/>
                    </a:lnTo>
                    <a:lnTo>
                      <a:pt x="2379522" y="1546234"/>
                    </a:lnTo>
                    <a:cubicBezTo>
                      <a:pt x="2396810" y="1561827"/>
                      <a:pt x="2414437" y="1577194"/>
                      <a:pt x="2423477" y="1599340"/>
                    </a:cubicBezTo>
                    <a:cubicBezTo>
                      <a:pt x="2430708" y="1604764"/>
                      <a:pt x="2437940" y="1608380"/>
                      <a:pt x="2441555" y="1618323"/>
                    </a:cubicBezTo>
                    <a:cubicBezTo>
                      <a:pt x="2462345" y="1681598"/>
                      <a:pt x="2459634" y="1741258"/>
                      <a:pt x="2421669" y="1799110"/>
                    </a:cubicBezTo>
                    <a:lnTo>
                      <a:pt x="2369065" y="1856879"/>
                    </a:lnTo>
                    <a:lnTo>
                      <a:pt x="2367217" y="1962351"/>
                    </a:lnTo>
                    <a:lnTo>
                      <a:pt x="2389522" y="1985590"/>
                    </a:lnTo>
                    <a:cubicBezTo>
                      <a:pt x="2426809" y="2028937"/>
                      <a:pt x="2454436" y="2077750"/>
                      <a:pt x="2463250" y="2140799"/>
                    </a:cubicBezTo>
                    <a:cubicBezTo>
                      <a:pt x="2467769" y="2173341"/>
                      <a:pt x="2471385" y="2197748"/>
                      <a:pt x="2452403" y="2223962"/>
                    </a:cubicBezTo>
                    <a:cubicBezTo>
                      <a:pt x="2432064" y="2260571"/>
                      <a:pt x="2406753" y="2289724"/>
                      <a:pt x="2375907" y="2310062"/>
                    </a:cubicBezTo>
                    <a:lnTo>
                      <a:pt x="2362308" y="2316453"/>
                    </a:lnTo>
                    <a:lnTo>
                      <a:pt x="2359724" y="2537317"/>
                    </a:lnTo>
                    <a:lnTo>
                      <a:pt x="2371838" y="2605312"/>
                    </a:lnTo>
                    <a:cubicBezTo>
                      <a:pt x="2371951" y="2628701"/>
                      <a:pt x="2367432" y="2651978"/>
                      <a:pt x="2356584" y="2675028"/>
                    </a:cubicBezTo>
                    <a:cubicBezTo>
                      <a:pt x="2304156" y="2784405"/>
                      <a:pt x="2210146" y="2833218"/>
                      <a:pt x="2096250" y="2850393"/>
                    </a:cubicBezTo>
                    <a:cubicBezTo>
                      <a:pt x="2077267" y="2853105"/>
                      <a:pt x="2057606" y="2853557"/>
                      <a:pt x="2038172" y="2851297"/>
                    </a:cubicBezTo>
                    <a:lnTo>
                      <a:pt x="2037931" y="2851231"/>
                    </a:lnTo>
                    <a:lnTo>
                      <a:pt x="2037924" y="2856141"/>
                    </a:lnTo>
                    <a:lnTo>
                      <a:pt x="1918455" y="2879376"/>
                    </a:lnTo>
                    <a:lnTo>
                      <a:pt x="1896367" y="2913654"/>
                    </a:lnTo>
                    <a:cubicBezTo>
                      <a:pt x="1887268" y="2924563"/>
                      <a:pt x="1877124" y="2933628"/>
                      <a:pt x="1866648" y="2938979"/>
                    </a:cubicBezTo>
                    <a:cubicBezTo>
                      <a:pt x="1809701" y="2937171"/>
                      <a:pt x="1780060" y="2972031"/>
                      <a:pt x="1679406" y="2944528"/>
                    </a:cubicBezTo>
                    <a:lnTo>
                      <a:pt x="1625627" y="2923574"/>
                    </a:lnTo>
                    <a:lnTo>
                      <a:pt x="1564582" y="2927047"/>
                    </a:lnTo>
                    <a:lnTo>
                      <a:pt x="1541892" y="2964559"/>
                    </a:lnTo>
                    <a:cubicBezTo>
                      <a:pt x="1504075" y="3009743"/>
                      <a:pt x="1449782" y="3031353"/>
                      <a:pt x="1382631" y="3034210"/>
                    </a:cubicBezTo>
                    <a:cubicBezTo>
                      <a:pt x="1342269" y="3035997"/>
                      <a:pt x="1303514" y="3034300"/>
                      <a:pt x="1266919" y="3026961"/>
                    </a:cubicBezTo>
                    <a:lnTo>
                      <a:pt x="1257170" y="3024119"/>
                    </a:lnTo>
                    <a:lnTo>
                      <a:pt x="1173329" y="3029371"/>
                    </a:lnTo>
                    <a:cubicBezTo>
                      <a:pt x="1109601" y="3026660"/>
                      <a:pt x="1058076" y="3006151"/>
                      <a:pt x="1022187" y="2963271"/>
                    </a:cubicBezTo>
                    <a:lnTo>
                      <a:pt x="1000930" y="2928127"/>
                    </a:lnTo>
                    <a:lnTo>
                      <a:pt x="906034" y="2922729"/>
                    </a:lnTo>
                    <a:lnTo>
                      <a:pt x="849366" y="2944809"/>
                    </a:lnTo>
                    <a:cubicBezTo>
                      <a:pt x="743305" y="2973789"/>
                      <a:pt x="712072" y="2937056"/>
                      <a:pt x="652065" y="2938961"/>
                    </a:cubicBezTo>
                    <a:cubicBezTo>
                      <a:pt x="641027" y="2933323"/>
                      <a:pt x="630338" y="2923771"/>
                      <a:pt x="620750" y="2912276"/>
                    </a:cubicBezTo>
                    <a:lnTo>
                      <a:pt x="597475" y="2876156"/>
                    </a:lnTo>
                    <a:lnTo>
                      <a:pt x="471588" y="2851673"/>
                    </a:lnTo>
                    <a:lnTo>
                      <a:pt x="471581" y="2846500"/>
                    </a:lnTo>
                    <a:lnTo>
                      <a:pt x="471327" y="2846569"/>
                    </a:lnTo>
                    <a:cubicBezTo>
                      <a:pt x="450849" y="2848950"/>
                      <a:pt x="430132" y="2848474"/>
                      <a:pt x="410129" y="2845616"/>
                    </a:cubicBezTo>
                    <a:cubicBezTo>
                      <a:pt x="290114" y="2827519"/>
                      <a:pt x="191054" y="2776084"/>
                      <a:pt x="135809" y="2660831"/>
                    </a:cubicBezTo>
                    <a:cubicBezTo>
                      <a:pt x="112949" y="2612253"/>
                      <a:pt x="116759" y="2562724"/>
                      <a:pt x="132951" y="2513193"/>
                    </a:cubicBezTo>
                    <a:cubicBezTo>
                      <a:pt x="146763" y="2480808"/>
                      <a:pt x="183970" y="2446191"/>
                      <a:pt x="216444" y="2421999"/>
                    </a:cubicBezTo>
                    <a:lnTo>
                      <a:pt x="244242" y="2403147"/>
                    </a:lnTo>
                    <a:lnTo>
                      <a:pt x="243150" y="2309836"/>
                    </a:lnTo>
                    <a:lnTo>
                      <a:pt x="231058" y="2311262"/>
                    </a:lnTo>
                    <a:cubicBezTo>
                      <a:pt x="141523" y="2308405"/>
                      <a:pt x="77706" y="2262685"/>
                      <a:pt x="34843" y="2185532"/>
                    </a:cubicBezTo>
                    <a:cubicBezTo>
                      <a:pt x="14841" y="2157910"/>
                      <a:pt x="18651" y="2132192"/>
                      <a:pt x="23413" y="2097902"/>
                    </a:cubicBezTo>
                    <a:cubicBezTo>
                      <a:pt x="35796" y="2009320"/>
                      <a:pt x="83421" y="1947407"/>
                      <a:pt x="143428" y="1890257"/>
                    </a:cubicBezTo>
                    <a:cubicBezTo>
                      <a:pt x="154858" y="1867397"/>
                      <a:pt x="183433" y="1867397"/>
                      <a:pt x="205341" y="1848347"/>
                    </a:cubicBezTo>
                    <a:cubicBezTo>
                      <a:pt x="146286" y="1823582"/>
                      <a:pt x="100566" y="1789292"/>
                      <a:pt x="67228" y="1737857"/>
                    </a:cubicBezTo>
                    <a:cubicBezTo>
                      <a:pt x="27223" y="1676897"/>
                      <a:pt x="24366" y="1614032"/>
                      <a:pt x="46273" y="1547357"/>
                    </a:cubicBezTo>
                    <a:cubicBezTo>
                      <a:pt x="50083" y="1536880"/>
                      <a:pt x="57703" y="1533070"/>
                      <a:pt x="65323" y="1527355"/>
                    </a:cubicBezTo>
                    <a:cubicBezTo>
                      <a:pt x="84373" y="1480682"/>
                      <a:pt x="139618" y="1462585"/>
                      <a:pt x="155811" y="1414007"/>
                    </a:cubicBezTo>
                    <a:cubicBezTo>
                      <a:pt x="167241" y="1399720"/>
                      <a:pt x="184386" y="1400672"/>
                      <a:pt x="199626" y="1402577"/>
                    </a:cubicBezTo>
                    <a:lnTo>
                      <a:pt x="228289" y="1404460"/>
                    </a:lnTo>
                    <a:lnTo>
                      <a:pt x="227445" y="1356299"/>
                    </a:lnTo>
                    <a:lnTo>
                      <a:pt x="177733" y="1353122"/>
                    </a:lnTo>
                    <a:cubicBezTo>
                      <a:pt x="147477" y="1346142"/>
                      <a:pt x="116997" y="1333759"/>
                      <a:pt x="86278" y="1314947"/>
                    </a:cubicBezTo>
                    <a:cubicBezTo>
                      <a:pt x="21508" y="1274942"/>
                      <a:pt x="-4209" y="1213982"/>
                      <a:pt x="553" y="1138735"/>
                    </a:cubicBezTo>
                    <a:cubicBezTo>
                      <a:pt x="14841" y="1054915"/>
                      <a:pt x="51988" y="986335"/>
                      <a:pt x="132951" y="948235"/>
                    </a:cubicBezTo>
                    <a:cubicBezTo>
                      <a:pt x="137714" y="944663"/>
                      <a:pt x="142357" y="942758"/>
                      <a:pt x="146896" y="942044"/>
                    </a:cubicBezTo>
                    <a:cubicBezTo>
                      <a:pt x="160514" y="939900"/>
                      <a:pt x="173194" y="948473"/>
                      <a:pt x="185338" y="954902"/>
                    </a:cubicBezTo>
                    <a:lnTo>
                      <a:pt x="221911" y="968439"/>
                    </a:lnTo>
                    <a:lnTo>
                      <a:pt x="220594" y="855886"/>
                    </a:lnTo>
                    <a:lnTo>
                      <a:pt x="170515" y="831941"/>
                    </a:lnTo>
                    <a:cubicBezTo>
                      <a:pt x="141702" y="815064"/>
                      <a:pt x="114139" y="795359"/>
                      <a:pt x="88183" y="772023"/>
                    </a:cubicBezTo>
                    <a:cubicBezTo>
                      <a:pt x="64371" y="751068"/>
                      <a:pt x="40559" y="728208"/>
                      <a:pt x="51036" y="691061"/>
                    </a:cubicBezTo>
                    <a:cubicBezTo>
                      <a:pt x="73896" y="649150"/>
                      <a:pt x="111044" y="634863"/>
                      <a:pt x="156764" y="634863"/>
                    </a:cubicBezTo>
                    <a:cubicBezTo>
                      <a:pt x="169146" y="634863"/>
                      <a:pt x="200579" y="640578"/>
                      <a:pt x="187244" y="616766"/>
                    </a:cubicBezTo>
                    <a:cubicBezTo>
                      <a:pt x="153906" y="556758"/>
                      <a:pt x="187244" y="511038"/>
                      <a:pt x="208199" y="461508"/>
                    </a:cubicBezTo>
                    <a:cubicBezTo>
                      <a:pt x="211056" y="455793"/>
                      <a:pt x="211056" y="449125"/>
                      <a:pt x="212961" y="443411"/>
                    </a:cubicBezTo>
                    <a:lnTo>
                      <a:pt x="251622" y="439522"/>
                    </a:lnTo>
                    <a:lnTo>
                      <a:pt x="280011" y="408740"/>
                    </a:lnTo>
                    <a:cubicBezTo>
                      <a:pt x="304644" y="388514"/>
                      <a:pt x="334926" y="374955"/>
                      <a:pt x="370631" y="367272"/>
                    </a:cubicBezTo>
                    <a:cubicBezTo>
                      <a:pt x="428483" y="370888"/>
                      <a:pt x="491759" y="354617"/>
                      <a:pt x="540572" y="389870"/>
                    </a:cubicBezTo>
                    <a:cubicBezTo>
                      <a:pt x="618310" y="446819"/>
                      <a:pt x="668931" y="398006"/>
                      <a:pt x="724072" y="355520"/>
                    </a:cubicBezTo>
                    <a:cubicBezTo>
                      <a:pt x="726783" y="353713"/>
                      <a:pt x="729495" y="352809"/>
                      <a:pt x="732207" y="351905"/>
                    </a:cubicBezTo>
                    <a:cubicBezTo>
                      <a:pt x="737630" y="352809"/>
                      <a:pt x="743958" y="352809"/>
                      <a:pt x="749382" y="352809"/>
                    </a:cubicBezTo>
                    <a:cubicBezTo>
                      <a:pt x="770172" y="380831"/>
                      <a:pt x="805426" y="377215"/>
                      <a:pt x="833448" y="386254"/>
                    </a:cubicBezTo>
                    <a:cubicBezTo>
                      <a:pt x="849041" y="392582"/>
                      <a:pt x="865199" y="396367"/>
                      <a:pt x="881639" y="398895"/>
                    </a:cubicBezTo>
                    <a:lnTo>
                      <a:pt x="906584" y="401445"/>
                    </a:lnTo>
                    <a:lnTo>
                      <a:pt x="923526" y="395666"/>
                    </a:lnTo>
                    <a:cubicBezTo>
                      <a:pt x="962103" y="381974"/>
                      <a:pt x="1000679" y="368639"/>
                      <a:pt x="1041636" y="363400"/>
                    </a:cubicBezTo>
                    <a:cubicBezTo>
                      <a:pt x="1062354" y="361971"/>
                      <a:pt x="1081463" y="350898"/>
                      <a:pt x="1102180" y="347862"/>
                    </a:cubicBezTo>
                    <a:cubicBezTo>
                      <a:pt x="1109085" y="346850"/>
                      <a:pt x="1116170" y="346731"/>
                      <a:pt x="1123551" y="348160"/>
                    </a:cubicBezTo>
                    <a:lnTo>
                      <a:pt x="1065363" y="425354"/>
                    </a:lnTo>
                    <a:lnTo>
                      <a:pt x="1128894" y="426226"/>
                    </a:lnTo>
                    <a:cubicBezTo>
                      <a:pt x="1208300" y="433429"/>
                      <a:pt x="1285416" y="455632"/>
                      <a:pt x="1364059" y="463090"/>
                    </a:cubicBezTo>
                    <a:cubicBezTo>
                      <a:pt x="1370387" y="487496"/>
                      <a:pt x="1366319" y="505123"/>
                      <a:pt x="1355585" y="518343"/>
                    </a:cubicBezTo>
                    <a:lnTo>
                      <a:pt x="1354658" y="519098"/>
                    </a:lnTo>
                    <a:lnTo>
                      <a:pt x="1384194" y="526858"/>
                    </a:lnTo>
                    <a:cubicBezTo>
                      <a:pt x="1408260" y="532082"/>
                      <a:pt x="1432459" y="536934"/>
                      <a:pt x="1456093" y="543304"/>
                    </a:cubicBezTo>
                    <a:lnTo>
                      <a:pt x="1470876" y="548818"/>
                    </a:lnTo>
                    <a:lnTo>
                      <a:pt x="1419200" y="480264"/>
                    </a:lnTo>
                    <a:cubicBezTo>
                      <a:pt x="1426205" y="478908"/>
                      <a:pt x="1432929" y="479021"/>
                      <a:pt x="1439482" y="479981"/>
                    </a:cubicBezTo>
                    <a:cubicBezTo>
                      <a:pt x="1459142" y="482862"/>
                      <a:pt x="1477277" y="493371"/>
                      <a:pt x="1496939" y="494727"/>
                    </a:cubicBezTo>
                    <a:lnTo>
                      <a:pt x="1519897" y="499691"/>
                    </a:lnTo>
                    <a:lnTo>
                      <a:pt x="1506888" y="474813"/>
                    </a:lnTo>
                    <a:cubicBezTo>
                      <a:pt x="1489252" y="431147"/>
                      <a:pt x="1486215" y="385070"/>
                      <a:pt x="1499788" y="335778"/>
                    </a:cubicBezTo>
                    <a:cubicBezTo>
                      <a:pt x="1505503" y="315775"/>
                      <a:pt x="1513123" y="296725"/>
                      <a:pt x="1534078" y="287200"/>
                    </a:cubicBezTo>
                    <a:cubicBezTo>
                      <a:pt x="1599801" y="259578"/>
                      <a:pt x="1675048" y="275770"/>
                      <a:pt x="1740771" y="249100"/>
                    </a:cubicBezTo>
                    <a:cubicBezTo>
                      <a:pt x="1770298" y="239575"/>
                      <a:pt x="1807446" y="243385"/>
                      <a:pt x="1829353" y="213858"/>
                    </a:cubicBezTo>
                    <a:cubicBezTo>
                      <a:pt x="1835068" y="213858"/>
                      <a:pt x="1841736" y="213858"/>
                      <a:pt x="1847451" y="212905"/>
                    </a:cubicBezTo>
                    <a:close/>
                    <a:moveTo>
                      <a:pt x="1237508" y="150778"/>
                    </a:moveTo>
                    <a:cubicBezTo>
                      <a:pt x="1298524" y="155072"/>
                      <a:pt x="1356376" y="174280"/>
                      <a:pt x="1383042" y="207274"/>
                    </a:cubicBezTo>
                    <a:cubicBezTo>
                      <a:pt x="1379427" y="226257"/>
                      <a:pt x="1364059" y="230777"/>
                      <a:pt x="1353212" y="220833"/>
                    </a:cubicBezTo>
                    <a:cubicBezTo>
                      <a:pt x="1333325" y="203659"/>
                      <a:pt x="1310727" y="209986"/>
                      <a:pt x="1289033" y="208178"/>
                    </a:cubicBezTo>
                    <a:cubicBezTo>
                      <a:pt x="1242028" y="202754"/>
                      <a:pt x="1193215" y="216314"/>
                      <a:pt x="1148018" y="191907"/>
                    </a:cubicBezTo>
                    <a:cubicBezTo>
                      <a:pt x="1135363" y="185580"/>
                      <a:pt x="1116380" y="188291"/>
                      <a:pt x="1101014" y="199138"/>
                    </a:cubicBezTo>
                    <a:cubicBezTo>
                      <a:pt x="1086551" y="209082"/>
                      <a:pt x="1068472" y="217217"/>
                      <a:pt x="1057625" y="191907"/>
                    </a:cubicBezTo>
                    <a:cubicBezTo>
                      <a:pt x="1063048" y="190099"/>
                      <a:pt x="1069376" y="188291"/>
                      <a:pt x="1072991" y="183772"/>
                    </a:cubicBezTo>
                    <a:cubicBezTo>
                      <a:pt x="1112313" y="157106"/>
                      <a:pt x="1176493" y="146484"/>
                      <a:pt x="1237508" y="150778"/>
                    </a:cubicBezTo>
                    <a:close/>
                    <a:moveTo>
                      <a:pt x="1315004" y="973"/>
                    </a:moveTo>
                    <a:cubicBezTo>
                      <a:pt x="1379297" y="-3551"/>
                      <a:pt x="1446925" y="7641"/>
                      <a:pt x="1488359" y="35740"/>
                    </a:cubicBezTo>
                    <a:cubicBezTo>
                      <a:pt x="1492168" y="40502"/>
                      <a:pt x="1498836" y="42407"/>
                      <a:pt x="1504551" y="44312"/>
                    </a:cubicBezTo>
                    <a:cubicBezTo>
                      <a:pt x="1493121" y="70982"/>
                      <a:pt x="1474071" y="62410"/>
                      <a:pt x="1458831" y="51932"/>
                    </a:cubicBezTo>
                    <a:cubicBezTo>
                      <a:pt x="1442639" y="40502"/>
                      <a:pt x="1422636" y="37645"/>
                      <a:pt x="1409301" y="44312"/>
                    </a:cubicBezTo>
                    <a:cubicBezTo>
                      <a:pt x="1361676" y="70030"/>
                      <a:pt x="1310241" y="55742"/>
                      <a:pt x="1260711" y="61457"/>
                    </a:cubicBezTo>
                    <a:cubicBezTo>
                      <a:pt x="1237851" y="63362"/>
                      <a:pt x="1214039" y="56695"/>
                      <a:pt x="1193084" y="74792"/>
                    </a:cubicBezTo>
                    <a:cubicBezTo>
                      <a:pt x="1181654" y="85270"/>
                      <a:pt x="1165461" y="80507"/>
                      <a:pt x="1161651" y="60505"/>
                    </a:cubicBezTo>
                    <a:cubicBezTo>
                      <a:pt x="1189750" y="25738"/>
                      <a:pt x="1250710" y="5498"/>
                      <a:pt x="1315004" y="973"/>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48" name="Google Shape;248;p33"/>
              <p:cNvSpPr/>
              <p:nvPr/>
            </p:nvSpPr>
            <p:spPr>
              <a:xfrm>
                <a:off x="4831849" y="2808912"/>
                <a:ext cx="1619250" cy="447675"/>
              </a:xfrm>
              <a:custGeom>
                <a:rect b="b" l="l" r="r" t="t"/>
                <a:pathLst>
                  <a:path extrusionOk="0" h="447675" w="1619250">
                    <a:moveTo>
                      <a:pt x="429760" y="432466"/>
                    </a:moveTo>
                    <a:cubicBezTo>
                      <a:pt x="370705" y="432466"/>
                      <a:pt x="315460" y="456279"/>
                      <a:pt x="254500" y="452469"/>
                    </a:cubicBezTo>
                    <a:cubicBezTo>
                      <a:pt x="169727" y="446754"/>
                      <a:pt x="87813" y="428657"/>
                      <a:pt x="4945" y="414369"/>
                    </a:cubicBezTo>
                    <a:cubicBezTo>
                      <a:pt x="3040" y="407701"/>
                      <a:pt x="2088" y="400082"/>
                      <a:pt x="182" y="393414"/>
                    </a:cubicBezTo>
                    <a:cubicBezTo>
                      <a:pt x="-1722" y="373412"/>
                      <a:pt x="11613" y="361029"/>
                      <a:pt x="24948" y="349599"/>
                    </a:cubicBezTo>
                    <a:cubicBezTo>
                      <a:pt x="116388" y="272446"/>
                      <a:pt x="220210" y="232441"/>
                      <a:pt x="341178" y="255301"/>
                    </a:cubicBezTo>
                    <a:cubicBezTo>
                      <a:pt x="373563" y="261016"/>
                      <a:pt x="388803" y="255301"/>
                      <a:pt x="402138" y="223869"/>
                    </a:cubicBezTo>
                    <a:cubicBezTo>
                      <a:pt x="455478" y="100996"/>
                      <a:pt x="553585" y="41941"/>
                      <a:pt x="685983" y="39084"/>
                    </a:cubicBezTo>
                    <a:cubicBezTo>
                      <a:pt x="748848" y="44799"/>
                      <a:pt x="811713" y="51466"/>
                      <a:pt x="867910" y="80994"/>
                    </a:cubicBezTo>
                    <a:cubicBezTo>
                      <a:pt x="885055" y="89566"/>
                      <a:pt x="891723" y="84804"/>
                      <a:pt x="901248" y="70516"/>
                    </a:cubicBezTo>
                    <a:cubicBezTo>
                      <a:pt x="913630" y="52419"/>
                      <a:pt x="930775" y="38132"/>
                      <a:pt x="952683" y="32416"/>
                    </a:cubicBezTo>
                    <a:cubicBezTo>
                      <a:pt x="1033645" y="6699"/>
                      <a:pt x="1121275" y="32416"/>
                      <a:pt x="1202238" y="2889"/>
                    </a:cubicBezTo>
                    <a:cubicBezTo>
                      <a:pt x="1220335" y="-3779"/>
                      <a:pt x="1239385" y="1936"/>
                      <a:pt x="1256530" y="11461"/>
                    </a:cubicBezTo>
                    <a:cubicBezTo>
                      <a:pt x="1268913" y="18129"/>
                      <a:pt x="1281295" y="25749"/>
                      <a:pt x="1295583" y="15271"/>
                    </a:cubicBezTo>
                    <a:cubicBezTo>
                      <a:pt x="1302250" y="17176"/>
                      <a:pt x="1308918" y="20034"/>
                      <a:pt x="1315585" y="21939"/>
                    </a:cubicBezTo>
                    <a:cubicBezTo>
                      <a:pt x="1362258" y="27654"/>
                      <a:pt x="1385118" y="61944"/>
                      <a:pt x="1405120" y="98139"/>
                    </a:cubicBezTo>
                    <a:cubicBezTo>
                      <a:pt x="1425123" y="135287"/>
                      <a:pt x="1449888" y="155289"/>
                      <a:pt x="1495608" y="145764"/>
                    </a:cubicBezTo>
                    <a:cubicBezTo>
                      <a:pt x="1527993" y="138144"/>
                      <a:pt x="1561330" y="150526"/>
                      <a:pt x="1593715" y="160051"/>
                    </a:cubicBezTo>
                    <a:cubicBezTo>
                      <a:pt x="1608955" y="163862"/>
                      <a:pt x="1624195" y="170529"/>
                      <a:pt x="1626100" y="190532"/>
                    </a:cubicBezTo>
                    <a:cubicBezTo>
                      <a:pt x="1625148" y="205771"/>
                      <a:pt x="1614670" y="212439"/>
                      <a:pt x="1602288" y="216249"/>
                    </a:cubicBezTo>
                    <a:cubicBezTo>
                      <a:pt x="1542280" y="234346"/>
                      <a:pt x="1482273" y="258159"/>
                      <a:pt x="1417503" y="256254"/>
                    </a:cubicBezTo>
                    <a:cubicBezTo>
                      <a:pt x="1387975" y="255301"/>
                      <a:pt x="1362258" y="268637"/>
                      <a:pt x="1333683" y="269589"/>
                    </a:cubicBezTo>
                    <a:cubicBezTo>
                      <a:pt x="1321300" y="264826"/>
                      <a:pt x="1309870" y="269589"/>
                      <a:pt x="1298440" y="273399"/>
                    </a:cubicBezTo>
                    <a:cubicBezTo>
                      <a:pt x="1190808" y="271494"/>
                      <a:pt x="1086985" y="305784"/>
                      <a:pt x="981258" y="315309"/>
                    </a:cubicBezTo>
                    <a:cubicBezTo>
                      <a:pt x="958397" y="319119"/>
                      <a:pt x="938395" y="335312"/>
                      <a:pt x="914583" y="333407"/>
                    </a:cubicBezTo>
                    <a:cubicBezTo>
                      <a:pt x="831715" y="343884"/>
                      <a:pt x="754563" y="378174"/>
                      <a:pt x="674553" y="397224"/>
                    </a:cubicBezTo>
                    <a:cubicBezTo>
                      <a:pt x="606925" y="414369"/>
                      <a:pt x="543108" y="449612"/>
                      <a:pt x="469765" y="445801"/>
                    </a:cubicBezTo>
                    <a:cubicBezTo>
                      <a:pt x="456430" y="444849"/>
                      <a:pt x="445000" y="434371"/>
                      <a:pt x="429760" y="432466"/>
                    </a:cubicBezTo>
                    <a:close/>
                  </a:path>
                </a:pathLst>
              </a:custGeom>
              <a:solidFill>
                <a:srgbClr val="FAC7C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49" name="Google Shape;249;p33"/>
              <p:cNvSpPr/>
              <p:nvPr/>
            </p:nvSpPr>
            <p:spPr>
              <a:xfrm>
                <a:off x="4719301" y="2717372"/>
                <a:ext cx="790575" cy="485775"/>
              </a:xfrm>
              <a:custGeom>
                <a:rect b="b" l="l" r="r" t="t"/>
                <a:pathLst>
                  <a:path extrusionOk="0" h="485775" w="790575">
                    <a:moveTo>
                      <a:pt x="799484" y="130624"/>
                    </a:moveTo>
                    <a:cubicBezTo>
                      <a:pt x="765194" y="142054"/>
                      <a:pt x="728999" y="145864"/>
                      <a:pt x="694709" y="159199"/>
                    </a:cubicBezTo>
                    <a:cubicBezTo>
                      <a:pt x="607079" y="193489"/>
                      <a:pt x="545166" y="251591"/>
                      <a:pt x="516591" y="342079"/>
                    </a:cubicBezTo>
                    <a:cubicBezTo>
                      <a:pt x="509924" y="364939"/>
                      <a:pt x="505161" y="371606"/>
                      <a:pt x="479444" y="365891"/>
                    </a:cubicBezTo>
                    <a:cubicBezTo>
                      <a:pt x="333711" y="330649"/>
                      <a:pt x="213696" y="377321"/>
                      <a:pt x="113684" y="485906"/>
                    </a:cubicBezTo>
                    <a:cubicBezTo>
                      <a:pt x="66059" y="483049"/>
                      <a:pt x="38436" y="450664"/>
                      <a:pt x="23196" y="412564"/>
                    </a:cubicBezTo>
                    <a:cubicBezTo>
                      <a:pt x="-22524" y="294454"/>
                      <a:pt x="1289" y="181106"/>
                      <a:pt x="77489" y="87761"/>
                    </a:cubicBezTo>
                    <a:cubicBezTo>
                      <a:pt x="143211" y="6799"/>
                      <a:pt x="240366" y="-16061"/>
                      <a:pt x="345141" y="10609"/>
                    </a:cubicBezTo>
                    <a:cubicBezTo>
                      <a:pt x="402291" y="24896"/>
                      <a:pt x="455632" y="47756"/>
                      <a:pt x="510876" y="67759"/>
                    </a:cubicBezTo>
                    <a:cubicBezTo>
                      <a:pt x="603269" y="101096"/>
                      <a:pt x="700424" y="118241"/>
                      <a:pt x="799484" y="130624"/>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50" name="Google Shape;250;p33"/>
              <p:cNvSpPr/>
              <p:nvPr/>
            </p:nvSpPr>
            <p:spPr>
              <a:xfrm>
                <a:off x="6144102" y="2557486"/>
                <a:ext cx="709135" cy="519139"/>
              </a:xfrm>
              <a:custGeom>
                <a:rect b="b" l="l" r="r" t="t"/>
                <a:pathLst>
                  <a:path extrusionOk="0" h="519139" w="709135">
                    <a:moveTo>
                      <a:pt x="0" y="19765"/>
                    </a:moveTo>
                    <a:cubicBezTo>
                      <a:pt x="47625" y="9287"/>
                      <a:pt x="109304" y="0"/>
                      <a:pt x="157881" y="0"/>
                    </a:cubicBezTo>
                    <a:cubicBezTo>
                      <a:pt x="364573" y="69532"/>
                      <a:pt x="496727" y="197165"/>
                      <a:pt x="607218" y="379092"/>
                    </a:cubicBezTo>
                    <a:cubicBezTo>
                      <a:pt x="632935" y="421002"/>
                      <a:pt x="656748" y="453387"/>
                      <a:pt x="709135" y="450530"/>
                    </a:cubicBezTo>
                    <a:cubicBezTo>
                      <a:pt x="694848" y="474342"/>
                      <a:pt x="670082" y="468627"/>
                      <a:pt x="649128" y="467675"/>
                    </a:cubicBezTo>
                    <a:cubicBezTo>
                      <a:pt x="591978" y="464817"/>
                      <a:pt x="539590" y="479105"/>
                      <a:pt x="490060" y="505775"/>
                    </a:cubicBezTo>
                    <a:cubicBezTo>
                      <a:pt x="454818" y="524825"/>
                      <a:pt x="425290" y="524825"/>
                      <a:pt x="395763" y="497202"/>
                    </a:cubicBezTo>
                    <a:cubicBezTo>
                      <a:pt x="373855" y="477200"/>
                      <a:pt x="343375" y="467675"/>
                      <a:pt x="327182" y="440052"/>
                    </a:cubicBezTo>
                    <a:cubicBezTo>
                      <a:pt x="279081" y="391792"/>
                      <a:pt x="161685" y="277690"/>
                      <a:pt x="107155" y="207642"/>
                    </a:cubicBezTo>
                    <a:cubicBezTo>
                      <a:pt x="82390" y="135252"/>
                      <a:pt x="52388" y="78820"/>
                      <a:pt x="0" y="19765"/>
                    </a:cubicBezTo>
                    <a:close/>
                  </a:path>
                </a:pathLst>
              </a:custGeom>
              <a:solidFill>
                <a:srgbClr val="8DC0C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51" name="Google Shape;251;p33"/>
              <p:cNvSpPr/>
              <p:nvPr/>
            </p:nvSpPr>
            <p:spPr>
              <a:xfrm>
                <a:off x="6150292" y="2767396"/>
                <a:ext cx="428625" cy="228600"/>
              </a:xfrm>
              <a:custGeom>
                <a:rect b="b" l="l" r="r" t="t"/>
                <a:pathLst>
                  <a:path extrusionOk="0" h="228600" w="428625">
                    <a:moveTo>
                      <a:pt x="151448" y="36785"/>
                    </a:moveTo>
                    <a:cubicBezTo>
                      <a:pt x="200978" y="26307"/>
                      <a:pt x="250508" y="15830"/>
                      <a:pt x="299085" y="5352"/>
                    </a:cubicBezTo>
                    <a:cubicBezTo>
                      <a:pt x="344805" y="-5125"/>
                      <a:pt x="393383" y="-3220"/>
                      <a:pt x="419100" y="38690"/>
                    </a:cubicBezTo>
                    <a:cubicBezTo>
                      <a:pt x="444817" y="80600"/>
                      <a:pt x="422910" y="123462"/>
                      <a:pt x="398145" y="162515"/>
                    </a:cubicBezTo>
                    <a:cubicBezTo>
                      <a:pt x="379095" y="191090"/>
                      <a:pt x="347663" y="204425"/>
                      <a:pt x="322898" y="227285"/>
                    </a:cubicBezTo>
                    <a:cubicBezTo>
                      <a:pt x="317183" y="233000"/>
                      <a:pt x="310515" y="233952"/>
                      <a:pt x="304800" y="228237"/>
                    </a:cubicBezTo>
                    <a:cubicBezTo>
                      <a:pt x="254317" y="200615"/>
                      <a:pt x="200025" y="197757"/>
                      <a:pt x="144780" y="206330"/>
                    </a:cubicBezTo>
                    <a:cubicBezTo>
                      <a:pt x="122873" y="209187"/>
                      <a:pt x="108585" y="207282"/>
                      <a:pt x="100013" y="185375"/>
                    </a:cubicBezTo>
                    <a:cubicBezTo>
                      <a:pt x="79058" y="134892"/>
                      <a:pt x="45720" y="94887"/>
                      <a:pt x="0" y="66312"/>
                    </a:cubicBezTo>
                    <a:cubicBezTo>
                      <a:pt x="48578" y="50120"/>
                      <a:pt x="101917" y="54882"/>
                      <a:pt x="151448" y="36785"/>
                    </a:cubicBezTo>
                    <a:close/>
                  </a:path>
                </a:pathLst>
              </a:custGeom>
              <a:solidFill>
                <a:srgbClr val="FDFDF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52" name="Google Shape;252;p33"/>
              <p:cNvSpPr/>
              <p:nvPr/>
            </p:nvSpPr>
            <p:spPr>
              <a:xfrm>
                <a:off x="5022596" y="1515449"/>
                <a:ext cx="1623710" cy="776288"/>
              </a:xfrm>
              <a:custGeom>
                <a:rect b="b" l="l" r="r" t="t"/>
                <a:pathLst>
                  <a:path extrusionOk="0" h="776288" w="1623710">
                    <a:moveTo>
                      <a:pt x="1622043" y="104775"/>
                    </a:moveTo>
                    <a:cubicBezTo>
                      <a:pt x="1622043" y="77153"/>
                      <a:pt x="1628711" y="27623"/>
                      <a:pt x="1615376" y="0"/>
                    </a:cubicBezTo>
                    <a:cubicBezTo>
                      <a:pt x="1602993" y="20955"/>
                      <a:pt x="1573466" y="60007"/>
                      <a:pt x="1532508" y="74295"/>
                    </a:cubicBezTo>
                    <a:cubicBezTo>
                      <a:pt x="1414398" y="119063"/>
                      <a:pt x="1213421" y="156210"/>
                      <a:pt x="799083" y="163830"/>
                    </a:cubicBezTo>
                    <a:cubicBezTo>
                      <a:pt x="359981" y="172403"/>
                      <a:pt x="89471" y="74295"/>
                      <a:pt x="78993" y="67628"/>
                    </a:cubicBezTo>
                    <a:cubicBezTo>
                      <a:pt x="51371" y="55245"/>
                      <a:pt x="26126" y="32858"/>
                      <a:pt x="8981" y="8093"/>
                    </a:cubicBezTo>
                    <a:cubicBezTo>
                      <a:pt x="-10069" y="188116"/>
                      <a:pt x="7556" y="371475"/>
                      <a:pt x="4698" y="551498"/>
                    </a:cubicBezTo>
                    <a:cubicBezTo>
                      <a:pt x="4698" y="576263"/>
                      <a:pt x="12318" y="608648"/>
                      <a:pt x="43751" y="621983"/>
                    </a:cubicBezTo>
                    <a:cubicBezTo>
                      <a:pt x="69468" y="637223"/>
                      <a:pt x="82803" y="643890"/>
                      <a:pt x="104711" y="649605"/>
                    </a:cubicBezTo>
                    <a:lnTo>
                      <a:pt x="104711" y="649605"/>
                    </a:lnTo>
                    <a:lnTo>
                      <a:pt x="104711" y="649605"/>
                    </a:lnTo>
                    <a:cubicBezTo>
                      <a:pt x="111378" y="653415"/>
                      <a:pt x="202818" y="685800"/>
                      <a:pt x="202818" y="685800"/>
                    </a:cubicBezTo>
                    <a:cubicBezTo>
                      <a:pt x="246633" y="698183"/>
                      <a:pt x="593343" y="776288"/>
                      <a:pt x="826706" y="776288"/>
                    </a:cubicBezTo>
                    <a:cubicBezTo>
                      <a:pt x="1066736" y="776288"/>
                      <a:pt x="1227708" y="749618"/>
                      <a:pt x="1402968" y="704850"/>
                    </a:cubicBezTo>
                    <a:cubicBezTo>
                      <a:pt x="1473453" y="686753"/>
                      <a:pt x="1554416" y="657225"/>
                      <a:pt x="1591563" y="609600"/>
                    </a:cubicBezTo>
                    <a:cubicBezTo>
                      <a:pt x="1609661" y="586740"/>
                      <a:pt x="1622043" y="563880"/>
                      <a:pt x="1622043" y="532448"/>
                    </a:cubicBezTo>
                    <a:cubicBezTo>
                      <a:pt x="1621091" y="390525"/>
                      <a:pt x="1622996" y="247650"/>
                      <a:pt x="1622043" y="104775"/>
                    </a:cubicBezTo>
                    <a:close/>
                  </a:path>
                </a:pathLst>
              </a:custGeom>
              <a:solidFill>
                <a:srgbClr val="BCC7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53" name="Google Shape;253;p33"/>
              <p:cNvSpPr/>
              <p:nvPr/>
            </p:nvSpPr>
            <p:spPr>
              <a:xfrm>
                <a:off x="5067300" y="1529736"/>
                <a:ext cx="1564005" cy="761047"/>
              </a:xfrm>
              <a:custGeom>
                <a:rect b="b" l="l" r="r" t="t"/>
                <a:pathLst>
                  <a:path extrusionOk="0" h="761047" w="1564005">
                    <a:moveTo>
                      <a:pt x="677227" y="148590"/>
                    </a:moveTo>
                    <a:cubicBezTo>
                      <a:pt x="691515" y="148590"/>
                      <a:pt x="705802" y="148590"/>
                      <a:pt x="721042" y="148590"/>
                    </a:cubicBezTo>
                    <a:lnTo>
                      <a:pt x="721042" y="760095"/>
                    </a:lnTo>
                    <a:cubicBezTo>
                      <a:pt x="706754" y="759143"/>
                      <a:pt x="692467" y="758190"/>
                      <a:pt x="677227" y="757238"/>
                    </a:cubicBezTo>
                    <a:close/>
                    <a:moveTo>
                      <a:pt x="592454" y="147637"/>
                    </a:moveTo>
                    <a:cubicBezTo>
                      <a:pt x="606742" y="147637"/>
                      <a:pt x="621029" y="148590"/>
                      <a:pt x="636269" y="148590"/>
                    </a:cubicBezTo>
                    <a:lnTo>
                      <a:pt x="636269" y="754380"/>
                    </a:lnTo>
                    <a:cubicBezTo>
                      <a:pt x="621982" y="752475"/>
                      <a:pt x="606742" y="751522"/>
                      <a:pt x="592454" y="749617"/>
                    </a:cubicBezTo>
                    <a:close/>
                    <a:moveTo>
                      <a:pt x="843915" y="146685"/>
                    </a:moveTo>
                    <a:cubicBezTo>
                      <a:pt x="858203" y="146685"/>
                      <a:pt x="872490" y="147637"/>
                      <a:pt x="887730" y="147637"/>
                    </a:cubicBezTo>
                    <a:lnTo>
                      <a:pt x="887730" y="761047"/>
                    </a:lnTo>
                    <a:cubicBezTo>
                      <a:pt x="883920" y="761047"/>
                      <a:pt x="879157" y="761047"/>
                      <a:pt x="875347" y="761047"/>
                    </a:cubicBezTo>
                    <a:cubicBezTo>
                      <a:pt x="864870" y="761047"/>
                      <a:pt x="854392" y="761047"/>
                      <a:pt x="843915" y="761047"/>
                    </a:cubicBezTo>
                    <a:close/>
                    <a:moveTo>
                      <a:pt x="804862" y="146685"/>
                    </a:moveTo>
                    <a:lnTo>
                      <a:pt x="804862" y="761047"/>
                    </a:lnTo>
                    <a:cubicBezTo>
                      <a:pt x="794385" y="761047"/>
                      <a:pt x="783907" y="761047"/>
                      <a:pt x="773430" y="761047"/>
                    </a:cubicBezTo>
                    <a:cubicBezTo>
                      <a:pt x="769620" y="761047"/>
                      <a:pt x="764857" y="761047"/>
                      <a:pt x="761047" y="761047"/>
                    </a:cubicBezTo>
                    <a:lnTo>
                      <a:pt x="761047" y="147637"/>
                    </a:lnTo>
                    <a:cubicBezTo>
                      <a:pt x="776287" y="147637"/>
                      <a:pt x="790575" y="146685"/>
                      <a:pt x="804862" y="146685"/>
                    </a:cubicBezTo>
                    <a:close/>
                    <a:moveTo>
                      <a:pt x="928687" y="145732"/>
                    </a:moveTo>
                    <a:cubicBezTo>
                      <a:pt x="943927" y="145732"/>
                      <a:pt x="958215" y="145732"/>
                      <a:pt x="972502" y="145732"/>
                    </a:cubicBezTo>
                    <a:lnTo>
                      <a:pt x="972502" y="753427"/>
                    </a:lnTo>
                    <a:cubicBezTo>
                      <a:pt x="957262" y="754380"/>
                      <a:pt x="942975" y="755332"/>
                      <a:pt x="928687" y="756285"/>
                    </a:cubicBezTo>
                    <a:close/>
                    <a:moveTo>
                      <a:pt x="507682" y="140018"/>
                    </a:moveTo>
                    <a:cubicBezTo>
                      <a:pt x="521970" y="140970"/>
                      <a:pt x="536257" y="141923"/>
                      <a:pt x="551497" y="142875"/>
                    </a:cubicBezTo>
                    <a:lnTo>
                      <a:pt x="551497" y="742951"/>
                    </a:lnTo>
                    <a:cubicBezTo>
                      <a:pt x="537209" y="741046"/>
                      <a:pt x="521970" y="739141"/>
                      <a:pt x="507682" y="737236"/>
                    </a:cubicBezTo>
                    <a:close/>
                    <a:moveTo>
                      <a:pt x="1057274" y="134303"/>
                    </a:moveTo>
                    <a:lnTo>
                      <a:pt x="1057274" y="745808"/>
                    </a:lnTo>
                    <a:cubicBezTo>
                      <a:pt x="1042987" y="747713"/>
                      <a:pt x="1027747" y="749618"/>
                      <a:pt x="1013459" y="750571"/>
                    </a:cubicBezTo>
                    <a:lnTo>
                      <a:pt x="1013459" y="135255"/>
                    </a:lnTo>
                    <a:cubicBezTo>
                      <a:pt x="1028699" y="135255"/>
                      <a:pt x="1042987" y="135255"/>
                      <a:pt x="1057274" y="134303"/>
                    </a:cubicBezTo>
                    <a:close/>
                    <a:moveTo>
                      <a:pt x="422910" y="133350"/>
                    </a:moveTo>
                    <a:cubicBezTo>
                      <a:pt x="437198" y="134303"/>
                      <a:pt x="451485" y="136207"/>
                      <a:pt x="466725" y="137160"/>
                    </a:cubicBezTo>
                    <a:lnTo>
                      <a:pt x="466725" y="730568"/>
                    </a:lnTo>
                    <a:cubicBezTo>
                      <a:pt x="451485" y="728663"/>
                      <a:pt x="437198" y="725805"/>
                      <a:pt x="422910" y="723900"/>
                    </a:cubicBezTo>
                    <a:close/>
                    <a:moveTo>
                      <a:pt x="1141094" y="129540"/>
                    </a:moveTo>
                    <a:lnTo>
                      <a:pt x="1141094" y="735330"/>
                    </a:lnTo>
                    <a:cubicBezTo>
                      <a:pt x="1126807" y="737235"/>
                      <a:pt x="1111567" y="739140"/>
                      <a:pt x="1097279" y="741045"/>
                    </a:cubicBezTo>
                    <a:lnTo>
                      <a:pt x="1097279" y="132397"/>
                    </a:lnTo>
                    <a:cubicBezTo>
                      <a:pt x="1112519" y="131445"/>
                      <a:pt x="1126807" y="130492"/>
                      <a:pt x="1141094" y="129540"/>
                    </a:cubicBezTo>
                    <a:close/>
                    <a:moveTo>
                      <a:pt x="1225867" y="123825"/>
                    </a:moveTo>
                    <a:lnTo>
                      <a:pt x="1225867" y="723900"/>
                    </a:lnTo>
                    <a:cubicBezTo>
                      <a:pt x="1211579" y="725805"/>
                      <a:pt x="1197292" y="728663"/>
                      <a:pt x="1182052" y="730568"/>
                    </a:cubicBezTo>
                    <a:lnTo>
                      <a:pt x="1182052" y="127635"/>
                    </a:lnTo>
                    <a:cubicBezTo>
                      <a:pt x="1197292" y="126682"/>
                      <a:pt x="1211579" y="125730"/>
                      <a:pt x="1225867" y="123825"/>
                    </a:cubicBezTo>
                    <a:close/>
                    <a:moveTo>
                      <a:pt x="338137" y="122873"/>
                    </a:moveTo>
                    <a:cubicBezTo>
                      <a:pt x="352425" y="124778"/>
                      <a:pt x="366712" y="126683"/>
                      <a:pt x="381952" y="128588"/>
                    </a:cubicBezTo>
                    <a:lnTo>
                      <a:pt x="381952" y="717233"/>
                    </a:lnTo>
                    <a:cubicBezTo>
                      <a:pt x="366712" y="715328"/>
                      <a:pt x="352425" y="712471"/>
                      <a:pt x="338137" y="709613"/>
                    </a:cubicBezTo>
                    <a:close/>
                    <a:moveTo>
                      <a:pt x="253364" y="109537"/>
                    </a:moveTo>
                    <a:cubicBezTo>
                      <a:pt x="267652" y="112394"/>
                      <a:pt x="281939" y="114300"/>
                      <a:pt x="297179" y="117157"/>
                    </a:cubicBezTo>
                    <a:lnTo>
                      <a:pt x="297179" y="701040"/>
                    </a:lnTo>
                    <a:cubicBezTo>
                      <a:pt x="281939" y="698182"/>
                      <a:pt x="266699" y="695325"/>
                      <a:pt x="253364" y="692467"/>
                    </a:cubicBezTo>
                    <a:close/>
                    <a:moveTo>
                      <a:pt x="1310640" y="108585"/>
                    </a:moveTo>
                    <a:lnTo>
                      <a:pt x="1310640" y="704850"/>
                    </a:lnTo>
                    <a:cubicBezTo>
                      <a:pt x="1296353" y="706755"/>
                      <a:pt x="1282065" y="709613"/>
                      <a:pt x="1266825" y="712470"/>
                    </a:cubicBezTo>
                    <a:lnTo>
                      <a:pt x="1266825" y="114300"/>
                    </a:lnTo>
                    <a:cubicBezTo>
                      <a:pt x="1282065" y="112395"/>
                      <a:pt x="1296353" y="110490"/>
                      <a:pt x="1310640" y="108585"/>
                    </a:cubicBezTo>
                    <a:close/>
                    <a:moveTo>
                      <a:pt x="169545" y="92393"/>
                    </a:moveTo>
                    <a:cubicBezTo>
                      <a:pt x="182880" y="95250"/>
                      <a:pt x="198120" y="99061"/>
                      <a:pt x="213360" y="101918"/>
                    </a:cubicBezTo>
                    <a:lnTo>
                      <a:pt x="213360" y="683896"/>
                    </a:lnTo>
                    <a:cubicBezTo>
                      <a:pt x="195262" y="680086"/>
                      <a:pt x="180975" y="676276"/>
                      <a:pt x="169545" y="673418"/>
                    </a:cubicBezTo>
                    <a:close/>
                    <a:moveTo>
                      <a:pt x="1395412" y="89535"/>
                    </a:moveTo>
                    <a:lnTo>
                      <a:pt x="1395412" y="681990"/>
                    </a:lnTo>
                    <a:cubicBezTo>
                      <a:pt x="1382077" y="684847"/>
                      <a:pt x="1366837" y="687705"/>
                      <a:pt x="1351597" y="690563"/>
                    </a:cubicBezTo>
                    <a:lnTo>
                      <a:pt x="1351597" y="97155"/>
                    </a:lnTo>
                    <a:cubicBezTo>
                      <a:pt x="1366837" y="94298"/>
                      <a:pt x="1381125" y="92392"/>
                      <a:pt x="1395412" y="89535"/>
                    </a:cubicBezTo>
                    <a:close/>
                    <a:moveTo>
                      <a:pt x="84772" y="71437"/>
                    </a:moveTo>
                    <a:cubicBezTo>
                      <a:pt x="97154" y="74294"/>
                      <a:pt x="112395" y="79057"/>
                      <a:pt x="128587" y="82867"/>
                    </a:cubicBezTo>
                    <a:lnTo>
                      <a:pt x="128587" y="661035"/>
                    </a:lnTo>
                    <a:cubicBezTo>
                      <a:pt x="115252" y="656272"/>
                      <a:pt x="99060" y="650557"/>
                      <a:pt x="84772" y="644842"/>
                    </a:cubicBezTo>
                    <a:close/>
                    <a:moveTo>
                      <a:pt x="1480185" y="65723"/>
                    </a:moveTo>
                    <a:lnTo>
                      <a:pt x="1480185" y="646748"/>
                    </a:lnTo>
                    <a:cubicBezTo>
                      <a:pt x="1468755" y="649606"/>
                      <a:pt x="1454467" y="662941"/>
                      <a:pt x="1436370" y="666751"/>
                    </a:cubicBezTo>
                    <a:lnTo>
                      <a:pt x="1436370" y="75248"/>
                    </a:lnTo>
                    <a:cubicBezTo>
                      <a:pt x="1451610" y="72391"/>
                      <a:pt x="1466850" y="68580"/>
                      <a:pt x="1480185" y="65723"/>
                    </a:cubicBezTo>
                    <a:close/>
                    <a:moveTo>
                      <a:pt x="0" y="36195"/>
                    </a:moveTo>
                    <a:cubicBezTo>
                      <a:pt x="7620" y="41910"/>
                      <a:pt x="16193" y="46673"/>
                      <a:pt x="25718" y="51435"/>
                    </a:cubicBezTo>
                    <a:cubicBezTo>
                      <a:pt x="26670" y="51435"/>
                      <a:pt x="33338" y="54293"/>
                      <a:pt x="43815" y="58103"/>
                    </a:cubicBezTo>
                    <a:lnTo>
                      <a:pt x="43815" y="629603"/>
                    </a:lnTo>
                    <a:cubicBezTo>
                      <a:pt x="28575" y="624840"/>
                      <a:pt x="17145" y="619125"/>
                      <a:pt x="0" y="609600"/>
                    </a:cubicBezTo>
                    <a:close/>
                    <a:moveTo>
                      <a:pt x="1564005" y="0"/>
                    </a:moveTo>
                    <a:lnTo>
                      <a:pt x="1564005" y="574358"/>
                    </a:lnTo>
                    <a:cubicBezTo>
                      <a:pt x="1553528" y="588645"/>
                      <a:pt x="1533525" y="614363"/>
                      <a:pt x="1520190" y="619125"/>
                    </a:cubicBezTo>
                    <a:lnTo>
                      <a:pt x="1520190" y="40957"/>
                    </a:lnTo>
                    <a:cubicBezTo>
                      <a:pt x="1537335" y="36195"/>
                      <a:pt x="1552575" y="16193"/>
                      <a:pt x="1564005" y="0"/>
                    </a:cubicBezTo>
                    <a:close/>
                  </a:path>
                </a:pathLst>
              </a:custGeom>
              <a:solidFill>
                <a:srgbClr val="65C8D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54" name="Google Shape;254;p33"/>
              <p:cNvSpPr/>
              <p:nvPr/>
            </p:nvSpPr>
            <p:spPr>
              <a:xfrm>
                <a:off x="5235831" y="2260109"/>
                <a:ext cx="1188912" cy="95742"/>
              </a:xfrm>
              <a:custGeom>
                <a:rect b="b" l="l" r="r" t="t"/>
                <a:pathLst>
                  <a:path extrusionOk="0" h="95742" w="1188912">
                    <a:moveTo>
                      <a:pt x="1188912" y="6178"/>
                    </a:moveTo>
                    <a:cubicBezTo>
                      <a:pt x="801588" y="127671"/>
                      <a:pt x="386040" y="125512"/>
                      <a:pt x="0" y="0"/>
                    </a:cubicBezTo>
                    <a:cubicBezTo>
                      <a:pt x="439687" y="82153"/>
                      <a:pt x="799283" y="94224"/>
                      <a:pt x="1188912" y="6178"/>
                    </a:cubicBezTo>
                    <a:close/>
                  </a:path>
                </a:pathLst>
              </a:custGeom>
              <a:solidFill>
                <a:srgbClr val="2567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255" name="Google Shape;255;p33"/>
              <p:cNvGrpSpPr/>
              <p:nvPr/>
            </p:nvGrpSpPr>
            <p:grpSpPr>
              <a:xfrm>
                <a:off x="7054086" y="5562869"/>
                <a:ext cx="985290" cy="590977"/>
                <a:chOff x="7054086" y="5562869"/>
                <a:chExt cx="985290" cy="590977"/>
              </a:xfrm>
            </p:grpSpPr>
            <p:sp>
              <p:nvSpPr>
                <p:cNvPr id="256" name="Google Shape;256;p33"/>
                <p:cNvSpPr/>
                <p:nvPr/>
              </p:nvSpPr>
              <p:spPr>
                <a:xfrm flipH="1">
                  <a:off x="7547135" y="5660389"/>
                  <a:ext cx="492241" cy="218765"/>
                </a:xfrm>
                <a:custGeom>
                  <a:rect b="b" l="l" r="r" t="t"/>
                  <a:pathLst>
                    <a:path extrusionOk="0" h="218765" w="492241">
                      <a:moveTo>
                        <a:pt x="276705" y="73986"/>
                      </a:moveTo>
                      <a:lnTo>
                        <a:pt x="215536" y="73986"/>
                      </a:lnTo>
                      <a:cubicBezTo>
                        <a:pt x="175214" y="75415"/>
                        <a:pt x="60636" y="48643"/>
                        <a:pt x="13713" y="0"/>
                      </a:cubicBezTo>
                      <a:cubicBezTo>
                        <a:pt x="-16982" y="37041"/>
                        <a:pt x="8844" y="129231"/>
                        <a:pt x="42181" y="153043"/>
                      </a:cubicBezTo>
                      <a:cubicBezTo>
                        <a:pt x="94569" y="192095"/>
                        <a:pt x="154576" y="216861"/>
                        <a:pt x="221251" y="218765"/>
                      </a:cubicBezTo>
                      <a:lnTo>
                        <a:pt x="270990" y="218765"/>
                      </a:lnTo>
                      <a:cubicBezTo>
                        <a:pt x="337665" y="216861"/>
                        <a:pt x="397672" y="192095"/>
                        <a:pt x="450060" y="153043"/>
                      </a:cubicBezTo>
                      <a:cubicBezTo>
                        <a:pt x="483397" y="129231"/>
                        <a:pt x="509223" y="37041"/>
                        <a:pt x="478528" y="0"/>
                      </a:cubicBezTo>
                      <a:cubicBezTo>
                        <a:pt x="431605" y="48643"/>
                        <a:pt x="317027" y="75415"/>
                        <a:pt x="276705" y="73986"/>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57" name="Google Shape;257;p33"/>
                <p:cNvSpPr/>
                <p:nvPr/>
              </p:nvSpPr>
              <p:spPr>
                <a:xfrm flipH="1">
                  <a:off x="7558628" y="5562869"/>
                  <a:ext cx="474698" cy="185003"/>
                </a:xfrm>
                <a:custGeom>
                  <a:rect b="b" l="l" r="r" t="t"/>
                  <a:pathLst>
                    <a:path extrusionOk="0" h="185003" w="474698">
                      <a:moveTo>
                        <a:pt x="415435" y="34344"/>
                      </a:moveTo>
                      <a:cubicBezTo>
                        <a:pt x="370142" y="11652"/>
                        <a:pt x="293391" y="0"/>
                        <a:pt x="235481" y="0"/>
                      </a:cubicBezTo>
                      <a:cubicBezTo>
                        <a:pt x="177571" y="0"/>
                        <a:pt x="103430" y="10364"/>
                        <a:pt x="67974" y="34344"/>
                      </a:cubicBezTo>
                      <a:cubicBezTo>
                        <a:pt x="32518" y="58324"/>
                        <a:pt x="-35571" y="100768"/>
                        <a:pt x="22747" y="143881"/>
                      </a:cubicBezTo>
                      <a:cubicBezTo>
                        <a:pt x="74004" y="178886"/>
                        <a:pt x="131480" y="184423"/>
                        <a:pt x="189663" y="185003"/>
                      </a:cubicBezTo>
                      <a:lnTo>
                        <a:pt x="300108" y="185003"/>
                      </a:lnTo>
                      <a:cubicBezTo>
                        <a:pt x="355249" y="184423"/>
                        <a:pt x="409720" y="178886"/>
                        <a:pt x="458297" y="143881"/>
                      </a:cubicBezTo>
                      <a:cubicBezTo>
                        <a:pt x="486713" y="118799"/>
                        <a:pt x="481693" y="56569"/>
                        <a:pt x="415435" y="34344"/>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58" name="Google Shape;258;p33"/>
                <p:cNvSpPr/>
                <p:nvPr/>
              </p:nvSpPr>
              <p:spPr>
                <a:xfrm>
                  <a:off x="7318163" y="5661571"/>
                  <a:ext cx="514350" cy="428625"/>
                </a:xfrm>
                <a:custGeom>
                  <a:rect b="b" l="l" r="r" t="t"/>
                  <a:pathLst>
                    <a:path extrusionOk="0" h="428625" w="514350">
                      <a:moveTo>
                        <a:pt x="29563" y="117215"/>
                      </a:moveTo>
                      <a:cubicBezTo>
                        <a:pt x="70521" y="40063"/>
                        <a:pt x="132433" y="1010"/>
                        <a:pt x="221968" y="58"/>
                      </a:cubicBezTo>
                      <a:cubicBezTo>
                        <a:pt x="294358" y="-894"/>
                        <a:pt x="361986" y="9583"/>
                        <a:pt x="421993" y="53398"/>
                      </a:cubicBezTo>
                      <a:cubicBezTo>
                        <a:pt x="503908" y="113406"/>
                        <a:pt x="534388" y="192463"/>
                        <a:pt x="511528" y="291523"/>
                      </a:cubicBezTo>
                      <a:cubicBezTo>
                        <a:pt x="508671" y="342006"/>
                        <a:pt x="474381" y="370581"/>
                        <a:pt x="437233" y="394393"/>
                      </a:cubicBezTo>
                      <a:cubicBezTo>
                        <a:pt x="313408" y="473451"/>
                        <a:pt x="105763" y="424873"/>
                        <a:pt x="29563" y="298190"/>
                      </a:cubicBezTo>
                      <a:cubicBezTo>
                        <a:pt x="-1869" y="246756"/>
                        <a:pt x="-17109" y="177223"/>
                        <a:pt x="29563" y="117215"/>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59" name="Google Shape;259;p33"/>
                <p:cNvSpPr/>
                <p:nvPr/>
              </p:nvSpPr>
              <p:spPr>
                <a:xfrm>
                  <a:off x="7054086" y="5778787"/>
                  <a:ext cx="777018" cy="375059"/>
                </a:xfrm>
                <a:custGeom>
                  <a:rect b="b" l="l" r="r" t="t"/>
                  <a:pathLst>
                    <a:path extrusionOk="0" h="375059" w="777018">
                      <a:moveTo>
                        <a:pt x="293641" y="0"/>
                      </a:moveTo>
                      <a:cubicBezTo>
                        <a:pt x="249652" y="130386"/>
                        <a:pt x="325074" y="244793"/>
                        <a:pt x="449851" y="283845"/>
                      </a:cubicBezTo>
                      <a:cubicBezTo>
                        <a:pt x="497476" y="299086"/>
                        <a:pt x="547959" y="310516"/>
                        <a:pt x="599394" y="301943"/>
                      </a:cubicBezTo>
                      <a:cubicBezTo>
                        <a:pt x="679404" y="288608"/>
                        <a:pt x="739411" y="246698"/>
                        <a:pt x="774654" y="173355"/>
                      </a:cubicBezTo>
                      <a:cubicBezTo>
                        <a:pt x="789894" y="260986"/>
                        <a:pt x="729886" y="340995"/>
                        <a:pt x="640351" y="362903"/>
                      </a:cubicBezTo>
                      <a:cubicBezTo>
                        <a:pt x="576534" y="379095"/>
                        <a:pt x="517479" y="378143"/>
                        <a:pt x="452709" y="365761"/>
                      </a:cubicBezTo>
                      <a:cubicBezTo>
                        <a:pt x="377461" y="352425"/>
                        <a:pt x="298404" y="361950"/>
                        <a:pt x="221251" y="360045"/>
                      </a:cubicBezTo>
                      <a:cubicBezTo>
                        <a:pt x="154576" y="358141"/>
                        <a:pt x="94569" y="333375"/>
                        <a:pt x="42181" y="294323"/>
                      </a:cubicBezTo>
                      <a:cubicBezTo>
                        <a:pt x="8844" y="270511"/>
                        <a:pt x="-16982" y="178321"/>
                        <a:pt x="13713" y="141280"/>
                      </a:cubicBezTo>
                      <a:cubicBezTo>
                        <a:pt x="60636" y="189923"/>
                        <a:pt x="175214" y="216695"/>
                        <a:pt x="215536" y="215266"/>
                      </a:cubicBezTo>
                      <a:cubicBezTo>
                        <a:pt x="243159" y="215266"/>
                        <a:pt x="254589" y="212408"/>
                        <a:pt x="247921" y="179070"/>
                      </a:cubicBezTo>
                      <a:cubicBezTo>
                        <a:pt x="260939" y="143192"/>
                        <a:pt x="249683" y="80417"/>
                        <a:pt x="293641" y="0"/>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60" name="Google Shape;260;p33"/>
                <p:cNvSpPr/>
                <p:nvPr/>
              </p:nvSpPr>
              <p:spPr>
                <a:xfrm>
                  <a:off x="7065578" y="5820697"/>
                  <a:ext cx="258725" cy="187467"/>
                </a:xfrm>
                <a:custGeom>
                  <a:rect b="b" l="l" r="r" t="t"/>
                  <a:pathLst>
                    <a:path extrusionOk="0" h="187467" w="258725">
                      <a:moveTo>
                        <a:pt x="258725" y="0"/>
                      </a:moveTo>
                      <a:cubicBezTo>
                        <a:pt x="253963" y="56197"/>
                        <a:pt x="237381" y="111443"/>
                        <a:pt x="255478" y="167640"/>
                      </a:cubicBezTo>
                      <a:cubicBezTo>
                        <a:pt x="264051" y="193357"/>
                        <a:pt x="242143" y="186690"/>
                        <a:pt x="229761" y="186690"/>
                      </a:cubicBezTo>
                      <a:cubicBezTo>
                        <a:pt x="156418" y="186690"/>
                        <a:pt x="81171" y="192405"/>
                        <a:pt x="16401" y="145732"/>
                      </a:cubicBezTo>
                      <a:cubicBezTo>
                        <a:pt x="-12015" y="120650"/>
                        <a:pt x="-6995" y="58420"/>
                        <a:pt x="59263" y="36195"/>
                      </a:cubicBezTo>
                      <a:cubicBezTo>
                        <a:pt x="98316" y="22860"/>
                        <a:pt x="139273" y="9525"/>
                        <a:pt x="182136" y="12382"/>
                      </a:cubicBezTo>
                      <a:cubicBezTo>
                        <a:pt x="206901" y="15240"/>
                        <a:pt x="235865" y="12382"/>
                        <a:pt x="258725" y="0"/>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261" name="Google Shape;261;p33"/>
              <p:cNvGrpSpPr/>
              <p:nvPr/>
            </p:nvGrpSpPr>
            <p:grpSpPr>
              <a:xfrm>
                <a:off x="6794559" y="6184761"/>
                <a:ext cx="492241" cy="316285"/>
                <a:chOff x="7699535" y="5715269"/>
                <a:chExt cx="492241" cy="316285"/>
              </a:xfrm>
            </p:grpSpPr>
            <p:sp>
              <p:nvSpPr>
                <p:cNvPr id="262" name="Google Shape;262;p33"/>
                <p:cNvSpPr/>
                <p:nvPr/>
              </p:nvSpPr>
              <p:spPr>
                <a:xfrm flipH="1">
                  <a:off x="7699535" y="5812789"/>
                  <a:ext cx="492241" cy="218765"/>
                </a:xfrm>
                <a:custGeom>
                  <a:rect b="b" l="l" r="r" t="t"/>
                  <a:pathLst>
                    <a:path extrusionOk="0" h="218765" w="492241">
                      <a:moveTo>
                        <a:pt x="276705" y="73986"/>
                      </a:moveTo>
                      <a:lnTo>
                        <a:pt x="215536" y="73986"/>
                      </a:lnTo>
                      <a:cubicBezTo>
                        <a:pt x="175214" y="75415"/>
                        <a:pt x="60636" y="48643"/>
                        <a:pt x="13713" y="0"/>
                      </a:cubicBezTo>
                      <a:cubicBezTo>
                        <a:pt x="-16982" y="37041"/>
                        <a:pt x="8844" y="129231"/>
                        <a:pt x="42181" y="153043"/>
                      </a:cubicBezTo>
                      <a:cubicBezTo>
                        <a:pt x="94569" y="192095"/>
                        <a:pt x="154576" y="216861"/>
                        <a:pt x="221251" y="218765"/>
                      </a:cubicBezTo>
                      <a:lnTo>
                        <a:pt x="270990" y="218765"/>
                      </a:lnTo>
                      <a:cubicBezTo>
                        <a:pt x="337665" y="216861"/>
                        <a:pt x="397672" y="192095"/>
                        <a:pt x="450060" y="153043"/>
                      </a:cubicBezTo>
                      <a:cubicBezTo>
                        <a:pt x="483397" y="129231"/>
                        <a:pt x="509223" y="37041"/>
                        <a:pt x="478528" y="0"/>
                      </a:cubicBezTo>
                      <a:cubicBezTo>
                        <a:pt x="431605" y="48643"/>
                        <a:pt x="317027" y="75415"/>
                        <a:pt x="276705" y="73986"/>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63" name="Google Shape;263;p33"/>
                <p:cNvSpPr/>
                <p:nvPr/>
              </p:nvSpPr>
              <p:spPr>
                <a:xfrm flipH="1">
                  <a:off x="7711028" y="5715269"/>
                  <a:ext cx="474698" cy="185003"/>
                </a:xfrm>
                <a:custGeom>
                  <a:rect b="b" l="l" r="r" t="t"/>
                  <a:pathLst>
                    <a:path extrusionOk="0" h="185003" w="474698">
                      <a:moveTo>
                        <a:pt x="415435" y="34344"/>
                      </a:moveTo>
                      <a:cubicBezTo>
                        <a:pt x="370142" y="11652"/>
                        <a:pt x="293391" y="0"/>
                        <a:pt x="235481" y="0"/>
                      </a:cubicBezTo>
                      <a:cubicBezTo>
                        <a:pt x="177571" y="0"/>
                        <a:pt x="103430" y="10364"/>
                        <a:pt x="67974" y="34344"/>
                      </a:cubicBezTo>
                      <a:cubicBezTo>
                        <a:pt x="32518" y="58324"/>
                        <a:pt x="-35571" y="100768"/>
                        <a:pt x="22747" y="143881"/>
                      </a:cubicBezTo>
                      <a:cubicBezTo>
                        <a:pt x="74004" y="178886"/>
                        <a:pt x="131480" y="184423"/>
                        <a:pt x="189663" y="185003"/>
                      </a:cubicBezTo>
                      <a:lnTo>
                        <a:pt x="300108" y="185003"/>
                      </a:lnTo>
                      <a:cubicBezTo>
                        <a:pt x="355249" y="184423"/>
                        <a:pt x="409720" y="178886"/>
                        <a:pt x="458297" y="143881"/>
                      </a:cubicBezTo>
                      <a:cubicBezTo>
                        <a:pt x="486713" y="118799"/>
                        <a:pt x="481693" y="56569"/>
                        <a:pt x="415435" y="34344"/>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264" name="Google Shape;264;p33"/>
              <p:cNvSpPr/>
              <p:nvPr/>
            </p:nvSpPr>
            <p:spPr>
              <a:xfrm rot="-2212194">
                <a:off x="4319753" y="2906642"/>
                <a:ext cx="3226038" cy="3027035"/>
              </a:xfrm>
              <a:custGeom>
                <a:rect b="b" l="l" r="r" t="t"/>
                <a:pathLst>
                  <a:path extrusionOk="0" h="3027035" w="3226038">
                    <a:moveTo>
                      <a:pt x="458887" y="1984309"/>
                    </a:moveTo>
                    <a:lnTo>
                      <a:pt x="511693" y="2044093"/>
                    </a:lnTo>
                    <a:cubicBezTo>
                      <a:pt x="491488" y="2026581"/>
                      <a:pt x="456244" y="2022792"/>
                      <a:pt x="458887" y="1984309"/>
                    </a:cubicBezTo>
                    <a:close/>
                    <a:moveTo>
                      <a:pt x="1239166" y="2131370"/>
                    </a:moveTo>
                    <a:lnTo>
                      <a:pt x="1192910" y="2113637"/>
                    </a:lnTo>
                    <a:cubicBezTo>
                      <a:pt x="1191765" y="2110399"/>
                      <a:pt x="1189477" y="2108686"/>
                      <a:pt x="1187191" y="2106973"/>
                    </a:cubicBezTo>
                    <a:cubicBezTo>
                      <a:pt x="1158233" y="2104324"/>
                      <a:pt x="1141258" y="2071378"/>
                      <a:pt x="1109257" y="2075970"/>
                    </a:cubicBezTo>
                    <a:lnTo>
                      <a:pt x="1102911" y="2091544"/>
                    </a:lnTo>
                    <a:lnTo>
                      <a:pt x="1102911" y="2121057"/>
                    </a:lnTo>
                    <a:lnTo>
                      <a:pt x="1085641" y="2133932"/>
                    </a:lnTo>
                    <a:lnTo>
                      <a:pt x="1083530" y="2139113"/>
                    </a:lnTo>
                    <a:lnTo>
                      <a:pt x="1065689" y="2157988"/>
                    </a:lnTo>
                    <a:lnTo>
                      <a:pt x="1059545" y="2153386"/>
                    </a:lnTo>
                    <a:lnTo>
                      <a:pt x="1038803" y="2168850"/>
                    </a:lnTo>
                    <a:cubicBezTo>
                      <a:pt x="968482" y="2209949"/>
                      <a:pt x="891329" y="2222044"/>
                      <a:pt x="807747" y="2203801"/>
                    </a:cubicBezTo>
                    <a:cubicBezTo>
                      <a:pt x="795365" y="2201685"/>
                      <a:pt x="782982" y="2203801"/>
                      <a:pt x="769647" y="2202743"/>
                    </a:cubicBezTo>
                    <a:cubicBezTo>
                      <a:pt x="752707" y="2199549"/>
                      <a:pt x="719850" y="2184511"/>
                      <a:pt x="687893" y="2156184"/>
                    </a:cubicBezTo>
                    <a:lnTo>
                      <a:pt x="680661" y="2148538"/>
                    </a:lnTo>
                    <a:lnTo>
                      <a:pt x="647463" y="2166136"/>
                    </a:lnTo>
                    <a:cubicBezTo>
                      <a:pt x="539259" y="2208218"/>
                      <a:pt x="449028" y="2166938"/>
                      <a:pt x="401773" y="2129222"/>
                    </a:cubicBezTo>
                    <a:lnTo>
                      <a:pt x="388464" y="2117097"/>
                    </a:lnTo>
                    <a:cubicBezTo>
                      <a:pt x="367184" y="2100731"/>
                      <a:pt x="340649" y="2060787"/>
                      <a:pt x="308901" y="2062768"/>
                    </a:cubicBezTo>
                    <a:cubicBezTo>
                      <a:pt x="303326" y="2153646"/>
                      <a:pt x="460366" y="2338289"/>
                      <a:pt x="675498" y="2313171"/>
                    </a:cubicBezTo>
                    <a:lnTo>
                      <a:pt x="697606" y="2329731"/>
                    </a:lnTo>
                    <a:lnTo>
                      <a:pt x="719125" y="2328489"/>
                    </a:lnTo>
                    <a:lnTo>
                      <a:pt x="766693" y="2374601"/>
                    </a:lnTo>
                    <a:cubicBezTo>
                      <a:pt x="808782" y="2402529"/>
                      <a:pt x="857796" y="2419369"/>
                      <a:pt x="907698" y="2426060"/>
                    </a:cubicBezTo>
                    <a:lnTo>
                      <a:pt x="933823" y="2426947"/>
                    </a:lnTo>
                    <a:lnTo>
                      <a:pt x="941617" y="2432785"/>
                    </a:lnTo>
                    <a:lnTo>
                      <a:pt x="945688" y="2427351"/>
                    </a:lnTo>
                    <a:lnTo>
                      <a:pt x="982463" y="2428600"/>
                    </a:lnTo>
                    <a:cubicBezTo>
                      <a:pt x="1007103" y="2426986"/>
                      <a:pt x="1031210" y="2422953"/>
                      <a:pt x="1054031" y="2416617"/>
                    </a:cubicBezTo>
                    <a:lnTo>
                      <a:pt x="1081502" y="2404031"/>
                    </a:lnTo>
                    <a:lnTo>
                      <a:pt x="1082033" y="2400334"/>
                    </a:lnTo>
                    <a:cubicBezTo>
                      <a:pt x="1099140" y="2325036"/>
                      <a:pt x="1139139" y="2237085"/>
                      <a:pt x="1219830" y="2149180"/>
                    </a:cubicBezTo>
                    <a:lnTo>
                      <a:pt x="1239166" y="2131370"/>
                    </a:lnTo>
                    <a:close/>
                    <a:moveTo>
                      <a:pt x="1371765" y="2134221"/>
                    </a:moveTo>
                    <a:lnTo>
                      <a:pt x="1332065" y="2143936"/>
                    </a:lnTo>
                    <a:lnTo>
                      <a:pt x="1261994" y="2139765"/>
                    </a:lnTo>
                    <a:lnTo>
                      <a:pt x="1234632" y="2184353"/>
                    </a:lnTo>
                    <a:cubicBezTo>
                      <a:pt x="1222907" y="2206804"/>
                      <a:pt x="1213162" y="2229250"/>
                      <a:pt x="1205341" y="2251468"/>
                    </a:cubicBezTo>
                    <a:lnTo>
                      <a:pt x="1190173" y="2307647"/>
                    </a:lnTo>
                    <a:lnTo>
                      <a:pt x="1186531" y="2336368"/>
                    </a:lnTo>
                    <a:lnTo>
                      <a:pt x="1185302" y="2339224"/>
                    </a:lnTo>
                    <a:lnTo>
                      <a:pt x="1181037" y="2380263"/>
                    </a:lnTo>
                    <a:cubicBezTo>
                      <a:pt x="1179258" y="2482344"/>
                      <a:pt x="1222717" y="2567594"/>
                      <a:pt x="1304296" y="2608161"/>
                    </a:cubicBezTo>
                    <a:cubicBezTo>
                      <a:pt x="1352534" y="2632823"/>
                      <a:pt x="1403989" y="2650761"/>
                      <a:pt x="1460357" y="2658058"/>
                    </a:cubicBezTo>
                    <a:lnTo>
                      <a:pt x="1568983" y="2649888"/>
                    </a:lnTo>
                    <a:lnTo>
                      <a:pt x="1580907" y="2633968"/>
                    </a:lnTo>
                    <a:lnTo>
                      <a:pt x="1621726" y="2618017"/>
                    </a:lnTo>
                    <a:cubicBezTo>
                      <a:pt x="1647223" y="2608404"/>
                      <a:pt x="1672219" y="2597674"/>
                      <a:pt x="1695070" y="2581467"/>
                    </a:cubicBezTo>
                    <a:cubicBezTo>
                      <a:pt x="1726679" y="2559922"/>
                      <a:pt x="1719510" y="2517062"/>
                      <a:pt x="1722830" y="2495153"/>
                    </a:cubicBezTo>
                    <a:cubicBezTo>
                      <a:pt x="1722490" y="2490498"/>
                      <a:pt x="1722149" y="2485843"/>
                      <a:pt x="1721809" y="2481188"/>
                    </a:cubicBezTo>
                    <a:lnTo>
                      <a:pt x="1703273" y="2490610"/>
                    </a:lnTo>
                    <a:cubicBezTo>
                      <a:pt x="1558060" y="2544236"/>
                      <a:pt x="1447337" y="2450234"/>
                      <a:pt x="1426824" y="2415634"/>
                    </a:cubicBezTo>
                    <a:cubicBezTo>
                      <a:pt x="1421273" y="2403463"/>
                      <a:pt x="1419029" y="2391103"/>
                      <a:pt x="1412810" y="2380189"/>
                    </a:cubicBezTo>
                    <a:cubicBezTo>
                      <a:pt x="1367101" y="2307874"/>
                      <a:pt x="1352102" y="2231232"/>
                      <a:pt x="1366694" y="2151100"/>
                    </a:cubicBezTo>
                    <a:lnTo>
                      <a:pt x="1371765" y="2134221"/>
                    </a:lnTo>
                    <a:close/>
                    <a:moveTo>
                      <a:pt x="842912" y="1018808"/>
                    </a:moveTo>
                    <a:cubicBezTo>
                      <a:pt x="772063" y="1046665"/>
                      <a:pt x="719131" y="1090322"/>
                      <a:pt x="698223" y="1167488"/>
                    </a:cubicBezTo>
                    <a:cubicBezTo>
                      <a:pt x="680548" y="1233984"/>
                      <a:pt x="695444" y="1295125"/>
                      <a:pt x="721008" y="1354736"/>
                    </a:cubicBezTo>
                    <a:lnTo>
                      <a:pt x="715683" y="1366105"/>
                    </a:lnTo>
                    <a:lnTo>
                      <a:pt x="761312" y="1434356"/>
                    </a:lnTo>
                    <a:cubicBezTo>
                      <a:pt x="788733" y="1462914"/>
                      <a:pt x="820777" y="1487298"/>
                      <a:pt x="855697" y="1508984"/>
                    </a:cubicBezTo>
                    <a:cubicBezTo>
                      <a:pt x="949053" y="1567937"/>
                      <a:pt x="1073933" y="1558458"/>
                      <a:pt x="1147556" y="1482268"/>
                    </a:cubicBezTo>
                    <a:cubicBezTo>
                      <a:pt x="1164900" y="1464591"/>
                      <a:pt x="1176764" y="1442665"/>
                      <a:pt x="1191280" y="1421803"/>
                    </a:cubicBezTo>
                    <a:cubicBezTo>
                      <a:pt x="1166739" y="1610278"/>
                      <a:pt x="988681" y="1628909"/>
                      <a:pt x="943895" y="1619228"/>
                    </a:cubicBezTo>
                    <a:cubicBezTo>
                      <a:pt x="931162" y="1615153"/>
                      <a:pt x="920376" y="1608779"/>
                      <a:pt x="908174" y="1605942"/>
                    </a:cubicBezTo>
                    <a:cubicBezTo>
                      <a:pt x="824477" y="1590107"/>
                      <a:pt x="756910" y="1551300"/>
                      <a:pt x="705400" y="1490787"/>
                    </a:cubicBezTo>
                    <a:lnTo>
                      <a:pt x="672272" y="1442200"/>
                    </a:lnTo>
                    <a:lnTo>
                      <a:pt x="658626" y="1462049"/>
                    </a:lnTo>
                    <a:cubicBezTo>
                      <a:pt x="631450" y="1497999"/>
                      <a:pt x="603339" y="1530099"/>
                      <a:pt x="590634" y="1546268"/>
                    </a:cubicBezTo>
                    <a:cubicBezTo>
                      <a:pt x="587207" y="1550842"/>
                      <a:pt x="575966" y="1548373"/>
                      <a:pt x="568537" y="1548758"/>
                    </a:cubicBezTo>
                    <a:cubicBezTo>
                      <a:pt x="557267" y="1550035"/>
                      <a:pt x="543102" y="1544583"/>
                      <a:pt x="523010" y="1553930"/>
                    </a:cubicBezTo>
                    <a:cubicBezTo>
                      <a:pt x="502919" y="1563277"/>
                      <a:pt x="459773" y="1568448"/>
                      <a:pt x="447985" y="1604840"/>
                    </a:cubicBezTo>
                    <a:cubicBezTo>
                      <a:pt x="429729" y="1657811"/>
                      <a:pt x="434907" y="1712862"/>
                      <a:pt x="426368" y="1767159"/>
                    </a:cubicBezTo>
                    <a:lnTo>
                      <a:pt x="400497" y="1803298"/>
                    </a:lnTo>
                    <a:lnTo>
                      <a:pt x="392045" y="1832241"/>
                    </a:lnTo>
                    <a:cubicBezTo>
                      <a:pt x="388041" y="1872409"/>
                      <a:pt x="390819" y="1912911"/>
                      <a:pt x="397897" y="1953550"/>
                    </a:cubicBezTo>
                    <a:cubicBezTo>
                      <a:pt x="416011" y="2062893"/>
                      <a:pt x="513508" y="2145897"/>
                      <a:pt x="629544" y="2144276"/>
                    </a:cubicBezTo>
                    <a:cubicBezTo>
                      <a:pt x="643099" y="2144182"/>
                      <a:pt x="656552" y="2142343"/>
                      <a:pt x="670081" y="2139964"/>
                    </a:cubicBezTo>
                    <a:lnTo>
                      <a:pt x="672184" y="2139576"/>
                    </a:lnTo>
                    <a:lnTo>
                      <a:pt x="656857" y="2123372"/>
                    </a:lnTo>
                    <a:cubicBezTo>
                      <a:pt x="617537" y="2073574"/>
                      <a:pt x="589777" y="1999290"/>
                      <a:pt x="613437" y="1897092"/>
                    </a:cubicBezTo>
                    <a:cubicBezTo>
                      <a:pt x="619152" y="1924590"/>
                      <a:pt x="622010" y="1952088"/>
                      <a:pt x="631535" y="1977471"/>
                    </a:cubicBezTo>
                    <a:cubicBezTo>
                      <a:pt x="671540" y="2086405"/>
                      <a:pt x="783935" y="2147747"/>
                      <a:pt x="892520" y="2125537"/>
                    </a:cubicBezTo>
                    <a:cubicBezTo>
                      <a:pt x="912760" y="2121571"/>
                      <a:pt x="932584" y="2116614"/>
                      <a:pt x="951857" y="2110384"/>
                    </a:cubicBezTo>
                    <a:lnTo>
                      <a:pt x="984444" y="2097132"/>
                    </a:lnTo>
                    <a:lnTo>
                      <a:pt x="945725" y="2068131"/>
                    </a:lnTo>
                    <a:lnTo>
                      <a:pt x="1014743" y="2033736"/>
                    </a:lnTo>
                    <a:cubicBezTo>
                      <a:pt x="1038450" y="2017578"/>
                      <a:pt x="1040344" y="1989430"/>
                      <a:pt x="1041210" y="1967123"/>
                    </a:cubicBezTo>
                    <a:cubicBezTo>
                      <a:pt x="1041401" y="1964220"/>
                      <a:pt x="1041591" y="1961317"/>
                      <a:pt x="1041782" y="1958414"/>
                    </a:cubicBezTo>
                    <a:lnTo>
                      <a:pt x="988390" y="1967430"/>
                    </a:lnTo>
                    <a:cubicBezTo>
                      <a:pt x="907065" y="1971954"/>
                      <a:pt x="832881" y="1947549"/>
                      <a:pt x="766805" y="1893210"/>
                    </a:cubicBezTo>
                    <a:cubicBezTo>
                      <a:pt x="756749" y="1885683"/>
                      <a:pt x="744763" y="1881921"/>
                      <a:pt x="733376" y="1874900"/>
                    </a:cubicBezTo>
                    <a:cubicBezTo>
                      <a:pt x="697052" y="1846726"/>
                      <a:pt x="598382" y="1691999"/>
                      <a:pt x="733674" y="1531645"/>
                    </a:cubicBezTo>
                    <a:cubicBezTo>
                      <a:pt x="726225" y="1558725"/>
                      <a:pt x="716234" y="1584502"/>
                      <a:pt x="713141" y="1611436"/>
                    </a:cubicBezTo>
                    <a:cubicBezTo>
                      <a:pt x="699089" y="1726630"/>
                      <a:pt x="771164" y="1832464"/>
                      <a:pt x="877934" y="1862195"/>
                    </a:cubicBezTo>
                    <a:cubicBezTo>
                      <a:pt x="917581" y="1873589"/>
                      <a:pt x="957551" y="1880692"/>
                      <a:pt x="997916" y="1881018"/>
                    </a:cubicBezTo>
                    <a:lnTo>
                      <a:pt x="1063005" y="1869394"/>
                    </a:lnTo>
                    <a:lnTo>
                      <a:pt x="1091430" y="1831445"/>
                    </a:lnTo>
                    <a:lnTo>
                      <a:pt x="1090443" y="1840522"/>
                    </a:lnTo>
                    <a:lnTo>
                      <a:pt x="1088363" y="1841565"/>
                    </a:lnTo>
                    <a:lnTo>
                      <a:pt x="1091206" y="1841094"/>
                    </a:lnTo>
                    <a:lnTo>
                      <a:pt x="1099791" y="1862825"/>
                    </a:lnTo>
                    <a:lnTo>
                      <a:pt x="1115422" y="1860033"/>
                    </a:lnTo>
                    <a:lnTo>
                      <a:pt x="1105975" y="1878478"/>
                    </a:lnTo>
                    <a:lnTo>
                      <a:pt x="1108568" y="1885041"/>
                    </a:lnTo>
                    <a:cubicBezTo>
                      <a:pt x="1114578" y="1899659"/>
                      <a:pt x="1121064" y="1914038"/>
                      <a:pt x="1128787" y="1927558"/>
                    </a:cubicBezTo>
                    <a:cubicBezTo>
                      <a:pt x="1156154" y="1976024"/>
                      <a:pt x="1187184" y="2019200"/>
                      <a:pt x="1226780" y="2050346"/>
                    </a:cubicBezTo>
                    <a:lnTo>
                      <a:pt x="1289411" y="2085093"/>
                    </a:lnTo>
                    <a:lnTo>
                      <a:pt x="1314743" y="2061760"/>
                    </a:lnTo>
                    <a:lnTo>
                      <a:pt x="1296511" y="2088049"/>
                    </a:lnTo>
                    <a:lnTo>
                      <a:pt x="1332391" y="2097279"/>
                    </a:lnTo>
                    <a:cubicBezTo>
                      <a:pt x="1346191" y="2099606"/>
                      <a:pt x="1360756" y="2100865"/>
                      <a:pt x="1376163" y="2100951"/>
                    </a:cubicBezTo>
                    <a:lnTo>
                      <a:pt x="1381733" y="2101042"/>
                    </a:lnTo>
                    <a:lnTo>
                      <a:pt x="1389702" y="2074519"/>
                    </a:lnTo>
                    <a:lnTo>
                      <a:pt x="1489042" y="2038395"/>
                    </a:lnTo>
                    <a:lnTo>
                      <a:pt x="1453620" y="2152383"/>
                    </a:lnTo>
                    <a:cubicBezTo>
                      <a:pt x="1448928" y="2192476"/>
                      <a:pt x="1451011" y="2233020"/>
                      <a:pt x="1457391" y="2273774"/>
                    </a:cubicBezTo>
                    <a:cubicBezTo>
                      <a:pt x="1473626" y="2383411"/>
                      <a:pt x="1569685" y="2468077"/>
                      <a:pt x="1685732" y="2468446"/>
                    </a:cubicBezTo>
                    <a:lnTo>
                      <a:pt x="1719883" y="2465404"/>
                    </a:lnTo>
                    <a:lnTo>
                      <a:pt x="1716096" y="2453485"/>
                    </a:lnTo>
                    <a:lnTo>
                      <a:pt x="1771757" y="2379175"/>
                    </a:lnTo>
                    <a:lnTo>
                      <a:pt x="1770770" y="2388253"/>
                    </a:lnTo>
                    <a:lnTo>
                      <a:pt x="1768690" y="2389295"/>
                    </a:lnTo>
                    <a:lnTo>
                      <a:pt x="1771533" y="2388824"/>
                    </a:lnTo>
                    <a:cubicBezTo>
                      <a:pt x="1783171" y="2417773"/>
                      <a:pt x="1793667" y="2448247"/>
                      <a:pt x="1809114" y="2475288"/>
                    </a:cubicBezTo>
                    <a:cubicBezTo>
                      <a:pt x="1863847" y="2572219"/>
                      <a:pt x="1933235" y="2647996"/>
                      <a:pt x="2056490" y="2648681"/>
                    </a:cubicBezTo>
                    <a:cubicBezTo>
                      <a:pt x="2088494" y="2648852"/>
                      <a:pt x="2082780" y="2651713"/>
                      <a:pt x="2147922" y="2636243"/>
                    </a:cubicBezTo>
                    <a:cubicBezTo>
                      <a:pt x="2066047" y="2701063"/>
                      <a:pt x="1959945" y="2710845"/>
                      <a:pt x="1873236" y="2661367"/>
                    </a:cubicBezTo>
                    <a:cubicBezTo>
                      <a:pt x="1872092" y="2658130"/>
                      <a:pt x="1869804" y="2656416"/>
                      <a:pt x="1867518" y="2654704"/>
                    </a:cubicBezTo>
                    <a:cubicBezTo>
                      <a:pt x="1838560" y="2652054"/>
                      <a:pt x="1821584" y="2619108"/>
                      <a:pt x="1789583" y="2623700"/>
                    </a:cubicBezTo>
                    <a:cubicBezTo>
                      <a:pt x="1779134" y="2669426"/>
                      <a:pt x="1771287" y="2708737"/>
                      <a:pt x="1717263" y="2736140"/>
                    </a:cubicBezTo>
                    <a:cubicBezTo>
                      <a:pt x="1663239" y="2763543"/>
                      <a:pt x="1519749" y="2778651"/>
                      <a:pt x="1465441" y="2788121"/>
                    </a:cubicBezTo>
                    <a:lnTo>
                      <a:pt x="1391414" y="2792959"/>
                    </a:lnTo>
                    <a:cubicBezTo>
                      <a:pt x="1274517" y="2786439"/>
                      <a:pt x="1186239" y="2735420"/>
                      <a:pt x="1128581" y="2638479"/>
                    </a:cubicBezTo>
                    <a:cubicBezTo>
                      <a:pt x="1119328" y="2624899"/>
                      <a:pt x="1104948" y="2616941"/>
                      <a:pt x="1093505" y="2603938"/>
                    </a:cubicBezTo>
                    <a:cubicBezTo>
                      <a:pt x="1085308" y="2591285"/>
                      <a:pt x="1076737" y="2565483"/>
                      <a:pt x="1073068" y="2530296"/>
                    </a:cubicBezTo>
                    <a:lnTo>
                      <a:pt x="1072036" y="2477975"/>
                    </a:lnTo>
                    <a:lnTo>
                      <a:pt x="1042591" y="2492041"/>
                    </a:lnTo>
                    <a:cubicBezTo>
                      <a:pt x="985783" y="2511801"/>
                      <a:pt x="926312" y="2511659"/>
                      <a:pt x="865868" y="2499409"/>
                    </a:cubicBezTo>
                    <a:cubicBezTo>
                      <a:pt x="817188" y="2489724"/>
                      <a:pt x="763453" y="2466135"/>
                      <a:pt x="719426" y="2430182"/>
                    </a:cubicBezTo>
                    <a:lnTo>
                      <a:pt x="689869" y="2397459"/>
                    </a:lnTo>
                    <a:lnTo>
                      <a:pt x="687182" y="2418320"/>
                    </a:lnTo>
                    <a:cubicBezTo>
                      <a:pt x="692558" y="2484229"/>
                      <a:pt x="714538" y="2546708"/>
                      <a:pt x="760823" y="2590105"/>
                    </a:cubicBezTo>
                    <a:cubicBezTo>
                      <a:pt x="807108" y="2633502"/>
                      <a:pt x="915896" y="2664808"/>
                      <a:pt x="964895" y="2678700"/>
                    </a:cubicBezTo>
                    <a:cubicBezTo>
                      <a:pt x="1013894" y="2692592"/>
                      <a:pt x="1027189" y="2670418"/>
                      <a:pt x="1054815" y="2673458"/>
                    </a:cubicBezTo>
                    <a:cubicBezTo>
                      <a:pt x="1082441" y="2676498"/>
                      <a:pt x="1112152" y="2667612"/>
                      <a:pt x="1130649" y="2696939"/>
                    </a:cubicBezTo>
                    <a:cubicBezTo>
                      <a:pt x="1160777" y="2745688"/>
                      <a:pt x="1174418" y="2766481"/>
                      <a:pt x="1211588" y="2802653"/>
                    </a:cubicBezTo>
                    <a:cubicBezTo>
                      <a:pt x="1270033" y="2835234"/>
                      <a:pt x="1252528" y="2781813"/>
                      <a:pt x="1314357" y="2805982"/>
                    </a:cubicBezTo>
                    <a:cubicBezTo>
                      <a:pt x="1376186" y="2830151"/>
                      <a:pt x="1489559" y="2941926"/>
                      <a:pt x="1582565" y="2947668"/>
                    </a:cubicBezTo>
                    <a:cubicBezTo>
                      <a:pt x="1675571" y="2953410"/>
                      <a:pt x="1794353" y="2950522"/>
                      <a:pt x="1872394" y="2840437"/>
                    </a:cubicBezTo>
                    <a:cubicBezTo>
                      <a:pt x="1878711" y="2889202"/>
                      <a:pt x="1817756" y="2956203"/>
                      <a:pt x="1765658" y="2986896"/>
                    </a:cubicBezTo>
                    <a:cubicBezTo>
                      <a:pt x="1713560" y="3017589"/>
                      <a:pt x="1633525" y="3033448"/>
                      <a:pt x="1559806" y="3024598"/>
                    </a:cubicBezTo>
                    <a:cubicBezTo>
                      <a:pt x="1486087" y="3015748"/>
                      <a:pt x="1421172" y="2929609"/>
                      <a:pt x="1323343" y="2933795"/>
                    </a:cubicBezTo>
                    <a:cubicBezTo>
                      <a:pt x="1187104" y="2939625"/>
                      <a:pt x="1077664" y="2822223"/>
                      <a:pt x="1018886" y="2795305"/>
                    </a:cubicBezTo>
                    <a:cubicBezTo>
                      <a:pt x="1004775" y="2772835"/>
                      <a:pt x="992009" y="2769223"/>
                      <a:pt x="970675" y="2772285"/>
                    </a:cubicBezTo>
                    <a:cubicBezTo>
                      <a:pt x="808575" y="2799626"/>
                      <a:pt x="635899" y="2663143"/>
                      <a:pt x="620567" y="2513611"/>
                    </a:cubicBezTo>
                    <a:cubicBezTo>
                      <a:pt x="611368" y="2425796"/>
                      <a:pt x="566411" y="2425442"/>
                      <a:pt x="512110" y="2412141"/>
                    </a:cubicBezTo>
                    <a:cubicBezTo>
                      <a:pt x="438756" y="2394088"/>
                      <a:pt x="368063" y="2366129"/>
                      <a:pt x="309550" y="2318730"/>
                    </a:cubicBezTo>
                    <a:cubicBezTo>
                      <a:pt x="238840" y="2262195"/>
                      <a:pt x="210034" y="2194205"/>
                      <a:pt x="271890" y="2103679"/>
                    </a:cubicBezTo>
                    <a:cubicBezTo>
                      <a:pt x="253137" y="2054838"/>
                      <a:pt x="235185" y="2063187"/>
                      <a:pt x="197030" y="2025682"/>
                    </a:cubicBezTo>
                    <a:cubicBezTo>
                      <a:pt x="128723" y="1995751"/>
                      <a:pt x="73125" y="1936387"/>
                      <a:pt x="42961" y="1878648"/>
                    </a:cubicBezTo>
                    <a:cubicBezTo>
                      <a:pt x="4626" y="1805901"/>
                      <a:pt x="-12567" y="1728759"/>
                      <a:pt x="10241" y="1645877"/>
                    </a:cubicBezTo>
                    <a:cubicBezTo>
                      <a:pt x="23926" y="1594243"/>
                      <a:pt x="101029" y="1515138"/>
                      <a:pt x="149602" y="1507488"/>
                    </a:cubicBezTo>
                    <a:cubicBezTo>
                      <a:pt x="111914" y="1557803"/>
                      <a:pt x="69081" y="1605454"/>
                      <a:pt x="69504" y="1674797"/>
                    </a:cubicBezTo>
                    <a:cubicBezTo>
                      <a:pt x="71297" y="1801097"/>
                      <a:pt x="146253" y="1944116"/>
                      <a:pt x="279249" y="1988992"/>
                    </a:cubicBezTo>
                    <a:cubicBezTo>
                      <a:pt x="291110" y="1993414"/>
                      <a:pt x="306510" y="2001156"/>
                      <a:pt x="316193" y="1991729"/>
                    </a:cubicBezTo>
                    <a:lnTo>
                      <a:pt x="319053" y="1985609"/>
                    </a:lnTo>
                    <a:lnTo>
                      <a:pt x="307569" y="1949900"/>
                    </a:lnTo>
                    <a:lnTo>
                      <a:pt x="306486" y="1940694"/>
                    </a:lnTo>
                    <a:lnTo>
                      <a:pt x="302243" y="1937639"/>
                    </a:lnTo>
                    <a:cubicBezTo>
                      <a:pt x="298549" y="1932640"/>
                      <a:pt x="296164" y="1926689"/>
                      <a:pt x="294636" y="1920784"/>
                    </a:cubicBezTo>
                    <a:cubicBezTo>
                      <a:pt x="272479" y="1823261"/>
                      <a:pt x="259083" y="1725162"/>
                      <a:pt x="293312" y="1627034"/>
                    </a:cubicBezTo>
                    <a:cubicBezTo>
                      <a:pt x="308715" y="1582637"/>
                      <a:pt x="339937" y="1548900"/>
                      <a:pt x="380880" y="1526015"/>
                    </a:cubicBezTo>
                    <a:cubicBezTo>
                      <a:pt x="376288" y="1494014"/>
                      <a:pt x="339898" y="1486987"/>
                      <a:pt x="329214" y="1459943"/>
                    </a:cubicBezTo>
                    <a:cubicBezTo>
                      <a:pt x="326927" y="1458230"/>
                      <a:pt x="324640" y="1456517"/>
                      <a:pt x="321211" y="1456328"/>
                    </a:cubicBezTo>
                    <a:cubicBezTo>
                      <a:pt x="249349" y="1387031"/>
                      <a:pt x="228901" y="1282459"/>
                      <a:pt x="268085" y="1185660"/>
                    </a:cubicBezTo>
                    <a:cubicBezTo>
                      <a:pt x="271555" y="1252524"/>
                      <a:pt x="272694" y="1246237"/>
                      <a:pt x="281857" y="1276902"/>
                    </a:cubicBezTo>
                    <a:cubicBezTo>
                      <a:pt x="317172" y="1394990"/>
                      <a:pt x="409402" y="1440273"/>
                      <a:pt x="517812" y="1465542"/>
                    </a:cubicBezTo>
                    <a:cubicBezTo>
                      <a:pt x="548106" y="1472762"/>
                      <a:pt x="580302" y="1474266"/>
                      <a:pt x="611355" y="1477295"/>
                    </a:cubicBezTo>
                    <a:lnTo>
                      <a:pt x="611703" y="1480155"/>
                    </a:lnTo>
                    <a:cubicBezTo>
                      <a:pt x="611841" y="1479392"/>
                      <a:pt x="611980" y="1478629"/>
                      <a:pt x="612118" y="1477866"/>
                    </a:cubicBezTo>
                    <a:cubicBezTo>
                      <a:pt x="652544" y="1464411"/>
                      <a:pt x="666181" y="1453651"/>
                      <a:pt x="662263" y="1427900"/>
                    </a:cubicBezTo>
                    <a:lnTo>
                      <a:pt x="662059" y="1427220"/>
                    </a:lnTo>
                    <a:cubicBezTo>
                      <a:pt x="662006" y="1427143"/>
                      <a:pt x="661954" y="1427065"/>
                      <a:pt x="661901" y="1426988"/>
                    </a:cubicBezTo>
                    <a:cubicBezTo>
                      <a:pt x="661918" y="1426946"/>
                      <a:pt x="661934" y="1426904"/>
                      <a:pt x="661951" y="1426862"/>
                    </a:cubicBezTo>
                    <a:lnTo>
                      <a:pt x="652834" y="1396497"/>
                    </a:lnTo>
                    <a:cubicBezTo>
                      <a:pt x="647493" y="1382975"/>
                      <a:pt x="642913" y="1370024"/>
                      <a:pt x="637570" y="1356501"/>
                    </a:cubicBezTo>
                    <a:cubicBezTo>
                      <a:pt x="570412" y="1191951"/>
                      <a:pt x="708814" y="1042132"/>
                      <a:pt x="842912" y="1018808"/>
                    </a:cubicBezTo>
                    <a:close/>
                    <a:moveTo>
                      <a:pt x="2516775" y="2091376"/>
                    </a:moveTo>
                    <a:cubicBezTo>
                      <a:pt x="2495574" y="2331493"/>
                      <a:pt x="2292563" y="2308620"/>
                      <a:pt x="2238033" y="2334816"/>
                    </a:cubicBezTo>
                    <a:cubicBezTo>
                      <a:pt x="2220490" y="2307394"/>
                      <a:pt x="2198567" y="2282643"/>
                      <a:pt x="2189593" y="2248549"/>
                    </a:cubicBezTo>
                    <a:cubicBezTo>
                      <a:pt x="2386029" y="2299292"/>
                      <a:pt x="2488309" y="2200197"/>
                      <a:pt x="2516775" y="2091376"/>
                    </a:cubicBezTo>
                    <a:close/>
                    <a:moveTo>
                      <a:pt x="687254" y="678482"/>
                    </a:moveTo>
                    <a:cubicBezTo>
                      <a:pt x="590827" y="736398"/>
                      <a:pt x="524490" y="862415"/>
                      <a:pt x="628419" y="1036658"/>
                    </a:cubicBezTo>
                    <a:cubicBezTo>
                      <a:pt x="593178" y="1037633"/>
                      <a:pt x="563261" y="1023554"/>
                      <a:pt x="532013" y="1014429"/>
                    </a:cubicBezTo>
                    <a:cubicBezTo>
                      <a:pt x="541818" y="954734"/>
                      <a:pt x="462786" y="766345"/>
                      <a:pt x="687254" y="678482"/>
                    </a:cubicBezTo>
                    <a:close/>
                    <a:moveTo>
                      <a:pt x="2205214" y="1800491"/>
                    </a:moveTo>
                    <a:lnTo>
                      <a:pt x="2255363" y="1871953"/>
                    </a:lnTo>
                    <a:cubicBezTo>
                      <a:pt x="2309470" y="1946510"/>
                      <a:pt x="2369947" y="2014123"/>
                      <a:pt x="2466834" y="2042067"/>
                    </a:cubicBezTo>
                    <a:cubicBezTo>
                      <a:pt x="2430483" y="2096953"/>
                      <a:pt x="2384582" y="2113746"/>
                      <a:pt x="2319038" y="2093212"/>
                    </a:cubicBezTo>
                    <a:cubicBezTo>
                      <a:pt x="2248443" y="2070682"/>
                      <a:pt x="2198837" y="2023707"/>
                      <a:pt x="2156726" y="1968287"/>
                    </a:cubicBezTo>
                    <a:lnTo>
                      <a:pt x="2119546" y="1914861"/>
                    </a:lnTo>
                    <a:lnTo>
                      <a:pt x="2205214" y="1800491"/>
                    </a:lnTo>
                    <a:close/>
                    <a:moveTo>
                      <a:pt x="1058864" y="897328"/>
                    </a:moveTo>
                    <a:cubicBezTo>
                      <a:pt x="1033361" y="937730"/>
                      <a:pt x="1005572" y="976418"/>
                      <a:pt x="973209" y="1011681"/>
                    </a:cubicBezTo>
                    <a:cubicBezTo>
                      <a:pt x="882895" y="984495"/>
                      <a:pt x="796387" y="950639"/>
                      <a:pt x="741092" y="868758"/>
                    </a:cubicBezTo>
                    <a:cubicBezTo>
                      <a:pt x="702956" y="811631"/>
                      <a:pt x="706165" y="762861"/>
                      <a:pt x="748615" y="712543"/>
                    </a:cubicBezTo>
                    <a:cubicBezTo>
                      <a:pt x="820694" y="826037"/>
                      <a:pt x="942253" y="857585"/>
                      <a:pt x="1058864" y="897328"/>
                    </a:cubicBezTo>
                    <a:close/>
                    <a:moveTo>
                      <a:pt x="1948708" y="1321566"/>
                    </a:moveTo>
                    <a:cubicBezTo>
                      <a:pt x="1987791" y="1371071"/>
                      <a:pt x="2007836" y="1439639"/>
                      <a:pt x="2096045" y="1452158"/>
                    </a:cubicBezTo>
                    <a:cubicBezTo>
                      <a:pt x="2029199" y="1484203"/>
                      <a:pt x="1978166" y="1517382"/>
                      <a:pt x="1919841" y="1466554"/>
                    </a:cubicBezTo>
                    <a:cubicBezTo>
                      <a:pt x="1906691" y="1455513"/>
                      <a:pt x="1893165" y="1456093"/>
                      <a:pt x="1885365" y="1472861"/>
                    </a:cubicBezTo>
                    <a:lnTo>
                      <a:pt x="1879629" y="1489302"/>
                    </a:lnTo>
                    <a:lnTo>
                      <a:pt x="1908915" y="1464113"/>
                    </a:lnTo>
                    <a:cubicBezTo>
                      <a:pt x="1898047" y="1484090"/>
                      <a:pt x="1885264" y="1502368"/>
                      <a:pt x="1878082" y="1523336"/>
                    </a:cubicBezTo>
                    <a:cubicBezTo>
                      <a:pt x="1862380" y="1568070"/>
                      <a:pt x="1865176" y="1616394"/>
                      <a:pt x="1882487" y="1659934"/>
                    </a:cubicBezTo>
                    <a:lnTo>
                      <a:pt x="1908811" y="1703873"/>
                    </a:lnTo>
                    <a:lnTo>
                      <a:pt x="1939526" y="1677454"/>
                    </a:lnTo>
                    <a:cubicBezTo>
                      <a:pt x="1934092" y="1687443"/>
                      <a:pt x="1928180" y="1697007"/>
                      <a:pt x="1922727" y="1706694"/>
                    </a:cubicBezTo>
                    <a:lnTo>
                      <a:pt x="1917366" y="1718150"/>
                    </a:lnTo>
                    <a:lnTo>
                      <a:pt x="1918838" y="1720608"/>
                    </a:lnTo>
                    <a:cubicBezTo>
                      <a:pt x="1934252" y="1738939"/>
                      <a:pt x="1952796" y="1755027"/>
                      <a:pt x="1973972" y="1767825"/>
                    </a:cubicBezTo>
                    <a:cubicBezTo>
                      <a:pt x="2005363" y="1787120"/>
                      <a:pt x="2037757" y="1803031"/>
                      <a:pt x="2071636" y="1813568"/>
                    </a:cubicBezTo>
                    <a:lnTo>
                      <a:pt x="2173989" y="1826528"/>
                    </a:lnTo>
                    <a:lnTo>
                      <a:pt x="2117479" y="1890255"/>
                    </a:lnTo>
                    <a:lnTo>
                      <a:pt x="2048930" y="1880940"/>
                    </a:lnTo>
                    <a:cubicBezTo>
                      <a:pt x="1997077" y="1868155"/>
                      <a:pt x="1951369" y="1843250"/>
                      <a:pt x="1912220" y="1805984"/>
                    </a:cubicBezTo>
                    <a:lnTo>
                      <a:pt x="1900395" y="1792735"/>
                    </a:lnTo>
                    <a:lnTo>
                      <a:pt x="1898516" y="1805424"/>
                    </a:lnTo>
                    <a:cubicBezTo>
                      <a:pt x="1901217" y="1874770"/>
                      <a:pt x="1941056" y="1942772"/>
                      <a:pt x="2004583" y="1981166"/>
                    </a:cubicBezTo>
                    <a:cubicBezTo>
                      <a:pt x="2035974" y="2000461"/>
                      <a:pt x="2068368" y="2016372"/>
                      <a:pt x="2102247" y="2026909"/>
                    </a:cubicBezTo>
                    <a:lnTo>
                      <a:pt x="2204600" y="2039869"/>
                    </a:lnTo>
                    <a:lnTo>
                      <a:pt x="2148090" y="2103596"/>
                    </a:lnTo>
                    <a:lnTo>
                      <a:pt x="2144005" y="2103041"/>
                    </a:lnTo>
                    <a:lnTo>
                      <a:pt x="2136123" y="2142932"/>
                    </a:lnTo>
                    <a:cubicBezTo>
                      <a:pt x="2104809" y="2248339"/>
                      <a:pt x="2012678" y="2343337"/>
                      <a:pt x="1880081" y="2329702"/>
                    </a:cubicBezTo>
                    <a:cubicBezTo>
                      <a:pt x="1865602" y="2328377"/>
                      <a:pt x="1851886" y="2327624"/>
                      <a:pt x="1837407" y="2326300"/>
                    </a:cubicBezTo>
                    <a:lnTo>
                      <a:pt x="1811492" y="2326128"/>
                    </a:lnTo>
                    <a:lnTo>
                      <a:pt x="1813930" y="2322872"/>
                    </a:lnTo>
                    <a:lnTo>
                      <a:pt x="1765779" y="2311874"/>
                    </a:lnTo>
                    <a:cubicBezTo>
                      <a:pt x="1728808" y="2299546"/>
                      <a:pt x="1693743" y="2279860"/>
                      <a:pt x="1660705" y="2252690"/>
                    </a:cubicBezTo>
                    <a:cubicBezTo>
                      <a:pt x="1650648" y="2245163"/>
                      <a:pt x="1638662" y="2241401"/>
                      <a:pt x="1627276" y="2234380"/>
                    </a:cubicBezTo>
                    <a:cubicBezTo>
                      <a:pt x="1590951" y="2206206"/>
                      <a:pt x="1492281" y="2051479"/>
                      <a:pt x="1627573" y="1891126"/>
                    </a:cubicBezTo>
                    <a:cubicBezTo>
                      <a:pt x="1620125" y="1918205"/>
                      <a:pt x="1610133" y="1943983"/>
                      <a:pt x="1607040" y="1970917"/>
                    </a:cubicBezTo>
                    <a:cubicBezTo>
                      <a:pt x="1592989" y="2086111"/>
                      <a:pt x="1665064" y="2191944"/>
                      <a:pt x="1771834" y="2221675"/>
                    </a:cubicBezTo>
                    <a:cubicBezTo>
                      <a:pt x="1811480" y="2233070"/>
                      <a:pt x="1851451" y="2240173"/>
                      <a:pt x="1891816" y="2240499"/>
                    </a:cubicBezTo>
                    <a:lnTo>
                      <a:pt x="2009321" y="2219514"/>
                    </a:lnTo>
                    <a:lnTo>
                      <a:pt x="1999139" y="2239396"/>
                    </a:lnTo>
                    <a:lnTo>
                      <a:pt x="1999567" y="2239296"/>
                    </a:lnTo>
                    <a:cubicBezTo>
                      <a:pt x="2014742" y="2234131"/>
                      <a:pt x="2029704" y="2227264"/>
                      <a:pt x="2044414" y="2218349"/>
                    </a:cubicBezTo>
                    <a:cubicBezTo>
                      <a:pt x="2078501" y="2197468"/>
                      <a:pt x="2102297" y="2171259"/>
                      <a:pt x="2118423" y="2140793"/>
                    </a:cubicBezTo>
                    <a:lnTo>
                      <a:pt x="2133501" y="2101613"/>
                    </a:lnTo>
                    <a:lnTo>
                      <a:pt x="2079542" y="2094281"/>
                    </a:lnTo>
                    <a:cubicBezTo>
                      <a:pt x="2010404" y="2077235"/>
                      <a:pt x="1952191" y="2038640"/>
                      <a:pt x="1905884" y="1977931"/>
                    </a:cubicBezTo>
                    <a:cubicBezTo>
                      <a:pt x="1898710" y="1969292"/>
                      <a:pt x="1889274" y="1963202"/>
                      <a:pt x="1880896" y="1954633"/>
                    </a:cubicBezTo>
                    <a:cubicBezTo>
                      <a:pt x="1864805" y="1934631"/>
                      <a:pt x="1836648" y="1868502"/>
                      <a:pt x="1852220" y="1798502"/>
                    </a:cubicBezTo>
                    <a:lnTo>
                      <a:pt x="1867058" y="1756931"/>
                    </a:lnTo>
                    <a:lnTo>
                      <a:pt x="1850284" y="1741292"/>
                    </a:lnTo>
                    <a:cubicBezTo>
                      <a:pt x="1843848" y="1733291"/>
                      <a:pt x="1835481" y="1717910"/>
                      <a:pt x="1828755" y="1697853"/>
                    </a:cubicBezTo>
                    <a:lnTo>
                      <a:pt x="1817427" y="1628566"/>
                    </a:lnTo>
                    <a:lnTo>
                      <a:pt x="1795832" y="1673156"/>
                    </a:lnTo>
                    <a:cubicBezTo>
                      <a:pt x="1728242" y="1775737"/>
                      <a:pt x="1599455" y="1767029"/>
                      <a:pt x="1557706" y="1787085"/>
                    </a:cubicBezTo>
                    <a:cubicBezTo>
                      <a:pt x="1540163" y="1759664"/>
                      <a:pt x="1518240" y="1734913"/>
                      <a:pt x="1509266" y="1700819"/>
                    </a:cubicBezTo>
                    <a:cubicBezTo>
                      <a:pt x="1656593" y="1738875"/>
                      <a:pt x="1750958" y="1692650"/>
                      <a:pt x="1800941" y="1621248"/>
                    </a:cubicBezTo>
                    <a:lnTo>
                      <a:pt x="1813578" y="1599019"/>
                    </a:lnTo>
                    <a:lnTo>
                      <a:pt x="1819910" y="1600565"/>
                    </a:lnTo>
                    <a:lnTo>
                      <a:pt x="1821608" y="1585161"/>
                    </a:lnTo>
                    <a:lnTo>
                      <a:pt x="1823154" y="1580831"/>
                    </a:lnTo>
                    <a:lnTo>
                      <a:pt x="1792216" y="1559883"/>
                    </a:lnTo>
                    <a:cubicBezTo>
                      <a:pt x="1766868" y="1540896"/>
                      <a:pt x="1742234" y="1520956"/>
                      <a:pt x="1717932" y="1500968"/>
                    </a:cubicBezTo>
                    <a:cubicBezTo>
                      <a:pt x="1726310" y="1492963"/>
                      <a:pt x="1737547" y="1490670"/>
                      <a:pt x="1748406" y="1490472"/>
                    </a:cubicBezTo>
                    <a:cubicBezTo>
                      <a:pt x="1835844" y="1488133"/>
                      <a:pt x="1896589" y="1446757"/>
                      <a:pt x="1926827" y="1363489"/>
                    </a:cubicBezTo>
                    <a:cubicBezTo>
                      <a:pt x="1931581" y="1349199"/>
                      <a:pt x="1931760" y="1331482"/>
                      <a:pt x="1948708" y="1321566"/>
                    </a:cubicBezTo>
                    <a:close/>
                    <a:moveTo>
                      <a:pt x="868204" y="327279"/>
                    </a:moveTo>
                    <a:cubicBezTo>
                      <a:pt x="857931" y="350526"/>
                      <a:pt x="845372" y="372061"/>
                      <a:pt x="839290" y="396067"/>
                    </a:cubicBezTo>
                    <a:cubicBezTo>
                      <a:pt x="812493" y="498572"/>
                      <a:pt x="869331" y="610170"/>
                      <a:pt x="968231" y="659259"/>
                    </a:cubicBezTo>
                    <a:cubicBezTo>
                      <a:pt x="1041595" y="696361"/>
                      <a:pt x="1118190" y="718031"/>
                      <a:pt x="1200860" y="706168"/>
                    </a:cubicBezTo>
                    <a:lnTo>
                      <a:pt x="1143757" y="782404"/>
                    </a:lnTo>
                    <a:cubicBezTo>
                      <a:pt x="1030222" y="787808"/>
                      <a:pt x="934187" y="749196"/>
                      <a:pt x="858125" y="664851"/>
                    </a:cubicBezTo>
                    <a:cubicBezTo>
                      <a:pt x="849356" y="655903"/>
                      <a:pt x="838303" y="650004"/>
                      <a:pt x="828202" y="641247"/>
                    </a:cubicBezTo>
                    <a:cubicBezTo>
                      <a:pt x="796645" y="608025"/>
                      <a:pt x="719972" y="446244"/>
                      <a:pt x="868204" y="327279"/>
                    </a:cubicBezTo>
                    <a:close/>
                    <a:moveTo>
                      <a:pt x="2657066" y="1197247"/>
                    </a:moveTo>
                    <a:lnTo>
                      <a:pt x="2663296" y="1206222"/>
                    </a:lnTo>
                    <a:lnTo>
                      <a:pt x="2650270" y="1206320"/>
                    </a:lnTo>
                    <a:lnTo>
                      <a:pt x="2657066" y="1197247"/>
                    </a:lnTo>
                    <a:close/>
                    <a:moveTo>
                      <a:pt x="3030338" y="1431166"/>
                    </a:moveTo>
                    <a:cubicBezTo>
                      <a:pt x="3015921" y="1529854"/>
                      <a:pt x="2986987" y="1565305"/>
                      <a:pt x="2903938" y="1579263"/>
                    </a:cubicBezTo>
                    <a:cubicBezTo>
                      <a:pt x="2873270" y="1583663"/>
                      <a:pt x="2842028" y="1584063"/>
                      <a:pt x="2811168" y="1587131"/>
                    </a:cubicBezTo>
                    <a:cubicBezTo>
                      <a:pt x="2799736" y="1583328"/>
                      <a:pt x="2787350" y="1577620"/>
                      <a:pt x="2775539" y="1575913"/>
                    </a:cubicBezTo>
                    <a:cubicBezTo>
                      <a:pt x="2718478" y="1567090"/>
                      <a:pt x="2664937" y="1550788"/>
                      <a:pt x="2614417" y="1527673"/>
                    </a:cubicBezTo>
                    <a:lnTo>
                      <a:pt x="2474755" y="1440641"/>
                    </a:lnTo>
                    <a:lnTo>
                      <a:pt x="2543000" y="1349530"/>
                    </a:lnTo>
                    <a:lnTo>
                      <a:pt x="2704508" y="1424676"/>
                    </a:lnTo>
                    <a:cubicBezTo>
                      <a:pt x="2761836" y="1443667"/>
                      <a:pt x="2821279" y="1456061"/>
                      <a:pt x="2882339" y="1461929"/>
                    </a:cubicBezTo>
                    <a:cubicBezTo>
                      <a:pt x="2932825" y="1467612"/>
                      <a:pt x="2986737" y="1468722"/>
                      <a:pt x="3030338" y="1431166"/>
                    </a:cubicBezTo>
                    <a:close/>
                    <a:moveTo>
                      <a:pt x="1176421" y="0"/>
                    </a:moveTo>
                    <a:cubicBezTo>
                      <a:pt x="1152640" y="52402"/>
                      <a:pt x="1168865" y="103826"/>
                      <a:pt x="1188515" y="150678"/>
                    </a:cubicBezTo>
                    <a:cubicBezTo>
                      <a:pt x="1234115" y="264568"/>
                      <a:pt x="1302948" y="364919"/>
                      <a:pt x="1394438" y="447731"/>
                    </a:cubicBezTo>
                    <a:lnTo>
                      <a:pt x="1326486" y="538450"/>
                    </a:lnTo>
                    <a:cubicBezTo>
                      <a:pt x="1231957" y="472405"/>
                      <a:pt x="1158183" y="389774"/>
                      <a:pt x="1109160" y="285219"/>
                    </a:cubicBezTo>
                    <a:cubicBezTo>
                      <a:pt x="1104200" y="274364"/>
                      <a:pt x="1095240" y="264083"/>
                      <a:pt x="1088376" y="254181"/>
                    </a:cubicBezTo>
                    <a:cubicBezTo>
                      <a:pt x="1082643" y="223704"/>
                      <a:pt x="1074242" y="193610"/>
                      <a:pt x="1069841" y="162942"/>
                    </a:cubicBezTo>
                    <a:cubicBezTo>
                      <a:pt x="1059884" y="79319"/>
                      <a:pt x="1085769" y="41584"/>
                      <a:pt x="1176421" y="0"/>
                    </a:cubicBezTo>
                    <a:close/>
                    <a:moveTo>
                      <a:pt x="2074059" y="622382"/>
                    </a:moveTo>
                    <a:cubicBezTo>
                      <a:pt x="2069309" y="641435"/>
                      <a:pt x="2052357" y="646589"/>
                      <a:pt x="2039980" y="655169"/>
                    </a:cubicBezTo>
                    <a:cubicBezTo>
                      <a:pt x="1968574" y="707601"/>
                      <a:pt x="1945948" y="777529"/>
                      <a:pt x="1968289" y="862097"/>
                    </a:cubicBezTo>
                    <a:cubicBezTo>
                      <a:pt x="1971153" y="872573"/>
                      <a:pt x="1972112" y="884002"/>
                      <a:pt x="1966785" y="894292"/>
                    </a:cubicBezTo>
                    <a:cubicBezTo>
                      <a:pt x="1940771" y="876591"/>
                      <a:pt x="1914709" y="858558"/>
                      <a:pt x="1889360" y="839571"/>
                    </a:cubicBezTo>
                    <a:lnTo>
                      <a:pt x="1874609" y="827382"/>
                    </a:lnTo>
                    <a:lnTo>
                      <a:pt x="1876383" y="836472"/>
                    </a:lnTo>
                    <a:cubicBezTo>
                      <a:pt x="1876381" y="862244"/>
                      <a:pt x="1863144" y="886469"/>
                      <a:pt x="1856444" y="910904"/>
                    </a:cubicBezTo>
                    <a:cubicBezTo>
                      <a:pt x="1850931" y="929387"/>
                      <a:pt x="1843322" y="947489"/>
                      <a:pt x="1857429" y="965196"/>
                    </a:cubicBezTo>
                    <a:cubicBezTo>
                      <a:pt x="1899371" y="1015653"/>
                      <a:pt x="1956156" y="1041526"/>
                      <a:pt x="2016558" y="1064158"/>
                    </a:cubicBezTo>
                    <a:cubicBezTo>
                      <a:pt x="2056000" y="1078231"/>
                      <a:pt x="2082848" y="1056688"/>
                      <a:pt x="2112556" y="1040858"/>
                    </a:cubicBezTo>
                    <a:cubicBezTo>
                      <a:pt x="2127423" y="1054374"/>
                      <a:pt x="2128962" y="1079329"/>
                      <a:pt x="2148781" y="1089413"/>
                    </a:cubicBezTo>
                    <a:cubicBezTo>
                      <a:pt x="2168614" y="1123310"/>
                      <a:pt x="2153587" y="1160848"/>
                      <a:pt x="2161420" y="1196466"/>
                    </a:cubicBezTo>
                    <a:cubicBezTo>
                      <a:pt x="2197138" y="1350559"/>
                      <a:pt x="2277956" y="1425376"/>
                      <a:pt x="2445423" y="1454419"/>
                    </a:cubicBezTo>
                    <a:cubicBezTo>
                      <a:pt x="2454760" y="1457842"/>
                      <a:pt x="2469807" y="1453642"/>
                      <a:pt x="2469057" y="1472121"/>
                    </a:cubicBezTo>
                    <a:cubicBezTo>
                      <a:pt x="2450583" y="1480896"/>
                      <a:pt x="2430966" y="1486432"/>
                      <a:pt x="2410394" y="1490064"/>
                    </a:cubicBezTo>
                    <a:cubicBezTo>
                      <a:pt x="2337820" y="1501158"/>
                      <a:pt x="2333252" y="1507257"/>
                      <a:pt x="2337107" y="1581550"/>
                    </a:cubicBezTo>
                    <a:lnTo>
                      <a:pt x="2342804" y="1616802"/>
                    </a:lnTo>
                    <a:lnTo>
                      <a:pt x="2347317" y="1610776"/>
                    </a:lnTo>
                    <a:lnTo>
                      <a:pt x="2381405" y="1711111"/>
                    </a:lnTo>
                    <a:lnTo>
                      <a:pt x="2430032" y="1781159"/>
                    </a:lnTo>
                    <a:lnTo>
                      <a:pt x="2456217" y="1816330"/>
                    </a:lnTo>
                    <a:cubicBezTo>
                      <a:pt x="2531134" y="1897436"/>
                      <a:pt x="2654211" y="1920602"/>
                      <a:pt x="2745046" y="1866063"/>
                    </a:cubicBezTo>
                    <a:cubicBezTo>
                      <a:pt x="2766374" y="1853477"/>
                      <a:pt x="2783508" y="1835369"/>
                      <a:pt x="2802929" y="1818974"/>
                    </a:cubicBezTo>
                    <a:cubicBezTo>
                      <a:pt x="2730443" y="1994676"/>
                      <a:pt x="2553630" y="1966587"/>
                      <a:pt x="2512876" y="1945644"/>
                    </a:cubicBezTo>
                    <a:cubicBezTo>
                      <a:pt x="2501631" y="1938413"/>
                      <a:pt x="2492863" y="1929464"/>
                      <a:pt x="2481810" y="1923566"/>
                    </a:cubicBezTo>
                    <a:cubicBezTo>
                      <a:pt x="2405064" y="1886608"/>
                      <a:pt x="2349843" y="1831636"/>
                      <a:pt x="2315751" y="1759853"/>
                    </a:cubicBezTo>
                    <a:lnTo>
                      <a:pt x="2311255" y="1747006"/>
                    </a:lnTo>
                    <a:lnTo>
                      <a:pt x="2286633" y="1691311"/>
                    </a:lnTo>
                    <a:cubicBezTo>
                      <a:pt x="2264699" y="1628469"/>
                      <a:pt x="2261945" y="1563927"/>
                      <a:pt x="2299909" y="1497752"/>
                    </a:cubicBezTo>
                    <a:cubicBezTo>
                      <a:pt x="2266373" y="1486914"/>
                      <a:pt x="2233981" y="1474552"/>
                      <a:pt x="2206345" y="1452662"/>
                    </a:cubicBezTo>
                    <a:cubicBezTo>
                      <a:pt x="2124391" y="1388895"/>
                      <a:pt x="2080904" y="1303958"/>
                      <a:pt x="2072269" y="1201093"/>
                    </a:cubicBezTo>
                    <a:cubicBezTo>
                      <a:pt x="2069010" y="1168901"/>
                      <a:pt x="2059096" y="1156715"/>
                      <a:pt x="2023472" y="1155022"/>
                    </a:cubicBezTo>
                    <a:cubicBezTo>
                      <a:pt x="1946890" y="1152403"/>
                      <a:pt x="1872764" y="1119492"/>
                      <a:pt x="1812353" y="1082572"/>
                    </a:cubicBezTo>
                    <a:cubicBezTo>
                      <a:pt x="1688005" y="1005496"/>
                      <a:pt x="1553212" y="1021009"/>
                      <a:pt x="1471695" y="1113080"/>
                    </a:cubicBezTo>
                    <a:lnTo>
                      <a:pt x="1442475" y="1155537"/>
                    </a:lnTo>
                    <a:lnTo>
                      <a:pt x="1417413" y="1241357"/>
                    </a:lnTo>
                    <a:cubicBezTo>
                      <a:pt x="1413409" y="1281525"/>
                      <a:pt x="1416187" y="1322027"/>
                      <a:pt x="1423265" y="1362666"/>
                    </a:cubicBezTo>
                    <a:cubicBezTo>
                      <a:pt x="1441379" y="1472008"/>
                      <a:pt x="1538876" y="1555013"/>
                      <a:pt x="1654912" y="1553391"/>
                    </a:cubicBezTo>
                    <a:cubicBezTo>
                      <a:pt x="1682022" y="1553204"/>
                      <a:pt x="1708722" y="1546033"/>
                      <a:pt x="1736445" y="1541531"/>
                    </a:cubicBezTo>
                    <a:cubicBezTo>
                      <a:pt x="1627737" y="1614857"/>
                      <a:pt x="1531011" y="1597554"/>
                      <a:pt x="1467866" y="1564711"/>
                    </a:cubicBezTo>
                    <a:lnTo>
                      <a:pt x="1462696" y="1561492"/>
                    </a:lnTo>
                    <a:lnTo>
                      <a:pt x="1457674" y="1588601"/>
                    </a:lnTo>
                    <a:cubicBezTo>
                      <a:pt x="1428304" y="1696604"/>
                      <a:pt x="1335114" y="1795890"/>
                      <a:pt x="1199754" y="1781972"/>
                    </a:cubicBezTo>
                    <a:cubicBezTo>
                      <a:pt x="1185275" y="1780647"/>
                      <a:pt x="1171559" y="1779893"/>
                      <a:pt x="1157080" y="1778569"/>
                    </a:cubicBezTo>
                    <a:lnTo>
                      <a:pt x="1131165" y="1778397"/>
                    </a:lnTo>
                    <a:lnTo>
                      <a:pt x="1188760" y="1701505"/>
                    </a:lnTo>
                    <a:lnTo>
                      <a:pt x="1273118" y="1702298"/>
                    </a:lnTo>
                    <a:cubicBezTo>
                      <a:pt x="1304239" y="1698087"/>
                      <a:pt x="1334666" y="1688448"/>
                      <a:pt x="1364088" y="1670618"/>
                    </a:cubicBezTo>
                    <a:cubicBezTo>
                      <a:pt x="1402435" y="1647128"/>
                      <a:pt x="1427758" y="1616894"/>
                      <a:pt x="1443789" y="1581441"/>
                    </a:cubicBezTo>
                    <a:lnTo>
                      <a:pt x="1452947" y="1555423"/>
                    </a:lnTo>
                    <a:lnTo>
                      <a:pt x="1434181" y="1543741"/>
                    </a:lnTo>
                    <a:cubicBezTo>
                      <a:pt x="1414642" y="1529318"/>
                      <a:pt x="1401166" y="1514813"/>
                      <a:pt x="1395137" y="1505029"/>
                    </a:cubicBezTo>
                    <a:cubicBezTo>
                      <a:pt x="1389377" y="1492955"/>
                      <a:pt x="1386921" y="1480635"/>
                      <a:pt x="1380516" y="1469830"/>
                    </a:cubicBezTo>
                    <a:cubicBezTo>
                      <a:pt x="1357045" y="1434070"/>
                      <a:pt x="1341231" y="1397096"/>
                      <a:pt x="1332937" y="1359016"/>
                    </a:cubicBezTo>
                    <a:lnTo>
                      <a:pt x="1331626" y="1347874"/>
                    </a:lnTo>
                    <a:lnTo>
                      <a:pt x="1272780" y="1404764"/>
                    </a:lnTo>
                    <a:lnTo>
                      <a:pt x="1193860" y="1391893"/>
                    </a:lnTo>
                    <a:cubicBezTo>
                      <a:pt x="1115435" y="1369902"/>
                      <a:pt x="1053113" y="1322841"/>
                      <a:pt x="1008134" y="1250070"/>
                    </a:cubicBezTo>
                    <a:cubicBezTo>
                      <a:pt x="1001048" y="1239697"/>
                      <a:pt x="990921" y="1232265"/>
                      <a:pt x="982412" y="1221942"/>
                    </a:cubicBezTo>
                    <a:cubicBezTo>
                      <a:pt x="957137" y="1183544"/>
                      <a:pt x="913742" y="1005238"/>
                      <a:pt x="1093583" y="897188"/>
                    </a:cubicBezTo>
                    <a:cubicBezTo>
                      <a:pt x="1077786" y="920410"/>
                      <a:pt x="1060002" y="941578"/>
                      <a:pt x="1048374" y="966069"/>
                    </a:cubicBezTo>
                    <a:cubicBezTo>
                      <a:pt x="997863" y="1070546"/>
                      <a:pt x="1031883" y="1193989"/>
                      <a:pt x="1123324" y="1256619"/>
                    </a:cubicBezTo>
                    <a:cubicBezTo>
                      <a:pt x="1157163" y="1280209"/>
                      <a:pt x="1192696" y="1299844"/>
                      <a:pt x="1230792" y="1313193"/>
                    </a:cubicBezTo>
                    <a:lnTo>
                      <a:pt x="1329324" y="1328309"/>
                    </a:lnTo>
                    <a:lnTo>
                      <a:pt x="1326119" y="1301081"/>
                    </a:lnTo>
                    <a:cubicBezTo>
                      <a:pt x="1325715" y="1281501"/>
                      <a:pt x="1327174" y="1261658"/>
                      <a:pt x="1330478" y="1241565"/>
                    </a:cubicBezTo>
                    <a:lnTo>
                      <a:pt x="1347395" y="1181539"/>
                    </a:lnTo>
                    <a:lnTo>
                      <a:pt x="1289273" y="1135853"/>
                    </a:lnTo>
                    <a:cubicBezTo>
                      <a:pt x="1267353" y="1115865"/>
                      <a:pt x="1239532" y="1102166"/>
                      <a:pt x="1231511" y="1069976"/>
                    </a:cubicBezTo>
                    <a:cubicBezTo>
                      <a:pt x="1239320" y="1067494"/>
                      <a:pt x="1247129" y="1065013"/>
                      <a:pt x="1254367" y="1063295"/>
                    </a:cubicBezTo>
                    <a:cubicBezTo>
                      <a:pt x="1298749" y="1054885"/>
                      <a:pt x="1336262" y="1031811"/>
                      <a:pt x="1356051" y="994271"/>
                    </a:cubicBezTo>
                    <a:cubicBezTo>
                      <a:pt x="1370322" y="965687"/>
                      <a:pt x="1331068" y="948185"/>
                      <a:pt x="1316957" y="925715"/>
                    </a:cubicBezTo>
                    <a:cubicBezTo>
                      <a:pt x="1308757" y="912432"/>
                      <a:pt x="1302331" y="898173"/>
                      <a:pt x="1297765" y="883688"/>
                    </a:cubicBezTo>
                    <a:lnTo>
                      <a:pt x="1289903" y="841227"/>
                    </a:lnTo>
                    <a:lnTo>
                      <a:pt x="1324580" y="794932"/>
                    </a:lnTo>
                    <a:cubicBezTo>
                      <a:pt x="1324679" y="795281"/>
                      <a:pt x="1324779" y="795630"/>
                      <a:pt x="1324878" y="795979"/>
                    </a:cubicBezTo>
                    <a:cubicBezTo>
                      <a:pt x="1332719" y="845885"/>
                      <a:pt x="1363219" y="878252"/>
                      <a:pt x="1400007" y="911757"/>
                    </a:cubicBezTo>
                    <a:cubicBezTo>
                      <a:pt x="1463287" y="968677"/>
                      <a:pt x="1538922" y="978918"/>
                      <a:pt x="1615887" y="984205"/>
                    </a:cubicBezTo>
                    <a:cubicBezTo>
                      <a:pt x="1727740" y="991970"/>
                      <a:pt x="1808778" y="937475"/>
                      <a:pt x="1841277" y="840131"/>
                    </a:cubicBezTo>
                    <a:lnTo>
                      <a:pt x="1849521" y="806651"/>
                    </a:lnTo>
                    <a:lnTo>
                      <a:pt x="1816219" y="779132"/>
                    </a:lnTo>
                    <a:cubicBezTo>
                      <a:pt x="1870517" y="787671"/>
                      <a:pt x="1909170" y="758310"/>
                      <a:pt x="1946679" y="725712"/>
                    </a:cubicBezTo>
                    <a:cubicBezTo>
                      <a:pt x="1960578" y="713511"/>
                      <a:pt x="1957331" y="700368"/>
                      <a:pt x="1943038" y="690853"/>
                    </a:cubicBezTo>
                    <a:cubicBezTo>
                      <a:pt x="1877861" y="649173"/>
                      <a:pt x="1895351" y="590870"/>
                      <a:pt x="1907308" y="517710"/>
                    </a:cubicBezTo>
                    <a:cubicBezTo>
                      <a:pt x="1944124" y="598841"/>
                      <a:pt x="2015562" y="598796"/>
                      <a:pt x="2074059" y="622382"/>
                    </a:cubicBezTo>
                    <a:close/>
                    <a:moveTo>
                      <a:pt x="3226038" y="1170010"/>
                    </a:moveTo>
                    <a:cubicBezTo>
                      <a:pt x="3143951" y="1298519"/>
                      <a:pt x="3127909" y="1272622"/>
                      <a:pt x="3039800" y="1363835"/>
                    </a:cubicBezTo>
                    <a:lnTo>
                      <a:pt x="2986179" y="1265779"/>
                    </a:lnTo>
                    <a:cubicBezTo>
                      <a:pt x="3107979" y="1230457"/>
                      <a:pt x="3061153" y="1288599"/>
                      <a:pt x="3226038" y="1170010"/>
                    </a:cubicBezTo>
                    <a:close/>
                    <a:moveTo>
                      <a:pt x="2599109" y="557336"/>
                    </a:moveTo>
                    <a:cubicBezTo>
                      <a:pt x="2602801" y="558762"/>
                      <a:pt x="2605517" y="561094"/>
                      <a:pt x="2605711" y="567191"/>
                    </a:cubicBezTo>
                    <a:cubicBezTo>
                      <a:pt x="2491827" y="622316"/>
                      <a:pt x="2446932" y="726737"/>
                      <a:pt x="2491393" y="846915"/>
                    </a:cubicBezTo>
                    <a:cubicBezTo>
                      <a:pt x="2518107" y="919289"/>
                      <a:pt x="2549202" y="988992"/>
                      <a:pt x="2621619" y="1033715"/>
                    </a:cubicBezTo>
                    <a:cubicBezTo>
                      <a:pt x="2664117" y="1059598"/>
                      <a:pt x="2703754" y="1079766"/>
                      <a:pt x="2753852" y="1073258"/>
                    </a:cubicBezTo>
                    <a:cubicBezTo>
                      <a:pt x="2764519" y="1071728"/>
                      <a:pt x="2776139" y="1072102"/>
                      <a:pt x="2785478" y="1080287"/>
                    </a:cubicBezTo>
                    <a:cubicBezTo>
                      <a:pt x="2759022" y="1118785"/>
                      <a:pt x="2691786" y="1133875"/>
                      <a:pt x="2631577" y="1117339"/>
                    </a:cubicBezTo>
                    <a:cubicBezTo>
                      <a:pt x="2606046" y="1110115"/>
                      <a:pt x="2578213" y="1077367"/>
                      <a:pt x="2554794" y="1099098"/>
                    </a:cubicBezTo>
                    <a:cubicBezTo>
                      <a:pt x="2524333" y="1128645"/>
                      <a:pt x="2512738" y="1171133"/>
                      <a:pt x="2517147" y="1216089"/>
                    </a:cubicBezTo>
                    <a:cubicBezTo>
                      <a:pt x="2517533" y="1223518"/>
                      <a:pt x="2517348" y="1231709"/>
                      <a:pt x="2517162" y="1239901"/>
                    </a:cubicBezTo>
                    <a:cubicBezTo>
                      <a:pt x="2484016" y="1241255"/>
                      <a:pt x="2463047" y="1218408"/>
                      <a:pt x="2437701" y="1202993"/>
                    </a:cubicBezTo>
                    <a:cubicBezTo>
                      <a:pt x="2395012" y="1175777"/>
                      <a:pt x="2357080" y="1139035"/>
                      <a:pt x="2308110" y="1120205"/>
                    </a:cubicBezTo>
                    <a:cubicBezTo>
                      <a:pt x="2308110" y="1120205"/>
                      <a:pt x="2308489" y="1118109"/>
                      <a:pt x="2309631" y="1116584"/>
                    </a:cubicBezTo>
                    <a:cubicBezTo>
                      <a:pt x="2310773" y="1115060"/>
                      <a:pt x="2312107" y="1114869"/>
                      <a:pt x="2313249" y="1113344"/>
                    </a:cubicBezTo>
                    <a:cubicBezTo>
                      <a:pt x="2479493" y="1010562"/>
                      <a:pt x="2486992" y="816247"/>
                      <a:pt x="2341752" y="686035"/>
                    </a:cubicBezTo>
                    <a:cubicBezTo>
                      <a:pt x="2289335" y="638443"/>
                      <a:pt x="2236909" y="576562"/>
                      <a:pt x="2212861" y="503806"/>
                    </a:cubicBezTo>
                    <a:cubicBezTo>
                      <a:pt x="2201220" y="470095"/>
                      <a:pt x="2186738" y="464008"/>
                      <a:pt x="2154928" y="469932"/>
                    </a:cubicBezTo>
                    <a:cubicBezTo>
                      <a:pt x="2053785" y="490569"/>
                      <a:pt x="1960048" y="472720"/>
                      <a:pt x="1875809" y="412002"/>
                    </a:cubicBezTo>
                    <a:cubicBezTo>
                      <a:pt x="1847032" y="391636"/>
                      <a:pt x="1826060" y="364027"/>
                      <a:pt x="1806230" y="334892"/>
                    </a:cubicBezTo>
                    <a:cubicBezTo>
                      <a:pt x="1735790" y="408278"/>
                      <a:pt x="1647782" y="411380"/>
                      <a:pt x="1556710" y="393148"/>
                    </a:cubicBezTo>
                    <a:cubicBezTo>
                      <a:pt x="1525846" y="386690"/>
                      <a:pt x="1515356" y="365742"/>
                      <a:pt x="1495496" y="288983"/>
                    </a:cubicBezTo>
                    <a:cubicBezTo>
                      <a:pt x="1567525" y="321514"/>
                      <a:pt x="1638403" y="341282"/>
                      <a:pt x="1715354" y="322756"/>
                    </a:cubicBezTo>
                    <a:cubicBezTo>
                      <a:pt x="1787733" y="305567"/>
                      <a:pt x="1792301" y="299468"/>
                      <a:pt x="1782541" y="226703"/>
                    </a:cubicBezTo>
                    <a:cubicBezTo>
                      <a:pt x="1780242" y="205939"/>
                      <a:pt x="1780039" y="185557"/>
                      <a:pt x="1783266" y="165361"/>
                    </a:cubicBezTo>
                    <a:cubicBezTo>
                      <a:pt x="1800788" y="159445"/>
                      <a:pt x="1800988" y="175066"/>
                      <a:pt x="1806899" y="183063"/>
                    </a:cubicBezTo>
                    <a:cubicBezTo>
                      <a:pt x="1881859" y="335608"/>
                      <a:pt x="1976382" y="392128"/>
                      <a:pt x="2134301" y="383077"/>
                    </a:cubicBezTo>
                    <a:cubicBezTo>
                      <a:pt x="2170685" y="380579"/>
                      <a:pt x="2202483" y="355603"/>
                      <a:pt x="2240589" y="365104"/>
                    </a:cubicBezTo>
                    <a:cubicBezTo>
                      <a:pt x="2255839" y="381288"/>
                      <a:pt x="2280219" y="375748"/>
                      <a:pt x="2297370" y="386215"/>
                    </a:cubicBezTo>
                    <a:cubicBezTo>
                      <a:pt x="2290533" y="419176"/>
                      <a:pt x="2277408" y="450998"/>
                      <a:pt x="2302004" y="484891"/>
                    </a:cubicBezTo>
                    <a:cubicBezTo>
                      <a:pt x="2340707" y="536493"/>
                      <a:pt x="2381503" y="583712"/>
                      <a:pt x="2441717" y="609774"/>
                    </a:cubicBezTo>
                    <a:cubicBezTo>
                      <a:pt x="2462677" y="618333"/>
                      <a:pt x="2477909" y="605941"/>
                      <a:pt x="2494096" y="595453"/>
                    </a:cubicBezTo>
                    <a:cubicBezTo>
                      <a:pt x="2522850" y="577719"/>
                      <a:pt x="2547978" y="548939"/>
                      <a:pt x="2586652" y="552914"/>
                    </a:cubicBezTo>
                    <a:cubicBezTo>
                      <a:pt x="2590750" y="555389"/>
                      <a:pt x="2595417" y="555910"/>
                      <a:pt x="2599109" y="557336"/>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265" name="Google Shape;265;p33"/>
              <p:cNvGrpSpPr/>
              <p:nvPr/>
            </p:nvGrpSpPr>
            <p:grpSpPr>
              <a:xfrm>
                <a:off x="5117699" y="3424825"/>
                <a:ext cx="1982312" cy="2237624"/>
                <a:chOff x="5118251" y="3418879"/>
                <a:chExt cx="1982312" cy="2198059"/>
              </a:xfrm>
            </p:grpSpPr>
            <p:sp>
              <p:nvSpPr>
                <p:cNvPr id="266" name="Google Shape;266;p33"/>
                <p:cNvSpPr/>
                <p:nvPr/>
              </p:nvSpPr>
              <p:spPr>
                <a:xfrm>
                  <a:off x="5118251" y="3418879"/>
                  <a:ext cx="1982312" cy="2198059"/>
                </a:xfrm>
                <a:custGeom>
                  <a:rect b="b" l="l" r="r" t="t"/>
                  <a:pathLst>
                    <a:path extrusionOk="0" h="2198059" w="1982312">
                      <a:moveTo>
                        <a:pt x="1982312" y="0"/>
                      </a:moveTo>
                      <a:cubicBezTo>
                        <a:pt x="1977862" y="607375"/>
                        <a:pt x="1956726" y="1261472"/>
                        <a:pt x="1952276" y="1868847"/>
                      </a:cubicBezTo>
                      <a:cubicBezTo>
                        <a:pt x="1935590" y="2033485"/>
                        <a:pt x="1281493" y="2171421"/>
                        <a:pt x="921073" y="2192558"/>
                      </a:cubicBezTo>
                      <a:cubicBezTo>
                        <a:pt x="579563" y="2211470"/>
                        <a:pt x="311037" y="2180322"/>
                        <a:pt x="2900" y="2119139"/>
                      </a:cubicBezTo>
                      <a:cubicBezTo>
                        <a:pt x="1933" y="1490628"/>
                        <a:pt x="967" y="862117"/>
                        <a:pt x="0" y="233606"/>
                      </a:cubicBezTo>
                      <a:lnTo>
                        <a:pt x="917736" y="263640"/>
                      </a:lnTo>
                      <a:cubicBezTo>
                        <a:pt x="1528449" y="236943"/>
                        <a:pt x="1775404" y="193559"/>
                        <a:pt x="1982312" y="0"/>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67" name="Google Shape;267;p33"/>
                <p:cNvSpPr/>
                <p:nvPr/>
              </p:nvSpPr>
              <p:spPr>
                <a:xfrm>
                  <a:off x="5203395" y="3503176"/>
                  <a:ext cx="1893108" cy="2027709"/>
                </a:xfrm>
                <a:custGeom>
                  <a:rect b="b" l="l" r="r" t="t"/>
                  <a:pathLst>
                    <a:path extrusionOk="0" h="2198059" w="1982312">
                      <a:moveTo>
                        <a:pt x="1982312" y="0"/>
                      </a:moveTo>
                      <a:cubicBezTo>
                        <a:pt x="1977862" y="607375"/>
                        <a:pt x="1956726" y="1261472"/>
                        <a:pt x="1952276" y="1868847"/>
                      </a:cubicBezTo>
                      <a:cubicBezTo>
                        <a:pt x="1935590" y="2033485"/>
                        <a:pt x="1281493" y="2171421"/>
                        <a:pt x="921073" y="2192558"/>
                      </a:cubicBezTo>
                      <a:cubicBezTo>
                        <a:pt x="579563" y="2211470"/>
                        <a:pt x="311037" y="2180322"/>
                        <a:pt x="2900" y="2119139"/>
                      </a:cubicBezTo>
                      <a:cubicBezTo>
                        <a:pt x="1933" y="1490628"/>
                        <a:pt x="967" y="862117"/>
                        <a:pt x="0" y="233606"/>
                      </a:cubicBezTo>
                      <a:lnTo>
                        <a:pt x="917736" y="263640"/>
                      </a:lnTo>
                      <a:cubicBezTo>
                        <a:pt x="1528449" y="236943"/>
                        <a:pt x="1775404" y="193559"/>
                        <a:pt x="1982312" y="0"/>
                      </a:cubicBezTo>
                      <a:close/>
                    </a:path>
                  </a:pathLst>
                </a:custGeom>
                <a:solidFill>
                  <a:srgbClr val="99DA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68" name="Google Shape;268;p33"/>
                <p:cNvSpPr/>
                <p:nvPr/>
              </p:nvSpPr>
              <p:spPr>
                <a:xfrm>
                  <a:off x="5204661" y="3505277"/>
                  <a:ext cx="1893108" cy="1950777"/>
                </a:xfrm>
                <a:custGeom>
                  <a:rect b="b" l="l" r="r" t="t"/>
                  <a:pathLst>
                    <a:path extrusionOk="0" h="2198059" w="1982312">
                      <a:moveTo>
                        <a:pt x="1982312" y="0"/>
                      </a:moveTo>
                      <a:cubicBezTo>
                        <a:pt x="1977862" y="607375"/>
                        <a:pt x="1956726" y="1261472"/>
                        <a:pt x="1952276" y="1868847"/>
                      </a:cubicBezTo>
                      <a:cubicBezTo>
                        <a:pt x="1935590" y="2033485"/>
                        <a:pt x="1281493" y="2171421"/>
                        <a:pt x="921073" y="2192558"/>
                      </a:cubicBezTo>
                      <a:cubicBezTo>
                        <a:pt x="579563" y="2211470"/>
                        <a:pt x="311037" y="2180322"/>
                        <a:pt x="2900" y="2119139"/>
                      </a:cubicBezTo>
                      <a:cubicBezTo>
                        <a:pt x="1933" y="1490628"/>
                        <a:pt x="967" y="862117"/>
                        <a:pt x="0" y="233606"/>
                      </a:cubicBezTo>
                      <a:lnTo>
                        <a:pt x="917736" y="263640"/>
                      </a:lnTo>
                      <a:cubicBezTo>
                        <a:pt x="1528449" y="236943"/>
                        <a:pt x="1775404" y="193559"/>
                        <a:pt x="1982312"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ar" sz="1800">
                      <a:solidFill>
                        <a:srgbClr val="FFFFFF"/>
                      </a:solidFill>
                    </a:rPr>
                    <a:t>1</a:t>
                  </a:r>
                  <a:endParaRPr sz="1800">
                    <a:solidFill>
                      <a:srgbClr val="FFFFFF"/>
                    </a:solidFill>
                    <a:latin typeface="Arial"/>
                    <a:ea typeface="Arial"/>
                    <a:cs typeface="Arial"/>
                    <a:sym typeface="Arial"/>
                  </a:endParaRPr>
                </a:p>
              </p:txBody>
            </p:sp>
          </p:grpSp>
        </p:grpSp>
        <p:sp>
          <p:nvSpPr>
            <p:cNvPr id="269" name="Google Shape;269;p33"/>
            <p:cNvSpPr txBox="1"/>
            <p:nvPr/>
          </p:nvSpPr>
          <p:spPr>
            <a:xfrm>
              <a:off x="8354625" y="4709675"/>
              <a:ext cx="285300" cy="3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Bree Serif"/>
                  <a:ea typeface="Bree Serif"/>
                  <a:cs typeface="Bree Serif"/>
                  <a:sym typeface="Bree Serif"/>
                </a:rPr>
                <a:t>2</a:t>
              </a:r>
              <a:endParaRPr>
                <a:latin typeface="Bree Serif"/>
                <a:ea typeface="Bree Serif"/>
                <a:cs typeface="Bree Serif"/>
                <a:sym typeface="Bree Serif"/>
              </a:endParaRPr>
            </a:p>
          </p:txBody>
        </p:sp>
      </p:grpSp>
      <p:sp>
        <p:nvSpPr>
          <p:cNvPr id="270" name="Google Shape;270;p33"/>
          <p:cNvSpPr txBox="1"/>
          <p:nvPr/>
        </p:nvSpPr>
        <p:spPr>
          <a:xfrm>
            <a:off x="349975" y="2916386"/>
            <a:ext cx="8320800" cy="482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solidFill>
                  <a:srgbClr val="FFFFFF"/>
                </a:solidFill>
                <a:latin typeface="Signika"/>
                <a:ea typeface="Signika"/>
                <a:cs typeface="Signika"/>
                <a:sym typeface="Signika"/>
              </a:rPr>
              <a:t>Distention:</a:t>
            </a:r>
            <a:r>
              <a:rPr lang="ar" sz="1200">
                <a:solidFill>
                  <a:srgbClr val="FFFFFF"/>
                </a:solidFill>
                <a:latin typeface="Signika"/>
                <a:ea typeface="Signika"/>
                <a:cs typeface="Signika"/>
                <a:sym typeface="Signika"/>
              </a:rPr>
              <a:t> Various studies have shown that in patients with IBS, awareness and pain caused by balloon distention in the intestine are experienced at lower balloon volumes compared with con</a:t>
            </a:r>
            <a:r>
              <a:rPr lang="ar" sz="1200">
                <a:solidFill>
                  <a:srgbClr val="FFFFFF"/>
                </a:solidFill>
                <a:latin typeface="Signika"/>
                <a:ea typeface="Signika"/>
                <a:cs typeface="Signika"/>
                <a:sym typeface="Signika"/>
              </a:rPr>
              <a:t>trols.</a:t>
            </a:r>
            <a:endParaRPr sz="1200">
              <a:solidFill>
                <a:srgbClr val="FFFFFF"/>
              </a:solidFill>
              <a:latin typeface="Signika"/>
              <a:ea typeface="Signika"/>
              <a:cs typeface="Signika"/>
              <a:sym typeface="Signika"/>
            </a:endParaRPr>
          </a:p>
        </p:txBody>
      </p:sp>
      <p:sp>
        <p:nvSpPr>
          <p:cNvPr id="271" name="Google Shape;271;p33"/>
          <p:cNvSpPr txBox="1"/>
          <p:nvPr/>
        </p:nvSpPr>
        <p:spPr>
          <a:xfrm>
            <a:off x="349975" y="3462100"/>
            <a:ext cx="8320800" cy="4821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solidFill>
                  <a:srgbClr val="FFFFFF"/>
                </a:solidFill>
                <a:latin typeface="Signika"/>
                <a:ea typeface="Signika"/>
                <a:cs typeface="Signika"/>
                <a:sym typeface="Signika"/>
              </a:rPr>
              <a:t>Bloating</a:t>
            </a:r>
            <a:r>
              <a:rPr lang="ar" sz="1200">
                <a:solidFill>
                  <a:srgbClr val="FFFFFF"/>
                </a:solidFill>
                <a:latin typeface="Signika"/>
                <a:ea typeface="Signika"/>
                <a:cs typeface="Signika"/>
                <a:sym typeface="Signika"/>
              </a:rPr>
              <a:t>: About half of patients with IBS (</a:t>
            </a:r>
            <a:r>
              <a:rPr i="1" lang="ar" sz="1200">
                <a:solidFill>
                  <a:srgbClr val="FFFFFF"/>
                </a:solidFill>
                <a:latin typeface="Signika"/>
                <a:ea typeface="Signika"/>
                <a:cs typeface="Signika"/>
                <a:sym typeface="Signika"/>
              </a:rPr>
              <a:t>mainly those with constipation</a:t>
            </a:r>
            <a:r>
              <a:rPr lang="ar" sz="1200">
                <a:solidFill>
                  <a:srgbClr val="FFFFFF"/>
                </a:solidFill>
                <a:latin typeface="Signika"/>
                <a:ea typeface="Signika"/>
                <a:cs typeface="Signika"/>
                <a:sym typeface="Signika"/>
              </a:rPr>
              <a:t>) have a measurable increase in abdominal girth associated with bloating (</a:t>
            </a:r>
            <a:r>
              <a:rPr i="1" lang="ar" sz="1200">
                <a:solidFill>
                  <a:srgbClr val="FFFFFF"/>
                </a:solidFill>
                <a:latin typeface="Signika"/>
                <a:ea typeface="Signika"/>
                <a:cs typeface="Signika"/>
                <a:sym typeface="Signika"/>
              </a:rPr>
              <a:t>sensation of abdominal fullness</a:t>
            </a:r>
            <a:r>
              <a:rPr lang="ar" sz="1200">
                <a:solidFill>
                  <a:srgbClr val="FFFFFF"/>
                </a:solidFill>
                <a:latin typeface="Signika"/>
                <a:ea typeface="Signika"/>
                <a:cs typeface="Signika"/>
                <a:sym typeface="Signika"/>
              </a:rPr>
              <a:t>). </a:t>
            </a:r>
            <a:endParaRPr sz="1200">
              <a:solidFill>
                <a:srgbClr val="FFFFFF"/>
              </a:solidFill>
              <a:latin typeface="Signika"/>
              <a:ea typeface="Signika"/>
              <a:cs typeface="Signika"/>
              <a:sym typeface="Signika"/>
            </a:endParaRPr>
          </a:p>
        </p:txBody>
      </p:sp>
      <p:sp>
        <p:nvSpPr>
          <p:cNvPr id="272" name="Google Shape;272;p33"/>
          <p:cNvSpPr txBox="1"/>
          <p:nvPr/>
        </p:nvSpPr>
        <p:spPr>
          <a:xfrm>
            <a:off x="6251300" y="1303000"/>
            <a:ext cx="2419500" cy="550800"/>
          </a:xfrm>
          <a:prstGeom prst="rect">
            <a:avLst/>
          </a:prstGeom>
          <a:noFill/>
          <a:ln cap="flat" cmpd="sng" w="19050">
            <a:solidFill>
              <a:schemeClr val="accent6"/>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chemeClr val="dk1"/>
                </a:solidFill>
                <a:latin typeface="Signika"/>
                <a:ea typeface="Signika"/>
                <a:cs typeface="Signika"/>
                <a:sym typeface="Signika"/>
              </a:rPr>
              <a:t>Psychosocial factors may influence the expression of IBS.</a:t>
            </a:r>
            <a:endParaRPr sz="1100">
              <a:solidFill>
                <a:schemeClr val="dk1"/>
              </a:solidFill>
              <a:latin typeface="Signika"/>
              <a:ea typeface="Signika"/>
              <a:cs typeface="Signika"/>
              <a:sym typeface="Signika"/>
            </a:endParaRPr>
          </a:p>
        </p:txBody>
      </p:sp>
      <p:sp>
        <p:nvSpPr>
          <p:cNvPr id="273" name="Google Shape;273;p33"/>
          <p:cNvSpPr txBox="1"/>
          <p:nvPr/>
        </p:nvSpPr>
        <p:spPr>
          <a:xfrm>
            <a:off x="260263" y="1303011"/>
            <a:ext cx="2700000" cy="1326300"/>
          </a:xfrm>
          <a:prstGeom prst="rect">
            <a:avLst/>
          </a:prstGeom>
          <a:noFill/>
          <a:ln cap="flat" cmpd="sng" w="1905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solidFill>
                  <a:schemeClr val="dk1"/>
                </a:solidFill>
                <a:latin typeface="Signika"/>
                <a:ea typeface="Signika"/>
                <a:cs typeface="Signika"/>
                <a:sym typeface="Signika"/>
              </a:rPr>
              <a:t>- Change in gut microbiota: </a:t>
            </a:r>
            <a:r>
              <a:rPr lang="ar" sz="1100">
                <a:solidFill>
                  <a:schemeClr val="dk1"/>
                </a:solidFill>
                <a:latin typeface="Signika"/>
                <a:ea typeface="Signika"/>
                <a:cs typeface="Signika"/>
                <a:sym typeface="Signika"/>
              </a:rPr>
              <a:t>emerging data suggest that the fecal microbiota in individuals with IBS differ from healthy controls and varies with the predominant symptom.</a:t>
            </a:r>
            <a:endParaRPr sz="1100">
              <a:solidFill>
                <a:schemeClr val="dk1"/>
              </a:solidFill>
              <a:latin typeface="Signika"/>
              <a:ea typeface="Signika"/>
              <a:cs typeface="Signika"/>
              <a:sym typeface="Signika"/>
            </a:endParaRPr>
          </a:p>
          <a:p>
            <a:pPr indent="0" lvl="0" marL="0" rtl="0" algn="l">
              <a:spcBef>
                <a:spcPts val="0"/>
              </a:spcBef>
              <a:spcAft>
                <a:spcPts val="0"/>
              </a:spcAft>
              <a:buNone/>
            </a:pPr>
            <a:r>
              <a:t/>
            </a:r>
            <a:endParaRPr sz="1100">
              <a:solidFill>
                <a:schemeClr val="dk1"/>
              </a:solidFill>
              <a:latin typeface="Signika"/>
              <a:ea typeface="Signika"/>
              <a:cs typeface="Signika"/>
              <a:sym typeface="Signika"/>
            </a:endParaRPr>
          </a:p>
          <a:p>
            <a:pPr indent="0" lvl="0" marL="0" rtl="0" algn="l">
              <a:spcBef>
                <a:spcPts val="0"/>
              </a:spcBef>
              <a:spcAft>
                <a:spcPts val="0"/>
              </a:spcAft>
              <a:buNone/>
            </a:pPr>
            <a:r>
              <a:rPr b="1" lang="ar" sz="1100">
                <a:solidFill>
                  <a:schemeClr val="dk1"/>
                </a:solidFill>
                <a:latin typeface="Signika"/>
                <a:ea typeface="Signika"/>
                <a:cs typeface="Signika"/>
                <a:sym typeface="Signika"/>
              </a:rPr>
              <a:t>-Bacterial Overgrowth.</a:t>
            </a:r>
            <a:endParaRPr b="1" sz="1100">
              <a:solidFill>
                <a:schemeClr val="dk1"/>
              </a:solidFill>
              <a:latin typeface="Signika"/>
              <a:ea typeface="Signika"/>
              <a:cs typeface="Signika"/>
              <a:sym typeface="Signika"/>
            </a:endParaRPr>
          </a:p>
        </p:txBody>
      </p:sp>
      <p:sp>
        <p:nvSpPr>
          <p:cNvPr id="274" name="Google Shape;274;p33"/>
          <p:cNvSpPr txBox="1"/>
          <p:nvPr/>
        </p:nvSpPr>
        <p:spPr>
          <a:xfrm>
            <a:off x="549581" y="767904"/>
            <a:ext cx="2121300" cy="449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100">
                <a:solidFill>
                  <a:schemeClr val="dk1"/>
                </a:solidFill>
                <a:latin typeface="Signika"/>
                <a:ea typeface="Signika"/>
                <a:cs typeface="Signika"/>
                <a:sym typeface="Signika"/>
              </a:rPr>
              <a:t>Alteration in </a:t>
            </a:r>
            <a:r>
              <a:rPr b="1" lang="ar" sz="1100">
                <a:latin typeface="Signika"/>
                <a:ea typeface="Signika"/>
                <a:cs typeface="Signika"/>
                <a:sym typeface="Signika"/>
              </a:rPr>
              <a:t>Fecal Microflora</a:t>
            </a:r>
            <a:endParaRPr b="1" sz="1100">
              <a:latin typeface="Signika"/>
              <a:ea typeface="Signika"/>
              <a:cs typeface="Signika"/>
              <a:sym typeface="Signika"/>
            </a:endParaRPr>
          </a:p>
        </p:txBody>
      </p:sp>
      <p:sp>
        <p:nvSpPr>
          <p:cNvPr id="275" name="Google Shape;275;p33"/>
          <p:cNvSpPr txBox="1"/>
          <p:nvPr/>
        </p:nvSpPr>
        <p:spPr>
          <a:xfrm>
            <a:off x="3605338" y="767904"/>
            <a:ext cx="2121300" cy="449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100">
                <a:latin typeface="Signika"/>
                <a:ea typeface="Signika"/>
                <a:cs typeface="Signika"/>
                <a:sym typeface="Signika"/>
              </a:rPr>
              <a:t>Food Hypersensitivity</a:t>
            </a:r>
            <a:endParaRPr b="1" sz="1100">
              <a:latin typeface="Signika"/>
              <a:ea typeface="Signika"/>
              <a:cs typeface="Signika"/>
              <a:sym typeface="Signika"/>
            </a:endParaRPr>
          </a:p>
        </p:txBody>
      </p:sp>
      <p:sp>
        <p:nvSpPr>
          <p:cNvPr id="276" name="Google Shape;276;p33"/>
          <p:cNvSpPr txBox="1"/>
          <p:nvPr/>
        </p:nvSpPr>
        <p:spPr>
          <a:xfrm>
            <a:off x="6465130" y="767904"/>
            <a:ext cx="2121300" cy="4491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100">
                <a:latin typeface="Signika"/>
                <a:ea typeface="Signika"/>
                <a:cs typeface="Signika"/>
                <a:sym typeface="Signika"/>
              </a:rPr>
              <a:t>Psychological Dysfunction </a:t>
            </a:r>
            <a:endParaRPr b="1" sz="1100">
              <a:latin typeface="Signika"/>
              <a:ea typeface="Signika"/>
              <a:cs typeface="Signika"/>
              <a:sym typeface="Signika"/>
            </a:endParaRPr>
          </a:p>
        </p:txBody>
      </p:sp>
      <p:sp>
        <p:nvSpPr>
          <p:cNvPr id="277" name="Google Shape;277;p33"/>
          <p:cNvSpPr txBox="1"/>
          <p:nvPr/>
        </p:nvSpPr>
        <p:spPr>
          <a:xfrm>
            <a:off x="3396037" y="1303000"/>
            <a:ext cx="2419500" cy="1326300"/>
          </a:xfrm>
          <a:prstGeom prst="rect">
            <a:avLst/>
          </a:prstGeom>
          <a:noFill/>
          <a:ln cap="flat" cmpd="sng" w="1905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rgbClr val="999999"/>
                </a:solidFill>
                <a:latin typeface="Signika"/>
                <a:ea typeface="Signika"/>
                <a:cs typeface="Signika"/>
                <a:sym typeface="Signika"/>
              </a:rPr>
              <a:t>Some food helps aggravate/worsen the case, so most patients use a gluten-free diet which helped them out a lot, remain not understood.</a:t>
            </a:r>
            <a:endParaRPr sz="1100">
              <a:solidFill>
                <a:srgbClr val="999999"/>
              </a:solidFill>
              <a:latin typeface="Signika"/>
              <a:ea typeface="Signika"/>
              <a:cs typeface="Signika"/>
              <a:sym typeface="Signika"/>
            </a:endParaRPr>
          </a:p>
        </p:txBody>
      </p:sp>
      <p:sp>
        <p:nvSpPr>
          <p:cNvPr id="278" name="Google Shape;278;p33"/>
          <p:cNvSpPr txBox="1"/>
          <p:nvPr/>
        </p:nvSpPr>
        <p:spPr>
          <a:xfrm>
            <a:off x="216335" y="626450"/>
            <a:ext cx="546600" cy="7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800">
                <a:solidFill>
                  <a:schemeClr val="dk2"/>
                </a:solidFill>
              </a:rPr>
              <a:t>4</a:t>
            </a:r>
            <a:endParaRPr b="1" sz="5800">
              <a:solidFill>
                <a:schemeClr val="dk2"/>
              </a:solidFill>
            </a:endParaRPr>
          </a:p>
        </p:txBody>
      </p:sp>
      <p:sp>
        <p:nvSpPr>
          <p:cNvPr id="279" name="Google Shape;279;p33"/>
          <p:cNvSpPr txBox="1"/>
          <p:nvPr/>
        </p:nvSpPr>
        <p:spPr>
          <a:xfrm>
            <a:off x="3340725" y="603818"/>
            <a:ext cx="546600" cy="7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800">
                <a:solidFill>
                  <a:schemeClr val="dk2"/>
                </a:solidFill>
              </a:rPr>
              <a:t>5</a:t>
            </a:r>
            <a:endParaRPr b="1" sz="5800">
              <a:solidFill>
                <a:schemeClr val="dk2"/>
              </a:solidFill>
            </a:endParaRPr>
          </a:p>
        </p:txBody>
      </p:sp>
      <p:sp>
        <p:nvSpPr>
          <p:cNvPr id="280" name="Google Shape;280;p33"/>
          <p:cNvSpPr txBox="1"/>
          <p:nvPr/>
        </p:nvSpPr>
        <p:spPr>
          <a:xfrm>
            <a:off x="6199553" y="626450"/>
            <a:ext cx="546600" cy="7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800">
                <a:solidFill>
                  <a:schemeClr val="dk2"/>
                </a:solidFill>
              </a:rPr>
              <a:t>6</a:t>
            </a:r>
            <a:endParaRPr b="1" sz="5800">
              <a:solidFill>
                <a:schemeClr val="dk2"/>
              </a:solidFill>
            </a:endParaRPr>
          </a:p>
        </p:txBody>
      </p:sp>
      <p:sp>
        <p:nvSpPr>
          <p:cNvPr id="281" name="Google Shape;281;p33"/>
          <p:cNvSpPr txBox="1"/>
          <p:nvPr/>
        </p:nvSpPr>
        <p:spPr>
          <a:xfrm>
            <a:off x="6465130" y="2160529"/>
            <a:ext cx="2121300" cy="449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100">
                <a:latin typeface="Signika"/>
                <a:ea typeface="Signika"/>
                <a:cs typeface="Signika"/>
                <a:sym typeface="Signika"/>
              </a:rPr>
              <a:t>Postinfectious: E.coli</a:t>
            </a:r>
            <a:endParaRPr b="1" sz="1100">
              <a:latin typeface="Signika"/>
              <a:ea typeface="Signika"/>
              <a:cs typeface="Signika"/>
              <a:sym typeface="Signika"/>
            </a:endParaRPr>
          </a:p>
        </p:txBody>
      </p:sp>
      <p:sp>
        <p:nvSpPr>
          <p:cNvPr id="282" name="Google Shape;282;p33"/>
          <p:cNvSpPr txBox="1"/>
          <p:nvPr/>
        </p:nvSpPr>
        <p:spPr>
          <a:xfrm>
            <a:off x="6199553" y="2019088"/>
            <a:ext cx="546600" cy="7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800">
                <a:solidFill>
                  <a:schemeClr val="dk2"/>
                </a:solidFill>
              </a:rPr>
              <a:t>7</a:t>
            </a:r>
            <a:endParaRPr b="1" sz="5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4"/>
          <p:cNvSpPr txBox="1"/>
          <p:nvPr/>
        </p:nvSpPr>
        <p:spPr>
          <a:xfrm>
            <a:off x="8846400" y="-18600"/>
            <a:ext cx="148800" cy="5180700"/>
          </a:xfrm>
          <a:prstGeom prst="rect">
            <a:avLst/>
          </a:prstGeom>
          <a:solidFill>
            <a:srgbClr val="E066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4"/>
          <p:cNvSpPr txBox="1"/>
          <p:nvPr/>
        </p:nvSpPr>
        <p:spPr>
          <a:xfrm>
            <a:off x="8995200" y="-18600"/>
            <a:ext cx="148800" cy="5180700"/>
          </a:xfrm>
          <a:prstGeom prst="rect">
            <a:avLst/>
          </a:prstGeom>
          <a:solidFill>
            <a:srgbClr val="45818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4"/>
          <p:cNvSpPr txBox="1"/>
          <p:nvPr/>
        </p:nvSpPr>
        <p:spPr>
          <a:xfrm>
            <a:off x="260275" y="359425"/>
            <a:ext cx="458700" cy="123900"/>
          </a:xfrm>
          <a:prstGeom prst="rect">
            <a:avLst/>
          </a:prstGeom>
          <a:solidFill>
            <a:srgbClr val="E066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4"/>
          <p:cNvSpPr txBox="1"/>
          <p:nvPr/>
        </p:nvSpPr>
        <p:spPr>
          <a:xfrm>
            <a:off x="718975" y="359425"/>
            <a:ext cx="458700" cy="123900"/>
          </a:xfrm>
          <a:prstGeom prst="rect">
            <a:avLst/>
          </a:prstGeom>
          <a:solidFill>
            <a:srgbClr val="45818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4"/>
          <p:cNvSpPr txBox="1"/>
          <p:nvPr/>
        </p:nvSpPr>
        <p:spPr>
          <a:xfrm>
            <a:off x="196300" y="1057181"/>
            <a:ext cx="8347200" cy="7320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dk1"/>
              </a:buClr>
              <a:buSzPts val="1200"/>
              <a:buFont typeface="Signika"/>
              <a:buChar char="-"/>
            </a:pPr>
            <a:r>
              <a:rPr lang="ar" sz="1200">
                <a:solidFill>
                  <a:schemeClr val="dk1"/>
                </a:solidFill>
                <a:latin typeface="Signika"/>
                <a:ea typeface="Signika"/>
                <a:cs typeface="Signika"/>
                <a:sym typeface="Signika"/>
              </a:rPr>
              <a:t>Younger patients and women are more likely to be diagnosed with IBS.</a:t>
            </a:r>
            <a:endParaRPr sz="1200">
              <a:solidFill>
                <a:schemeClr val="dk1"/>
              </a:solidFill>
              <a:latin typeface="Signika"/>
              <a:ea typeface="Signika"/>
              <a:cs typeface="Signika"/>
              <a:sym typeface="Signika"/>
            </a:endParaRPr>
          </a:p>
          <a:p>
            <a:pPr indent="-304800" lvl="0" marL="457200" rtl="0" algn="l">
              <a:lnSpc>
                <a:spcPct val="150000"/>
              </a:lnSpc>
              <a:spcBef>
                <a:spcPts val="0"/>
              </a:spcBef>
              <a:spcAft>
                <a:spcPts val="0"/>
              </a:spcAft>
              <a:buClr>
                <a:schemeClr val="dk1"/>
              </a:buClr>
              <a:buSzPts val="1200"/>
              <a:buFont typeface="Signika"/>
              <a:buChar char="-"/>
            </a:pPr>
            <a:r>
              <a:rPr lang="ar" sz="1200">
                <a:solidFill>
                  <a:schemeClr val="dk1"/>
                </a:solidFill>
                <a:latin typeface="Signika"/>
                <a:ea typeface="Signika"/>
                <a:cs typeface="Signika"/>
                <a:sym typeface="Signika"/>
              </a:rPr>
              <a:t>2:1 female predominance in North America though.</a:t>
            </a:r>
            <a:endParaRPr sz="1200">
              <a:solidFill>
                <a:schemeClr val="dk1"/>
              </a:solidFill>
              <a:latin typeface="Signika"/>
              <a:ea typeface="Signika"/>
              <a:cs typeface="Signika"/>
              <a:sym typeface="Signika"/>
            </a:endParaRPr>
          </a:p>
          <a:p>
            <a:pPr indent="-304800" lvl="0" marL="457200" rtl="0" algn="l">
              <a:lnSpc>
                <a:spcPct val="150000"/>
              </a:lnSpc>
              <a:spcBef>
                <a:spcPts val="0"/>
              </a:spcBef>
              <a:spcAft>
                <a:spcPts val="0"/>
              </a:spcAft>
              <a:buClr>
                <a:schemeClr val="dk1"/>
              </a:buClr>
              <a:buSzPts val="1200"/>
              <a:buFont typeface="Signika"/>
              <a:buChar char="-"/>
            </a:pPr>
            <a:r>
              <a:rPr lang="ar" sz="1200">
                <a:solidFill>
                  <a:schemeClr val="dk1"/>
                </a:solidFill>
                <a:latin typeface="Signika"/>
                <a:ea typeface="Signika"/>
                <a:cs typeface="Signika"/>
                <a:sym typeface="Signika"/>
              </a:rPr>
              <a:t>In china males are more common to have IBS. </a:t>
            </a:r>
            <a:endParaRPr sz="1200">
              <a:latin typeface="Signika"/>
              <a:ea typeface="Signika"/>
              <a:cs typeface="Signika"/>
              <a:sym typeface="Signika"/>
            </a:endParaRPr>
          </a:p>
        </p:txBody>
      </p:sp>
      <p:sp>
        <p:nvSpPr>
          <p:cNvPr id="292" name="Google Shape;292;p34"/>
          <p:cNvSpPr txBox="1"/>
          <p:nvPr/>
        </p:nvSpPr>
        <p:spPr>
          <a:xfrm>
            <a:off x="2980302" y="483319"/>
            <a:ext cx="3000000" cy="4275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500">
                <a:solidFill>
                  <a:srgbClr val="FFFFFF"/>
                </a:solidFill>
                <a:latin typeface="Merienda"/>
                <a:ea typeface="Merienda"/>
                <a:cs typeface="Merienda"/>
                <a:sym typeface="Merienda"/>
              </a:rPr>
              <a:t>Clinical feature</a:t>
            </a:r>
            <a:r>
              <a:rPr lang="ar" sz="1500">
                <a:solidFill>
                  <a:srgbClr val="FFFFFF"/>
                </a:solidFill>
                <a:latin typeface="Merienda"/>
                <a:ea typeface="Merienda"/>
                <a:cs typeface="Merienda"/>
                <a:sym typeface="Merienda"/>
              </a:rPr>
              <a:t>:</a:t>
            </a:r>
            <a:endParaRPr sz="1500">
              <a:solidFill>
                <a:srgbClr val="FFFFFF"/>
              </a:solidFill>
              <a:latin typeface="Merienda"/>
              <a:ea typeface="Merienda"/>
              <a:cs typeface="Merienda"/>
              <a:sym typeface="Merienda"/>
            </a:endParaRPr>
          </a:p>
        </p:txBody>
      </p:sp>
      <p:sp>
        <p:nvSpPr>
          <p:cNvPr id="293" name="Google Shape;293;p34"/>
          <p:cNvSpPr txBox="1"/>
          <p:nvPr/>
        </p:nvSpPr>
        <p:spPr>
          <a:xfrm>
            <a:off x="2960127" y="2192669"/>
            <a:ext cx="3000000" cy="4275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500">
                <a:solidFill>
                  <a:srgbClr val="FFFFFF"/>
                </a:solidFill>
                <a:latin typeface="Merienda"/>
                <a:ea typeface="Merienda"/>
                <a:cs typeface="Merienda"/>
                <a:sym typeface="Merienda"/>
              </a:rPr>
              <a:t>Signs &amp; Symptoms</a:t>
            </a:r>
            <a:endParaRPr sz="1500">
              <a:solidFill>
                <a:srgbClr val="FFFFFF"/>
              </a:solidFill>
              <a:latin typeface="Merienda"/>
              <a:ea typeface="Merienda"/>
              <a:cs typeface="Merienda"/>
              <a:sym typeface="Merienda"/>
            </a:endParaRPr>
          </a:p>
        </p:txBody>
      </p:sp>
      <p:sp>
        <p:nvSpPr>
          <p:cNvPr id="294" name="Google Shape;294;p34"/>
          <p:cNvSpPr txBox="1"/>
          <p:nvPr/>
        </p:nvSpPr>
        <p:spPr>
          <a:xfrm>
            <a:off x="526568" y="3999245"/>
            <a:ext cx="1579500" cy="85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rgbClr val="FF0000"/>
                </a:solidFill>
                <a:latin typeface="Signika"/>
                <a:ea typeface="Signika"/>
                <a:cs typeface="Signika"/>
                <a:sym typeface="Signika"/>
              </a:rPr>
              <a:t>Chronic abdominal </a:t>
            </a:r>
            <a:endParaRPr sz="1200">
              <a:solidFill>
                <a:srgbClr val="FF0000"/>
              </a:solidFill>
              <a:latin typeface="Signika"/>
              <a:ea typeface="Signika"/>
              <a:cs typeface="Signika"/>
              <a:sym typeface="Signika"/>
            </a:endParaRPr>
          </a:p>
          <a:p>
            <a:pPr indent="0" lvl="0" marL="0" rtl="0" algn="ctr">
              <a:spcBef>
                <a:spcPts val="0"/>
              </a:spcBef>
              <a:spcAft>
                <a:spcPts val="0"/>
              </a:spcAft>
              <a:buNone/>
            </a:pPr>
            <a:r>
              <a:rPr lang="ar" sz="1200">
                <a:solidFill>
                  <a:srgbClr val="FF0000"/>
                </a:solidFill>
                <a:latin typeface="Signika"/>
                <a:ea typeface="Signika"/>
                <a:cs typeface="Signika"/>
                <a:sym typeface="Signika"/>
              </a:rPr>
              <a:t>pain</a:t>
            </a:r>
            <a:endParaRPr sz="1200">
              <a:solidFill>
                <a:srgbClr val="FF0000"/>
              </a:solidFill>
              <a:latin typeface="Signika"/>
              <a:ea typeface="Signika"/>
              <a:cs typeface="Signika"/>
              <a:sym typeface="Signika"/>
            </a:endParaRPr>
          </a:p>
        </p:txBody>
      </p:sp>
      <p:sp>
        <p:nvSpPr>
          <p:cNvPr id="295" name="Google Shape;295;p34"/>
          <p:cNvSpPr txBox="1"/>
          <p:nvPr/>
        </p:nvSpPr>
        <p:spPr>
          <a:xfrm>
            <a:off x="2106312" y="3999245"/>
            <a:ext cx="1601700" cy="81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rgbClr val="FF0000"/>
                </a:solidFill>
                <a:latin typeface="Signika"/>
                <a:ea typeface="Signika"/>
                <a:cs typeface="Signika"/>
                <a:sym typeface="Signika"/>
              </a:rPr>
              <a:t>Altered bowel</a:t>
            </a:r>
            <a:endParaRPr sz="1200">
              <a:solidFill>
                <a:srgbClr val="FF0000"/>
              </a:solidFill>
              <a:latin typeface="Signika"/>
              <a:ea typeface="Signika"/>
              <a:cs typeface="Signika"/>
              <a:sym typeface="Signika"/>
            </a:endParaRPr>
          </a:p>
          <a:p>
            <a:pPr indent="0" lvl="0" marL="0" rtl="0" algn="ctr">
              <a:spcBef>
                <a:spcPts val="0"/>
              </a:spcBef>
              <a:spcAft>
                <a:spcPts val="0"/>
              </a:spcAft>
              <a:buNone/>
            </a:pPr>
            <a:r>
              <a:rPr lang="ar" sz="1200">
                <a:solidFill>
                  <a:srgbClr val="FF0000"/>
                </a:solidFill>
                <a:latin typeface="Signika"/>
                <a:ea typeface="Signika"/>
                <a:cs typeface="Signika"/>
                <a:sym typeface="Signika"/>
              </a:rPr>
              <a:t>habits</a:t>
            </a:r>
            <a:endParaRPr sz="1200">
              <a:solidFill>
                <a:srgbClr val="FF0000"/>
              </a:solidFill>
              <a:latin typeface="Signika"/>
              <a:ea typeface="Signika"/>
              <a:cs typeface="Signika"/>
              <a:sym typeface="Signika"/>
            </a:endParaRPr>
          </a:p>
        </p:txBody>
      </p:sp>
      <p:sp>
        <p:nvSpPr>
          <p:cNvPr id="296" name="Google Shape;296;p34"/>
          <p:cNvSpPr txBox="1"/>
          <p:nvPr/>
        </p:nvSpPr>
        <p:spPr>
          <a:xfrm>
            <a:off x="3708042" y="3999245"/>
            <a:ext cx="1601700" cy="65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latin typeface="Signika"/>
                <a:ea typeface="Signika"/>
                <a:cs typeface="Signika"/>
                <a:sym typeface="Signika"/>
              </a:rPr>
              <a:t>Diarrhea</a:t>
            </a:r>
            <a:endParaRPr sz="1200">
              <a:latin typeface="Signika"/>
              <a:ea typeface="Signika"/>
              <a:cs typeface="Signika"/>
              <a:sym typeface="Signika"/>
            </a:endParaRPr>
          </a:p>
        </p:txBody>
      </p:sp>
      <p:sp>
        <p:nvSpPr>
          <p:cNvPr id="297" name="Google Shape;297;p34"/>
          <p:cNvSpPr txBox="1"/>
          <p:nvPr/>
        </p:nvSpPr>
        <p:spPr>
          <a:xfrm>
            <a:off x="5309772" y="4023225"/>
            <a:ext cx="1466100" cy="65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latin typeface="Signika"/>
                <a:ea typeface="Signika"/>
                <a:cs typeface="Signika"/>
                <a:sym typeface="Signika"/>
              </a:rPr>
              <a:t>Constipation</a:t>
            </a:r>
            <a:endParaRPr sz="1200">
              <a:latin typeface="Signika"/>
              <a:ea typeface="Signika"/>
              <a:cs typeface="Signika"/>
              <a:sym typeface="Signika"/>
            </a:endParaRPr>
          </a:p>
        </p:txBody>
      </p:sp>
      <p:sp>
        <p:nvSpPr>
          <p:cNvPr id="298" name="Google Shape;298;p34"/>
          <p:cNvSpPr txBox="1"/>
          <p:nvPr/>
        </p:nvSpPr>
        <p:spPr>
          <a:xfrm>
            <a:off x="6660454" y="3999245"/>
            <a:ext cx="1812000" cy="8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latin typeface="Signika"/>
                <a:ea typeface="Signika"/>
                <a:cs typeface="Signika"/>
                <a:sym typeface="Signika"/>
              </a:rPr>
              <a:t>Other gastrointestinal </a:t>
            </a:r>
            <a:endParaRPr sz="1200">
              <a:latin typeface="Signika"/>
              <a:ea typeface="Signika"/>
              <a:cs typeface="Signika"/>
              <a:sym typeface="Signika"/>
            </a:endParaRPr>
          </a:p>
          <a:p>
            <a:pPr indent="0" lvl="0" marL="0" rtl="0" algn="ctr">
              <a:spcBef>
                <a:spcPts val="0"/>
              </a:spcBef>
              <a:spcAft>
                <a:spcPts val="0"/>
              </a:spcAft>
              <a:buNone/>
            </a:pPr>
            <a:r>
              <a:rPr lang="ar" sz="1200">
                <a:latin typeface="Signika"/>
                <a:ea typeface="Signika"/>
                <a:cs typeface="Signika"/>
                <a:sym typeface="Signika"/>
              </a:rPr>
              <a:t>symptoms </a:t>
            </a:r>
            <a:endParaRPr sz="1200">
              <a:latin typeface="Signika"/>
              <a:ea typeface="Signika"/>
              <a:cs typeface="Signika"/>
              <a:sym typeface="Signika"/>
            </a:endParaRPr>
          </a:p>
        </p:txBody>
      </p:sp>
      <p:sp>
        <p:nvSpPr>
          <p:cNvPr id="299" name="Google Shape;299;p34"/>
          <p:cNvSpPr txBox="1"/>
          <p:nvPr/>
        </p:nvSpPr>
        <p:spPr>
          <a:xfrm>
            <a:off x="6729752" y="4508600"/>
            <a:ext cx="1673400" cy="352500"/>
          </a:xfrm>
          <a:prstGeom prst="rect">
            <a:avLst/>
          </a:prstGeom>
          <a:noFill/>
          <a:ln cap="flat" cmpd="sng" w="1905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600">
                <a:latin typeface="Signika"/>
                <a:ea typeface="Signika"/>
                <a:cs typeface="Signika"/>
                <a:sym typeface="Signika"/>
              </a:rPr>
              <a:t>GERD, </a:t>
            </a:r>
            <a:r>
              <a:rPr lang="ar" sz="600">
                <a:solidFill>
                  <a:schemeClr val="dk1"/>
                </a:solidFill>
                <a:latin typeface="Signika"/>
                <a:ea typeface="Signika"/>
                <a:cs typeface="Signika"/>
                <a:sym typeface="Signika"/>
              </a:rPr>
              <a:t>dysphagia, early satiety, intermittent dyspepsia, nausea, and non-cardiac chest pain. </a:t>
            </a:r>
            <a:endParaRPr sz="600">
              <a:latin typeface="Signika"/>
              <a:ea typeface="Signika"/>
              <a:cs typeface="Signika"/>
              <a:sym typeface="Signika"/>
            </a:endParaRPr>
          </a:p>
        </p:txBody>
      </p:sp>
      <p:grpSp>
        <p:nvGrpSpPr>
          <p:cNvPr id="300" name="Google Shape;300;p34"/>
          <p:cNvGrpSpPr/>
          <p:nvPr/>
        </p:nvGrpSpPr>
        <p:grpSpPr>
          <a:xfrm>
            <a:off x="8148151" y="4430131"/>
            <a:ext cx="698252" cy="731963"/>
            <a:chOff x="8148151" y="4430131"/>
            <a:chExt cx="698252" cy="731963"/>
          </a:xfrm>
        </p:grpSpPr>
        <p:grpSp>
          <p:nvGrpSpPr>
            <p:cNvPr id="301" name="Google Shape;301;p34"/>
            <p:cNvGrpSpPr/>
            <p:nvPr/>
          </p:nvGrpSpPr>
          <p:grpSpPr>
            <a:xfrm flipH="1">
              <a:off x="8148151" y="4430131"/>
              <a:ext cx="698252" cy="731963"/>
              <a:chOff x="3734246" y="1262897"/>
              <a:chExt cx="4397051" cy="5366298"/>
            </a:xfrm>
          </p:grpSpPr>
          <p:sp>
            <p:nvSpPr>
              <p:cNvPr id="302" name="Google Shape;302;p34"/>
              <p:cNvSpPr/>
              <p:nvPr/>
            </p:nvSpPr>
            <p:spPr>
              <a:xfrm>
                <a:off x="4537623" y="1262897"/>
                <a:ext cx="2619375" cy="4733925"/>
              </a:xfrm>
              <a:custGeom>
                <a:rect b="b" l="l" r="r" t="t"/>
                <a:pathLst>
                  <a:path extrusionOk="0" h="4733925" w="2619375">
                    <a:moveTo>
                      <a:pt x="2621596" y="2055495"/>
                    </a:moveTo>
                    <a:cubicBezTo>
                      <a:pt x="2617786" y="1898333"/>
                      <a:pt x="2588259" y="1744028"/>
                      <a:pt x="2511106" y="1603058"/>
                    </a:cubicBezTo>
                    <a:cubicBezTo>
                      <a:pt x="2463481" y="1516380"/>
                      <a:pt x="2396806" y="1447800"/>
                      <a:pt x="2323463" y="1383983"/>
                    </a:cubicBezTo>
                    <a:cubicBezTo>
                      <a:pt x="2309176" y="1371600"/>
                      <a:pt x="2113913" y="1228725"/>
                      <a:pt x="2051048" y="1182053"/>
                    </a:cubicBezTo>
                    <a:cubicBezTo>
                      <a:pt x="2020568" y="1159193"/>
                      <a:pt x="2013901" y="1135380"/>
                      <a:pt x="2046286" y="1104900"/>
                    </a:cubicBezTo>
                    <a:cubicBezTo>
                      <a:pt x="2090101" y="1064895"/>
                      <a:pt x="2117723" y="1016318"/>
                      <a:pt x="2103436" y="952500"/>
                    </a:cubicBezTo>
                    <a:cubicBezTo>
                      <a:pt x="2101531" y="942975"/>
                      <a:pt x="2095816" y="931545"/>
                      <a:pt x="2105341" y="926783"/>
                    </a:cubicBezTo>
                    <a:cubicBezTo>
                      <a:pt x="2119628" y="919163"/>
                      <a:pt x="2152966" y="899160"/>
                      <a:pt x="2172969" y="834390"/>
                    </a:cubicBezTo>
                    <a:cubicBezTo>
                      <a:pt x="2174873" y="826770"/>
                      <a:pt x="2192019" y="468630"/>
                      <a:pt x="2193923" y="329565"/>
                    </a:cubicBezTo>
                    <a:cubicBezTo>
                      <a:pt x="2196781" y="189548"/>
                      <a:pt x="2143441" y="115253"/>
                      <a:pt x="2011996" y="67628"/>
                    </a:cubicBezTo>
                    <a:cubicBezTo>
                      <a:pt x="1991041" y="60008"/>
                      <a:pt x="1775776" y="0"/>
                      <a:pt x="1313813" y="0"/>
                    </a:cubicBezTo>
                    <a:lnTo>
                      <a:pt x="1313813" y="0"/>
                    </a:lnTo>
                    <a:cubicBezTo>
                      <a:pt x="1312861" y="0"/>
                      <a:pt x="1311908" y="0"/>
                      <a:pt x="1310956" y="0"/>
                    </a:cubicBezTo>
                    <a:cubicBezTo>
                      <a:pt x="1310003" y="0"/>
                      <a:pt x="1309051" y="0"/>
                      <a:pt x="1308098" y="0"/>
                    </a:cubicBezTo>
                    <a:lnTo>
                      <a:pt x="1308098" y="0"/>
                    </a:lnTo>
                    <a:cubicBezTo>
                      <a:pt x="846136" y="953"/>
                      <a:pt x="630871" y="60008"/>
                      <a:pt x="609916" y="67628"/>
                    </a:cubicBezTo>
                    <a:cubicBezTo>
                      <a:pt x="479423" y="116205"/>
                      <a:pt x="426083" y="190500"/>
                      <a:pt x="427988" y="330518"/>
                    </a:cubicBezTo>
                    <a:cubicBezTo>
                      <a:pt x="430846" y="469583"/>
                      <a:pt x="447038" y="827723"/>
                      <a:pt x="448943" y="835343"/>
                    </a:cubicBezTo>
                    <a:cubicBezTo>
                      <a:pt x="468946" y="899160"/>
                      <a:pt x="502283" y="920115"/>
                      <a:pt x="516571" y="927735"/>
                    </a:cubicBezTo>
                    <a:cubicBezTo>
                      <a:pt x="526096" y="932498"/>
                      <a:pt x="520381" y="943928"/>
                      <a:pt x="518476" y="953453"/>
                    </a:cubicBezTo>
                    <a:cubicBezTo>
                      <a:pt x="504188" y="1016318"/>
                      <a:pt x="532763" y="1064895"/>
                      <a:pt x="575626" y="1105853"/>
                    </a:cubicBezTo>
                    <a:cubicBezTo>
                      <a:pt x="608011" y="1136333"/>
                      <a:pt x="601343" y="1160145"/>
                      <a:pt x="570863" y="1183005"/>
                    </a:cubicBezTo>
                    <a:cubicBezTo>
                      <a:pt x="507998" y="1230630"/>
                      <a:pt x="312736" y="1372553"/>
                      <a:pt x="298448" y="1384935"/>
                    </a:cubicBezTo>
                    <a:cubicBezTo>
                      <a:pt x="225106" y="1447800"/>
                      <a:pt x="157478" y="1517333"/>
                      <a:pt x="110806" y="1604010"/>
                    </a:cubicBezTo>
                    <a:cubicBezTo>
                      <a:pt x="33653" y="1744980"/>
                      <a:pt x="4126" y="1898333"/>
                      <a:pt x="316" y="2056448"/>
                    </a:cubicBezTo>
                    <a:cubicBezTo>
                      <a:pt x="-2542" y="2223135"/>
                      <a:pt x="14603" y="4053840"/>
                      <a:pt x="26986" y="4124325"/>
                    </a:cubicBezTo>
                    <a:cubicBezTo>
                      <a:pt x="50798" y="4260533"/>
                      <a:pt x="110806" y="4374833"/>
                      <a:pt x="217486" y="4464368"/>
                    </a:cubicBezTo>
                    <a:cubicBezTo>
                      <a:pt x="294638" y="4528185"/>
                      <a:pt x="385126" y="4566285"/>
                      <a:pt x="476566" y="4601528"/>
                    </a:cubicBezTo>
                    <a:cubicBezTo>
                      <a:pt x="618488" y="4657725"/>
                      <a:pt x="764221" y="4693920"/>
                      <a:pt x="917573" y="4708208"/>
                    </a:cubicBezTo>
                    <a:cubicBezTo>
                      <a:pt x="1016633" y="4716780"/>
                      <a:pt x="1115693" y="4725353"/>
                      <a:pt x="1214753" y="4734878"/>
                    </a:cubicBezTo>
                    <a:cubicBezTo>
                      <a:pt x="1227136" y="4735830"/>
                      <a:pt x="1266188" y="4734878"/>
                      <a:pt x="1310956" y="4733925"/>
                    </a:cubicBezTo>
                    <a:cubicBezTo>
                      <a:pt x="1355723" y="4735830"/>
                      <a:pt x="1394776" y="4736783"/>
                      <a:pt x="1407158" y="4734878"/>
                    </a:cubicBezTo>
                    <a:cubicBezTo>
                      <a:pt x="1506218" y="4725353"/>
                      <a:pt x="1605278" y="4717733"/>
                      <a:pt x="1704338" y="4708208"/>
                    </a:cubicBezTo>
                    <a:cubicBezTo>
                      <a:pt x="1856738" y="4694873"/>
                      <a:pt x="2003423" y="4657725"/>
                      <a:pt x="2145346" y="4601528"/>
                    </a:cubicBezTo>
                    <a:cubicBezTo>
                      <a:pt x="2236786" y="4565333"/>
                      <a:pt x="2327273" y="4528185"/>
                      <a:pt x="2404426" y="4464368"/>
                    </a:cubicBezTo>
                    <a:cubicBezTo>
                      <a:pt x="2511106" y="4374833"/>
                      <a:pt x="2571113" y="4260533"/>
                      <a:pt x="2594926" y="4124325"/>
                    </a:cubicBezTo>
                    <a:cubicBezTo>
                      <a:pt x="2608261" y="4053840"/>
                      <a:pt x="2625406" y="2223135"/>
                      <a:pt x="2621596" y="2055495"/>
                    </a:cubicBezTo>
                    <a:close/>
                  </a:path>
                </a:pathLst>
              </a:custGeom>
              <a:solidFill>
                <a:srgbClr val="35656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3" name="Google Shape;303;p34"/>
              <p:cNvSpPr/>
              <p:nvPr/>
            </p:nvSpPr>
            <p:spPr>
              <a:xfrm>
                <a:off x="4604577" y="2503864"/>
                <a:ext cx="2485469" cy="3435909"/>
              </a:xfrm>
              <a:custGeom>
                <a:rect b="b" l="l" r="r" t="t"/>
                <a:pathLst>
                  <a:path extrusionOk="0" h="3352106" w="2485469">
                    <a:moveTo>
                      <a:pt x="1966499" y="0"/>
                    </a:moveTo>
                    <a:lnTo>
                      <a:pt x="1971795" y="3916"/>
                    </a:lnTo>
                    <a:cubicBezTo>
                      <a:pt x="2047327" y="59635"/>
                      <a:pt x="2190515" y="164606"/>
                      <a:pt x="2202364" y="174877"/>
                    </a:cubicBezTo>
                    <a:cubicBezTo>
                      <a:pt x="2271884" y="235368"/>
                      <a:pt x="2335084" y="300373"/>
                      <a:pt x="2380227" y="382534"/>
                    </a:cubicBezTo>
                    <a:cubicBezTo>
                      <a:pt x="2453359" y="516156"/>
                      <a:pt x="2481347" y="662419"/>
                      <a:pt x="2484958" y="811389"/>
                    </a:cubicBezTo>
                    <a:cubicBezTo>
                      <a:pt x="2488570" y="970292"/>
                      <a:pt x="2472318" y="2705580"/>
                      <a:pt x="2459678" y="2772392"/>
                    </a:cubicBezTo>
                    <a:cubicBezTo>
                      <a:pt x="2437106" y="2901500"/>
                      <a:pt x="2380227" y="3009843"/>
                      <a:pt x="2279107" y="3094712"/>
                    </a:cubicBezTo>
                    <a:cubicBezTo>
                      <a:pt x="2205976" y="3155202"/>
                      <a:pt x="2120204" y="3190414"/>
                      <a:pt x="2033530" y="3224723"/>
                    </a:cubicBezTo>
                    <a:cubicBezTo>
                      <a:pt x="1899004" y="3277991"/>
                      <a:pt x="1759965" y="3313203"/>
                      <a:pt x="1615508" y="3325843"/>
                    </a:cubicBezTo>
                    <a:cubicBezTo>
                      <a:pt x="1521611" y="3334871"/>
                      <a:pt x="1427714" y="3342094"/>
                      <a:pt x="1333817" y="3351123"/>
                    </a:cubicBezTo>
                    <a:cubicBezTo>
                      <a:pt x="1322080" y="3352928"/>
                      <a:pt x="1285063" y="3352025"/>
                      <a:pt x="1242629" y="3350219"/>
                    </a:cubicBezTo>
                    <a:cubicBezTo>
                      <a:pt x="1200194" y="3351123"/>
                      <a:pt x="1163178" y="3352025"/>
                      <a:pt x="1151440" y="3351123"/>
                    </a:cubicBezTo>
                    <a:cubicBezTo>
                      <a:pt x="1057543" y="3342094"/>
                      <a:pt x="963646" y="3333968"/>
                      <a:pt x="869749" y="3325843"/>
                    </a:cubicBezTo>
                    <a:cubicBezTo>
                      <a:pt x="724390" y="3312299"/>
                      <a:pt x="586252" y="3277991"/>
                      <a:pt x="451727" y="3224723"/>
                    </a:cubicBezTo>
                    <a:cubicBezTo>
                      <a:pt x="365053" y="3191317"/>
                      <a:pt x="279282" y="3155202"/>
                      <a:pt x="206151" y="3094712"/>
                    </a:cubicBezTo>
                    <a:cubicBezTo>
                      <a:pt x="105031" y="3009843"/>
                      <a:pt x="48151" y="2901500"/>
                      <a:pt x="25580" y="2772392"/>
                    </a:cubicBezTo>
                    <a:cubicBezTo>
                      <a:pt x="13842" y="2705580"/>
                      <a:pt x="-2410" y="970292"/>
                      <a:pt x="300" y="812293"/>
                    </a:cubicBezTo>
                    <a:cubicBezTo>
                      <a:pt x="3911" y="662419"/>
                      <a:pt x="31899" y="517059"/>
                      <a:pt x="105031" y="383436"/>
                    </a:cubicBezTo>
                    <a:cubicBezTo>
                      <a:pt x="149270" y="301277"/>
                      <a:pt x="213374" y="235368"/>
                      <a:pt x="282893" y="175779"/>
                    </a:cubicBezTo>
                    <a:cubicBezTo>
                      <a:pt x="293051" y="166977"/>
                      <a:pt x="399700" y="89105"/>
                      <a:pt x="477529" y="31675"/>
                    </a:cubicBezTo>
                    <a:lnTo>
                      <a:pt x="499653" y="15299"/>
                    </a:lnTo>
                    <a:lnTo>
                      <a:pt x="620211" y="40710"/>
                    </a:lnTo>
                    <a:cubicBezTo>
                      <a:pt x="799406" y="73873"/>
                      <a:pt x="996421" y="92211"/>
                      <a:pt x="1203225" y="92211"/>
                    </a:cubicBezTo>
                    <a:cubicBezTo>
                      <a:pt x="1461730" y="92211"/>
                      <a:pt x="1704940" y="63557"/>
                      <a:pt x="1917169" y="13112"/>
                    </a:cubicBezTo>
                    <a:close/>
                  </a:path>
                </a:pathLst>
              </a:custGeom>
              <a:solidFill>
                <a:srgbClr val="BAE7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4" name="Google Shape;304;p34"/>
              <p:cNvSpPr/>
              <p:nvPr/>
            </p:nvSpPr>
            <p:spPr>
              <a:xfrm>
                <a:off x="4601530" y="5049480"/>
                <a:ext cx="2470815" cy="885067"/>
              </a:xfrm>
              <a:custGeom>
                <a:rect b="b" l="l" r="r" t="t"/>
                <a:pathLst>
                  <a:path extrusionOk="0" h="885067" w="2470815">
                    <a:moveTo>
                      <a:pt x="1274953" y="0"/>
                    </a:moveTo>
                    <a:cubicBezTo>
                      <a:pt x="1942782" y="0"/>
                      <a:pt x="2454129" y="126917"/>
                      <a:pt x="2470815" y="257996"/>
                    </a:cubicBezTo>
                    <a:cubicBezTo>
                      <a:pt x="2468744" y="470777"/>
                      <a:pt x="2325454" y="594590"/>
                      <a:pt x="2183606" y="696008"/>
                    </a:cubicBezTo>
                    <a:cubicBezTo>
                      <a:pt x="2041758" y="797426"/>
                      <a:pt x="1817846" y="843645"/>
                      <a:pt x="1619726" y="866505"/>
                    </a:cubicBezTo>
                    <a:cubicBezTo>
                      <a:pt x="1496853" y="880793"/>
                      <a:pt x="1373028" y="888413"/>
                      <a:pt x="1249203" y="883650"/>
                    </a:cubicBezTo>
                    <a:cubicBezTo>
                      <a:pt x="976788" y="873173"/>
                      <a:pt x="705326" y="859838"/>
                      <a:pt x="444341" y="771255"/>
                    </a:cubicBezTo>
                    <a:cubicBezTo>
                      <a:pt x="274796" y="714105"/>
                      <a:pt x="137636" y="613140"/>
                      <a:pt x="46196" y="457883"/>
                    </a:cubicBezTo>
                    <a:cubicBezTo>
                      <a:pt x="7143" y="392160"/>
                      <a:pt x="-12859" y="321675"/>
                      <a:pt x="9048" y="244523"/>
                    </a:cubicBezTo>
                    <a:cubicBezTo>
                      <a:pt x="55721" y="154988"/>
                      <a:pt x="141446" y="126413"/>
                      <a:pt x="230028" y="103553"/>
                    </a:cubicBezTo>
                    <a:cubicBezTo>
                      <a:pt x="298505" y="74090"/>
                      <a:pt x="245758" y="85005"/>
                      <a:pt x="419912" y="67746"/>
                    </a:cubicBezTo>
                    <a:cubicBezTo>
                      <a:pt x="638736" y="25889"/>
                      <a:pt x="941039" y="0"/>
                      <a:pt x="1274953" y="0"/>
                    </a:cubicBezTo>
                    <a:close/>
                  </a:path>
                </a:pathLst>
              </a:custGeom>
              <a:solidFill>
                <a:srgbClr val="57C3A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5" name="Google Shape;305;p34"/>
              <p:cNvSpPr/>
              <p:nvPr/>
            </p:nvSpPr>
            <p:spPr>
              <a:xfrm>
                <a:off x="4622028" y="6023970"/>
                <a:ext cx="581025" cy="219075"/>
              </a:xfrm>
              <a:custGeom>
                <a:rect b="b" l="l" r="r" t="t"/>
                <a:pathLst>
                  <a:path extrusionOk="0" h="219075" w="581025">
                    <a:moveTo>
                      <a:pt x="20456" y="226357"/>
                    </a:moveTo>
                    <a:cubicBezTo>
                      <a:pt x="-23359" y="168254"/>
                      <a:pt x="7121" y="58716"/>
                      <a:pt x="74749" y="38714"/>
                    </a:cubicBezTo>
                    <a:cubicBezTo>
                      <a:pt x="170951" y="10139"/>
                      <a:pt x="270964" y="-7959"/>
                      <a:pt x="370976" y="3471"/>
                    </a:cubicBezTo>
                    <a:cubicBezTo>
                      <a:pt x="425269" y="10139"/>
                      <a:pt x="482419" y="13949"/>
                      <a:pt x="534806" y="36809"/>
                    </a:cubicBezTo>
                    <a:cubicBezTo>
                      <a:pt x="579574" y="56811"/>
                      <a:pt x="599576" y="106341"/>
                      <a:pt x="575764" y="150157"/>
                    </a:cubicBezTo>
                    <a:cubicBezTo>
                      <a:pt x="484324" y="213021"/>
                      <a:pt x="380501" y="218736"/>
                      <a:pt x="275726" y="215879"/>
                    </a:cubicBezTo>
                    <a:cubicBezTo>
                      <a:pt x="241436" y="214926"/>
                      <a:pt x="206194" y="213974"/>
                      <a:pt x="171904" y="211116"/>
                    </a:cubicBezTo>
                    <a:cubicBezTo>
                      <a:pt x="124279" y="206354"/>
                      <a:pt x="78559" y="193971"/>
                      <a:pt x="35696" y="170159"/>
                    </a:cubicBezTo>
                    <a:cubicBezTo>
                      <a:pt x="27124" y="188257"/>
                      <a:pt x="41411" y="212069"/>
                      <a:pt x="20456" y="226357"/>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306" name="Google Shape;306;p34"/>
              <p:cNvGrpSpPr/>
              <p:nvPr/>
            </p:nvGrpSpPr>
            <p:grpSpPr>
              <a:xfrm>
                <a:off x="5785214" y="6136921"/>
                <a:ext cx="782971" cy="492274"/>
                <a:chOff x="5785214" y="6136921"/>
                <a:chExt cx="782971" cy="492274"/>
              </a:xfrm>
            </p:grpSpPr>
            <p:sp>
              <p:nvSpPr>
                <p:cNvPr id="307" name="Google Shape;307;p34"/>
                <p:cNvSpPr/>
                <p:nvPr/>
              </p:nvSpPr>
              <p:spPr>
                <a:xfrm>
                  <a:off x="5796706" y="6136921"/>
                  <a:ext cx="771479" cy="432741"/>
                </a:xfrm>
                <a:custGeom>
                  <a:rect b="b" l="l" r="r" t="t"/>
                  <a:pathLst>
                    <a:path extrusionOk="0" h="432741" w="771479">
                      <a:moveTo>
                        <a:pt x="474553" y="57"/>
                      </a:moveTo>
                      <a:cubicBezTo>
                        <a:pt x="546943" y="-895"/>
                        <a:pt x="614571" y="9582"/>
                        <a:pt x="674578" y="53397"/>
                      </a:cubicBezTo>
                      <a:cubicBezTo>
                        <a:pt x="756493" y="113405"/>
                        <a:pt x="786973" y="192462"/>
                        <a:pt x="764113" y="291522"/>
                      </a:cubicBezTo>
                      <a:cubicBezTo>
                        <a:pt x="761256" y="342005"/>
                        <a:pt x="726966" y="370580"/>
                        <a:pt x="689818" y="394392"/>
                      </a:cubicBezTo>
                      <a:cubicBezTo>
                        <a:pt x="565993" y="473450"/>
                        <a:pt x="358348" y="424872"/>
                        <a:pt x="282148" y="298189"/>
                      </a:cubicBezTo>
                      <a:cubicBezTo>
                        <a:pt x="266432" y="272472"/>
                        <a:pt x="254764" y="242231"/>
                        <a:pt x="252859" y="210917"/>
                      </a:cubicBezTo>
                      <a:lnTo>
                        <a:pt x="256736" y="175476"/>
                      </a:lnTo>
                      <a:lnTo>
                        <a:pt x="248530" y="242945"/>
                      </a:lnTo>
                      <a:cubicBezTo>
                        <a:pt x="246051" y="270806"/>
                        <a:pt x="246430" y="298667"/>
                        <a:pt x="255478" y="326765"/>
                      </a:cubicBezTo>
                      <a:cubicBezTo>
                        <a:pt x="264051" y="352482"/>
                        <a:pt x="242143" y="345815"/>
                        <a:pt x="229761" y="345815"/>
                      </a:cubicBezTo>
                      <a:cubicBezTo>
                        <a:pt x="156418" y="345815"/>
                        <a:pt x="81171" y="351530"/>
                        <a:pt x="16401" y="304857"/>
                      </a:cubicBezTo>
                      <a:cubicBezTo>
                        <a:pt x="-12015" y="279775"/>
                        <a:pt x="-6995" y="217545"/>
                        <a:pt x="59263" y="195320"/>
                      </a:cubicBezTo>
                      <a:cubicBezTo>
                        <a:pt x="98316" y="181985"/>
                        <a:pt x="139273" y="168650"/>
                        <a:pt x="182136" y="171507"/>
                      </a:cubicBezTo>
                      <a:cubicBezTo>
                        <a:pt x="206901" y="174365"/>
                        <a:pt x="235865" y="171507"/>
                        <a:pt x="258725" y="159125"/>
                      </a:cubicBezTo>
                      <a:lnTo>
                        <a:pt x="258229" y="163209"/>
                      </a:lnTo>
                      <a:lnTo>
                        <a:pt x="282148" y="117214"/>
                      </a:lnTo>
                      <a:cubicBezTo>
                        <a:pt x="323106" y="40062"/>
                        <a:pt x="385018" y="1009"/>
                        <a:pt x="474553" y="57"/>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8" name="Google Shape;308;p34"/>
                <p:cNvSpPr/>
                <p:nvPr/>
              </p:nvSpPr>
              <p:spPr>
                <a:xfrm>
                  <a:off x="5785214" y="6254136"/>
                  <a:ext cx="777018" cy="375059"/>
                </a:xfrm>
                <a:custGeom>
                  <a:rect b="b" l="l" r="r" t="t"/>
                  <a:pathLst>
                    <a:path extrusionOk="0" h="375059" w="777018">
                      <a:moveTo>
                        <a:pt x="293641" y="0"/>
                      </a:moveTo>
                      <a:cubicBezTo>
                        <a:pt x="249652" y="130386"/>
                        <a:pt x="325074" y="244793"/>
                        <a:pt x="449851" y="283845"/>
                      </a:cubicBezTo>
                      <a:cubicBezTo>
                        <a:pt x="497476" y="299086"/>
                        <a:pt x="547959" y="310516"/>
                        <a:pt x="599394" y="301943"/>
                      </a:cubicBezTo>
                      <a:cubicBezTo>
                        <a:pt x="679404" y="288608"/>
                        <a:pt x="739411" y="246698"/>
                        <a:pt x="774654" y="173355"/>
                      </a:cubicBezTo>
                      <a:cubicBezTo>
                        <a:pt x="789894" y="260986"/>
                        <a:pt x="729886" y="340995"/>
                        <a:pt x="640351" y="362903"/>
                      </a:cubicBezTo>
                      <a:cubicBezTo>
                        <a:pt x="576534" y="379095"/>
                        <a:pt x="517479" y="378143"/>
                        <a:pt x="452709" y="365761"/>
                      </a:cubicBezTo>
                      <a:cubicBezTo>
                        <a:pt x="377461" y="352425"/>
                        <a:pt x="298404" y="361950"/>
                        <a:pt x="221251" y="360045"/>
                      </a:cubicBezTo>
                      <a:cubicBezTo>
                        <a:pt x="154576" y="358141"/>
                        <a:pt x="94569" y="333375"/>
                        <a:pt x="42181" y="294323"/>
                      </a:cubicBezTo>
                      <a:cubicBezTo>
                        <a:pt x="8844" y="270511"/>
                        <a:pt x="-16982" y="178321"/>
                        <a:pt x="13713" y="141280"/>
                      </a:cubicBezTo>
                      <a:cubicBezTo>
                        <a:pt x="60636" y="189923"/>
                        <a:pt x="175214" y="216695"/>
                        <a:pt x="215536" y="215266"/>
                      </a:cubicBezTo>
                      <a:cubicBezTo>
                        <a:pt x="243159" y="215266"/>
                        <a:pt x="254589" y="212408"/>
                        <a:pt x="247921" y="179070"/>
                      </a:cubicBezTo>
                      <a:cubicBezTo>
                        <a:pt x="260939" y="143192"/>
                        <a:pt x="249683" y="80417"/>
                        <a:pt x="293641" y="0"/>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309" name="Google Shape;309;p34"/>
              <p:cNvSpPr/>
              <p:nvPr/>
            </p:nvSpPr>
            <p:spPr>
              <a:xfrm>
                <a:off x="4632959" y="6162458"/>
                <a:ext cx="561975" cy="180975"/>
              </a:xfrm>
              <a:custGeom>
                <a:rect b="b" l="l" r="r" t="t"/>
                <a:pathLst>
                  <a:path extrusionOk="0" h="180975" w="561975">
                    <a:moveTo>
                      <a:pt x="9525" y="87868"/>
                    </a:moveTo>
                    <a:cubicBezTo>
                      <a:pt x="12383" y="63103"/>
                      <a:pt x="9525" y="38338"/>
                      <a:pt x="0" y="7858"/>
                    </a:cubicBezTo>
                    <a:cubicBezTo>
                      <a:pt x="38100" y="24051"/>
                      <a:pt x="69533" y="44053"/>
                      <a:pt x="102870" y="48816"/>
                    </a:cubicBezTo>
                    <a:cubicBezTo>
                      <a:pt x="237173" y="70723"/>
                      <a:pt x="370523" y="76438"/>
                      <a:pt x="502920" y="32623"/>
                    </a:cubicBezTo>
                    <a:cubicBezTo>
                      <a:pt x="521018" y="26908"/>
                      <a:pt x="533400" y="18335"/>
                      <a:pt x="545783" y="5953"/>
                    </a:cubicBezTo>
                    <a:cubicBezTo>
                      <a:pt x="555308" y="-3572"/>
                      <a:pt x="561975" y="-1667"/>
                      <a:pt x="564833" y="11668"/>
                    </a:cubicBezTo>
                    <a:cubicBezTo>
                      <a:pt x="573405" y="139303"/>
                      <a:pt x="493395" y="167878"/>
                      <a:pt x="394335" y="181213"/>
                    </a:cubicBezTo>
                    <a:cubicBezTo>
                      <a:pt x="313373" y="191691"/>
                      <a:pt x="229553" y="188833"/>
                      <a:pt x="147638" y="184071"/>
                    </a:cubicBezTo>
                    <a:cubicBezTo>
                      <a:pt x="79058" y="179308"/>
                      <a:pt x="19050" y="137398"/>
                      <a:pt x="9525" y="87868"/>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0" name="Google Shape;310;p34"/>
              <p:cNvSpPr/>
              <p:nvPr/>
            </p:nvSpPr>
            <p:spPr>
              <a:xfrm>
                <a:off x="5030716" y="1289195"/>
                <a:ext cx="1606064" cy="419422"/>
              </a:xfrm>
              <a:custGeom>
                <a:rect b="b" l="l" r="r" t="t"/>
                <a:pathLst>
                  <a:path extrusionOk="0" h="419422" w="1606064">
                    <a:moveTo>
                      <a:pt x="830848" y="35"/>
                    </a:moveTo>
                    <a:cubicBezTo>
                      <a:pt x="996464" y="750"/>
                      <a:pt x="1161961" y="12418"/>
                      <a:pt x="1327220" y="36706"/>
                    </a:cubicBezTo>
                    <a:cubicBezTo>
                      <a:pt x="1388180" y="45279"/>
                      <a:pt x="1448187" y="61471"/>
                      <a:pt x="1505337" y="84331"/>
                    </a:cubicBezTo>
                    <a:cubicBezTo>
                      <a:pt x="1573203" y="112192"/>
                      <a:pt x="1600885" y="136302"/>
                      <a:pt x="1606064" y="186398"/>
                    </a:cubicBezTo>
                    <a:lnTo>
                      <a:pt x="1605192" y="217748"/>
                    </a:lnTo>
                    <a:lnTo>
                      <a:pt x="1606063" y="227191"/>
                    </a:lnTo>
                    <a:cubicBezTo>
                      <a:pt x="1603474" y="267821"/>
                      <a:pt x="1579721" y="295325"/>
                      <a:pt x="1527572" y="321757"/>
                    </a:cubicBezTo>
                    <a:cubicBezTo>
                      <a:pt x="1447562" y="361762"/>
                      <a:pt x="1359932" y="379859"/>
                      <a:pt x="1272302" y="390337"/>
                    </a:cubicBezTo>
                    <a:cubicBezTo>
                      <a:pt x="1106567" y="409863"/>
                      <a:pt x="940832" y="420102"/>
                      <a:pt x="775216" y="419388"/>
                    </a:cubicBezTo>
                    <a:cubicBezTo>
                      <a:pt x="609600" y="418673"/>
                      <a:pt x="444103" y="407005"/>
                      <a:pt x="278844" y="382717"/>
                    </a:cubicBezTo>
                    <a:cubicBezTo>
                      <a:pt x="217884" y="374144"/>
                      <a:pt x="157877" y="357952"/>
                      <a:pt x="100727" y="335092"/>
                    </a:cubicBezTo>
                    <a:cubicBezTo>
                      <a:pt x="32861" y="307231"/>
                      <a:pt x="5179" y="283121"/>
                      <a:pt x="0" y="233025"/>
                    </a:cubicBezTo>
                    <a:lnTo>
                      <a:pt x="873" y="201676"/>
                    </a:lnTo>
                    <a:lnTo>
                      <a:pt x="1" y="192232"/>
                    </a:lnTo>
                    <a:cubicBezTo>
                      <a:pt x="2590" y="151602"/>
                      <a:pt x="26343" y="124098"/>
                      <a:pt x="78492" y="97666"/>
                    </a:cubicBezTo>
                    <a:cubicBezTo>
                      <a:pt x="158502" y="57661"/>
                      <a:pt x="246132" y="39564"/>
                      <a:pt x="333762" y="29086"/>
                    </a:cubicBezTo>
                    <a:cubicBezTo>
                      <a:pt x="499497" y="9560"/>
                      <a:pt x="665232" y="-679"/>
                      <a:pt x="830848" y="35"/>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1" name="Google Shape;311;p34"/>
              <p:cNvSpPr/>
              <p:nvPr/>
            </p:nvSpPr>
            <p:spPr>
              <a:xfrm>
                <a:off x="4974059" y="2427631"/>
                <a:ext cx="1728571" cy="194390"/>
              </a:xfrm>
              <a:custGeom>
                <a:rect b="b" l="l" r="r" t="t"/>
                <a:pathLst>
                  <a:path extrusionOk="0" h="182955" w="1642348">
                    <a:moveTo>
                      <a:pt x="1527819" y="60888"/>
                    </a:moveTo>
                    <a:cubicBezTo>
                      <a:pt x="1552584" y="101845"/>
                      <a:pt x="1608058" y="125099"/>
                      <a:pt x="1642348" y="159389"/>
                    </a:cubicBezTo>
                    <a:cubicBezTo>
                      <a:pt x="1575673" y="140339"/>
                      <a:pt x="1485377" y="120090"/>
                      <a:pt x="1414892" y="120090"/>
                    </a:cubicBezTo>
                    <a:cubicBezTo>
                      <a:pt x="1372982" y="114375"/>
                      <a:pt x="1331072" y="114375"/>
                      <a:pt x="1289162" y="120090"/>
                    </a:cubicBezTo>
                    <a:lnTo>
                      <a:pt x="1127237" y="140093"/>
                    </a:lnTo>
                    <a:cubicBezTo>
                      <a:pt x="1006270" y="155333"/>
                      <a:pt x="886255" y="175335"/>
                      <a:pt x="763382" y="169621"/>
                    </a:cubicBezTo>
                    <a:cubicBezTo>
                      <a:pt x="657655" y="164858"/>
                      <a:pt x="551927" y="150571"/>
                      <a:pt x="446200" y="141998"/>
                    </a:cubicBezTo>
                    <a:cubicBezTo>
                      <a:pt x="370952" y="135330"/>
                      <a:pt x="294752" y="126758"/>
                      <a:pt x="218552" y="137235"/>
                    </a:cubicBezTo>
                    <a:cubicBezTo>
                      <a:pt x="145210" y="147713"/>
                      <a:pt x="71867" y="157238"/>
                      <a:pt x="1382" y="182955"/>
                    </a:cubicBezTo>
                    <a:cubicBezTo>
                      <a:pt x="-14017" y="169144"/>
                      <a:pt x="103615" y="88739"/>
                      <a:pt x="141080" y="62228"/>
                    </a:cubicBezTo>
                    <a:cubicBezTo>
                      <a:pt x="179761" y="20798"/>
                      <a:pt x="181761" y="9134"/>
                      <a:pt x="226172" y="23888"/>
                    </a:cubicBezTo>
                    <a:cubicBezTo>
                      <a:pt x="306149" y="50458"/>
                      <a:pt x="482395" y="100247"/>
                      <a:pt x="626222" y="112471"/>
                    </a:cubicBezTo>
                    <a:cubicBezTo>
                      <a:pt x="770049" y="124695"/>
                      <a:pt x="951977" y="115328"/>
                      <a:pt x="1089137" y="97230"/>
                    </a:cubicBezTo>
                    <a:cubicBezTo>
                      <a:pt x="1226297" y="79132"/>
                      <a:pt x="1333930" y="53415"/>
                      <a:pt x="1449182" y="3885"/>
                    </a:cubicBezTo>
                    <a:cubicBezTo>
                      <a:pt x="1465375" y="-2782"/>
                      <a:pt x="1474900" y="-1830"/>
                      <a:pt x="1484425" y="14363"/>
                    </a:cubicBezTo>
                    <a:cubicBezTo>
                      <a:pt x="1493950" y="31508"/>
                      <a:pt x="1516389" y="44695"/>
                      <a:pt x="1527819" y="60888"/>
                    </a:cubicBezTo>
                    <a:close/>
                  </a:path>
                </a:pathLst>
              </a:custGeom>
              <a:solidFill>
                <a:srgbClr val="2567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2" name="Google Shape;312;p34"/>
              <p:cNvSpPr/>
              <p:nvPr/>
            </p:nvSpPr>
            <p:spPr>
              <a:xfrm>
                <a:off x="5093567" y="2223140"/>
                <a:ext cx="1483913" cy="273596"/>
              </a:xfrm>
              <a:custGeom>
                <a:rect b="b" l="l" r="r" t="t"/>
                <a:pathLst>
                  <a:path extrusionOk="0" h="273596" w="1483913">
                    <a:moveTo>
                      <a:pt x="8023" y="970"/>
                    </a:moveTo>
                    <a:cubicBezTo>
                      <a:pt x="21219" y="-3495"/>
                      <a:pt x="46401" y="8312"/>
                      <a:pt x="84342" y="18948"/>
                    </a:cubicBezTo>
                    <a:lnTo>
                      <a:pt x="235670" y="64787"/>
                    </a:lnTo>
                    <a:cubicBezTo>
                      <a:pt x="354732" y="91457"/>
                      <a:pt x="474747" y="107650"/>
                      <a:pt x="596667" y="114317"/>
                    </a:cubicBezTo>
                    <a:cubicBezTo>
                      <a:pt x="738590" y="120985"/>
                      <a:pt x="879560" y="127652"/>
                      <a:pt x="1021482" y="106698"/>
                    </a:cubicBezTo>
                    <a:cubicBezTo>
                      <a:pt x="1096730" y="95267"/>
                      <a:pt x="1169120" y="76217"/>
                      <a:pt x="1244367" y="64787"/>
                    </a:cubicBezTo>
                    <a:cubicBezTo>
                      <a:pt x="1288182" y="48595"/>
                      <a:pt x="1331997" y="37165"/>
                      <a:pt x="1376765" y="28592"/>
                    </a:cubicBezTo>
                    <a:cubicBezTo>
                      <a:pt x="1415341" y="18432"/>
                      <a:pt x="1461061" y="-4587"/>
                      <a:pt x="1475825" y="3827"/>
                    </a:cubicBezTo>
                    <a:cubicBezTo>
                      <a:pt x="1493923" y="24782"/>
                      <a:pt x="1477730" y="55262"/>
                      <a:pt x="1465348" y="79075"/>
                    </a:cubicBezTo>
                    <a:cubicBezTo>
                      <a:pt x="1435820" y="136225"/>
                      <a:pt x="1383433" y="165752"/>
                      <a:pt x="1326283" y="188612"/>
                    </a:cubicBezTo>
                    <a:cubicBezTo>
                      <a:pt x="1201505" y="239095"/>
                      <a:pt x="1069108" y="255287"/>
                      <a:pt x="936710" y="265765"/>
                    </a:cubicBezTo>
                    <a:cubicBezTo>
                      <a:pt x="731923" y="281005"/>
                      <a:pt x="528088" y="275290"/>
                      <a:pt x="326158" y="237190"/>
                    </a:cubicBezTo>
                    <a:cubicBezTo>
                      <a:pt x="246148" y="221950"/>
                      <a:pt x="168995" y="200995"/>
                      <a:pt x="97558" y="160037"/>
                    </a:cubicBezTo>
                    <a:cubicBezTo>
                      <a:pt x="52790" y="133367"/>
                      <a:pt x="15643" y="99077"/>
                      <a:pt x="5165" y="45737"/>
                    </a:cubicBezTo>
                    <a:cubicBezTo>
                      <a:pt x="2308" y="30497"/>
                      <a:pt x="-6265" y="12400"/>
                      <a:pt x="8023" y="970"/>
                    </a:cubicBezTo>
                    <a:close/>
                  </a:path>
                </a:pathLst>
              </a:custGeom>
              <a:solidFill>
                <a:srgbClr val="BAE7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3" name="Google Shape;313;p34"/>
              <p:cNvSpPr/>
              <p:nvPr/>
            </p:nvSpPr>
            <p:spPr>
              <a:xfrm>
                <a:off x="5157059" y="2241254"/>
                <a:ext cx="1343025" cy="209550"/>
              </a:xfrm>
              <a:custGeom>
                <a:rect b="b" l="l" r="r" t="t"/>
                <a:pathLst>
                  <a:path extrusionOk="0" h="209550" w="1343025">
                    <a:moveTo>
                      <a:pt x="1352326" y="0"/>
                    </a:moveTo>
                    <a:cubicBezTo>
                      <a:pt x="1350421" y="44767"/>
                      <a:pt x="1326608" y="76200"/>
                      <a:pt x="1289461" y="100013"/>
                    </a:cubicBezTo>
                    <a:cubicBezTo>
                      <a:pt x="1214213" y="147638"/>
                      <a:pt x="1128488" y="164783"/>
                      <a:pt x="1042763" y="179070"/>
                    </a:cubicBezTo>
                    <a:cubicBezTo>
                      <a:pt x="901793" y="200977"/>
                      <a:pt x="759871" y="214313"/>
                      <a:pt x="617948" y="208598"/>
                    </a:cubicBezTo>
                    <a:cubicBezTo>
                      <a:pt x="471263" y="201930"/>
                      <a:pt x="324578" y="192405"/>
                      <a:pt x="181703" y="152400"/>
                    </a:cubicBezTo>
                    <a:cubicBezTo>
                      <a:pt x="133126" y="138113"/>
                      <a:pt x="85501" y="120967"/>
                      <a:pt x="44543" y="89535"/>
                    </a:cubicBezTo>
                    <a:cubicBezTo>
                      <a:pt x="15016" y="67627"/>
                      <a:pt x="-4034" y="40005"/>
                      <a:pt x="728" y="952"/>
                    </a:cubicBezTo>
                    <a:cubicBezTo>
                      <a:pt x="14063" y="1905"/>
                      <a:pt x="28351" y="-2858"/>
                      <a:pt x="38828" y="8573"/>
                    </a:cubicBezTo>
                    <a:cubicBezTo>
                      <a:pt x="97883" y="58102"/>
                      <a:pt x="166463" y="89535"/>
                      <a:pt x="240758" y="109538"/>
                    </a:cubicBezTo>
                    <a:cubicBezTo>
                      <a:pt x="328388" y="133350"/>
                      <a:pt x="418876" y="142875"/>
                      <a:pt x="509363" y="145733"/>
                    </a:cubicBezTo>
                    <a:cubicBezTo>
                      <a:pt x="661763" y="150495"/>
                      <a:pt x="813211" y="152400"/>
                      <a:pt x="965611" y="132398"/>
                    </a:cubicBezTo>
                    <a:cubicBezTo>
                      <a:pt x="1090388" y="115252"/>
                      <a:pt x="1205641" y="74295"/>
                      <a:pt x="1313273" y="10477"/>
                    </a:cubicBezTo>
                    <a:cubicBezTo>
                      <a:pt x="1326608" y="7620"/>
                      <a:pt x="1339943" y="3810"/>
                      <a:pt x="1352326" y="0"/>
                    </a:cubicBezTo>
                    <a:close/>
                  </a:path>
                </a:pathLst>
              </a:custGeom>
              <a:solidFill>
                <a:srgbClr val="2567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4" name="Google Shape;314;p34"/>
              <p:cNvSpPr/>
              <p:nvPr/>
            </p:nvSpPr>
            <p:spPr>
              <a:xfrm>
                <a:off x="4624786" y="2779870"/>
                <a:ext cx="2460614" cy="3050038"/>
              </a:xfrm>
              <a:custGeom>
                <a:rect b="b" l="l" r="r" t="t"/>
                <a:pathLst>
                  <a:path extrusionOk="0" h="3034864" w="2485469">
                    <a:moveTo>
                      <a:pt x="148191" y="1538785"/>
                    </a:moveTo>
                    <a:cubicBezTo>
                      <a:pt x="152953" y="1585457"/>
                      <a:pt x="177718" y="1612127"/>
                      <a:pt x="213913" y="1628320"/>
                    </a:cubicBezTo>
                    <a:lnTo>
                      <a:pt x="232320" y="1634418"/>
                    </a:lnTo>
                    <a:lnTo>
                      <a:pt x="230806" y="1548041"/>
                    </a:lnTo>
                    <a:close/>
                    <a:moveTo>
                      <a:pt x="618310" y="736079"/>
                    </a:moveTo>
                    <a:lnTo>
                      <a:pt x="626638" y="745978"/>
                    </a:lnTo>
                    <a:lnTo>
                      <a:pt x="630860" y="743236"/>
                    </a:lnTo>
                    <a:close/>
                    <a:moveTo>
                      <a:pt x="987136" y="695020"/>
                    </a:moveTo>
                    <a:lnTo>
                      <a:pt x="979196" y="701232"/>
                    </a:lnTo>
                    <a:lnTo>
                      <a:pt x="993969" y="723414"/>
                    </a:lnTo>
                    <a:lnTo>
                      <a:pt x="1026297" y="699000"/>
                    </a:lnTo>
                    <a:lnTo>
                      <a:pt x="1014446" y="700853"/>
                    </a:lnTo>
                    <a:close/>
                    <a:moveTo>
                      <a:pt x="1597304" y="629087"/>
                    </a:moveTo>
                    <a:lnTo>
                      <a:pt x="1621233" y="657962"/>
                    </a:lnTo>
                    <a:cubicBezTo>
                      <a:pt x="1631829" y="672725"/>
                      <a:pt x="1640997" y="687965"/>
                      <a:pt x="1648379" y="703920"/>
                    </a:cubicBezTo>
                    <a:lnTo>
                      <a:pt x="1649915" y="708616"/>
                    </a:lnTo>
                    <a:lnTo>
                      <a:pt x="1657811" y="709964"/>
                    </a:lnTo>
                    <a:cubicBezTo>
                      <a:pt x="1685975" y="710317"/>
                      <a:pt x="1715466" y="706250"/>
                      <a:pt x="1746426" y="697210"/>
                    </a:cubicBezTo>
                    <a:cubicBezTo>
                      <a:pt x="1767216" y="690882"/>
                      <a:pt x="1777160" y="698114"/>
                      <a:pt x="1781679" y="718904"/>
                    </a:cubicBezTo>
                    <a:cubicBezTo>
                      <a:pt x="1785521" y="736079"/>
                      <a:pt x="1791227" y="751729"/>
                      <a:pt x="1798544" y="766050"/>
                    </a:cubicBezTo>
                    <a:lnTo>
                      <a:pt x="1800747" y="769305"/>
                    </a:lnTo>
                    <a:lnTo>
                      <a:pt x="1798873" y="757735"/>
                    </a:lnTo>
                    <a:cubicBezTo>
                      <a:pt x="1796492" y="741543"/>
                      <a:pt x="1801969" y="730827"/>
                      <a:pt x="1811256" y="723445"/>
                    </a:cubicBezTo>
                    <a:lnTo>
                      <a:pt x="1813112" y="722693"/>
                    </a:lnTo>
                    <a:lnTo>
                      <a:pt x="1800549" y="693933"/>
                    </a:lnTo>
                    <a:cubicBezTo>
                      <a:pt x="1799476" y="688566"/>
                      <a:pt x="1799278" y="683170"/>
                      <a:pt x="1800366" y="677817"/>
                    </a:cubicBezTo>
                    <a:lnTo>
                      <a:pt x="1805830" y="666304"/>
                    </a:lnTo>
                    <a:lnTo>
                      <a:pt x="1789989" y="666474"/>
                    </a:lnTo>
                    <a:cubicBezTo>
                      <a:pt x="1769644" y="664391"/>
                      <a:pt x="1749344" y="660104"/>
                      <a:pt x="1729341" y="653913"/>
                    </a:cubicBezTo>
                    <a:lnTo>
                      <a:pt x="1717416" y="649593"/>
                    </a:lnTo>
                    <a:lnTo>
                      <a:pt x="1629323" y="641194"/>
                    </a:lnTo>
                    <a:close/>
                    <a:moveTo>
                      <a:pt x="1053415" y="435761"/>
                    </a:moveTo>
                    <a:lnTo>
                      <a:pt x="1048664" y="439388"/>
                    </a:lnTo>
                    <a:lnTo>
                      <a:pt x="1051298" y="441734"/>
                    </a:lnTo>
                    <a:cubicBezTo>
                      <a:pt x="1056269" y="449756"/>
                      <a:pt x="1059433" y="459022"/>
                      <a:pt x="1062145" y="468513"/>
                    </a:cubicBezTo>
                    <a:lnTo>
                      <a:pt x="1068749" y="507803"/>
                    </a:lnTo>
                    <a:lnTo>
                      <a:pt x="1078698" y="499386"/>
                    </a:lnTo>
                    <a:lnTo>
                      <a:pt x="1068133" y="468174"/>
                    </a:lnTo>
                    <a:close/>
                    <a:moveTo>
                      <a:pt x="1514076" y="290058"/>
                    </a:moveTo>
                    <a:cubicBezTo>
                      <a:pt x="1501694" y="320538"/>
                      <a:pt x="1483596" y="350065"/>
                      <a:pt x="1477881" y="381498"/>
                    </a:cubicBezTo>
                    <a:cubicBezTo>
                      <a:pt x="1470261" y="424360"/>
                      <a:pt x="1445496" y="438648"/>
                      <a:pt x="1408349" y="440553"/>
                    </a:cubicBezTo>
                    <a:cubicBezTo>
                      <a:pt x="1351199" y="444363"/>
                      <a:pt x="1295954" y="436743"/>
                      <a:pt x="1241661" y="418645"/>
                    </a:cubicBezTo>
                    <a:cubicBezTo>
                      <a:pt x="1198799" y="404358"/>
                      <a:pt x="1168319" y="381498"/>
                      <a:pt x="1181654" y="330063"/>
                    </a:cubicBezTo>
                    <a:cubicBezTo>
                      <a:pt x="1292144" y="319585"/>
                      <a:pt x="1399776" y="281485"/>
                      <a:pt x="1514076" y="290058"/>
                    </a:cubicBezTo>
                    <a:close/>
                    <a:moveTo>
                      <a:pt x="1847451" y="212905"/>
                    </a:moveTo>
                    <a:cubicBezTo>
                      <a:pt x="1850308" y="213858"/>
                      <a:pt x="1853166" y="214810"/>
                      <a:pt x="1856023" y="216715"/>
                    </a:cubicBezTo>
                    <a:cubicBezTo>
                      <a:pt x="1914126" y="261483"/>
                      <a:pt x="1967466" y="312918"/>
                      <a:pt x="2049381" y="252910"/>
                    </a:cubicBezTo>
                    <a:cubicBezTo>
                      <a:pt x="2100816" y="215763"/>
                      <a:pt x="2167491" y="232908"/>
                      <a:pt x="2228451" y="229098"/>
                    </a:cubicBezTo>
                    <a:cubicBezTo>
                      <a:pt x="2303698" y="245290"/>
                      <a:pt x="2356086" y="286248"/>
                      <a:pt x="2383708" y="358638"/>
                    </a:cubicBezTo>
                    <a:cubicBezTo>
                      <a:pt x="2386566" y="365305"/>
                      <a:pt x="2393233" y="370068"/>
                      <a:pt x="2397996" y="375783"/>
                    </a:cubicBezTo>
                    <a:cubicBezTo>
                      <a:pt x="2429428" y="442458"/>
                      <a:pt x="2397044" y="500560"/>
                      <a:pt x="2361801" y="550090"/>
                    </a:cubicBezTo>
                    <a:cubicBezTo>
                      <a:pt x="2341084" y="579380"/>
                      <a:pt x="2328940" y="604383"/>
                      <a:pt x="2333405" y="633137"/>
                    </a:cubicBezTo>
                    <a:lnTo>
                      <a:pt x="2337475" y="645113"/>
                    </a:lnTo>
                    <a:lnTo>
                      <a:pt x="2388241" y="599333"/>
                    </a:lnTo>
                    <a:lnTo>
                      <a:pt x="2386334" y="762354"/>
                    </a:lnTo>
                    <a:lnTo>
                      <a:pt x="2395002" y="764101"/>
                    </a:lnTo>
                    <a:cubicBezTo>
                      <a:pt x="2411951" y="772463"/>
                      <a:pt x="2426188" y="785796"/>
                      <a:pt x="2437035" y="805683"/>
                    </a:cubicBezTo>
                    <a:cubicBezTo>
                      <a:pt x="2446978" y="840936"/>
                      <a:pt x="2424380" y="862631"/>
                      <a:pt x="2401782" y="882517"/>
                    </a:cubicBezTo>
                    <a:lnTo>
                      <a:pt x="2384783" y="894889"/>
                    </a:lnTo>
                    <a:lnTo>
                      <a:pt x="2382794" y="1064889"/>
                    </a:lnTo>
                    <a:lnTo>
                      <a:pt x="2409437" y="1082061"/>
                    </a:lnTo>
                    <a:cubicBezTo>
                      <a:pt x="2452402" y="1119349"/>
                      <a:pt x="2474775" y="1170873"/>
                      <a:pt x="2484944" y="1230533"/>
                    </a:cubicBezTo>
                    <a:cubicBezTo>
                      <a:pt x="2489464" y="1301944"/>
                      <a:pt x="2465058" y="1359796"/>
                      <a:pt x="2403590" y="1397761"/>
                    </a:cubicBezTo>
                    <a:lnTo>
                      <a:pt x="2376917" y="1408895"/>
                    </a:lnTo>
                    <a:lnTo>
                      <a:pt x="2374596" y="1541333"/>
                    </a:lnTo>
                    <a:lnTo>
                      <a:pt x="2379522" y="1546234"/>
                    </a:lnTo>
                    <a:cubicBezTo>
                      <a:pt x="2396810" y="1561827"/>
                      <a:pt x="2414437" y="1577194"/>
                      <a:pt x="2423477" y="1599340"/>
                    </a:cubicBezTo>
                    <a:cubicBezTo>
                      <a:pt x="2430708" y="1604764"/>
                      <a:pt x="2437940" y="1608380"/>
                      <a:pt x="2441555" y="1618323"/>
                    </a:cubicBezTo>
                    <a:cubicBezTo>
                      <a:pt x="2462345" y="1681598"/>
                      <a:pt x="2459634" y="1741258"/>
                      <a:pt x="2421669" y="1799110"/>
                    </a:cubicBezTo>
                    <a:lnTo>
                      <a:pt x="2369065" y="1856879"/>
                    </a:lnTo>
                    <a:lnTo>
                      <a:pt x="2367217" y="1962351"/>
                    </a:lnTo>
                    <a:lnTo>
                      <a:pt x="2389522" y="1985590"/>
                    </a:lnTo>
                    <a:cubicBezTo>
                      <a:pt x="2426809" y="2028937"/>
                      <a:pt x="2454436" y="2077750"/>
                      <a:pt x="2463250" y="2140799"/>
                    </a:cubicBezTo>
                    <a:cubicBezTo>
                      <a:pt x="2467769" y="2173341"/>
                      <a:pt x="2471385" y="2197748"/>
                      <a:pt x="2452403" y="2223962"/>
                    </a:cubicBezTo>
                    <a:cubicBezTo>
                      <a:pt x="2432064" y="2260571"/>
                      <a:pt x="2406753" y="2289724"/>
                      <a:pt x="2375907" y="2310062"/>
                    </a:cubicBezTo>
                    <a:lnTo>
                      <a:pt x="2362308" y="2316453"/>
                    </a:lnTo>
                    <a:lnTo>
                      <a:pt x="2359724" y="2537317"/>
                    </a:lnTo>
                    <a:lnTo>
                      <a:pt x="2371838" y="2605312"/>
                    </a:lnTo>
                    <a:cubicBezTo>
                      <a:pt x="2371951" y="2628701"/>
                      <a:pt x="2367432" y="2651978"/>
                      <a:pt x="2356584" y="2675028"/>
                    </a:cubicBezTo>
                    <a:cubicBezTo>
                      <a:pt x="2304156" y="2784405"/>
                      <a:pt x="2210146" y="2833218"/>
                      <a:pt x="2096250" y="2850393"/>
                    </a:cubicBezTo>
                    <a:cubicBezTo>
                      <a:pt x="2077267" y="2853105"/>
                      <a:pt x="2057606" y="2853557"/>
                      <a:pt x="2038172" y="2851297"/>
                    </a:cubicBezTo>
                    <a:lnTo>
                      <a:pt x="2037931" y="2851231"/>
                    </a:lnTo>
                    <a:lnTo>
                      <a:pt x="2037924" y="2856141"/>
                    </a:lnTo>
                    <a:lnTo>
                      <a:pt x="1918455" y="2879376"/>
                    </a:lnTo>
                    <a:lnTo>
                      <a:pt x="1896367" y="2913654"/>
                    </a:lnTo>
                    <a:cubicBezTo>
                      <a:pt x="1887268" y="2924563"/>
                      <a:pt x="1877124" y="2933628"/>
                      <a:pt x="1866648" y="2938979"/>
                    </a:cubicBezTo>
                    <a:cubicBezTo>
                      <a:pt x="1809701" y="2937171"/>
                      <a:pt x="1780060" y="2972031"/>
                      <a:pt x="1679406" y="2944528"/>
                    </a:cubicBezTo>
                    <a:lnTo>
                      <a:pt x="1625627" y="2923574"/>
                    </a:lnTo>
                    <a:lnTo>
                      <a:pt x="1564582" y="2927047"/>
                    </a:lnTo>
                    <a:lnTo>
                      <a:pt x="1541892" y="2964559"/>
                    </a:lnTo>
                    <a:cubicBezTo>
                      <a:pt x="1504075" y="3009743"/>
                      <a:pt x="1449782" y="3031353"/>
                      <a:pt x="1382631" y="3034210"/>
                    </a:cubicBezTo>
                    <a:cubicBezTo>
                      <a:pt x="1342269" y="3035997"/>
                      <a:pt x="1303514" y="3034300"/>
                      <a:pt x="1266919" y="3026961"/>
                    </a:cubicBezTo>
                    <a:lnTo>
                      <a:pt x="1257170" y="3024119"/>
                    </a:lnTo>
                    <a:lnTo>
                      <a:pt x="1173329" y="3029371"/>
                    </a:lnTo>
                    <a:cubicBezTo>
                      <a:pt x="1109601" y="3026660"/>
                      <a:pt x="1058076" y="3006151"/>
                      <a:pt x="1022187" y="2963271"/>
                    </a:cubicBezTo>
                    <a:lnTo>
                      <a:pt x="1000930" y="2928127"/>
                    </a:lnTo>
                    <a:lnTo>
                      <a:pt x="906034" y="2922729"/>
                    </a:lnTo>
                    <a:lnTo>
                      <a:pt x="849366" y="2944809"/>
                    </a:lnTo>
                    <a:cubicBezTo>
                      <a:pt x="743305" y="2973789"/>
                      <a:pt x="712072" y="2937056"/>
                      <a:pt x="652065" y="2938961"/>
                    </a:cubicBezTo>
                    <a:cubicBezTo>
                      <a:pt x="641027" y="2933323"/>
                      <a:pt x="630338" y="2923771"/>
                      <a:pt x="620750" y="2912276"/>
                    </a:cubicBezTo>
                    <a:lnTo>
                      <a:pt x="597475" y="2876156"/>
                    </a:lnTo>
                    <a:lnTo>
                      <a:pt x="471588" y="2851673"/>
                    </a:lnTo>
                    <a:lnTo>
                      <a:pt x="471581" y="2846500"/>
                    </a:lnTo>
                    <a:lnTo>
                      <a:pt x="471327" y="2846569"/>
                    </a:lnTo>
                    <a:cubicBezTo>
                      <a:pt x="450849" y="2848950"/>
                      <a:pt x="430132" y="2848474"/>
                      <a:pt x="410129" y="2845616"/>
                    </a:cubicBezTo>
                    <a:cubicBezTo>
                      <a:pt x="290114" y="2827519"/>
                      <a:pt x="191054" y="2776084"/>
                      <a:pt x="135809" y="2660831"/>
                    </a:cubicBezTo>
                    <a:cubicBezTo>
                      <a:pt x="112949" y="2612253"/>
                      <a:pt x="116759" y="2562724"/>
                      <a:pt x="132951" y="2513193"/>
                    </a:cubicBezTo>
                    <a:cubicBezTo>
                      <a:pt x="146763" y="2480808"/>
                      <a:pt x="183970" y="2446191"/>
                      <a:pt x="216444" y="2421999"/>
                    </a:cubicBezTo>
                    <a:lnTo>
                      <a:pt x="244242" y="2403147"/>
                    </a:lnTo>
                    <a:lnTo>
                      <a:pt x="243150" y="2309836"/>
                    </a:lnTo>
                    <a:lnTo>
                      <a:pt x="231058" y="2311262"/>
                    </a:lnTo>
                    <a:cubicBezTo>
                      <a:pt x="141523" y="2308405"/>
                      <a:pt x="77706" y="2262685"/>
                      <a:pt x="34843" y="2185532"/>
                    </a:cubicBezTo>
                    <a:cubicBezTo>
                      <a:pt x="14841" y="2157910"/>
                      <a:pt x="18651" y="2132192"/>
                      <a:pt x="23413" y="2097902"/>
                    </a:cubicBezTo>
                    <a:cubicBezTo>
                      <a:pt x="35796" y="2009320"/>
                      <a:pt x="83421" y="1947407"/>
                      <a:pt x="143428" y="1890257"/>
                    </a:cubicBezTo>
                    <a:cubicBezTo>
                      <a:pt x="154858" y="1867397"/>
                      <a:pt x="183433" y="1867397"/>
                      <a:pt x="205341" y="1848347"/>
                    </a:cubicBezTo>
                    <a:cubicBezTo>
                      <a:pt x="146286" y="1823582"/>
                      <a:pt x="100566" y="1789292"/>
                      <a:pt x="67228" y="1737857"/>
                    </a:cubicBezTo>
                    <a:cubicBezTo>
                      <a:pt x="27223" y="1676897"/>
                      <a:pt x="24366" y="1614032"/>
                      <a:pt x="46273" y="1547357"/>
                    </a:cubicBezTo>
                    <a:cubicBezTo>
                      <a:pt x="50083" y="1536880"/>
                      <a:pt x="57703" y="1533070"/>
                      <a:pt x="65323" y="1527355"/>
                    </a:cubicBezTo>
                    <a:cubicBezTo>
                      <a:pt x="84373" y="1480682"/>
                      <a:pt x="139618" y="1462585"/>
                      <a:pt x="155811" y="1414007"/>
                    </a:cubicBezTo>
                    <a:cubicBezTo>
                      <a:pt x="167241" y="1399720"/>
                      <a:pt x="184386" y="1400672"/>
                      <a:pt x="199626" y="1402577"/>
                    </a:cubicBezTo>
                    <a:lnTo>
                      <a:pt x="228289" y="1404460"/>
                    </a:lnTo>
                    <a:lnTo>
                      <a:pt x="227445" y="1356299"/>
                    </a:lnTo>
                    <a:lnTo>
                      <a:pt x="177733" y="1353122"/>
                    </a:lnTo>
                    <a:cubicBezTo>
                      <a:pt x="147477" y="1346142"/>
                      <a:pt x="116997" y="1333759"/>
                      <a:pt x="86278" y="1314947"/>
                    </a:cubicBezTo>
                    <a:cubicBezTo>
                      <a:pt x="21508" y="1274942"/>
                      <a:pt x="-4209" y="1213982"/>
                      <a:pt x="553" y="1138735"/>
                    </a:cubicBezTo>
                    <a:cubicBezTo>
                      <a:pt x="14841" y="1054915"/>
                      <a:pt x="51988" y="986335"/>
                      <a:pt x="132951" y="948235"/>
                    </a:cubicBezTo>
                    <a:cubicBezTo>
                      <a:pt x="137714" y="944663"/>
                      <a:pt x="142357" y="942758"/>
                      <a:pt x="146896" y="942044"/>
                    </a:cubicBezTo>
                    <a:cubicBezTo>
                      <a:pt x="160514" y="939900"/>
                      <a:pt x="173194" y="948473"/>
                      <a:pt x="185338" y="954902"/>
                    </a:cubicBezTo>
                    <a:lnTo>
                      <a:pt x="221911" y="968439"/>
                    </a:lnTo>
                    <a:lnTo>
                      <a:pt x="220594" y="855886"/>
                    </a:lnTo>
                    <a:lnTo>
                      <a:pt x="170515" y="831941"/>
                    </a:lnTo>
                    <a:cubicBezTo>
                      <a:pt x="141702" y="815064"/>
                      <a:pt x="114139" y="795359"/>
                      <a:pt x="88183" y="772023"/>
                    </a:cubicBezTo>
                    <a:cubicBezTo>
                      <a:pt x="64371" y="751068"/>
                      <a:pt x="40559" y="728208"/>
                      <a:pt x="51036" y="691061"/>
                    </a:cubicBezTo>
                    <a:cubicBezTo>
                      <a:pt x="73896" y="649150"/>
                      <a:pt x="111044" y="634863"/>
                      <a:pt x="156764" y="634863"/>
                    </a:cubicBezTo>
                    <a:cubicBezTo>
                      <a:pt x="169146" y="634863"/>
                      <a:pt x="200579" y="640578"/>
                      <a:pt x="187244" y="616766"/>
                    </a:cubicBezTo>
                    <a:cubicBezTo>
                      <a:pt x="153906" y="556758"/>
                      <a:pt x="187244" y="511038"/>
                      <a:pt x="208199" y="461508"/>
                    </a:cubicBezTo>
                    <a:cubicBezTo>
                      <a:pt x="211056" y="455793"/>
                      <a:pt x="211056" y="449125"/>
                      <a:pt x="212961" y="443411"/>
                    </a:cubicBezTo>
                    <a:lnTo>
                      <a:pt x="251622" y="439522"/>
                    </a:lnTo>
                    <a:lnTo>
                      <a:pt x="280011" y="408740"/>
                    </a:lnTo>
                    <a:cubicBezTo>
                      <a:pt x="304644" y="388514"/>
                      <a:pt x="334926" y="374955"/>
                      <a:pt x="370631" y="367272"/>
                    </a:cubicBezTo>
                    <a:cubicBezTo>
                      <a:pt x="428483" y="370888"/>
                      <a:pt x="491759" y="354617"/>
                      <a:pt x="540572" y="389870"/>
                    </a:cubicBezTo>
                    <a:cubicBezTo>
                      <a:pt x="618310" y="446819"/>
                      <a:pt x="668931" y="398006"/>
                      <a:pt x="724072" y="355520"/>
                    </a:cubicBezTo>
                    <a:cubicBezTo>
                      <a:pt x="726783" y="353713"/>
                      <a:pt x="729495" y="352809"/>
                      <a:pt x="732207" y="351905"/>
                    </a:cubicBezTo>
                    <a:cubicBezTo>
                      <a:pt x="737630" y="352809"/>
                      <a:pt x="743958" y="352809"/>
                      <a:pt x="749382" y="352809"/>
                    </a:cubicBezTo>
                    <a:cubicBezTo>
                      <a:pt x="770172" y="380831"/>
                      <a:pt x="805426" y="377215"/>
                      <a:pt x="833448" y="386254"/>
                    </a:cubicBezTo>
                    <a:cubicBezTo>
                      <a:pt x="849041" y="392582"/>
                      <a:pt x="865199" y="396367"/>
                      <a:pt x="881639" y="398895"/>
                    </a:cubicBezTo>
                    <a:lnTo>
                      <a:pt x="906584" y="401445"/>
                    </a:lnTo>
                    <a:lnTo>
                      <a:pt x="923526" y="395666"/>
                    </a:lnTo>
                    <a:cubicBezTo>
                      <a:pt x="962103" y="381974"/>
                      <a:pt x="1000679" y="368639"/>
                      <a:pt x="1041636" y="363400"/>
                    </a:cubicBezTo>
                    <a:cubicBezTo>
                      <a:pt x="1062354" y="361971"/>
                      <a:pt x="1081463" y="350898"/>
                      <a:pt x="1102180" y="347862"/>
                    </a:cubicBezTo>
                    <a:cubicBezTo>
                      <a:pt x="1109085" y="346850"/>
                      <a:pt x="1116170" y="346731"/>
                      <a:pt x="1123551" y="348160"/>
                    </a:cubicBezTo>
                    <a:lnTo>
                      <a:pt x="1065363" y="425354"/>
                    </a:lnTo>
                    <a:lnTo>
                      <a:pt x="1128894" y="426226"/>
                    </a:lnTo>
                    <a:cubicBezTo>
                      <a:pt x="1208300" y="433429"/>
                      <a:pt x="1285416" y="455632"/>
                      <a:pt x="1364059" y="463090"/>
                    </a:cubicBezTo>
                    <a:cubicBezTo>
                      <a:pt x="1370387" y="487496"/>
                      <a:pt x="1366319" y="505123"/>
                      <a:pt x="1355585" y="518343"/>
                    </a:cubicBezTo>
                    <a:lnTo>
                      <a:pt x="1354658" y="519098"/>
                    </a:lnTo>
                    <a:lnTo>
                      <a:pt x="1384194" y="526858"/>
                    </a:lnTo>
                    <a:cubicBezTo>
                      <a:pt x="1408260" y="532082"/>
                      <a:pt x="1432459" y="536934"/>
                      <a:pt x="1456093" y="543304"/>
                    </a:cubicBezTo>
                    <a:lnTo>
                      <a:pt x="1470876" y="548818"/>
                    </a:lnTo>
                    <a:lnTo>
                      <a:pt x="1419200" y="480264"/>
                    </a:lnTo>
                    <a:cubicBezTo>
                      <a:pt x="1426205" y="478908"/>
                      <a:pt x="1432929" y="479021"/>
                      <a:pt x="1439482" y="479981"/>
                    </a:cubicBezTo>
                    <a:cubicBezTo>
                      <a:pt x="1459142" y="482862"/>
                      <a:pt x="1477277" y="493371"/>
                      <a:pt x="1496939" y="494727"/>
                    </a:cubicBezTo>
                    <a:lnTo>
                      <a:pt x="1519897" y="499691"/>
                    </a:lnTo>
                    <a:lnTo>
                      <a:pt x="1506888" y="474813"/>
                    </a:lnTo>
                    <a:cubicBezTo>
                      <a:pt x="1489252" y="431147"/>
                      <a:pt x="1486215" y="385070"/>
                      <a:pt x="1499788" y="335778"/>
                    </a:cubicBezTo>
                    <a:cubicBezTo>
                      <a:pt x="1505503" y="315775"/>
                      <a:pt x="1513123" y="296725"/>
                      <a:pt x="1534078" y="287200"/>
                    </a:cubicBezTo>
                    <a:cubicBezTo>
                      <a:pt x="1599801" y="259578"/>
                      <a:pt x="1675048" y="275770"/>
                      <a:pt x="1740771" y="249100"/>
                    </a:cubicBezTo>
                    <a:cubicBezTo>
                      <a:pt x="1770298" y="239575"/>
                      <a:pt x="1807446" y="243385"/>
                      <a:pt x="1829353" y="213858"/>
                    </a:cubicBezTo>
                    <a:cubicBezTo>
                      <a:pt x="1835068" y="213858"/>
                      <a:pt x="1841736" y="213858"/>
                      <a:pt x="1847451" y="212905"/>
                    </a:cubicBezTo>
                    <a:close/>
                    <a:moveTo>
                      <a:pt x="1237508" y="150778"/>
                    </a:moveTo>
                    <a:cubicBezTo>
                      <a:pt x="1298524" y="155072"/>
                      <a:pt x="1356376" y="174280"/>
                      <a:pt x="1383042" y="207274"/>
                    </a:cubicBezTo>
                    <a:cubicBezTo>
                      <a:pt x="1379427" y="226257"/>
                      <a:pt x="1364059" y="230777"/>
                      <a:pt x="1353212" y="220833"/>
                    </a:cubicBezTo>
                    <a:cubicBezTo>
                      <a:pt x="1333325" y="203659"/>
                      <a:pt x="1310727" y="209986"/>
                      <a:pt x="1289033" y="208178"/>
                    </a:cubicBezTo>
                    <a:cubicBezTo>
                      <a:pt x="1242028" y="202754"/>
                      <a:pt x="1193215" y="216314"/>
                      <a:pt x="1148018" y="191907"/>
                    </a:cubicBezTo>
                    <a:cubicBezTo>
                      <a:pt x="1135363" y="185580"/>
                      <a:pt x="1116380" y="188291"/>
                      <a:pt x="1101014" y="199138"/>
                    </a:cubicBezTo>
                    <a:cubicBezTo>
                      <a:pt x="1086551" y="209082"/>
                      <a:pt x="1068472" y="217217"/>
                      <a:pt x="1057625" y="191907"/>
                    </a:cubicBezTo>
                    <a:cubicBezTo>
                      <a:pt x="1063048" y="190099"/>
                      <a:pt x="1069376" y="188291"/>
                      <a:pt x="1072991" y="183772"/>
                    </a:cubicBezTo>
                    <a:cubicBezTo>
                      <a:pt x="1112313" y="157106"/>
                      <a:pt x="1176493" y="146484"/>
                      <a:pt x="1237508" y="150778"/>
                    </a:cubicBezTo>
                    <a:close/>
                    <a:moveTo>
                      <a:pt x="1315004" y="973"/>
                    </a:moveTo>
                    <a:cubicBezTo>
                      <a:pt x="1379297" y="-3551"/>
                      <a:pt x="1446925" y="7641"/>
                      <a:pt x="1488359" y="35740"/>
                    </a:cubicBezTo>
                    <a:cubicBezTo>
                      <a:pt x="1492168" y="40502"/>
                      <a:pt x="1498836" y="42407"/>
                      <a:pt x="1504551" y="44312"/>
                    </a:cubicBezTo>
                    <a:cubicBezTo>
                      <a:pt x="1493121" y="70982"/>
                      <a:pt x="1474071" y="62410"/>
                      <a:pt x="1458831" y="51932"/>
                    </a:cubicBezTo>
                    <a:cubicBezTo>
                      <a:pt x="1442639" y="40502"/>
                      <a:pt x="1422636" y="37645"/>
                      <a:pt x="1409301" y="44312"/>
                    </a:cubicBezTo>
                    <a:cubicBezTo>
                      <a:pt x="1361676" y="70030"/>
                      <a:pt x="1310241" y="55742"/>
                      <a:pt x="1260711" y="61457"/>
                    </a:cubicBezTo>
                    <a:cubicBezTo>
                      <a:pt x="1237851" y="63362"/>
                      <a:pt x="1214039" y="56695"/>
                      <a:pt x="1193084" y="74792"/>
                    </a:cubicBezTo>
                    <a:cubicBezTo>
                      <a:pt x="1181654" y="85270"/>
                      <a:pt x="1165461" y="80507"/>
                      <a:pt x="1161651" y="60505"/>
                    </a:cubicBezTo>
                    <a:cubicBezTo>
                      <a:pt x="1189750" y="25738"/>
                      <a:pt x="1250710" y="5498"/>
                      <a:pt x="1315004" y="973"/>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5" name="Google Shape;315;p34"/>
              <p:cNvSpPr/>
              <p:nvPr/>
            </p:nvSpPr>
            <p:spPr>
              <a:xfrm>
                <a:off x="4831849" y="2808912"/>
                <a:ext cx="1619250" cy="447675"/>
              </a:xfrm>
              <a:custGeom>
                <a:rect b="b" l="l" r="r" t="t"/>
                <a:pathLst>
                  <a:path extrusionOk="0" h="447675" w="1619250">
                    <a:moveTo>
                      <a:pt x="429760" y="432466"/>
                    </a:moveTo>
                    <a:cubicBezTo>
                      <a:pt x="370705" y="432466"/>
                      <a:pt x="315460" y="456279"/>
                      <a:pt x="254500" y="452469"/>
                    </a:cubicBezTo>
                    <a:cubicBezTo>
                      <a:pt x="169727" y="446754"/>
                      <a:pt x="87813" y="428657"/>
                      <a:pt x="4945" y="414369"/>
                    </a:cubicBezTo>
                    <a:cubicBezTo>
                      <a:pt x="3040" y="407701"/>
                      <a:pt x="2088" y="400082"/>
                      <a:pt x="182" y="393414"/>
                    </a:cubicBezTo>
                    <a:cubicBezTo>
                      <a:pt x="-1722" y="373412"/>
                      <a:pt x="11613" y="361029"/>
                      <a:pt x="24948" y="349599"/>
                    </a:cubicBezTo>
                    <a:cubicBezTo>
                      <a:pt x="116388" y="272446"/>
                      <a:pt x="220210" y="232441"/>
                      <a:pt x="341178" y="255301"/>
                    </a:cubicBezTo>
                    <a:cubicBezTo>
                      <a:pt x="373563" y="261016"/>
                      <a:pt x="388803" y="255301"/>
                      <a:pt x="402138" y="223869"/>
                    </a:cubicBezTo>
                    <a:cubicBezTo>
                      <a:pt x="455478" y="100996"/>
                      <a:pt x="553585" y="41941"/>
                      <a:pt x="685983" y="39084"/>
                    </a:cubicBezTo>
                    <a:cubicBezTo>
                      <a:pt x="748848" y="44799"/>
                      <a:pt x="811713" y="51466"/>
                      <a:pt x="867910" y="80994"/>
                    </a:cubicBezTo>
                    <a:cubicBezTo>
                      <a:pt x="885055" y="89566"/>
                      <a:pt x="891723" y="84804"/>
                      <a:pt x="901248" y="70516"/>
                    </a:cubicBezTo>
                    <a:cubicBezTo>
                      <a:pt x="913630" y="52419"/>
                      <a:pt x="930775" y="38132"/>
                      <a:pt x="952683" y="32416"/>
                    </a:cubicBezTo>
                    <a:cubicBezTo>
                      <a:pt x="1033645" y="6699"/>
                      <a:pt x="1121275" y="32416"/>
                      <a:pt x="1202238" y="2889"/>
                    </a:cubicBezTo>
                    <a:cubicBezTo>
                      <a:pt x="1220335" y="-3779"/>
                      <a:pt x="1239385" y="1936"/>
                      <a:pt x="1256530" y="11461"/>
                    </a:cubicBezTo>
                    <a:cubicBezTo>
                      <a:pt x="1268913" y="18129"/>
                      <a:pt x="1281295" y="25749"/>
                      <a:pt x="1295583" y="15271"/>
                    </a:cubicBezTo>
                    <a:cubicBezTo>
                      <a:pt x="1302250" y="17176"/>
                      <a:pt x="1308918" y="20034"/>
                      <a:pt x="1315585" y="21939"/>
                    </a:cubicBezTo>
                    <a:cubicBezTo>
                      <a:pt x="1362258" y="27654"/>
                      <a:pt x="1385118" y="61944"/>
                      <a:pt x="1405120" y="98139"/>
                    </a:cubicBezTo>
                    <a:cubicBezTo>
                      <a:pt x="1425123" y="135287"/>
                      <a:pt x="1449888" y="155289"/>
                      <a:pt x="1495608" y="145764"/>
                    </a:cubicBezTo>
                    <a:cubicBezTo>
                      <a:pt x="1527993" y="138144"/>
                      <a:pt x="1561330" y="150526"/>
                      <a:pt x="1593715" y="160051"/>
                    </a:cubicBezTo>
                    <a:cubicBezTo>
                      <a:pt x="1608955" y="163862"/>
                      <a:pt x="1624195" y="170529"/>
                      <a:pt x="1626100" y="190532"/>
                    </a:cubicBezTo>
                    <a:cubicBezTo>
                      <a:pt x="1625148" y="205771"/>
                      <a:pt x="1614670" y="212439"/>
                      <a:pt x="1602288" y="216249"/>
                    </a:cubicBezTo>
                    <a:cubicBezTo>
                      <a:pt x="1542280" y="234346"/>
                      <a:pt x="1482273" y="258159"/>
                      <a:pt x="1417503" y="256254"/>
                    </a:cubicBezTo>
                    <a:cubicBezTo>
                      <a:pt x="1387975" y="255301"/>
                      <a:pt x="1362258" y="268637"/>
                      <a:pt x="1333683" y="269589"/>
                    </a:cubicBezTo>
                    <a:cubicBezTo>
                      <a:pt x="1321300" y="264826"/>
                      <a:pt x="1309870" y="269589"/>
                      <a:pt x="1298440" y="273399"/>
                    </a:cubicBezTo>
                    <a:cubicBezTo>
                      <a:pt x="1190808" y="271494"/>
                      <a:pt x="1086985" y="305784"/>
                      <a:pt x="981258" y="315309"/>
                    </a:cubicBezTo>
                    <a:cubicBezTo>
                      <a:pt x="958397" y="319119"/>
                      <a:pt x="938395" y="335312"/>
                      <a:pt x="914583" y="333407"/>
                    </a:cubicBezTo>
                    <a:cubicBezTo>
                      <a:pt x="831715" y="343884"/>
                      <a:pt x="754563" y="378174"/>
                      <a:pt x="674553" y="397224"/>
                    </a:cubicBezTo>
                    <a:cubicBezTo>
                      <a:pt x="606925" y="414369"/>
                      <a:pt x="543108" y="449612"/>
                      <a:pt x="469765" y="445801"/>
                    </a:cubicBezTo>
                    <a:cubicBezTo>
                      <a:pt x="456430" y="444849"/>
                      <a:pt x="445000" y="434371"/>
                      <a:pt x="429760" y="432466"/>
                    </a:cubicBezTo>
                    <a:close/>
                  </a:path>
                </a:pathLst>
              </a:custGeom>
              <a:solidFill>
                <a:srgbClr val="FAC7C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6" name="Google Shape;316;p34"/>
              <p:cNvSpPr/>
              <p:nvPr/>
            </p:nvSpPr>
            <p:spPr>
              <a:xfrm>
                <a:off x="4719301" y="2717372"/>
                <a:ext cx="790575" cy="485775"/>
              </a:xfrm>
              <a:custGeom>
                <a:rect b="b" l="l" r="r" t="t"/>
                <a:pathLst>
                  <a:path extrusionOk="0" h="485775" w="790575">
                    <a:moveTo>
                      <a:pt x="799484" y="130624"/>
                    </a:moveTo>
                    <a:cubicBezTo>
                      <a:pt x="765194" y="142054"/>
                      <a:pt x="728999" y="145864"/>
                      <a:pt x="694709" y="159199"/>
                    </a:cubicBezTo>
                    <a:cubicBezTo>
                      <a:pt x="607079" y="193489"/>
                      <a:pt x="545166" y="251591"/>
                      <a:pt x="516591" y="342079"/>
                    </a:cubicBezTo>
                    <a:cubicBezTo>
                      <a:pt x="509924" y="364939"/>
                      <a:pt x="505161" y="371606"/>
                      <a:pt x="479444" y="365891"/>
                    </a:cubicBezTo>
                    <a:cubicBezTo>
                      <a:pt x="333711" y="330649"/>
                      <a:pt x="213696" y="377321"/>
                      <a:pt x="113684" y="485906"/>
                    </a:cubicBezTo>
                    <a:cubicBezTo>
                      <a:pt x="66059" y="483049"/>
                      <a:pt x="38436" y="450664"/>
                      <a:pt x="23196" y="412564"/>
                    </a:cubicBezTo>
                    <a:cubicBezTo>
                      <a:pt x="-22524" y="294454"/>
                      <a:pt x="1289" y="181106"/>
                      <a:pt x="77489" y="87761"/>
                    </a:cubicBezTo>
                    <a:cubicBezTo>
                      <a:pt x="143211" y="6799"/>
                      <a:pt x="240366" y="-16061"/>
                      <a:pt x="345141" y="10609"/>
                    </a:cubicBezTo>
                    <a:cubicBezTo>
                      <a:pt x="402291" y="24896"/>
                      <a:pt x="455632" y="47756"/>
                      <a:pt x="510876" y="67759"/>
                    </a:cubicBezTo>
                    <a:cubicBezTo>
                      <a:pt x="603269" y="101096"/>
                      <a:pt x="700424" y="118241"/>
                      <a:pt x="799484" y="130624"/>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7" name="Google Shape;317;p34"/>
              <p:cNvSpPr/>
              <p:nvPr/>
            </p:nvSpPr>
            <p:spPr>
              <a:xfrm>
                <a:off x="6144102" y="2557486"/>
                <a:ext cx="709135" cy="519139"/>
              </a:xfrm>
              <a:custGeom>
                <a:rect b="b" l="l" r="r" t="t"/>
                <a:pathLst>
                  <a:path extrusionOk="0" h="519139" w="709135">
                    <a:moveTo>
                      <a:pt x="0" y="19765"/>
                    </a:moveTo>
                    <a:cubicBezTo>
                      <a:pt x="47625" y="9287"/>
                      <a:pt x="109304" y="0"/>
                      <a:pt x="157881" y="0"/>
                    </a:cubicBezTo>
                    <a:cubicBezTo>
                      <a:pt x="364573" y="69532"/>
                      <a:pt x="496727" y="197165"/>
                      <a:pt x="607218" y="379092"/>
                    </a:cubicBezTo>
                    <a:cubicBezTo>
                      <a:pt x="632935" y="421002"/>
                      <a:pt x="656748" y="453387"/>
                      <a:pt x="709135" y="450530"/>
                    </a:cubicBezTo>
                    <a:cubicBezTo>
                      <a:pt x="694848" y="474342"/>
                      <a:pt x="670082" y="468627"/>
                      <a:pt x="649128" y="467675"/>
                    </a:cubicBezTo>
                    <a:cubicBezTo>
                      <a:pt x="591978" y="464817"/>
                      <a:pt x="539590" y="479105"/>
                      <a:pt x="490060" y="505775"/>
                    </a:cubicBezTo>
                    <a:cubicBezTo>
                      <a:pt x="454818" y="524825"/>
                      <a:pt x="425290" y="524825"/>
                      <a:pt x="395763" y="497202"/>
                    </a:cubicBezTo>
                    <a:cubicBezTo>
                      <a:pt x="373855" y="477200"/>
                      <a:pt x="343375" y="467675"/>
                      <a:pt x="327182" y="440052"/>
                    </a:cubicBezTo>
                    <a:cubicBezTo>
                      <a:pt x="279081" y="391792"/>
                      <a:pt x="161685" y="277690"/>
                      <a:pt x="107155" y="207642"/>
                    </a:cubicBezTo>
                    <a:cubicBezTo>
                      <a:pt x="82390" y="135252"/>
                      <a:pt x="52388" y="78820"/>
                      <a:pt x="0" y="19765"/>
                    </a:cubicBezTo>
                    <a:close/>
                  </a:path>
                </a:pathLst>
              </a:custGeom>
              <a:solidFill>
                <a:srgbClr val="8DC0C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8" name="Google Shape;318;p34"/>
              <p:cNvSpPr/>
              <p:nvPr/>
            </p:nvSpPr>
            <p:spPr>
              <a:xfrm>
                <a:off x="6150292" y="2767396"/>
                <a:ext cx="428625" cy="228600"/>
              </a:xfrm>
              <a:custGeom>
                <a:rect b="b" l="l" r="r" t="t"/>
                <a:pathLst>
                  <a:path extrusionOk="0" h="228600" w="428625">
                    <a:moveTo>
                      <a:pt x="151448" y="36785"/>
                    </a:moveTo>
                    <a:cubicBezTo>
                      <a:pt x="200978" y="26307"/>
                      <a:pt x="250508" y="15830"/>
                      <a:pt x="299085" y="5352"/>
                    </a:cubicBezTo>
                    <a:cubicBezTo>
                      <a:pt x="344805" y="-5125"/>
                      <a:pt x="393383" y="-3220"/>
                      <a:pt x="419100" y="38690"/>
                    </a:cubicBezTo>
                    <a:cubicBezTo>
                      <a:pt x="444817" y="80600"/>
                      <a:pt x="422910" y="123462"/>
                      <a:pt x="398145" y="162515"/>
                    </a:cubicBezTo>
                    <a:cubicBezTo>
                      <a:pt x="379095" y="191090"/>
                      <a:pt x="347663" y="204425"/>
                      <a:pt x="322898" y="227285"/>
                    </a:cubicBezTo>
                    <a:cubicBezTo>
                      <a:pt x="317183" y="233000"/>
                      <a:pt x="310515" y="233952"/>
                      <a:pt x="304800" y="228237"/>
                    </a:cubicBezTo>
                    <a:cubicBezTo>
                      <a:pt x="254317" y="200615"/>
                      <a:pt x="200025" y="197757"/>
                      <a:pt x="144780" y="206330"/>
                    </a:cubicBezTo>
                    <a:cubicBezTo>
                      <a:pt x="122873" y="209187"/>
                      <a:pt x="108585" y="207282"/>
                      <a:pt x="100013" y="185375"/>
                    </a:cubicBezTo>
                    <a:cubicBezTo>
                      <a:pt x="79058" y="134892"/>
                      <a:pt x="45720" y="94887"/>
                      <a:pt x="0" y="66312"/>
                    </a:cubicBezTo>
                    <a:cubicBezTo>
                      <a:pt x="48578" y="50120"/>
                      <a:pt x="101917" y="54882"/>
                      <a:pt x="151448" y="36785"/>
                    </a:cubicBezTo>
                    <a:close/>
                  </a:path>
                </a:pathLst>
              </a:custGeom>
              <a:solidFill>
                <a:srgbClr val="FDFDF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9" name="Google Shape;319;p34"/>
              <p:cNvSpPr/>
              <p:nvPr/>
            </p:nvSpPr>
            <p:spPr>
              <a:xfrm>
                <a:off x="5022596" y="1515449"/>
                <a:ext cx="1623710" cy="776288"/>
              </a:xfrm>
              <a:custGeom>
                <a:rect b="b" l="l" r="r" t="t"/>
                <a:pathLst>
                  <a:path extrusionOk="0" h="776288" w="1623710">
                    <a:moveTo>
                      <a:pt x="1622043" y="104775"/>
                    </a:moveTo>
                    <a:cubicBezTo>
                      <a:pt x="1622043" y="77153"/>
                      <a:pt x="1628711" y="27623"/>
                      <a:pt x="1615376" y="0"/>
                    </a:cubicBezTo>
                    <a:cubicBezTo>
                      <a:pt x="1602993" y="20955"/>
                      <a:pt x="1573466" y="60007"/>
                      <a:pt x="1532508" y="74295"/>
                    </a:cubicBezTo>
                    <a:cubicBezTo>
                      <a:pt x="1414398" y="119063"/>
                      <a:pt x="1213421" y="156210"/>
                      <a:pt x="799083" y="163830"/>
                    </a:cubicBezTo>
                    <a:cubicBezTo>
                      <a:pt x="359981" y="172403"/>
                      <a:pt x="89471" y="74295"/>
                      <a:pt x="78993" y="67628"/>
                    </a:cubicBezTo>
                    <a:cubicBezTo>
                      <a:pt x="51371" y="55245"/>
                      <a:pt x="26126" y="32858"/>
                      <a:pt x="8981" y="8093"/>
                    </a:cubicBezTo>
                    <a:cubicBezTo>
                      <a:pt x="-10069" y="188116"/>
                      <a:pt x="7556" y="371475"/>
                      <a:pt x="4698" y="551498"/>
                    </a:cubicBezTo>
                    <a:cubicBezTo>
                      <a:pt x="4698" y="576263"/>
                      <a:pt x="12318" y="608648"/>
                      <a:pt x="43751" y="621983"/>
                    </a:cubicBezTo>
                    <a:cubicBezTo>
                      <a:pt x="69468" y="637223"/>
                      <a:pt x="82803" y="643890"/>
                      <a:pt x="104711" y="649605"/>
                    </a:cubicBezTo>
                    <a:lnTo>
                      <a:pt x="104711" y="649605"/>
                    </a:lnTo>
                    <a:lnTo>
                      <a:pt x="104711" y="649605"/>
                    </a:lnTo>
                    <a:cubicBezTo>
                      <a:pt x="111378" y="653415"/>
                      <a:pt x="202818" y="685800"/>
                      <a:pt x="202818" y="685800"/>
                    </a:cubicBezTo>
                    <a:cubicBezTo>
                      <a:pt x="246633" y="698183"/>
                      <a:pt x="593343" y="776288"/>
                      <a:pt x="826706" y="776288"/>
                    </a:cubicBezTo>
                    <a:cubicBezTo>
                      <a:pt x="1066736" y="776288"/>
                      <a:pt x="1227708" y="749618"/>
                      <a:pt x="1402968" y="704850"/>
                    </a:cubicBezTo>
                    <a:cubicBezTo>
                      <a:pt x="1473453" y="686753"/>
                      <a:pt x="1554416" y="657225"/>
                      <a:pt x="1591563" y="609600"/>
                    </a:cubicBezTo>
                    <a:cubicBezTo>
                      <a:pt x="1609661" y="586740"/>
                      <a:pt x="1622043" y="563880"/>
                      <a:pt x="1622043" y="532448"/>
                    </a:cubicBezTo>
                    <a:cubicBezTo>
                      <a:pt x="1621091" y="390525"/>
                      <a:pt x="1622996" y="247650"/>
                      <a:pt x="1622043" y="104775"/>
                    </a:cubicBezTo>
                    <a:close/>
                  </a:path>
                </a:pathLst>
              </a:custGeom>
              <a:solidFill>
                <a:srgbClr val="BCC7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0" name="Google Shape;320;p34"/>
              <p:cNvSpPr/>
              <p:nvPr/>
            </p:nvSpPr>
            <p:spPr>
              <a:xfrm>
                <a:off x="5067300" y="1529736"/>
                <a:ext cx="1564005" cy="761047"/>
              </a:xfrm>
              <a:custGeom>
                <a:rect b="b" l="l" r="r" t="t"/>
                <a:pathLst>
                  <a:path extrusionOk="0" h="761047" w="1564005">
                    <a:moveTo>
                      <a:pt x="677227" y="148590"/>
                    </a:moveTo>
                    <a:cubicBezTo>
                      <a:pt x="691515" y="148590"/>
                      <a:pt x="705802" y="148590"/>
                      <a:pt x="721042" y="148590"/>
                    </a:cubicBezTo>
                    <a:lnTo>
                      <a:pt x="721042" y="760095"/>
                    </a:lnTo>
                    <a:cubicBezTo>
                      <a:pt x="706754" y="759143"/>
                      <a:pt x="692467" y="758190"/>
                      <a:pt x="677227" y="757238"/>
                    </a:cubicBezTo>
                    <a:close/>
                    <a:moveTo>
                      <a:pt x="592454" y="147637"/>
                    </a:moveTo>
                    <a:cubicBezTo>
                      <a:pt x="606742" y="147637"/>
                      <a:pt x="621029" y="148590"/>
                      <a:pt x="636269" y="148590"/>
                    </a:cubicBezTo>
                    <a:lnTo>
                      <a:pt x="636269" y="754380"/>
                    </a:lnTo>
                    <a:cubicBezTo>
                      <a:pt x="621982" y="752475"/>
                      <a:pt x="606742" y="751522"/>
                      <a:pt x="592454" y="749617"/>
                    </a:cubicBezTo>
                    <a:close/>
                    <a:moveTo>
                      <a:pt x="843915" y="146685"/>
                    </a:moveTo>
                    <a:cubicBezTo>
                      <a:pt x="858203" y="146685"/>
                      <a:pt x="872490" y="147637"/>
                      <a:pt x="887730" y="147637"/>
                    </a:cubicBezTo>
                    <a:lnTo>
                      <a:pt x="887730" y="761047"/>
                    </a:lnTo>
                    <a:cubicBezTo>
                      <a:pt x="883920" y="761047"/>
                      <a:pt x="879157" y="761047"/>
                      <a:pt x="875347" y="761047"/>
                    </a:cubicBezTo>
                    <a:cubicBezTo>
                      <a:pt x="864870" y="761047"/>
                      <a:pt x="854392" y="761047"/>
                      <a:pt x="843915" y="761047"/>
                    </a:cubicBezTo>
                    <a:close/>
                    <a:moveTo>
                      <a:pt x="804862" y="146685"/>
                    </a:moveTo>
                    <a:lnTo>
                      <a:pt x="804862" y="761047"/>
                    </a:lnTo>
                    <a:cubicBezTo>
                      <a:pt x="794385" y="761047"/>
                      <a:pt x="783907" y="761047"/>
                      <a:pt x="773430" y="761047"/>
                    </a:cubicBezTo>
                    <a:cubicBezTo>
                      <a:pt x="769620" y="761047"/>
                      <a:pt x="764857" y="761047"/>
                      <a:pt x="761047" y="761047"/>
                    </a:cubicBezTo>
                    <a:lnTo>
                      <a:pt x="761047" y="147637"/>
                    </a:lnTo>
                    <a:cubicBezTo>
                      <a:pt x="776287" y="147637"/>
                      <a:pt x="790575" y="146685"/>
                      <a:pt x="804862" y="146685"/>
                    </a:cubicBezTo>
                    <a:close/>
                    <a:moveTo>
                      <a:pt x="928687" y="145732"/>
                    </a:moveTo>
                    <a:cubicBezTo>
                      <a:pt x="943927" y="145732"/>
                      <a:pt x="958215" y="145732"/>
                      <a:pt x="972502" y="145732"/>
                    </a:cubicBezTo>
                    <a:lnTo>
                      <a:pt x="972502" y="753427"/>
                    </a:lnTo>
                    <a:cubicBezTo>
                      <a:pt x="957262" y="754380"/>
                      <a:pt x="942975" y="755332"/>
                      <a:pt x="928687" y="756285"/>
                    </a:cubicBezTo>
                    <a:close/>
                    <a:moveTo>
                      <a:pt x="507682" y="140018"/>
                    </a:moveTo>
                    <a:cubicBezTo>
                      <a:pt x="521970" y="140970"/>
                      <a:pt x="536257" y="141923"/>
                      <a:pt x="551497" y="142875"/>
                    </a:cubicBezTo>
                    <a:lnTo>
                      <a:pt x="551497" y="742951"/>
                    </a:lnTo>
                    <a:cubicBezTo>
                      <a:pt x="537209" y="741046"/>
                      <a:pt x="521970" y="739141"/>
                      <a:pt x="507682" y="737236"/>
                    </a:cubicBezTo>
                    <a:close/>
                    <a:moveTo>
                      <a:pt x="1057274" y="134303"/>
                    </a:moveTo>
                    <a:lnTo>
                      <a:pt x="1057274" y="745808"/>
                    </a:lnTo>
                    <a:cubicBezTo>
                      <a:pt x="1042987" y="747713"/>
                      <a:pt x="1027747" y="749618"/>
                      <a:pt x="1013459" y="750571"/>
                    </a:cubicBezTo>
                    <a:lnTo>
                      <a:pt x="1013459" y="135255"/>
                    </a:lnTo>
                    <a:cubicBezTo>
                      <a:pt x="1028699" y="135255"/>
                      <a:pt x="1042987" y="135255"/>
                      <a:pt x="1057274" y="134303"/>
                    </a:cubicBezTo>
                    <a:close/>
                    <a:moveTo>
                      <a:pt x="422910" y="133350"/>
                    </a:moveTo>
                    <a:cubicBezTo>
                      <a:pt x="437198" y="134303"/>
                      <a:pt x="451485" y="136207"/>
                      <a:pt x="466725" y="137160"/>
                    </a:cubicBezTo>
                    <a:lnTo>
                      <a:pt x="466725" y="730568"/>
                    </a:lnTo>
                    <a:cubicBezTo>
                      <a:pt x="451485" y="728663"/>
                      <a:pt x="437198" y="725805"/>
                      <a:pt x="422910" y="723900"/>
                    </a:cubicBezTo>
                    <a:close/>
                    <a:moveTo>
                      <a:pt x="1141094" y="129540"/>
                    </a:moveTo>
                    <a:lnTo>
                      <a:pt x="1141094" y="735330"/>
                    </a:lnTo>
                    <a:cubicBezTo>
                      <a:pt x="1126807" y="737235"/>
                      <a:pt x="1111567" y="739140"/>
                      <a:pt x="1097279" y="741045"/>
                    </a:cubicBezTo>
                    <a:lnTo>
                      <a:pt x="1097279" y="132397"/>
                    </a:lnTo>
                    <a:cubicBezTo>
                      <a:pt x="1112519" y="131445"/>
                      <a:pt x="1126807" y="130492"/>
                      <a:pt x="1141094" y="129540"/>
                    </a:cubicBezTo>
                    <a:close/>
                    <a:moveTo>
                      <a:pt x="1225867" y="123825"/>
                    </a:moveTo>
                    <a:lnTo>
                      <a:pt x="1225867" y="723900"/>
                    </a:lnTo>
                    <a:cubicBezTo>
                      <a:pt x="1211579" y="725805"/>
                      <a:pt x="1197292" y="728663"/>
                      <a:pt x="1182052" y="730568"/>
                    </a:cubicBezTo>
                    <a:lnTo>
                      <a:pt x="1182052" y="127635"/>
                    </a:lnTo>
                    <a:cubicBezTo>
                      <a:pt x="1197292" y="126682"/>
                      <a:pt x="1211579" y="125730"/>
                      <a:pt x="1225867" y="123825"/>
                    </a:cubicBezTo>
                    <a:close/>
                    <a:moveTo>
                      <a:pt x="338137" y="122873"/>
                    </a:moveTo>
                    <a:cubicBezTo>
                      <a:pt x="352425" y="124778"/>
                      <a:pt x="366712" y="126683"/>
                      <a:pt x="381952" y="128588"/>
                    </a:cubicBezTo>
                    <a:lnTo>
                      <a:pt x="381952" y="717233"/>
                    </a:lnTo>
                    <a:cubicBezTo>
                      <a:pt x="366712" y="715328"/>
                      <a:pt x="352425" y="712471"/>
                      <a:pt x="338137" y="709613"/>
                    </a:cubicBezTo>
                    <a:close/>
                    <a:moveTo>
                      <a:pt x="253364" y="109537"/>
                    </a:moveTo>
                    <a:cubicBezTo>
                      <a:pt x="267652" y="112394"/>
                      <a:pt x="281939" y="114300"/>
                      <a:pt x="297179" y="117157"/>
                    </a:cubicBezTo>
                    <a:lnTo>
                      <a:pt x="297179" y="701040"/>
                    </a:lnTo>
                    <a:cubicBezTo>
                      <a:pt x="281939" y="698182"/>
                      <a:pt x="266699" y="695325"/>
                      <a:pt x="253364" y="692467"/>
                    </a:cubicBezTo>
                    <a:close/>
                    <a:moveTo>
                      <a:pt x="1310640" y="108585"/>
                    </a:moveTo>
                    <a:lnTo>
                      <a:pt x="1310640" y="704850"/>
                    </a:lnTo>
                    <a:cubicBezTo>
                      <a:pt x="1296353" y="706755"/>
                      <a:pt x="1282065" y="709613"/>
                      <a:pt x="1266825" y="712470"/>
                    </a:cubicBezTo>
                    <a:lnTo>
                      <a:pt x="1266825" y="114300"/>
                    </a:lnTo>
                    <a:cubicBezTo>
                      <a:pt x="1282065" y="112395"/>
                      <a:pt x="1296353" y="110490"/>
                      <a:pt x="1310640" y="108585"/>
                    </a:cubicBezTo>
                    <a:close/>
                    <a:moveTo>
                      <a:pt x="169545" y="92393"/>
                    </a:moveTo>
                    <a:cubicBezTo>
                      <a:pt x="182880" y="95250"/>
                      <a:pt x="198120" y="99061"/>
                      <a:pt x="213360" y="101918"/>
                    </a:cubicBezTo>
                    <a:lnTo>
                      <a:pt x="213360" y="683896"/>
                    </a:lnTo>
                    <a:cubicBezTo>
                      <a:pt x="195262" y="680086"/>
                      <a:pt x="180975" y="676276"/>
                      <a:pt x="169545" y="673418"/>
                    </a:cubicBezTo>
                    <a:close/>
                    <a:moveTo>
                      <a:pt x="1395412" y="89535"/>
                    </a:moveTo>
                    <a:lnTo>
                      <a:pt x="1395412" y="681990"/>
                    </a:lnTo>
                    <a:cubicBezTo>
                      <a:pt x="1382077" y="684847"/>
                      <a:pt x="1366837" y="687705"/>
                      <a:pt x="1351597" y="690563"/>
                    </a:cubicBezTo>
                    <a:lnTo>
                      <a:pt x="1351597" y="97155"/>
                    </a:lnTo>
                    <a:cubicBezTo>
                      <a:pt x="1366837" y="94298"/>
                      <a:pt x="1381125" y="92392"/>
                      <a:pt x="1395412" y="89535"/>
                    </a:cubicBezTo>
                    <a:close/>
                    <a:moveTo>
                      <a:pt x="84772" y="71437"/>
                    </a:moveTo>
                    <a:cubicBezTo>
                      <a:pt x="97154" y="74294"/>
                      <a:pt x="112395" y="79057"/>
                      <a:pt x="128587" y="82867"/>
                    </a:cubicBezTo>
                    <a:lnTo>
                      <a:pt x="128587" y="661035"/>
                    </a:lnTo>
                    <a:cubicBezTo>
                      <a:pt x="115252" y="656272"/>
                      <a:pt x="99060" y="650557"/>
                      <a:pt x="84772" y="644842"/>
                    </a:cubicBezTo>
                    <a:close/>
                    <a:moveTo>
                      <a:pt x="1480185" y="65723"/>
                    </a:moveTo>
                    <a:lnTo>
                      <a:pt x="1480185" y="646748"/>
                    </a:lnTo>
                    <a:cubicBezTo>
                      <a:pt x="1468755" y="649606"/>
                      <a:pt x="1454467" y="662941"/>
                      <a:pt x="1436370" y="666751"/>
                    </a:cubicBezTo>
                    <a:lnTo>
                      <a:pt x="1436370" y="75248"/>
                    </a:lnTo>
                    <a:cubicBezTo>
                      <a:pt x="1451610" y="72391"/>
                      <a:pt x="1466850" y="68580"/>
                      <a:pt x="1480185" y="65723"/>
                    </a:cubicBezTo>
                    <a:close/>
                    <a:moveTo>
                      <a:pt x="0" y="36195"/>
                    </a:moveTo>
                    <a:cubicBezTo>
                      <a:pt x="7620" y="41910"/>
                      <a:pt x="16193" y="46673"/>
                      <a:pt x="25718" y="51435"/>
                    </a:cubicBezTo>
                    <a:cubicBezTo>
                      <a:pt x="26670" y="51435"/>
                      <a:pt x="33338" y="54293"/>
                      <a:pt x="43815" y="58103"/>
                    </a:cubicBezTo>
                    <a:lnTo>
                      <a:pt x="43815" y="629603"/>
                    </a:lnTo>
                    <a:cubicBezTo>
                      <a:pt x="28575" y="624840"/>
                      <a:pt x="17145" y="619125"/>
                      <a:pt x="0" y="609600"/>
                    </a:cubicBezTo>
                    <a:close/>
                    <a:moveTo>
                      <a:pt x="1564005" y="0"/>
                    </a:moveTo>
                    <a:lnTo>
                      <a:pt x="1564005" y="574358"/>
                    </a:lnTo>
                    <a:cubicBezTo>
                      <a:pt x="1553528" y="588645"/>
                      <a:pt x="1533525" y="614363"/>
                      <a:pt x="1520190" y="619125"/>
                    </a:cubicBezTo>
                    <a:lnTo>
                      <a:pt x="1520190" y="40957"/>
                    </a:lnTo>
                    <a:cubicBezTo>
                      <a:pt x="1537335" y="36195"/>
                      <a:pt x="1552575" y="16193"/>
                      <a:pt x="1564005" y="0"/>
                    </a:cubicBezTo>
                    <a:close/>
                  </a:path>
                </a:pathLst>
              </a:custGeom>
              <a:solidFill>
                <a:srgbClr val="65C8D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1" name="Google Shape;321;p34"/>
              <p:cNvSpPr/>
              <p:nvPr/>
            </p:nvSpPr>
            <p:spPr>
              <a:xfrm>
                <a:off x="5235831" y="2260109"/>
                <a:ext cx="1188912" cy="95742"/>
              </a:xfrm>
              <a:custGeom>
                <a:rect b="b" l="l" r="r" t="t"/>
                <a:pathLst>
                  <a:path extrusionOk="0" h="95742" w="1188912">
                    <a:moveTo>
                      <a:pt x="1188912" y="6178"/>
                    </a:moveTo>
                    <a:cubicBezTo>
                      <a:pt x="801588" y="127671"/>
                      <a:pt x="386040" y="125512"/>
                      <a:pt x="0" y="0"/>
                    </a:cubicBezTo>
                    <a:cubicBezTo>
                      <a:pt x="439687" y="82153"/>
                      <a:pt x="799283" y="94224"/>
                      <a:pt x="1188912" y="6178"/>
                    </a:cubicBezTo>
                    <a:close/>
                  </a:path>
                </a:pathLst>
              </a:custGeom>
              <a:solidFill>
                <a:srgbClr val="2567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322" name="Google Shape;322;p34"/>
              <p:cNvGrpSpPr/>
              <p:nvPr/>
            </p:nvGrpSpPr>
            <p:grpSpPr>
              <a:xfrm>
                <a:off x="7054086" y="5562869"/>
                <a:ext cx="985290" cy="590977"/>
                <a:chOff x="7054086" y="5562869"/>
                <a:chExt cx="985290" cy="590977"/>
              </a:xfrm>
            </p:grpSpPr>
            <p:sp>
              <p:nvSpPr>
                <p:cNvPr id="323" name="Google Shape;323;p34"/>
                <p:cNvSpPr/>
                <p:nvPr/>
              </p:nvSpPr>
              <p:spPr>
                <a:xfrm flipH="1">
                  <a:off x="7547135" y="5660389"/>
                  <a:ext cx="492241" cy="218765"/>
                </a:xfrm>
                <a:custGeom>
                  <a:rect b="b" l="l" r="r" t="t"/>
                  <a:pathLst>
                    <a:path extrusionOk="0" h="218765" w="492241">
                      <a:moveTo>
                        <a:pt x="276705" y="73986"/>
                      </a:moveTo>
                      <a:lnTo>
                        <a:pt x="215536" y="73986"/>
                      </a:lnTo>
                      <a:cubicBezTo>
                        <a:pt x="175214" y="75415"/>
                        <a:pt x="60636" y="48643"/>
                        <a:pt x="13713" y="0"/>
                      </a:cubicBezTo>
                      <a:cubicBezTo>
                        <a:pt x="-16982" y="37041"/>
                        <a:pt x="8844" y="129231"/>
                        <a:pt x="42181" y="153043"/>
                      </a:cubicBezTo>
                      <a:cubicBezTo>
                        <a:pt x="94569" y="192095"/>
                        <a:pt x="154576" y="216861"/>
                        <a:pt x="221251" y="218765"/>
                      </a:cubicBezTo>
                      <a:lnTo>
                        <a:pt x="270990" y="218765"/>
                      </a:lnTo>
                      <a:cubicBezTo>
                        <a:pt x="337665" y="216861"/>
                        <a:pt x="397672" y="192095"/>
                        <a:pt x="450060" y="153043"/>
                      </a:cubicBezTo>
                      <a:cubicBezTo>
                        <a:pt x="483397" y="129231"/>
                        <a:pt x="509223" y="37041"/>
                        <a:pt x="478528" y="0"/>
                      </a:cubicBezTo>
                      <a:cubicBezTo>
                        <a:pt x="431605" y="48643"/>
                        <a:pt x="317027" y="75415"/>
                        <a:pt x="276705" y="73986"/>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4" name="Google Shape;324;p34"/>
                <p:cNvSpPr/>
                <p:nvPr/>
              </p:nvSpPr>
              <p:spPr>
                <a:xfrm flipH="1">
                  <a:off x="7558628" y="5562869"/>
                  <a:ext cx="474698" cy="185003"/>
                </a:xfrm>
                <a:custGeom>
                  <a:rect b="b" l="l" r="r" t="t"/>
                  <a:pathLst>
                    <a:path extrusionOk="0" h="185003" w="474698">
                      <a:moveTo>
                        <a:pt x="415435" y="34344"/>
                      </a:moveTo>
                      <a:cubicBezTo>
                        <a:pt x="370142" y="11652"/>
                        <a:pt x="293391" y="0"/>
                        <a:pt x="235481" y="0"/>
                      </a:cubicBezTo>
                      <a:cubicBezTo>
                        <a:pt x="177571" y="0"/>
                        <a:pt x="103430" y="10364"/>
                        <a:pt x="67974" y="34344"/>
                      </a:cubicBezTo>
                      <a:cubicBezTo>
                        <a:pt x="32518" y="58324"/>
                        <a:pt x="-35571" y="100768"/>
                        <a:pt x="22747" y="143881"/>
                      </a:cubicBezTo>
                      <a:cubicBezTo>
                        <a:pt x="74004" y="178886"/>
                        <a:pt x="131480" y="184423"/>
                        <a:pt x="189663" y="185003"/>
                      </a:cubicBezTo>
                      <a:lnTo>
                        <a:pt x="300108" y="185003"/>
                      </a:lnTo>
                      <a:cubicBezTo>
                        <a:pt x="355249" y="184423"/>
                        <a:pt x="409720" y="178886"/>
                        <a:pt x="458297" y="143881"/>
                      </a:cubicBezTo>
                      <a:cubicBezTo>
                        <a:pt x="486713" y="118799"/>
                        <a:pt x="481693" y="56569"/>
                        <a:pt x="415435" y="34344"/>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5" name="Google Shape;325;p34"/>
                <p:cNvSpPr/>
                <p:nvPr/>
              </p:nvSpPr>
              <p:spPr>
                <a:xfrm>
                  <a:off x="7318163" y="5661571"/>
                  <a:ext cx="514350" cy="428625"/>
                </a:xfrm>
                <a:custGeom>
                  <a:rect b="b" l="l" r="r" t="t"/>
                  <a:pathLst>
                    <a:path extrusionOk="0" h="428625" w="514350">
                      <a:moveTo>
                        <a:pt x="29563" y="117215"/>
                      </a:moveTo>
                      <a:cubicBezTo>
                        <a:pt x="70521" y="40063"/>
                        <a:pt x="132433" y="1010"/>
                        <a:pt x="221968" y="58"/>
                      </a:cubicBezTo>
                      <a:cubicBezTo>
                        <a:pt x="294358" y="-894"/>
                        <a:pt x="361986" y="9583"/>
                        <a:pt x="421993" y="53398"/>
                      </a:cubicBezTo>
                      <a:cubicBezTo>
                        <a:pt x="503908" y="113406"/>
                        <a:pt x="534388" y="192463"/>
                        <a:pt x="511528" y="291523"/>
                      </a:cubicBezTo>
                      <a:cubicBezTo>
                        <a:pt x="508671" y="342006"/>
                        <a:pt x="474381" y="370581"/>
                        <a:pt x="437233" y="394393"/>
                      </a:cubicBezTo>
                      <a:cubicBezTo>
                        <a:pt x="313408" y="473451"/>
                        <a:pt x="105763" y="424873"/>
                        <a:pt x="29563" y="298190"/>
                      </a:cubicBezTo>
                      <a:cubicBezTo>
                        <a:pt x="-1869" y="246756"/>
                        <a:pt x="-17109" y="177223"/>
                        <a:pt x="29563" y="117215"/>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6" name="Google Shape;326;p34"/>
                <p:cNvSpPr/>
                <p:nvPr/>
              </p:nvSpPr>
              <p:spPr>
                <a:xfrm>
                  <a:off x="7054086" y="5778787"/>
                  <a:ext cx="777018" cy="375059"/>
                </a:xfrm>
                <a:custGeom>
                  <a:rect b="b" l="l" r="r" t="t"/>
                  <a:pathLst>
                    <a:path extrusionOk="0" h="375059" w="777018">
                      <a:moveTo>
                        <a:pt x="293641" y="0"/>
                      </a:moveTo>
                      <a:cubicBezTo>
                        <a:pt x="249652" y="130386"/>
                        <a:pt x="325074" y="244793"/>
                        <a:pt x="449851" y="283845"/>
                      </a:cubicBezTo>
                      <a:cubicBezTo>
                        <a:pt x="497476" y="299086"/>
                        <a:pt x="547959" y="310516"/>
                        <a:pt x="599394" y="301943"/>
                      </a:cubicBezTo>
                      <a:cubicBezTo>
                        <a:pt x="679404" y="288608"/>
                        <a:pt x="739411" y="246698"/>
                        <a:pt x="774654" y="173355"/>
                      </a:cubicBezTo>
                      <a:cubicBezTo>
                        <a:pt x="789894" y="260986"/>
                        <a:pt x="729886" y="340995"/>
                        <a:pt x="640351" y="362903"/>
                      </a:cubicBezTo>
                      <a:cubicBezTo>
                        <a:pt x="576534" y="379095"/>
                        <a:pt x="517479" y="378143"/>
                        <a:pt x="452709" y="365761"/>
                      </a:cubicBezTo>
                      <a:cubicBezTo>
                        <a:pt x="377461" y="352425"/>
                        <a:pt x="298404" y="361950"/>
                        <a:pt x="221251" y="360045"/>
                      </a:cubicBezTo>
                      <a:cubicBezTo>
                        <a:pt x="154576" y="358141"/>
                        <a:pt x="94569" y="333375"/>
                        <a:pt x="42181" y="294323"/>
                      </a:cubicBezTo>
                      <a:cubicBezTo>
                        <a:pt x="8844" y="270511"/>
                        <a:pt x="-16982" y="178321"/>
                        <a:pt x="13713" y="141280"/>
                      </a:cubicBezTo>
                      <a:cubicBezTo>
                        <a:pt x="60636" y="189923"/>
                        <a:pt x="175214" y="216695"/>
                        <a:pt x="215536" y="215266"/>
                      </a:cubicBezTo>
                      <a:cubicBezTo>
                        <a:pt x="243159" y="215266"/>
                        <a:pt x="254589" y="212408"/>
                        <a:pt x="247921" y="179070"/>
                      </a:cubicBezTo>
                      <a:cubicBezTo>
                        <a:pt x="260939" y="143192"/>
                        <a:pt x="249683" y="80417"/>
                        <a:pt x="293641" y="0"/>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7" name="Google Shape;327;p34"/>
                <p:cNvSpPr/>
                <p:nvPr/>
              </p:nvSpPr>
              <p:spPr>
                <a:xfrm>
                  <a:off x="7065578" y="5820697"/>
                  <a:ext cx="258725" cy="187467"/>
                </a:xfrm>
                <a:custGeom>
                  <a:rect b="b" l="l" r="r" t="t"/>
                  <a:pathLst>
                    <a:path extrusionOk="0" h="187467" w="258725">
                      <a:moveTo>
                        <a:pt x="258725" y="0"/>
                      </a:moveTo>
                      <a:cubicBezTo>
                        <a:pt x="253963" y="56197"/>
                        <a:pt x="237381" y="111443"/>
                        <a:pt x="255478" y="167640"/>
                      </a:cubicBezTo>
                      <a:cubicBezTo>
                        <a:pt x="264051" y="193357"/>
                        <a:pt x="242143" y="186690"/>
                        <a:pt x="229761" y="186690"/>
                      </a:cubicBezTo>
                      <a:cubicBezTo>
                        <a:pt x="156418" y="186690"/>
                        <a:pt x="81171" y="192405"/>
                        <a:pt x="16401" y="145732"/>
                      </a:cubicBezTo>
                      <a:cubicBezTo>
                        <a:pt x="-12015" y="120650"/>
                        <a:pt x="-6995" y="58420"/>
                        <a:pt x="59263" y="36195"/>
                      </a:cubicBezTo>
                      <a:cubicBezTo>
                        <a:pt x="98316" y="22860"/>
                        <a:pt x="139273" y="9525"/>
                        <a:pt x="182136" y="12382"/>
                      </a:cubicBezTo>
                      <a:cubicBezTo>
                        <a:pt x="206901" y="15240"/>
                        <a:pt x="235865" y="12382"/>
                        <a:pt x="258725" y="0"/>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328" name="Google Shape;328;p34"/>
              <p:cNvGrpSpPr/>
              <p:nvPr/>
            </p:nvGrpSpPr>
            <p:grpSpPr>
              <a:xfrm>
                <a:off x="6794559" y="6184761"/>
                <a:ext cx="492241" cy="316285"/>
                <a:chOff x="7699535" y="5715269"/>
                <a:chExt cx="492241" cy="316285"/>
              </a:xfrm>
            </p:grpSpPr>
            <p:sp>
              <p:nvSpPr>
                <p:cNvPr id="329" name="Google Shape;329;p34"/>
                <p:cNvSpPr/>
                <p:nvPr/>
              </p:nvSpPr>
              <p:spPr>
                <a:xfrm flipH="1">
                  <a:off x="7699535" y="5812789"/>
                  <a:ext cx="492241" cy="218765"/>
                </a:xfrm>
                <a:custGeom>
                  <a:rect b="b" l="l" r="r" t="t"/>
                  <a:pathLst>
                    <a:path extrusionOk="0" h="218765" w="492241">
                      <a:moveTo>
                        <a:pt x="276705" y="73986"/>
                      </a:moveTo>
                      <a:lnTo>
                        <a:pt x="215536" y="73986"/>
                      </a:lnTo>
                      <a:cubicBezTo>
                        <a:pt x="175214" y="75415"/>
                        <a:pt x="60636" y="48643"/>
                        <a:pt x="13713" y="0"/>
                      </a:cubicBezTo>
                      <a:cubicBezTo>
                        <a:pt x="-16982" y="37041"/>
                        <a:pt x="8844" y="129231"/>
                        <a:pt x="42181" y="153043"/>
                      </a:cubicBezTo>
                      <a:cubicBezTo>
                        <a:pt x="94569" y="192095"/>
                        <a:pt x="154576" y="216861"/>
                        <a:pt x="221251" y="218765"/>
                      </a:cubicBezTo>
                      <a:lnTo>
                        <a:pt x="270990" y="218765"/>
                      </a:lnTo>
                      <a:cubicBezTo>
                        <a:pt x="337665" y="216861"/>
                        <a:pt x="397672" y="192095"/>
                        <a:pt x="450060" y="153043"/>
                      </a:cubicBezTo>
                      <a:cubicBezTo>
                        <a:pt x="483397" y="129231"/>
                        <a:pt x="509223" y="37041"/>
                        <a:pt x="478528" y="0"/>
                      </a:cubicBezTo>
                      <a:cubicBezTo>
                        <a:pt x="431605" y="48643"/>
                        <a:pt x="317027" y="75415"/>
                        <a:pt x="276705" y="73986"/>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0" name="Google Shape;330;p34"/>
                <p:cNvSpPr/>
                <p:nvPr/>
              </p:nvSpPr>
              <p:spPr>
                <a:xfrm flipH="1">
                  <a:off x="7711028" y="5715269"/>
                  <a:ext cx="474698" cy="185003"/>
                </a:xfrm>
                <a:custGeom>
                  <a:rect b="b" l="l" r="r" t="t"/>
                  <a:pathLst>
                    <a:path extrusionOk="0" h="185003" w="474698">
                      <a:moveTo>
                        <a:pt x="415435" y="34344"/>
                      </a:moveTo>
                      <a:cubicBezTo>
                        <a:pt x="370142" y="11652"/>
                        <a:pt x="293391" y="0"/>
                        <a:pt x="235481" y="0"/>
                      </a:cubicBezTo>
                      <a:cubicBezTo>
                        <a:pt x="177571" y="0"/>
                        <a:pt x="103430" y="10364"/>
                        <a:pt x="67974" y="34344"/>
                      </a:cubicBezTo>
                      <a:cubicBezTo>
                        <a:pt x="32518" y="58324"/>
                        <a:pt x="-35571" y="100768"/>
                        <a:pt x="22747" y="143881"/>
                      </a:cubicBezTo>
                      <a:cubicBezTo>
                        <a:pt x="74004" y="178886"/>
                        <a:pt x="131480" y="184423"/>
                        <a:pt x="189663" y="185003"/>
                      </a:cubicBezTo>
                      <a:lnTo>
                        <a:pt x="300108" y="185003"/>
                      </a:lnTo>
                      <a:cubicBezTo>
                        <a:pt x="355249" y="184423"/>
                        <a:pt x="409720" y="178886"/>
                        <a:pt x="458297" y="143881"/>
                      </a:cubicBezTo>
                      <a:cubicBezTo>
                        <a:pt x="486713" y="118799"/>
                        <a:pt x="481693" y="56569"/>
                        <a:pt x="415435" y="34344"/>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331" name="Google Shape;331;p34"/>
              <p:cNvSpPr/>
              <p:nvPr/>
            </p:nvSpPr>
            <p:spPr>
              <a:xfrm rot="-2212194">
                <a:off x="4319753" y="2906642"/>
                <a:ext cx="3226038" cy="3027035"/>
              </a:xfrm>
              <a:custGeom>
                <a:rect b="b" l="l" r="r" t="t"/>
                <a:pathLst>
                  <a:path extrusionOk="0" h="3027035" w="3226038">
                    <a:moveTo>
                      <a:pt x="458887" y="1984309"/>
                    </a:moveTo>
                    <a:lnTo>
                      <a:pt x="511693" y="2044093"/>
                    </a:lnTo>
                    <a:cubicBezTo>
                      <a:pt x="491488" y="2026581"/>
                      <a:pt x="456244" y="2022792"/>
                      <a:pt x="458887" y="1984309"/>
                    </a:cubicBezTo>
                    <a:close/>
                    <a:moveTo>
                      <a:pt x="1239166" y="2131370"/>
                    </a:moveTo>
                    <a:lnTo>
                      <a:pt x="1192910" y="2113637"/>
                    </a:lnTo>
                    <a:cubicBezTo>
                      <a:pt x="1191765" y="2110399"/>
                      <a:pt x="1189477" y="2108686"/>
                      <a:pt x="1187191" y="2106973"/>
                    </a:cubicBezTo>
                    <a:cubicBezTo>
                      <a:pt x="1158233" y="2104324"/>
                      <a:pt x="1141258" y="2071378"/>
                      <a:pt x="1109257" y="2075970"/>
                    </a:cubicBezTo>
                    <a:lnTo>
                      <a:pt x="1102911" y="2091544"/>
                    </a:lnTo>
                    <a:lnTo>
                      <a:pt x="1102911" y="2121057"/>
                    </a:lnTo>
                    <a:lnTo>
                      <a:pt x="1085641" y="2133932"/>
                    </a:lnTo>
                    <a:lnTo>
                      <a:pt x="1083530" y="2139113"/>
                    </a:lnTo>
                    <a:lnTo>
                      <a:pt x="1065689" y="2157988"/>
                    </a:lnTo>
                    <a:lnTo>
                      <a:pt x="1059545" y="2153386"/>
                    </a:lnTo>
                    <a:lnTo>
                      <a:pt x="1038803" y="2168850"/>
                    </a:lnTo>
                    <a:cubicBezTo>
                      <a:pt x="968482" y="2209949"/>
                      <a:pt x="891329" y="2222044"/>
                      <a:pt x="807747" y="2203801"/>
                    </a:cubicBezTo>
                    <a:cubicBezTo>
                      <a:pt x="795365" y="2201685"/>
                      <a:pt x="782982" y="2203801"/>
                      <a:pt x="769647" y="2202743"/>
                    </a:cubicBezTo>
                    <a:cubicBezTo>
                      <a:pt x="752707" y="2199549"/>
                      <a:pt x="719850" y="2184511"/>
                      <a:pt x="687893" y="2156184"/>
                    </a:cubicBezTo>
                    <a:lnTo>
                      <a:pt x="680661" y="2148538"/>
                    </a:lnTo>
                    <a:lnTo>
                      <a:pt x="647463" y="2166136"/>
                    </a:lnTo>
                    <a:cubicBezTo>
                      <a:pt x="539259" y="2208218"/>
                      <a:pt x="449028" y="2166938"/>
                      <a:pt x="401773" y="2129222"/>
                    </a:cubicBezTo>
                    <a:lnTo>
                      <a:pt x="388464" y="2117097"/>
                    </a:lnTo>
                    <a:cubicBezTo>
                      <a:pt x="367184" y="2100731"/>
                      <a:pt x="340649" y="2060787"/>
                      <a:pt x="308901" y="2062768"/>
                    </a:cubicBezTo>
                    <a:cubicBezTo>
                      <a:pt x="303326" y="2153646"/>
                      <a:pt x="460366" y="2338289"/>
                      <a:pt x="675498" y="2313171"/>
                    </a:cubicBezTo>
                    <a:lnTo>
                      <a:pt x="697606" y="2329731"/>
                    </a:lnTo>
                    <a:lnTo>
                      <a:pt x="719125" y="2328489"/>
                    </a:lnTo>
                    <a:lnTo>
                      <a:pt x="766693" y="2374601"/>
                    </a:lnTo>
                    <a:cubicBezTo>
                      <a:pt x="808782" y="2402529"/>
                      <a:pt x="857796" y="2419369"/>
                      <a:pt x="907698" y="2426060"/>
                    </a:cubicBezTo>
                    <a:lnTo>
                      <a:pt x="933823" y="2426947"/>
                    </a:lnTo>
                    <a:lnTo>
                      <a:pt x="941617" y="2432785"/>
                    </a:lnTo>
                    <a:lnTo>
                      <a:pt x="945688" y="2427351"/>
                    </a:lnTo>
                    <a:lnTo>
                      <a:pt x="982463" y="2428600"/>
                    </a:lnTo>
                    <a:cubicBezTo>
                      <a:pt x="1007103" y="2426986"/>
                      <a:pt x="1031210" y="2422953"/>
                      <a:pt x="1054031" y="2416617"/>
                    </a:cubicBezTo>
                    <a:lnTo>
                      <a:pt x="1081502" y="2404031"/>
                    </a:lnTo>
                    <a:lnTo>
                      <a:pt x="1082033" y="2400334"/>
                    </a:lnTo>
                    <a:cubicBezTo>
                      <a:pt x="1099140" y="2325036"/>
                      <a:pt x="1139139" y="2237085"/>
                      <a:pt x="1219830" y="2149180"/>
                    </a:cubicBezTo>
                    <a:lnTo>
                      <a:pt x="1239166" y="2131370"/>
                    </a:lnTo>
                    <a:close/>
                    <a:moveTo>
                      <a:pt x="1371765" y="2134221"/>
                    </a:moveTo>
                    <a:lnTo>
                      <a:pt x="1332065" y="2143936"/>
                    </a:lnTo>
                    <a:lnTo>
                      <a:pt x="1261994" y="2139765"/>
                    </a:lnTo>
                    <a:lnTo>
                      <a:pt x="1234632" y="2184353"/>
                    </a:lnTo>
                    <a:cubicBezTo>
                      <a:pt x="1222907" y="2206804"/>
                      <a:pt x="1213162" y="2229250"/>
                      <a:pt x="1205341" y="2251468"/>
                    </a:cubicBezTo>
                    <a:lnTo>
                      <a:pt x="1190173" y="2307647"/>
                    </a:lnTo>
                    <a:lnTo>
                      <a:pt x="1186531" y="2336368"/>
                    </a:lnTo>
                    <a:lnTo>
                      <a:pt x="1185302" y="2339224"/>
                    </a:lnTo>
                    <a:lnTo>
                      <a:pt x="1181037" y="2380263"/>
                    </a:lnTo>
                    <a:cubicBezTo>
                      <a:pt x="1179258" y="2482344"/>
                      <a:pt x="1222717" y="2567594"/>
                      <a:pt x="1304296" y="2608161"/>
                    </a:cubicBezTo>
                    <a:cubicBezTo>
                      <a:pt x="1352534" y="2632823"/>
                      <a:pt x="1403989" y="2650761"/>
                      <a:pt x="1460357" y="2658058"/>
                    </a:cubicBezTo>
                    <a:lnTo>
                      <a:pt x="1568983" y="2649888"/>
                    </a:lnTo>
                    <a:lnTo>
                      <a:pt x="1580907" y="2633968"/>
                    </a:lnTo>
                    <a:lnTo>
                      <a:pt x="1621726" y="2618017"/>
                    </a:lnTo>
                    <a:cubicBezTo>
                      <a:pt x="1647223" y="2608404"/>
                      <a:pt x="1672219" y="2597674"/>
                      <a:pt x="1695070" y="2581467"/>
                    </a:cubicBezTo>
                    <a:cubicBezTo>
                      <a:pt x="1726679" y="2559922"/>
                      <a:pt x="1719510" y="2517062"/>
                      <a:pt x="1722830" y="2495153"/>
                    </a:cubicBezTo>
                    <a:cubicBezTo>
                      <a:pt x="1722490" y="2490498"/>
                      <a:pt x="1722149" y="2485843"/>
                      <a:pt x="1721809" y="2481188"/>
                    </a:cubicBezTo>
                    <a:lnTo>
                      <a:pt x="1703273" y="2490610"/>
                    </a:lnTo>
                    <a:cubicBezTo>
                      <a:pt x="1558060" y="2544236"/>
                      <a:pt x="1447337" y="2450234"/>
                      <a:pt x="1426824" y="2415634"/>
                    </a:cubicBezTo>
                    <a:cubicBezTo>
                      <a:pt x="1421273" y="2403463"/>
                      <a:pt x="1419029" y="2391103"/>
                      <a:pt x="1412810" y="2380189"/>
                    </a:cubicBezTo>
                    <a:cubicBezTo>
                      <a:pt x="1367101" y="2307874"/>
                      <a:pt x="1352102" y="2231232"/>
                      <a:pt x="1366694" y="2151100"/>
                    </a:cubicBezTo>
                    <a:lnTo>
                      <a:pt x="1371765" y="2134221"/>
                    </a:lnTo>
                    <a:close/>
                    <a:moveTo>
                      <a:pt x="842912" y="1018808"/>
                    </a:moveTo>
                    <a:cubicBezTo>
                      <a:pt x="772063" y="1046665"/>
                      <a:pt x="719131" y="1090322"/>
                      <a:pt x="698223" y="1167488"/>
                    </a:cubicBezTo>
                    <a:cubicBezTo>
                      <a:pt x="680548" y="1233984"/>
                      <a:pt x="695444" y="1295125"/>
                      <a:pt x="721008" y="1354736"/>
                    </a:cubicBezTo>
                    <a:lnTo>
                      <a:pt x="715683" y="1366105"/>
                    </a:lnTo>
                    <a:lnTo>
                      <a:pt x="761312" y="1434356"/>
                    </a:lnTo>
                    <a:cubicBezTo>
                      <a:pt x="788733" y="1462914"/>
                      <a:pt x="820777" y="1487298"/>
                      <a:pt x="855697" y="1508984"/>
                    </a:cubicBezTo>
                    <a:cubicBezTo>
                      <a:pt x="949053" y="1567937"/>
                      <a:pt x="1073933" y="1558458"/>
                      <a:pt x="1147556" y="1482268"/>
                    </a:cubicBezTo>
                    <a:cubicBezTo>
                      <a:pt x="1164900" y="1464591"/>
                      <a:pt x="1176764" y="1442665"/>
                      <a:pt x="1191280" y="1421803"/>
                    </a:cubicBezTo>
                    <a:cubicBezTo>
                      <a:pt x="1166739" y="1610278"/>
                      <a:pt x="988681" y="1628909"/>
                      <a:pt x="943895" y="1619228"/>
                    </a:cubicBezTo>
                    <a:cubicBezTo>
                      <a:pt x="931162" y="1615153"/>
                      <a:pt x="920376" y="1608779"/>
                      <a:pt x="908174" y="1605942"/>
                    </a:cubicBezTo>
                    <a:cubicBezTo>
                      <a:pt x="824477" y="1590107"/>
                      <a:pt x="756910" y="1551300"/>
                      <a:pt x="705400" y="1490787"/>
                    </a:cubicBezTo>
                    <a:lnTo>
                      <a:pt x="672272" y="1442200"/>
                    </a:lnTo>
                    <a:lnTo>
                      <a:pt x="658626" y="1462049"/>
                    </a:lnTo>
                    <a:cubicBezTo>
                      <a:pt x="631450" y="1497999"/>
                      <a:pt x="603339" y="1530099"/>
                      <a:pt x="590634" y="1546268"/>
                    </a:cubicBezTo>
                    <a:cubicBezTo>
                      <a:pt x="587207" y="1550842"/>
                      <a:pt x="575966" y="1548373"/>
                      <a:pt x="568537" y="1548758"/>
                    </a:cubicBezTo>
                    <a:cubicBezTo>
                      <a:pt x="557267" y="1550035"/>
                      <a:pt x="543102" y="1544583"/>
                      <a:pt x="523010" y="1553930"/>
                    </a:cubicBezTo>
                    <a:cubicBezTo>
                      <a:pt x="502919" y="1563277"/>
                      <a:pt x="459773" y="1568448"/>
                      <a:pt x="447985" y="1604840"/>
                    </a:cubicBezTo>
                    <a:cubicBezTo>
                      <a:pt x="429729" y="1657811"/>
                      <a:pt x="434907" y="1712862"/>
                      <a:pt x="426368" y="1767159"/>
                    </a:cubicBezTo>
                    <a:lnTo>
                      <a:pt x="400497" y="1803298"/>
                    </a:lnTo>
                    <a:lnTo>
                      <a:pt x="392045" y="1832241"/>
                    </a:lnTo>
                    <a:cubicBezTo>
                      <a:pt x="388041" y="1872409"/>
                      <a:pt x="390819" y="1912911"/>
                      <a:pt x="397897" y="1953550"/>
                    </a:cubicBezTo>
                    <a:cubicBezTo>
                      <a:pt x="416011" y="2062893"/>
                      <a:pt x="513508" y="2145897"/>
                      <a:pt x="629544" y="2144276"/>
                    </a:cubicBezTo>
                    <a:cubicBezTo>
                      <a:pt x="643099" y="2144182"/>
                      <a:pt x="656552" y="2142343"/>
                      <a:pt x="670081" y="2139964"/>
                    </a:cubicBezTo>
                    <a:lnTo>
                      <a:pt x="672184" y="2139576"/>
                    </a:lnTo>
                    <a:lnTo>
                      <a:pt x="656857" y="2123372"/>
                    </a:lnTo>
                    <a:cubicBezTo>
                      <a:pt x="617537" y="2073574"/>
                      <a:pt x="589777" y="1999290"/>
                      <a:pt x="613437" y="1897092"/>
                    </a:cubicBezTo>
                    <a:cubicBezTo>
                      <a:pt x="619152" y="1924590"/>
                      <a:pt x="622010" y="1952088"/>
                      <a:pt x="631535" y="1977471"/>
                    </a:cubicBezTo>
                    <a:cubicBezTo>
                      <a:pt x="671540" y="2086405"/>
                      <a:pt x="783935" y="2147747"/>
                      <a:pt x="892520" y="2125537"/>
                    </a:cubicBezTo>
                    <a:cubicBezTo>
                      <a:pt x="912760" y="2121571"/>
                      <a:pt x="932584" y="2116614"/>
                      <a:pt x="951857" y="2110384"/>
                    </a:cubicBezTo>
                    <a:lnTo>
                      <a:pt x="984444" y="2097132"/>
                    </a:lnTo>
                    <a:lnTo>
                      <a:pt x="945725" y="2068131"/>
                    </a:lnTo>
                    <a:lnTo>
                      <a:pt x="1014743" y="2033736"/>
                    </a:lnTo>
                    <a:cubicBezTo>
                      <a:pt x="1038450" y="2017578"/>
                      <a:pt x="1040344" y="1989430"/>
                      <a:pt x="1041210" y="1967123"/>
                    </a:cubicBezTo>
                    <a:cubicBezTo>
                      <a:pt x="1041401" y="1964220"/>
                      <a:pt x="1041591" y="1961317"/>
                      <a:pt x="1041782" y="1958414"/>
                    </a:cubicBezTo>
                    <a:lnTo>
                      <a:pt x="988390" y="1967430"/>
                    </a:lnTo>
                    <a:cubicBezTo>
                      <a:pt x="907065" y="1971954"/>
                      <a:pt x="832881" y="1947549"/>
                      <a:pt x="766805" y="1893210"/>
                    </a:cubicBezTo>
                    <a:cubicBezTo>
                      <a:pt x="756749" y="1885683"/>
                      <a:pt x="744763" y="1881921"/>
                      <a:pt x="733376" y="1874900"/>
                    </a:cubicBezTo>
                    <a:cubicBezTo>
                      <a:pt x="697052" y="1846726"/>
                      <a:pt x="598382" y="1691999"/>
                      <a:pt x="733674" y="1531645"/>
                    </a:cubicBezTo>
                    <a:cubicBezTo>
                      <a:pt x="726225" y="1558725"/>
                      <a:pt x="716234" y="1584502"/>
                      <a:pt x="713141" y="1611436"/>
                    </a:cubicBezTo>
                    <a:cubicBezTo>
                      <a:pt x="699089" y="1726630"/>
                      <a:pt x="771164" y="1832464"/>
                      <a:pt x="877934" y="1862195"/>
                    </a:cubicBezTo>
                    <a:cubicBezTo>
                      <a:pt x="917581" y="1873589"/>
                      <a:pt x="957551" y="1880692"/>
                      <a:pt x="997916" y="1881018"/>
                    </a:cubicBezTo>
                    <a:lnTo>
                      <a:pt x="1063005" y="1869394"/>
                    </a:lnTo>
                    <a:lnTo>
                      <a:pt x="1091430" y="1831445"/>
                    </a:lnTo>
                    <a:lnTo>
                      <a:pt x="1090443" y="1840522"/>
                    </a:lnTo>
                    <a:lnTo>
                      <a:pt x="1088363" y="1841565"/>
                    </a:lnTo>
                    <a:lnTo>
                      <a:pt x="1091206" y="1841094"/>
                    </a:lnTo>
                    <a:lnTo>
                      <a:pt x="1099791" y="1862825"/>
                    </a:lnTo>
                    <a:lnTo>
                      <a:pt x="1115422" y="1860033"/>
                    </a:lnTo>
                    <a:lnTo>
                      <a:pt x="1105975" y="1878478"/>
                    </a:lnTo>
                    <a:lnTo>
                      <a:pt x="1108568" y="1885041"/>
                    </a:lnTo>
                    <a:cubicBezTo>
                      <a:pt x="1114578" y="1899659"/>
                      <a:pt x="1121064" y="1914038"/>
                      <a:pt x="1128787" y="1927558"/>
                    </a:cubicBezTo>
                    <a:cubicBezTo>
                      <a:pt x="1156154" y="1976024"/>
                      <a:pt x="1187184" y="2019200"/>
                      <a:pt x="1226780" y="2050346"/>
                    </a:cubicBezTo>
                    <a:lnTo>
                      <a:pt x="1289411" y="2085093"/>
                    </a:lnTo>
                    <a:lnTo>
                      <a:pt x="1314743" y="2061760"/>
                    </a:lnTo>
                    <a:lnTo>
                      <a:pt x="1296511" y="2088049"/>
                    </a:lnTo>
                    <a:lnTo>
                      <a:pt x="1332391" y="2097279"/>
                    </a:lnTo>
                    <a:cubicBezTo>
                      <a:pt x="1346191" y="2099606"/>
                      <a:pt x="1360756" y="2100865"/>
                      <a:pt x="1376163" y="2100951"/>
                    </a:cubicBezTo>
                    <a:lnTo>
                      <a:pt x="1381733" y="2101042"/>
                    </a:lnTo>
                    <a:lnTo>
                      <a:pt x="1389702" y="2074519"/>
                    </a:lnTo>
                    <a:lnTo>
                      <a:pt x="1489042" y="2038395"/>
                    </a:lnTo>
                    <a:lnTo>
                      <a:pt x="1453620" y="2152383"/>
                    </a:lnTo>
                    <a:cubicBezTo>
                      <a:pt x="1448928" y="2192476"/>
                      <a:pt x="1451011" y="2233020"/>
                      <a:pt x="1457391" y="2273774"/>
                    </a:cubicBezTo>
                    <a:cubicBezTo>
                      <a:pt x="1473626" y="2383411"/>
                      <a:pt x="1569685" y="2468077"/>
                      <a:pt x="1685732" y="2468446"/>
                    </a:cubicBezTo>
                    <a:lnTo>
                      <a:pt x="1719883" y="2465404"/>
                    </a:lnTo>
                    <a:lnTo>
                      <a:pt x="1716096" y="2453485"/>
                    </a:lnTo>
                    <a:lnTo>
                      <a:pt x="1771757" y="2379175"/>
                    </a:lnTo>
                    <a:lnTo>
                      <a:pt x="1770770" y="2388253"/>
                    </a:lnTo>
                    <a:lnTo>
                      <a:pt x="1768690" y="2389295"/>
                    </a:lnTo>
                    <a:lnTo>
                      <a:pt x="1771533" y="2388824"/>
                    </a:lnTo>
                    <a:cubicBezTo>
                      <a:pt x="1783171" y="2417773"/>
                      <a:pt x="1793667" y="2448247"/>
                      <a:pt x="1809114" y="2475288"/>
                    </a:cubicBezTo>
                    <a:cubicBezTo>
                      <a:pt x="1863847" y="2572219"/>
                      <a:pt x="1933235" y="2647996"/>
                      <a:pt x="2056490" y="2648681"/>
                    </a:cubicBezTo>
                    <a:cubicBezTo>
                      <a:pt x="2088494" y="2648852"/>
                      <a:pt x="2082780" y="2651713"/>
                      <a:pt x="2147922" y="2636243"/>
                    </a:cubicBezTo>
                    <a:cubicBezTo>
                      <a:pt x="2066047" y="2701063"/>
                      <a:pt x="1959945" y="2710845"/>
                      <a:pt x="1873236" y="2661367"/>
                    </a:cubicBezTo>
                    <a:cubicBezTo>
                      <a:pt x="1872092" y="2658130"/>
                      <a:pt x="1869804" y="2656416"/>
                      <a:pt x="1867518" y="2654704"/>
                    </a:cubicBezTo>
                    <a:cubicBezTo>
                      <a:pt x="1838560" y="2652054"/>
                      <a:pt x="1821584" y="2619108"/>
                      <a:pt x="1789583" y="2623700"/>
                    </a:cubicBezTo>
                    <a:cubicBezTo>
                      <a:pt x="1779134" y="2669426"/>
                      <a:pt x="1771287" y="2708737"/>
                      <a:pt x="1717263" y="2736140"/>
                    </a:cubicBezTo>
                    <a:cubicBezTo>
                      <a:pt x="1663239" y="2763543"/>
                      <a:pt x="1519749" y="2778651"/>
                      <a:pt x="1465441" y="2788121"/>
                    </a:cubicBezTo>
                    <a:lnTo>
                      <a:pt x="1391414" y="2792959"/>
                    </a:lnTo>
                    <a:cubicBezTo>
                      <a:pt x="1274517" y="2786439"/>
                      <a:pt x="1186239" y="2735420"/>
                      <a:pt x="1128581" y="2638479"/>
                    </a:cubicBezTo>
                    <a:cubicBezTo>
                      <a:pt x="1119328" y="2624899"/>
                      <a:pt x="1104948" y="2616941"/>
                      <a:pt x="1093505" y="2603938"/>
                    </a:cubicBezTo>
                    <a:cubicBezTo>
                      <a:pt x="1085308" y="2591285"/>
                      <a:pt x="1076737" y="2565483"/>
                      <a:pt x="1073068" y="2530296"/>
                    </a:cubicBezTo>
                    <a:lnTo>
                      <a:pt x="1072036" y="2477975"/>
                    </a:lnTo>
                    <a:lnTo>
                      <a:pt x="1042591" y="2492041"/>
                    </a:lnTo>
                    <a:cubicBezTo>
                      <a:pt x="985783" y="2511801"/>
                      <a:pt x="926312" y="2511659"/>
                      <a:pt x="865868" y="2499409"/>
                    </a:cubicBezTo>
                    <a:cubicBezTo>
                      <a:pt x="817188" y="2489724"/>
                      <a:pt x="763453" y="2466135"/>
                      <a:pt x="719426" y="2430182"/>
                    </a:cubicBezTo>
                    <a:lnTo>
                      <a:pt x="689869" y="2397459"/>
                    </a:lnTo>
                    <a:lnTo>
                      <a:pt x="687182" y="2418320"/>
                    </a:lnTo>
                    <a:cubicBezTo>
                      <a:pt x="692558" y="2484229"/>
                      <a:pt x="714538" y="2546708"/>
                      <a:pt x="760823" y="2590105"/>
                    </a:cubicBezTo>
                    <a:cubicBezTo>
                      <a:pt x="807108" y="2633502"/>
                      <a:pt x="915896" y="2664808"/>
                      <a:pt x="964895" y="2678700"/>
                    </a:cubicBezTo>
                    <a:cubicBezTo>
                      <a:pt x="1013894" y="2692592"/>
                      <a:pt x="1027189" y="2670418"/>
                      <a:pt x="1054815" y="2673458"/>
                    </a:cubicBezTo>
                    <a:cubicBezTo>
                      <a:pt x="1082441" y="2676498"/>
                      <a:pt x="1112152" y="2667612"/>
                      <a:pt x="1130649" y="2696939"/>
                    </a:cubicBezTo>
                    <a:cubicBezTo>
                      <a:pt x="1160777" y="2745688"/>
                      <a:pt x="1174418" y="2766481"/>
                      <a:pt x="1211588" y="2802653"/>
                    </a:cubicBezTo>
                    <a:cubicBezTo>
                      <a:pt x="1270033" y="2835234"/>
                      <a:pt x="1252528" y="2781813"/>
                      <a:pt x="1314357" y="2805982"/>
                    </a:cubicBezTo>
                    <a:cubicBezTo>
                      <a:pt x="1376186" y="2830151"/>
                      <a:pt x="1489559" y="2941926"/>
                      <a:pt x="1582565" y="2947668"/>
                    </a:cubicBezTo>
                    <a:cubicBezTo>
                      <a:pt x="1675571" y="2953410"/>
                      <a:pt x="1794353" y="2950522"/>
                      <a:pt x="1872394" y="2840437"/>
                    </a:cubicBezTo>
                    <a:cubicBezTo>
                      <a:pt x="1878711" y="2889202"/>
                      <a:pt x="1817756" y="2956203"/>
                      <a:pt x="1765658" y="2986896"/>
                    </a:cubicBezTo>
                    <a:cubicBezTo>
                      <a:pt x="1713560" y="3017589"/>
                      <a:pt x="1633525" y="3033448"/>
                      <a:pt x="1559806" y="3024598"/>
                    </a:cubicBezTo>
                    <a:cubicBezTo>
                      <a:pt x="1486087" y="3015748"/>
                      <a:pt x="1421172" y="2929609"/>
                      <a:pt x="1323343" y="2933795"/>
                    </a:cubicBezTo>
                    <a:cubicBezTo>
                      <a:pt x="1187104" y="2939625"/>
                      <a:pt x="1077664" y="2822223"/>
                      <a:pt x="1018886" y="2795305"/>
                    </a:cubicBezTo>
                    <a:cubicBezTo>
                      <a:pt x="1004775" y="2772835"/>
                      <a:pt x="992009" y="2769223"/>
                      <a:pt x="970675" y="2772285"/>
                    </a:cubicBezTo>
                    <a:cubicBezTo>
                      <a:pt x="808575" y="2799626"/>
                      <a:pt x="635899" y="2663143"/>
                      <a:pt x="620567" y="2513611"/>
                    </a:cubicBezTo>
                    <a:cubicBezTo>
                      <a:pt x="611368" y="2425796"/>
                      <a:pt x="566411" y="2425442"/>
                      <a:pt x="512110" y="2412141"/>
                    </a:cubicBezTo>
                    <a:cubicBezTo>
                      <a:pt x="438756" y="2394088"/>
                      <a:pt x="368063" y="2366129"/>
                      <a:pt x="309550" y="2318730"/>
                    </a:cubicBezTo>
                    <a:cubicBezTo>
                      <a:pt x="238840" y="2262195"/>
                      <a:pt x="210034" y="2194205"/>
                      <a:pt x="271890" y="2103679"/>
                    </a:cubicBezTo>
                    <a:cubicBezTo>
                      <a:pt x="253137" y="2054838"/>
                      <a:pt x="235185" y="2063187"/>
                      <a:pt x="197030" y="2025682"/>
                    </a:cubicBezTo>
                    <a:cubicBezTo>
                      <a:pt x="128723" y="1995751"/>
                      <a:pt x="73125" y="1936387"/>
                      <a:pt x="42961" y="1878648"/>
                    </a:cubicBezTo>
                    <a:cubicBezTo>
                      <a:pt x="4626" y="1805901"/>
                      <a:pt x="-12567" y="1728759"/>
                      <a:pt x="10241" y="1645877"/>
                    </a:cubicBezTo>
                    <a:cubicBezTo>
                      <a:pt x="23926" y="1594243"/>
                      <a:pt x="101029" y="1515138"/>
                      <a:pt x="149602" y="1507488"/>
                    </a:cubicBezTo>
                    <a:cubicBezTo>
                      <a:pt x="111914" y="1557803"/>
                      <a:pt x="69081" y="1605454"/>
                      <a:pt x="69504" y="1674797"/>
                    </a:cubicBezTo>
                    <a:cubicBezTo>
                      <a:pt x="71297" y="1801097"/>
                      <a:pt x="146253" y="1944116"/>
                      <a:pt x="279249" y="1988992"/>
                    </a:cubicBezTo>
                    <a:cubicBezTo>
                      <a:pt x="291110" y="1993414"/>
                      <a:pt x="306510" y="2001156"/>
                      <a:pt x="316193" y="1991729"/>
                    </a:cubicBezTo>
                    <a:lnTo>
                      <a:pt x="319053" y="1985609"/>
                    </a:lnTo>
                    <a:lnTo>
                      <a:pt x="307569" y="1949900"/>
                    </a:lnTo>
                    <a:lnTo>
                      <a:pt x="306486" y="1940694"/>
                    </a:lnTo>
                    <a:lnTo>
                      <a:pt x="302243" y="1937639"/>
                    </a:lnTo>
                    <a:cubicBezTo>
                      <a:pt x="298549" y="1932640"/>
                      <a:pt x="296164" y="1926689"/>
                      <a:pt x="294636" y="1920784"/>
                    </a:cubicBezTo>
                    <a:cubicBezTo>
                      <a:pt x="272479" y="1823261"/>
                      <a:pt x="259083" y="1725162"/>
                      <a:pt x="293312" y="1627034"/>
                    </a:cubicBezTo>
                    <a:cubicBezTo>
                      <a:pt x="308715" y="1582637"/>
                      <a:pt x="339937" y="1548900"/>
                      <a:pt x="380880" y="1526015"/>
                    </a:cubicBezTo>
                    <a:cubicBezTo>
                      <a:pt x="376288" y="1494014"/>
                      <a:pt x="339898" y="1486987"/>
                      <a:pt x="329214" y="1459943"/>
                    </a:cubicBezTo>
                    <a:cubicBezTo>
                      <a:pt x="326927" y="1458230"/>
                      <a:pt x="324640" y="1456517"/>
                      <a:pt x="321211" y="1456328"/>
                    </a:cubicBezTo>
                    <a:cubicBezTo>
                      <a:pt x="249349" y="1387031"/>
                      <a:pt x="228901" y="1282459"/>
                      <a:pt x="268085" y="1185660"/>
                    </a:cubicBezTo>
                    <a:cubicBezTo>
                      <a:pt x="271555" y="1252524"/>
                      <a:pt x="272694" y="1246237"/>
                      <a:pt x="281857" y="1276902"/>
                    </a:cubicBezTo>
                    <a:cubicBezTo>
                      <a:pt x="317172" y="1394990"/>
                      <a:pt x="409402" y="1440273"/>
                      <a:pt x="517812" y="1465542"/>
                    </a:cubicBezTo>
                    <a:cubicBezTo>
                      <a:pt x="548106" y="1472762"/>
                      <a:pt x="580302" y="1474266"/>
                      <a:pt x="611355" y="1477295"/>
                    </a:cubicBezTo>
                    <a:lnTo>
                      <a:pt x="611703" y="1480155"/>
                    </a:lnTo>
                    <a:cubicBezTo>
                      <a:pt x="611841" y="1479392"/>
                      <a:pt x="611980" y="1478629"/>
                      <a:pt x="612118" y="1477866"/>
                    </a:cubicBezTo>
                    <a:cubicBezTo>
                      <a:pt x="652544" y="1464411"/>
                      <a:pt x="666181" y="1453651"/>
                      <a:pt x="662263" y="1427900"/>
                    </a:cubicBezTo>
                    <a:lnTo>
                      <a:pt x="662059" y="1427220"/>
                    </a:lnTo>
                    <a:cubicBezTo>
                      <a:pt x="662006" y="1427143"/>
                      <a:pt x="661954" y="1427065"/>
                      <a:pt x="661901" y="1426988"/>
                    </a:cubicBezTo>
                    <a:cubicBezTo>
                      <a:pt x="661918" y="1426946"/>
                      <a:pt x="661934" y="1426904"/>
                      <a:pt x="661951" y="1426862"/>
                    </a:cubicBezTo>
                    <a:lnTo>
                      <a:pt x="652834" y="1396497"/>
                    </a:lnTo>
                    <a:cubicBezTo>
                      <a:pt x="647493" y="1382975"/>
                      <a:pt x="642913" y="1370024"/>
                      <a:pt x="637570" y="1356501"/>
                    </a:cubicBezTo>
                    <a:cubicBezTo>
                      <a:pt x="570412" y="1191951"/>
                      <a:pt x="708814" y="1042132"/>
                      <a:pt x="842912" y="1018808"/>
                    </a:cubicBezTo>
                    <a:close/>
                    <a:moveTo>
                      <a:pt x="2516775" y="2091376"/>
                    </a:moveTo>
                    <a:cubicBezTo>
                      <a:pt x="2495574" y="2331493"/>
                      <a:pt x="2292563" y="2308620"/>
                      <a:pt x="2238033" y="2334816"/>
                    </a:cubicBezTo>
                    <a:cubicBezTo>
                      <a:pt x="2220490" y="2307394"/>
                      <a:pt x="2198567" y="2282643"/>
                      <a:pt x="2189593" y="2248549"/>
                    </a:cubicBezTo>
                    <a:cubicBezTo>
                      <a:pt x="2386029" y="2299292"/>
                      <a:pt x="2488309" y="2200197"/>
                      <a:pt x="2516775" y="2091376"/>
                    </a:cubicBezTo>
                    <a:close/>
                    <a:moveTo>
                      <a:pt x="687254" y="678482"/>
                    </a:moveTo>
                    <a:cubicBezTo>
                      <a:pt x="590827" y="736398"/>
                      <a:pt x="524490" y="862415"/>
                      <a:pt x="628419" y="1036658"/>
                    </a:cubicBezTo>
                    <a:cubicBezTo>
                      <a:pt x="593178" y="1037633"/>
                      <a:pt x="563261" y="1023554"/>
                      <a:pt x="532013" y="1014429"/>
                    </a:cubicBezTo>
                    <a:cubicBezTo>
                      <a:pt x="541818" y="954734"/>
                      <a:pt x="462786" y="766345"/>
                      <a:pt x="687254" y="678482"/>
                    </a:cubicBezTo>
                    <a:close/>
                    <a:moveTo>
                      <a:pt x="2205214" y="1800491"/>
                    </a:moveTo>
                    <a:lnTo>
                      <a:pt x="2255363" y="1871953"/>
                    </a:lnTo>
                    <a:cubicBezTo>
                      <a:pt x="2309470" y="1946510"/>
                      <a:pt x="2369947" y="2014123"/>
                      <a:pt x="2466834" y="2042067"/>
                    </a:cubicBezTo>
                    <a:cubicBezTo>
                      <a:pt x="2430483" y="2096953"/>
                      <a:pt x="2384582" y="2113746"/>
                      <a:pt x="2319038" y="2093212"/>
                    </a:cubicBezTo>
                    <a:cubicBezTo>
                      <a:pt x="2248443" y="2070682"/>
                      <a:pt x="2198837" y="2023707"/>
                      <a:pt x="2156726" y="1968287"/>
                    </a:cubicBezTo>
                    <a:lnTo>
                      <a:pt x="2119546" y="1914861"/>
                    </a:lnTo>
                    <a:lnTo>
                      <a:pt x="2205214" y="1800491"/>
                    </a:lnTo>
                    <a:close/>
                    <a:moveTo>
                      <a:pt x="1058864" y="897328"/>
                    </a:moveTo>
                    <a:cubicBezTo>
                      <a:pt x="1033361" y="937730"/>
                      <a:pt x="1005572" y="976418"/>
                      <a:pt x="973209" y="1011681"/>
                    </a:cubicBezTo>
                    <a:cubicBezTo>
                      <a:pt x="882895" y="984495"/>
                      <a:pt x="796387" y="950639"/>
                      <a:pt x="741092" y="868758"/>
                    </a:cubicBezTo>
                    <a:cubicBezTo>
                      <a:pt x="702956" y="811631"/>
                      <a:pt x="706165" y="762861"/>
                      <a:pt x="748615" y="712543"/>
                    </a:cubicBezTo>
                    <a:cubicBezTo>
                      <a:pt x="820694" y="826037"/>
                      <a:pt x="942253" y="857585"/>
                      <a:pt x="1058864" y="897328"/>
                    </a:cubicBezTo>
                    <a:close/>
                    <a:moveTo>
                      <a:pt x="1948708" y="1321566"/>
                    </a:moveTo>
                    <a:cubicBezTo>
                      <a:pt x="1987791" y="1371071"/>
                      <a:pt x="2007836" y="1439639"/>
                      <a:pt x="2096045" y="1452158"/>
                    </a:cubicBezTo>
                    <a:cubicBezTo>
                      <a:pt x="2029199" y="1484203"/>
                      <a:pt x="1978166" y="1517382"/>
                      <a:pt x="1919841" y="1466554"/>
                    </a:cubicBezTo>
                    <a:cubicBezTo>
                      <a:pt x="1906691" y="1455513"/>
                      <a:pt x="1893165" y="1456093"/>
                      <a:pt x="1885365" y="1472861"/>
                    </a:cubicBezTo>
                    <a:lnTo>
                      <a:pt x="1879629" y="1489302"/>
                    </a:lnTo>
                    <a:lnTo>
                      <a:pt x="1908915" y="1464113"/>
                    </a:lnTo>
                    <a:cubicBezTo>
                      <a:pt x="1898047" y="1484090"/>
                      <a:pt x="1885264" y="1502368"/>
                      <a:pt x="1878082" y="1523336"/>
                    </a:cubicBezTo>
                    <a:cubicBezTo>
                      <a:pt x="1862380" y="1568070"/>
                      <a:pt x="1865176" y="1616394"/>
                      <a:pt x="1882487" y="1659934"/>
                    </a:cubicBezTo>
                    <a:lnTo>
                      <a:pt x="1908811" y="1703873"/>
                    </a:lnTo>
                    <a:lnTo>
                      <a:pt x="1939526" y="1677454"/>
                    </a:lnTo>
                    <a:cubicBezTo>
                      <a:pt x="1934092" y="1687443"/>
                      <a:pt x="1928180" y="1697007"/>
                      <a:pt x="1922727" y="1706694"/>
                    </a:cubicBezTo>
                    <a:lnTo>
                      <a:pt x="1917366" y="1718150"/>
                    </a:lnTo>
                    <a:lnTo>
                      <a:pt x="1918838" y="1720608"/>
                    </a:lnTo>
                    <a:cubicBezTo>
                      <a:pt x="1934252" y="1738939"/>
                      <a:pt x="1952796" y="1755027"/>
                      <a:pt x="1973972" y="1767825"/>
                    </a:cubicBezTo>
                    <a:cubicBezTo>
                      <a:pt x="2005363" y="1787120"/>
                      <a:pt x="2037757" y="1803031"/>
                      <a:pt x="2071636" y="1813568"/>
                    </a:cubicBezTo>
                    <a:lnTo>
                      <a:pt x="2173989" y="1826528"/>
                    </a:lnTo>
                    <a:lnTo>
                      <a:pt x="2117479" y="1890255"/>
                    </a:lnTo>
                    <a:lnTo>
                      <a:pt x="2048930" y="1880940"/>
                    </a:lnTo>
                    <a:cubicBezTo>
                      <a:pt x="1997077" y="1868155"/>
                      <a:pt x="1951369" y="1843250"/>
                      <a:pt x="1912220" y="1805984"/>
                    </a:cubicBezTo>
                    <a:lnTo>
                      <a:pt x="1900395" y="1792735"/>
                    </a:lnTo>
                    <a:lnTo>
                      <a:pt x="1898516" y="1805424"/>
                    </a:lnTo>
                    <a:cubicBezTo>
                      <a:pt x="1901217" y="1874770"/>
                      <a:pt x="1941056" y="1942772"/>
                      <a:pt x="2004583" y="1981166"/>
                    </a:cubicBezTo>
                    <a:cubicBezTo>
                      <a:pt x="2035974" y="2000461"/>
                      <a:pt x="2068368" y="2016372"/>
                      <a:pt x="2102247" y="2026909"/>
                    </a:cubicBezTo>
                    <a:lnTo>
                      <a:pt x="2204600" y="2039869"/>
                    </a:lnTo>
                    <a:lnTo>
                      <a:pt x="2148090" y="2103596"/>
                    </a:lnTo>
                    <a:lnTo>
                      <a:pt x="2144005" y="2103041"/>
                    </a:lnTo>
                    <a:lnTo>
                      <a:pt x="2136123" y="2142932"/>
                    </a:lnTo>
                    <a:cubicBezTo>
                      <a:pt x="2104809" y="2248339"/>
                      <a:pt x="2012678" y="2343337"/>
                      <a:pt x="1880081" y="2329702"/>
                    </a:cubicBezTo>
                    <a:cubicBezTo>
                      <a:pt x="1865602" y="2328377"/>
                      <a:pt x="1851886" y="2327624"/>
                      <a:pt x="1837407" y="2326300"/>
                    </a:cubicBezTo>
                    <a:lnTo>
                      <a:pt x="1811492" y="2326128"/>
                    </a:lnTo>
                    <a:lnTo>
                      <a:pt x="1813930" y="2322872"/>
                    </a:lnTo>
                    <a:lnTo>
                      <a:pt x="1765779" y="2311874"/>
                    </a:lnTo>
                    <a:cubicBezTo>
                      <a:pt x="1728808" y="2299546"/>
                      <a:pt x="1693743" y="2279860"/>
                      <a:pt x="1660705" y="2252690"/>
                    </a:cubicBezTo>
                    <a:cubicBezTo>
                      <a:pt x="1650648" y="2245163"/>
                      <a:pt x="1638662" y="2241401"/>
                      <a:pt x="1627276" y="2234380"/>
                    </a:cubicBezTo>
                    <a:cubicBezTo>
                      <a:pt x="1590951" y="2206206"/>
                      <a:pt x="1492281" y="2051479"/>
                      <a:pt x="1627573" y="1891126"/>
                    </a:cubicBezTo>
                    <a:cubicBezTo>
                      <a:pt x="1620125" y="1918205"/>
                      <a:pt x="1610133" y="1943983"/>
                      <a:pt x="1607040" y="1970917"/>
                    </a:cubicBezTo>
                    <a:cubicBezTo>
                      <a:pt x="1592989" y="2086111"/>
                      <a:pt x="1665064" y="2191944"/>
                      <a:pt x="1771834" y="2221675"/>
                    </a:cubicBezTo>
                    <a:cubicBezTo>
                      <a:pt x="1811480" y="2233070"/>
                      <a:pt x="1851451" y="2240173"/>
                      <a:pt x="1891816" y="2240499"/>
                    </a:cubicBezTo>
                    <a:lnTo>
                      <a:pt x="2009321" y="2219514"/>
                    </a:lnTo>
                    <a:lnTo>
                      <a:pt x="1999139" y="2239396"/>
                    </a:lnTo>
                    <a:lnTo>
                      <a:pt x="1999567" y="2239296"/>
                    </a:lnTo>
                    <a:cubicBezTo>
                      <a:pt x="2014742" y="2234131"/>
                      <a:pt x="2029704" y="2227264"/>
                      <a:pt x="2044414" y="2218349"/>
                    </a:cubicBezTo>
                    <a:cubicBezTo>
                      <a:pt x="2078501" y="2197468"/>
                      <a:pt x="2102297" y="2171259"/>
                      <a:pt x="2118423" y="2140793"/>
                    </a:cubicBezTo>
                    <a:lnTo>
                      <a:pt x="2133501" y="2101613"/>
                    </a:lnTo>
                    <a:lnTo>
                      <a:pt x="2079542" y="2094281"/>
                    </a:lnTo>
                    <a:cubicBezTo>
                      <a:pt x="2010404" y="2077235"/>
                      <a:pt x="1952191" y="2038640"/>
                      <a:pt x="1905884" y="1977931"/>
                    </a:cubicBezTo>
                    <a:cubicBezTo>
                      <a:pt x="1898710" y="1969292"/>
                      <a:pt x="1889274" y="1963202"/>
                      <a:pt x="1880896" y="1954633"/>
                    </a:cubicBezTo>
                    <a:cubicBezTo>
                      <a:pt x="1864805" y="1934631"/>
                      <a:pt x="1836648" y="1868502"/>
                      <a:pt x="1852220" y="1798502"/>
                    </a:cubicBezTo>
                    <a:lnTo>
                      <a:pt x="1867058" y="1756931"/>
                    </a:lnTo>
                    <a:lnTo>
                      <a:pt x="1850284" y="1741292"/>
                    </a:lnTo>
                    <a:cubicBezTo>
                      <a:pt x="1843848" y="1733291"/>
                      <a:pt x="1835481" y="1717910"/>
                      <a:pt x="1828755" y="1697853"/>
                    </a:cubicBezTo>
                    <a:lnTo>
                      <a:pt x="1817427" y="1628566"/>
                    </a:lnTo>
                    <a:lnTo>
                      <a:pt x="1795832" y="1673156"/>
                    </a:lnTo>
                    <a:cubicBezTo>
                      <a:pt x="1728242" y="1775737"/>
                      <a:pt x="1599455" y="1767029"/>
                      <a:pt x="1557706" y="1787085"/>
                    </a:cubicBezTo>
                    <a:cubicBezTo>
                      <a:pt x="1540163" y="1759664"/>
                      <a:pt x="1518240" y="1734913"/>
                      <a:pt x="1509266" y="1700819"/>
                    </a:cubicBezTo>
                    <a:cubicBezTo>
                      <a:pt x="1656593" y="1738875"/>
                      <a:pt x="1750958" y="1692650"/>
                      <a:pt x="1800941" y="1621248"/>
                    </a:cubicBezTo>
                    <a:lnTo>
                      <a:pt x="1813578" y="1599019"/>
                    </a:lnTo>
                    <a:lnTo>
                      <a:pt x="1819910" y="1600565"/>
                    </a:lnTo>
                    <a:lnTo>
                      <a:pt x="1821608" y="1585161"/>
                    </a:lnTo>
                    <a:lnTo>
                      <a:pt x="1823154" y="1580831"/>
                    </a:lnTo>
                    <a:lnTo>
                      <a:pt x="1792216" y="1559883"/>
                    </a:lnTo>
                    <a:cubicBezTo>
                      <a:pt x="1766868" y="1540896"/>
                      <a:pt x="1742234" y="1520956"/>
                      <a:pt x="1717932" y="1500968"/>
                    </a:cubicBezTo>
                    <a:cubicBezTo>
                      <a:pt x="1726310" y="1492963"/>
                      <a:pt x="1737547" y="1490670"/>
                      <a:pt x="1748406" y="1490472"/>
                    </a:cubicBezTo>
                    <a:cubicBezTo>
                      <a:pt x="1835844" y="1488133"/>
                      <a:pt x="1896589" y="1446757"/>
                      <a:pt x="1926827" y="1363489"/>
                    </a:cubicBezTo>
                    <a:cubicBezTo>
                      <a:pt x="1931581" y="1349199"/>
                      <a:pt x="1931760" y="1331482"/>
                      <a:pt x="1948708" y="1321566"/>
                    </a:cubicBezTo>
                    <a:close/>
                    <a:moveTo>
                      <a:pt x="868204" y="327279"/>
                    </a:moveTo>
                    <a:cubicBezTo>
                      <a:pt x="857931" y="350526"/>
                      <a:pt x="845372" y="372061"/>
                      <a:pt x="839290" y="396067"/>
                    </a:cubicBezTo>
                    <a:cubicBezTo>
                      <a:pt x="812493" y="498572"/>
                      <a:pt x="869331" y="610170"/>
                      <a:pt x="968231" y="659259"/>
                    </a:cubicBezTo>
                    <a:cubicBezTo>
                      <a:pt x="1041595" y="696361"/>
                      <a:pt x="1118190" y="718031"/>
                      <a:pt x="1200860" y="706168"/>
                    </a:cubicBezTo>
                    <a:lnTo>
                      <a:pt x="1143757" y="782404"/>
                    </a:lnTo>
                    <a:cubicBezTo>
                      <a:pt x="1030222" y="787808"/>
                      <a:pt x="934187" y="749196"/>
                      <a:pt x="858125" y="664851"/>
                    </a:cubicBezTo>
                    <a:cubicBezTo>
                      <a:pt x="849356" y="655903"/>
                      <a:pt x="838303" y="650004"/>
                      <a:pt x="828202" y="641247"/>
                    </a:cubicBezTo>
                    <a:cubicBezTo>
                      <a:pt x="796645" y="608025"/>
                      <a:pt x="719972" y="446244"/>
                      <a:pt x="868204" y="327279"/>
                    </a:cubicBezTo>
                    <a:close/>
                    <a:moveTo>
                      <a:pt x="2657066" y="1197247"/>
                    </a:moveTo>
                    <a:lnTo>
                      <a:pt x="2663296" y="1206222"/>
                    </a:lnTo>
                    <a:lnTo>
                      <a:pt x="2650270" y="1206320"/>
                    </a:lnTo>
                    <a:lnTo>
                      <a:pt x="2657066" y="1197247"/>
                    </a:lnTo>
                    <a:close/>
                    <a:moveTo>
                      <a:pt x="3030338" y="1431166"/>
                    </a:moveTo>
                    <a:cubicBezTo>
                      <a:pt x="3015921" y="1529854"/>
                      <a:pt x="2986987" y="1565305"/>
                      <a:pt x="2903938" y="1579263"/>
                    </a:cubicBezTo>
                    <a:cubicBezTo>
                      <a:pt x="2873270" y="1583663"/>
                      <a:pt x="2842028" y="1584063"/>
                      <a:pt x="2811168" y="1587131"/>
                    </a:cubicBezTo>
                    <a:cubicBezTo>
                      <a:pt x="2799736" y="1583328"/>
                      <a:pt x="2787350" y="1577620"/>
                      <a:pt x="2775539" y="1575913"/>
                    </a:cubicBezTo>
                    <a:cubicBezTo>
                      <a:pt x="2718478" y="1567090"/>
                      <a:pt x="2664937" y="1550788"/>
                      <a:pt x="2614417" y="1527673"/>
                    </a:cubicBezTo>
                    <a:lnTo>
                      <a:pt x="2474755" y="1440641"/>
                    </a:lnTo>
                    <a:lnTo>
                      <a:pt x="2543000" y="1349530"/>
                    </a:lnTo>
                    <a:lnTo>
                      <a:pt x="2704508" y="1424676"/>
                    </a:lnTo>
                    <a:cubicBezTo>
                      <a:pt x="2761836" y="1443667"/>
                      <a:pt x="2821279" y="1456061"/>
                      <a:pt x="2882339" y="1461929"/>
                    </a:cubicBezTo>
                    <a:cubicBezTo>
                      <a:pt x="2932825" y="1467612"/>
                      <a:pt x="2986737" y="1468722"/>
                      <a:pt x="3030338" y="1431166"/>
                    </a:cubicBezTo>
                    <a:close/>
                    <a:moveTo>
                      <a:pt x="1176421" y="0"/>
                    </a:moveTo>
                    <a:cubicBezTo>
                      <a:pt x="1152640" y="52402"/>
                      <a:pt x="1168865" y="103826"/>
                      <a:pt x="1188515" y="150678"/>
                    </a:cubicBezTo>
                    <a:cubicBezTo>
                      <a:pt x="1234115" y="264568"/>
                      <a:pt x="1302948" y="364919"/>
                      <a:pt x="1394438" y="447731"/>
                    </a:cubicBezTo>
                    <a:lnTo>
                      <a:pt x="1326486" y="538450"/>
                    </a:lnTo>
                    <a:cubicBezTo>
                      <a:pt x="1231957" y="472405"/>
                      <a:pt x="1158183" y="389774"/>
                      <a:pt x="1109160" y="285219"/>
                    </a:cubicBezTo>
                    <a:cubicBezTo>
                      <a:pt x="1104200" y="274364"/>
                      <a:pt x="1095240" y="264083"/>
                      <a:pt x="1088376" y="254181"/>
                    </a:cubicBezTo>
                    <a:cubicBezTo>
                      <a:pt x="1082643" y="223704"/>
                      <a:pt x="1074242" y="193610"/>
                      <a:pt x="1069841" y="162942"/>
                    </a:cubicBezTo>
                    <a:cubicBezTo>
                      <a:pt x="1059884" y="79319"/>
                      <a:pt x="1085769" y="41584"/>
                      <a:pt x="1176421" y="0"/>
                    </a:cubicBezTo>
                    <a:close/>
                    <a:moveTo>
                      <a:pt x="2074059" y="622382"/>
                    </a:moveTo>
                    <a:cubicBezTo>
                      <a:pt x="2069309" y="641435"/>
                      <a:pt x="2052357" y="646589"/>
                      <a:pt x="2039980" y="655169"/>
                    </a:cubicBezTo>
                    <a:cubicBezTo>
                      <a:pt x="1968574" y="707601"/>
                      <a:pt x="1945948" y="777529"/>
                      <a:pt x="1968289" y="862097"/>
                    </a:cubicBezTo>
                    <a:cubicBezTo>
                      <a:pt x="1971153" y="872573"/>
                      <a:pt x="1972112" y="884002"/>
                      <a:pt x="1966785" y="894292"/>
                    </a:cubicBezTo>
                    <a:cubicBezTo>
                      <a:pt x="1940771" y="876591"/>
                      <a:pt x="1914709" y="858558"/>
                      <a:pt x="1889360" y="839571"/>
                    </a:cubicBezTo>
                    <a:lnTo>
                      <a:pt x="1874609" y="827382"/>
                    </a:lnTo>
                    <a:lnTo>
                      <a:pt x="1876383" y="836472"/>
                    </a:lnTo>
                    <a:cubicBezTo>
                      <a:pt x="1876381" y="862244"/>
                      <a:pt x="1863144" y="886469"/>
                      <a:pt x="1856444" y="910904"/>
                    </a:cubicBezTo>
                    <a:cubicBezTo>
                      <a:pt x="1850931" y="929387"/>
                      <a:pt x="1843322" y="947489"/>
                      <a:pt x="1857429" y="965196"/>
                    </a:cubicBezTo>
                    <a:cubicBezTo>
                      <a:pt x="1899371" y="1015653"/>
                      <a:pt x="1956156" y="1041526"/>
                      <a:pt x="2016558" y="1064158"/>
                    </a:cubicBezTo>
                    <a:cubicBezTo>
                      <a:pt x="2056000" y="1078231"/>
                      <a:pt x="2082848" y="1056688"/>
                      <a:pt x="2112556" y="1040858"/>
                    </a:cubicBezTo>
                    <a:cubicBezTo>
                      <a:pt x="2127423" y="1054374"/>
                      <a:pt x="2128962" y="1079329"/>
                      <a:pt x="2148781" y="1089413"/>
                    </a:cubicBezTo>
                    <a:cubicBezTo>
                      <a:pt x="2168614" y="1123310"/>
                      <a:pt x="2153587" y="1160848"/>
                      <a:pt x="2161420" y="1196466"/>
                    </a:cubicBezTo>
                    <a:cubicBezTo>
                      <a:pt x="2197138" y="1350559"/>
                      <a:pt x="2277956" y="1425376"/>
                      <a:pt x="2445423" y="1454419"/>
                    </a:cubicBezTo>
                    <a:cubicBezTo>
                      <a:pt x="2454760" y="1457842"/>
                      <a:pt x="2469807" y="1453642"/>
                      <a:pt x="2469057" y="1472121"/>
                    </a:cubicBezTo>
                    <a:cubicBezTo>
                      <a:pt x="2450583" y="1480896"/>
                      <a:pt x="2430966" y="1486432"/>
                      <a:pt x="2410394" y="1490064"/>
                    </a:cubicBezTo>
                    <a:cubicBezTo>
                      <a:pt x="2337820" y="1501158"/>
                      <a:pt x="2333252" y="1507257"/>
                      <a:pt x="2337107" y="1581550"/>
                    </a:cubicBezTo>
                    <a:lnTo>
                      <a:pt x="2342804" y="1616802"/>
                    </a:lnTo>
                    <a:lnTo>
                      <a:pt x="2347317" y="1610776"/>
                    </a:lnTo>
                    <a:lnTo>
                      <a:pt x="2381405" y="1711111"/>
                    </a:lnTo>
                    <a:lnTo>
                      <a:pt x="2430032" y="1781159"/>
                    </a:lnTo>
                    <a:lnTo>
                      <a:pt x="2456217" y="1816330"/>
                    </a:lnTo>
                    <a:cubicBezTo>
                      <a:pt x="2531134" y="1897436"/>
                      <a:pt x="2654211" y="1920602"/>
                      <a:pt x="2745046" y="1866063"/>
                    </a:cubicBezTo>
                    <a:cubicBezTo>
                      <a:pt x="2766374" y="1853477"/>
                      <a:pt x="2783508" y="1835369"/>
                      <a:pt x="2802929" y="1818974"/>
                    </a:cubicBezTo>
                    <a:cubicBezTo>
                      <a:pt x="2730443" y="1994676"/>
                      <a:pt x="2553630" y="1966587"/>
                      <a:pt x="2512876" y="1945644"/>
                    </a:cubicBezTo>
                    <a:cubicBezTo>
                      <a:pt x="2501631" y="1938413"/>
                      <a:pt x="2492863" y="1929464"/>
                      <a:pt x="2481810" y="1923566"/>
                    </a:cubicBezTo>
                    <a:cubicBezTo>
                      <a:pt x="2405064" y="1886608"/>
                      <a:pt x="2349843" y="1831636"/>
                      <a:pt x="2315751" y="1759853"/>
                    </a:cubicBezTo>
                    <a:lnTo>
                      <a:pt x="2311255" y="1747006"/>
                    </a:lnTo>
                    <a:lnTo>
                      <a:pt x="2286633" y="1691311"/>
                    </a:lnTo>
                    <a:cubicBezTo>
                      <a:pt x="2264699" y="1628469"/>
                      <a:pt x="2261945" y="1563927"/>
                      <a:pt x="2299909" y="1497752"/>
                    </a:cubicBezTo>
                    <a:cubicBezTo>
                      <a:pt x="2266373" y="1486914"/>
                      <a:pt x="2233981" y="1474552"/>
                      <a:pt x="2206345" y="1452662"/>
                    </a:cubicBezTo>
                    <a:cubicBezTo>
                      <a:pt x="2124391" y="1388895"/>
                      <a:pt x="2080904" y="1303958"/>
                      <a:pt x="2072269" y="1201093"/>
                    </a:cubicBezTo>
                    <a:cubicBezTo>
                      <a:pt x="2069010" y="1168901"/>
                      <a:pt x="2059096" y="1156715"/>
                      <a:pt x="2023472" y="1155022"/>
                    </a:cubicBezTo>
                    <a:cubicBezTo>
                      <a:pt x="1946890" y="1152403"/>
                      <a:pt x="1872764" y="1119492"/>
                      <a:pt x="1812353" y="1082572"/>
                    </a:cubicBezTo>
                    <a:cubicBezTo>
                      <a:pt x="1688005" y="1005496"/>
                      <a:pt x="1553212" y="1021009"/>
                      <a:pt x="1471695" y="1113080"/>
                    </a:cubicBezTo>
                    <a:lnTo>
                      <a:pt x="1442475" y="1155537"/>
                    </a:lnTo>
                    <a:lnTo>
                      <a:pt x="1417413" y="1241357"/>
                    </a:lnTo>
                    <a:cubicBezTo>
                      <a:pt x="1413409" y="1281525"/>
                      <a:pt x="1416187" y="1322027"/>
                      <a:pt x="1423265" y="1362666"/>
                    </a:cubicBezTo>
                    <a:cubicBezTo>
                      <a:pt x="1441379" y="1472008"/>
                      <a:pt x="1538876" y="1555013"/>
                      <a:pt x="1654912" y="1553391"/>
                    </a:cubicBezTo>
                    <a:cubicBezTo>
                      <a:pt x="1682022" y="1553204"/>
                      <a:pt x="1708722" y="1546033"/>
                      <a:pt x="1736445" y="1541531"/>
                    </a:cubicBezTo>
                    <a:cubicBezTo>
                      <a:pt x="1627737" y="1614857"/>
                      <a:pt x="1531011" y="1597554"/>
                      <a:pt x="1467866" y="1564711"/>
                    </a:cubicBezTo>
                    <a:lnTo>
                      <a:pt x="1462696" y="1561492"/>
                    </a:lnTo>
                    <a:lnTo>
                      <a:pt x="1457674" y="1588601"/>
                    </a:lnTo>
                    <a:cubicBezTo>
                      <a:pt x="1428304" y="1696604"/>
                      <a:pt x="1335114" y="1795890"/>
                      <a:pt x="1199754" y="1781972"/>
                    </a:cubicBezTo>
                    <a:cubicBezTo>
                      <a:pt x="1185275" y="1780647"/>
                      <a:pt x="1171559" y="1779893"/>
                      <a:pt x="1157080" y="1778569"/>
                    </a:cubicBezTo>
                    <a:lnTo>
                      <a:pt x="1131165" y="1778397"/>
                    </a:lnTo>
                    <a:lnTo>
                      <a:pt x="1188760" y="1701505"/>
                    </a:lnTo>
                    <a:lnTo>
                      <a:pt x="1273118" y="1702298"/>
                    </a:lnTo>
                    <a:cubicBezTo>
                      <a:pt x="1304239" y="1698087"/>
                      <a:pt x="1334666" y="1688448"/>
                      <a:pt x="1364088" y="1670618"/>
                    </a:cubicBezTo>
                    <a:cubicBezTo>
                      <a:pt x="1402435" y="1647128"/>
                      <a:pt x="1427758" y="1616894"/>
                      <a:pt x="1443789" y="1581441"/>
                    </a:cubicBezTo>
                    <a:lnTo>
                      <a:pt x="1452947" y="1555423"/>
                    </a:lnTo>
                    <a:lnTo>
                      <a:pt x="1434181" y="1543741"/>
                    </a:lnTo>
                    <a:cubicBezTo>
                      <a:pt x="1414642" y="1529318"/>
                      <a:pt x="1401166" y="1514813"/>
                      <a:pt x="1395137" y="1505029"/>
                    </a:cubicBezTo>
                    <a:cubicBezTo>
                      <a:pt x="1389377" y="1492955"/>
                      <a:pt x="1386921" y="1480635"/>
                      <a:pt x="1380516" y="1469830"/>
                    </a:cubicBezTo>
                    <a:cubicBezTo>
                      <a:pt x="1357045" y="1434070"/>
                      <a:pt x="1341231" y="1397096"/>
                      <a:pt x="1332937" y="1359016"/>
                    </a:cubicBezTo>
                    <a:lnTo>
                      <a:pt x="1331626" y="1347874"/>
                    </a:lnTo>
                    <a:lnTo>
                      <a:pt x="1272780" y="1404764"/>
                    </a:lnTo>
                    <a:lnTo>
                      <a:pt x="1193860" y="1391893"/>
                    </a:lnTo>
                    <a:cubicBezTo>
                      <a:pt x="1115435" y="1369902"/>
                      <a:pt x="1053113" y="1322841"/>
                      <a:pt x="1008134" y="1250070"/>
                    </a:cubicBezTo>
                    <a:cubicBezTo>
                      <a:pt x="1001048" y="1239697"/>
                      <a:pt x="990921" y="1232265"/>
                      <a:pt x="982412" y="1221942"/>
                    </a:cubicBezTo>
                    <a:cubicBezTo>
                      <a:pt x="957137" y="1183544"/>
                      <a:pt x="913742" y="1005238"/>
                      <a:pt x="1093583" y="897188"/>
                    </a:cubicBezTo>
                    <a:cubicBezTo>
                      <a:pt x="1077786" y="920410"/>
                      <a:pt x="1060002" y="941578"/>
                      <a:pt x="1048374" y="966069"/>
                    </a:cubicBezTo>
                    <a:cubicBezTo>
                      <a:pt x="997863" y="1070546"/>
                      <a:pt x="1031883" y="1193989"/>
                      <a:pt x="1123324" y="1256619"/>
                    </a:cubicBezTo>
                    <a:cubicBezTo>
                      <a:pt x="1157163" y="1280209"/>
                      <a:pt x="1192696" y="1299844"/>
                      <a:pt x="1230792" y="1313193"/>
                    </a:cubicBezTo>
                    <a:lnTo>
                      <a:pt x="1329324" y="1328309"/>
                    </a:lnTo>
                    <a:lnTo>
                      <a:pt x="1326119" y="1301081"/>
                    </a:lnTo>
                    <a:cubicBezTo>
                      <a:pt x="1325715" y="1281501"/>
                      <a:pt x="1327174" y="1261658"/>
                      <a:pt x="1330478" y="1241565"/>
                    </a:cubicBezTo>
                    <a:lnTo>
                      <a:pt x="1347395" y="1181539"/>
                    </a:lnTo>
                    <a:lnTo>
                      <a:pt x="1289273" y="1135853"/>
                    </a:lnTo>
                    <a:cubicBezTo>
                      <a:pt x="1267353" y="1115865"/>
                      <a:pt x="1239532" y="1102166"/>
                      <a:pt x="1231511" y="1069976"/>
                    </a:cubicBezTo>
                    <a:cubicBezTo>
                      <a:pt x="1239320" y="1067494"/>
                      <a:pt x="1247129" y="1065013"/>
                      <a:pt x="1254367" y="1063295"/>
                    </a:cubicBezTo>
                    <a:cubicBezTo>
                      <a:pt x="1298749" y="1054885"/>
                      <a:pt x="1336262" y="1031811"/>
                      <a:pt x="1356051" y="994271"/>
                    </a:cubicBezTo>
                    <a:cubicBezTo>
                      <a:pt x="1370322" y="965687"/>
                      <a:pt x="1331068" y="948185"/>
                      <a:pt x="1316957" y="925715"/>
                    </a:cubicBezTo>
                    <a:cubicBezTo>
                      <a:pt x="1308757" y="912432"/>
                      <a:pt x="1302331" y="898173"/>
                      <a:pt x="1297765" y="883688"/>
                    </a:cubicBezTo>
                    <a:lnTo>
                      <a:pt x="1289903" y="841227"/>
                    </a:lnTo>
                    <a:lnTo>
                      <a:pt x="1324580" y="794932"/>
                    </a:lnTo>
                    <a:cubicBezTo>
                      <a:pt x="1324679" y="795281"/>
                      <a:pt x="1324779" y="795630"/>
                      <a:pt x="1324878" y="795979"/>
                    </a:cubicBezTo>
                    <a:cubicBezTo>
                      <a:pt x="1332719" y="845885"/>
                      <a:pt x="1363219" y="878252"/>
                      <a:pt x="1400007" y="911757"/>
                    </a:cubicBezTo>
                    <a:cubicBezTo>
                      <a:pt x="1463287" y="968677"/>
                      <a:pt x="1538922" y="978918"/>
                      <a:pt x="1615887" y="984205"/>
                    </a:cubicBezTo>
                    <a:cubicBezTo>
                      <a:pt x="1727740" y="991970"/>
                      <a:pt x="1808778" y="937475"/>
                      <a:pt x="1841277" y="840131"/>
                    </a:cubicBezTo>
                    <a:lnTo>
                      <a:pt x="1849521" y="806651"/>
                    </a:lnTo>
                    <a:lnTo>
                      <a:pt x="1816219" y="779132"/>
                    </a:lnTo>
                    <a:cubicBezTo>
                      <a:pt x="1870517" y="787671"/>
                      <a:pt x="1909170" y="758310"/>
                      <a:pt x="1946679" y="725712"/>
                    </a:cubicBezTo>
                    <a:cubicBezTo>
                      <a:pt x="1960578" y="713511"/>
                      <a:pt x="1957331" y="700368"/>
                      <a:pt x="1943038" y="690853"/>
                    </a:cubicBezTo>
                    <a:cubicBezTo>
                      <a:pt x="1877861" y="649173"/>
                      <a:pt x="1895351" y="590870"/>
                      <a:pt x="1907308" y="517710"/>
                    </a:cubicBezTo>
                    <a:cubicBezTo>
                      <a:pt x="1944124" y="598841"/>
                      <a:pt x="2015562" y="598796"/>
                      <a:pt x="2074059" y="622382"/>
                    </a:cubicBezTo>
                    <a:close/>
                    <a:moveTo>
                      <a:pt x="3226038" y="1170010"/>
                    </a:moveTo>
                    <a:cubicBezTo>
                      <a:pt x="3143951" y="1298519"/>
                      <a:pt x="3127909" y="1272622"/>
                      <a:pt x="3039800" y="1363835"/>
                    </a:cubicBezTo>
                    <a:lnTo>
                      <a:pt x="2986179" y="1265779"/>
                    </a:lnTo>
                    <a:cubicBezTo>
                      <a:pt x="3107979" y="1230457"/>
                      <a:pt x="3061153" y="1288599"/>
                      <a:pt x="3226038" y="1170010"/>
                    </a:cubicBezTo>
                    <a:close/>
                    <a:moveTo>
                      <a:pt x="2599109" y="557336"/>
                    </a:moveTo>
                    <a:cubicBezTo>
                      <a:pt x="2602801" y="558762"/>
                      <a:pt x="2605517" y="561094"/>
                      <a:pt x="2605711" y="567191"/>
                    </a:cubicBezTo>
                    <a:cubicBezTo>
                      <a:pt x="2491827" y="622316"/>
                      <a:pt x="2446932" y="726737"/>
                      <a:pt x="2491393" y="846915"/>
                    </a:cubicBezTo>
                    <a:cubicBezTo>
                      <a:pt x="2518107" y="919289"/>
                      <a:pt x="2549202" y="988992"/>
                      <a:pt x="2621619" y="1033715"/>
                    </a:cubicBezTo>
                    <a:cubicBezTo>
                      <a:pt x="2664117" y="1059598"/>
                      <a:pt x="2703754" y="1079766"/>
                      <a:pt x="2753852" y="1073258"/>
                    </a:cubicBezTo>
                    <a:cubicBezTo>
                      <a:pt x="2764519" y="1071728"/>
                      <a:pt x="2776139" y="1072102"/>
                      <a:pt x="2785478" y="1080287"/>
                    </a:cubicBezTo>
                    <a:cubicBezTo>
                      <a:pt x="2759022" y="1118785"/>
                      <a:pt x="2691786" y="1133875"/>
                      <a:pt x="2631577" y="1117339"/>
                    </a:cubicBezTo>
                    <a:cubicBezTo>
                      <a:pt x="2606046" y="1110115"/>
                      <a:pt x="2578213" y="1077367"/>
                      <a:pt x="2554794" y="1099098"/>
                    </a:cubicBezTo>
                    <a:cubicBezTo>
                      <a:pt x="2524333" y="1128645"/>
                      <a:pt x="2512738" y="1171133"/>
                      <a:pt x="2517147" y="1216089"/>
                    </a:cubicBezTo>
                    <a:cubicBezTo>
                      <a:pt x="2517533" y="1223518"/>
                      <a:pt x="2517348" y="1231709"/>
                      <a:pt x="2517162" y="1239901"/>
                    </a:cubicBezTo>
                    <a:cubicBezTo>
                      <a:pt x="2484016" y="1241255"/>
                      <a:pt x="2463047" y="1218408"/>
                      <a:pt x="2437701" y="1202993"/>
                    </a:cubicBezTo>
                    <a:cubicBezTo>
                      <a:pt x="2395012" y="1175777"/>
                      <a:pt x="2357080" y="1139035"/>
                      <a:pt x="2308110" y="1120205"/>
                    </a:cubicBezTo>
                    <a:cubicBezTo>
                      <a:pt x="2308110" y="1120205"/>
                      <a:pt x="2308489" y="1118109"/>
                      <a:pt x="2309631" y="1116584"/>
                    </a:cubicBezTo>
                    <a:cubicBezTo>
                      <a:pt x="2310773" y="1115060"/>
                      <a:pt x="2312107" y="1114869"/>
                      <a:pt x="2313249" y="1113344"/>
                    </a:cubicBezTo>
                    <a:cubicBezTo>
                      <a:pt x="2479493" y="1010562"/>
                      <a:pt x="2486992" y="816247"/>
                      <a:pt x="2341752" y="686035"/>
                    </a:cubicBezTo>
                    <a:cubicBezTo>
                      <a:pt x="2289335" y="638443"/>
                      <a:pt x="2236909" y="576562"/>
                      <a:pt x="2212861" y="503806"/>
                    </a:cubicBezTo>
                    <a:cubicBezTo>
                      <a:pt x="2201220" y="470095"/>
                      <a:pt x="2186738" y="464008"/>
                      <a:pt x="2154928" y="469932"/>
                    </a:cubicBezTo>
                    <a:cubicBezTo>
                      <a:pt x="2053785" y="490569"/>
                      <a:pt x="1960048" y="472720"/>
                      <a:pt x="1875809" y="412002"/>
                    </a:cubicBezTo>
                    <a:cubicBezTo>
                      <a:pt x="1847032" y="391636"/>
                      <a:pt x="1826060" y="364027"/>
                      <a:pt x="1806230" y="334892"/>
                    </a:cubicBezTo>
                    <a:cubicBezTo>
                      <a:pt x="1735790" y="408278"/>
                      <a:pt x="1647782" y="411380"/>
                      <a:pt x="1556710" y="393148"/>
                    </a:cubicBezTo>
                    <a:cubicBezTo>
                      <a:pt x="1525846" y="386690"/>
                      <a:pt x="1515356" y="365742"/>
                      <a:pt x="1495496" y="288983"/>
                    </a:cubicBezTo>
                    <a:cubicBezTo>
                      <a:pt x="1567525" y="321514"/>
                      <a:pt x="1638403" y="341282"/>
                      <a:pt x="1715354" y="322756"/>
                    </a:cubicBezTo>
                    <a:cubicBezTo>
                      <a:pt x="1787733" y="305567"/>
                      <a:pt x="1792301" y="299468"/>
                      <a:pt x="1782541" y="226703"/>
                    </a:cubicBezTo>
                    <a:cubicBezTo>
                      <a:pt x="1780242" y="205939"/>
                      <a:pt x="1780039" y="185557"/>
                      <a:pt x="1783266" y="165361"/>
                    </a:cubicBezTo>
                    <a:cubicBezTo>
                      <a:pt x="1800788" y="159445"/>
                      <a:pt x="1800988" y="175066"/>
                      <a:pt x="1806899" y="183063"/>
                    </a:cubicBezTo>
                    <a:cubicBezTo>
                      <a:pt x="1881859" y="335608"/>
                      <a:pt x="1976382" y="392128"/>
                      <a:pt x="2134301" y="383077"/>
                    </a:cubicBezTo>
                    <a:cubicBezTo>
                      <a:pt x="2170685" y="380579"/>
                      <a:pt x="2202483" y="355603"/>
                      <a:pt x="2240589" y="365104"/>
                    </a:cubicBezTo>
                    <a:cubicBezTo>
                      <a:pt x="2255839" y="381288"/>
                      <a:pt x="2280219" y="375748"/>
                      <a:pt x="2297370" y="386215"/>
                    </a:cubicBezTo>
                    <a:cubicBezTo>
                      <a:pt x="2290533" y="419176"/>
                      <a:pt x="2277408" y="450998"/>
                      <a:pt x="2302004" y="484891"/>
                    </a:cubicBezTo>
                    <a:cubicBezTo>
                      <a:pt x="2340707" y="536493"/>
                      <a:pt x="2381503" y="583712"/>
                      <a:pt x="2441717" y="609774"/>
                    </a:cubicBezTo>
                    <a:cubicBezTo>
                      <a:pt x="2462677" y="618333"/>
                      <a:pt x="2477909" y="605941"/>
                      <a:pt x="2494096" y="595453"/>
                    </a:cubicBezTo>
                    <a:cubicBezTo>
                      <a:pt x="2522850" y="577719"/>
                      <a:pt x="2547978" y="548939"/>
                      <a:pt x="2586652" y="552914"/>
                    </a:cubicBezTo>
                    <a:cubicBezTo>
                      <a:pt x="2590750" y="555389"/>
                      <a:pt x="2595417" y="555910"/>
                      <a:pt x="2599109" y="557336"/>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332" name="Google Shape;332;p34"/>
              <p:cNvGrpSpPr/>
              <p:nvPr/>
            </p:nvGrpSpPr>
            <p:grpSpPr>
              <a:xfrm>
                <a:off x="5117699" y="3424825"/>
                <a:ext cx="1982312" cy="2237624"/>
                <a:chOff x="5118251" y="3418879"/>
                <a:chExt cx="1982312" cy="2198059"/>
              </a:xfrm>
            </p:grpSpPr>
            <p:sp>
              <p:nvSpPr>
                <p:cNvPr id="333" name="Google Shape;333;p34"/>
                <p:cNvSpPr/>
                <p:nvPr/>
              </p:nvSpPr>
              <p:spPr>
                <a:xfrm>
                  <a:off x="5118251" y="3418879"/>
                  <a:ext cx="1982312" cy="2198059"/>
                </a:xfrm>
                <a:custGeom>
                  <a:rect b="b" l="l" r="r" t="t"/>
                  <a:pathLst>
                    <a:path extrusionOk="0" h="2198059" w="1982312">
                      <a:moveTo>
                        <a:pt x="1982312" y="0"/>
                      </a:moveTo>
                      <a:cubicBezTo>
                        <a:pt x="1977862" y="607375"/>
                        <a:pt x="1956726" y="1261472"/>
                        <a:pt x="1952276" y="1868847"/>
                      </a:cubicBezTo>
                      <a:cubicBezTo>
                        <a:pt x="1935590" y="2033485"/>
                        <a:pt x="1281493" y="2171421"/>
                        <a:pt x="921073" y="2192558"/>
                      </a:cubicBezTo>
                      <a:cubicBezTo>
                        <a:pt x="579563" y="2211470"/>
                        <a:pt x="311037" y="2180322"/>
                        <a:pt x="2900" y="2119139"/>
                      </a:cubicBezTo>
                      <a:cubicBezTo>
                        <a:pt x="1933" y="1490628"/>
                        <a:pt x="967" y="862117"/>
                        <a:pt x="0" y="233606"/>
                      </a:cubicBezTo>
                      <a:lnTo>
                        <a:pt x="917736" y="263640"/>
                      </a:lnTo>
                      <a:cubicBezTo>
                        <a:pt x="1528449" y="236943"/>
                        <a:pt x="1775404" y="193559"/>
                        <a:pt x="1982312" y="0"/>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4" name="Google Shape;334;p34"/>
                <p:cNvSpPr/>
                <p:nvPr/>
              </p:nvSpPr>
              <p:spPr>
                <a:xfrm>
                  <a:off x="5203395" y="3503176"/>
                  <a:ext cx="1893108" cy="2027709"/>
                </a:xfrm>
                <a:custGeom>
                  <a:rect b="b" l="l" r="r" t="t"/>
                  <a:pathLst>
                    <a:path extrusionOk="0" h="2198059" w="1982312">
                      <a:moveTo>
                        <a:pt x="1982312" y="0"/>
                      </a:moveTo>
                      <a:cubicBezTo>
                        <a:pt x="1977862" y="607375"/>
                        <a:pt x="1956726" y="1261472"/>
                        <a:pt x="1952276" y="1868847"/>
                      </a:cubicBezTo>
                      <a:cubicBezTo>
                        <a:pt x="1935590" y="2033485"/>
                        <a:pt x="1281493" y="2171421"/>
                        <a:pt x="921073" y="2192558"/>
                      </a:cubicBezTo>
                      <a:cubicBezTo>
                        <a:pt x="579563" y="2211470"/>
                        <a:pt x="311037" y="2180322"/>
                        <a:pt x="2900" y="2119139"/>
                      </a:cubicBezTo>
                      <a:cubicBezTo>
                        <a:pt x="1933" y="1490628"/>
                        <a:pt x="967" y="862117"/>
                        <a:pt x="0" y="233606"/>
                      </a:cubicBezTo>
                      <a:lnTo>
                        <a:pt x="917736" y="263640"/>
                      </a:lnTo>
                      <a:cubicBezTo>
                        <a:pt x="1528449" y="236943"/>
                        <a:pt x="1775404" y="193559"/>
                        <a:pt x="1982312" y="0"/>
                      </a:cubicBezTo>
                      <a:close/>
                    </a:path>
                  </a:pathLst>
                </a:custGeom>
                <a:solidFill>
                  <a:srgbClr val="99DA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5" name="Google Shape;335;p34"/>
                <p:cNvSpPr/>
                <p:nvPr/>
              </p:nvSpPr>
              <p:spPr>
                <a:xfrm>
                  <a:off x="5204661" y="3505277"/>
                  <a:ext cx="1893108" cy="1950777"/>
                </a:xfrm>
                <a:custGeom>
                  <a:rect b="b" l="l" r="r" t="t"/>
                  <a:pathLst>
                    <a:path extrusionOk="0" h="2198059" w="1982312">
                      <a:moveTo>
                        <a:pt x="1982312" y="0"/>
                      </a:moveTo>
                      <a:cubicBezTo>
                        <a:pt x="1977862" y="607375"/>
                        <a:pt x="1956726" y="1261472"/>
                        <a:pt x="1952276" y="1868847"/>
                      </a:cubicBezTo>
                      <a:cubicBezTo>
                        <a:pt x="1935590" y="2033485"/>
                        <a:pt x="1281493" y="2171421"/>
                        <a:pt x="921073" y="2192558"/>
                      </a:cubicBezTo>
                      <a:cubicBezTo>
                        <a:pt x="579563" y="2211470"/>
                        <a:pt x="311037" y="2180322"/>
                        <a:pt x="2900" y="2119139"/>
                      </a:cubicBezTo>
                      <a:cubicBezTo>
                        <a:pt x="1933" y="1490628"/>
                        <a:pt x="967" y="862117"/>
                        <a:pt x="0" y="233606"/>
                      </a:cubicBezTo>
                      <a:lnTo>
                        <a:pt x="917736" y="263640"/>
                      </a:lnTo>
                      <a:cubicBezTo>
                        <a:pt x="1528449" y="236943"/>
                        <a:pt x="1775404" y="193559"/>
                        <a:pt x="1982312"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ar" sz="1800">
                      <a:solidFill>
                        <a:srgbClr val="FFFFFF"/>
                      </a:solidFill>
                    </a:rPr>
                    <a:t>1</a:t>
                  </a:r>
                  <a:endParaRPr sz="1800">
                    <a:solidFill>
                      <a:srgbClr val="FFFFFF"/>
                    </a:solidFill>
                    <a:latin typeface="Arial"/>
                    <a:ea typeface="Arial"/>
                    <a:cs typeface="Arial"/>
                    <a:sym typeface="Arial"/>
                  </a:endParaRPr>
                </a:p>
              </p:txBody>
            </p:sp>
          </p:grpSp>
        </p:grpSp>
        <p:sp>
          <p:nvSpPr>
            <p:cNvPr id="336" name="Google Shape;336;p34"/>
            <p:cNvSpPr txBox="1"/>
            <p:nvPr/>
          </p:nvSpPr>
          <p:spPr>
            <a:xfrm>
              <a:off x="8354625" y="4709675"/>
              <a:ext cx="285300" cy="3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Bree Serif"/>
                  <a:ea typeface="Bree Serif"/>
                  <a:cs typeface="Bree Serif"/>
                  <a:sym typeface="Bree Serif"/>
                </a:rPr>
                <a:t>3</a:t>
              </a:r>
              <a:endParaRPr>
                <a:latin typeface="Bree Serif"/>
                <a:ea typeface="Bree Serif"/>
                <a:cs typeface="Bree Serif"/>
                <a:sym typeface="Bree Serif"/>
              </a:endParaRPr>
            </a:p>
          </p:txBody>
        </p:sp>
      </p:grpSp>
      <p:cxnSp>
        <p:nvCxnSpPr>
          <p:cNvPr id="337" name="Google Shape;337;p34"/>
          <p:cNvCxnSpPr/>
          <p:nvPr/>
        </p:nvCxnSpPr>
        <p:spPr>
          <a:xfrm flipH="1" rot="10800000">
            <a:off x="260275" y="3392251"/>
            <a:ext cx="8347200" cy="3300"/>
          </a:xfrm>
          <a:prstGeom prst="straightConnector1">
            <a:avLst/>
          </a:prstGeom>
          <a:noFill/>
          <a:ln cap="flat" cmpd="sng" w="9525">
            <a:solidFill>
              <a:srgbClr val="0C343D"/>
            </a:solidFill>
            <a:prstDash val="dot"/>
            <a:round/>
            <a:headEnd len="med" w="med" type="oval"/>
            <a:tailEnd len="med" w="med" type="oval"/>
          </a:ln>
        </p:spPr>
      </p:cxnSp>
      <p:grpSp>
        <p:nvGrpSpPr>
          <p:cNvPr id="338" name="Google Shape;338;p34"/>
          <p:cNvGrpSpPr/>
          <p:nvPr/>
        </p:nvGrpSpPr>
        <p:grpSpPr>
          <a:xfrm>
            <a:off x="695871" y="2782519"/>
            <a:ext cx="1301256" cy="1210493"/>
            <a:chOff x="1835696" y="2517293"/>
            <a:chExt cx="792000" cy="792000"/>
          </a:xfrm>
        </p:grpSpPr>
        <p:sp>
          <p:nvSpPr>
            <p:cNvPr id="339" name="Google Shape;339;p34"/>
            <p:cNvSpPr/>
            <p:nvPr/>
          </p:nvSpPr>
          <p:spPr>
            <a:xfrm>
              <a:off x="1835696" y="2517293"/>
              <a:ext cx="792000" cy="792000"/>
            </a:xfrm>
            <a:prstGeom prst="diamond">
              <a:avLst/>
            </a:prstGeom>
            <a:solidFill>
              <a:srgbClr val="FFFFFF"/>
            </a:solidFill>
            <a:ln cap="flat" cmpd="sng" w="38100">
              <a:solidFill>
                <a:srgbClr val="4581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40" name="Google Shape;340;p34"/>
            <p:cNvSpPr/>
            <p:nvPr/>
          </p:nvSpPr>
          <p:spPr>
            <a:xfrm>
              <a:off x="1901658" y="2583255"/>
              <a:ext cx="660300" cy="660300"/>
            </a:xfrm>
            <a:prstGeom prst="diamond">
              <a:avLst/>
            </a:pr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341" name="Google Shape;341;p34"/>
          <p:cNvGrpSpPr/>
          <p:nvPr/>
        </p:nvGrpSpPr>
        <p:grpSpPr>
          <a:xfrm>
            <a:off x="2260024" y="2782519"/>
            <a:ext cx="1301256" cy="1210493"/>
            <a:chOff x="1835696" y="2517293"/>
            <a:chExt cx="792000" cy="792000"/>
          </a:xfrm>
        </p:grpSpPr>
        <p:sp>
          <p:nvSpPr>
            <p:cNvPr id="342" name="Google Shape;342;p34"/>
            <p:cNvSpPr/>
            <p:nvPr/>
          </p:nvSpPr>
          <p:spPr>
            <a:xfrm>
              <a:off x="1835696" y="2517293"/>
              <a:ext cx="792000" cy="792000"/>
            </a:xfrm>
            <a:prstGeom prst="diamond">
              <a:avLst/>
            </a:prstGeom>
            <a:solidFill>
              <a:srgbClr val="FFFFFF"/>
            </a:solidFill>
            <a:ln cap="flat" cmpd="sng" w="38100">
              <a:solidFill>
                <a:srgbClr val="4581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43" name="Google Shape;343;p34"/>
            <p:cNvSpPr/>
            <p:nvPr/>
          </p:nvSpPr>
          <p:spPr>
            <a:xfrm>
              <a:off x="1901658" y="2583255"/>
              <a:ext cx="660300" cy="660300"/>
            </a:xfrm>
            <a:prstGeom prst="diamond">
              <a:avLst/>
            </a:pr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344" name="Google Shape;344;p34"/>
          <p:cNvGrpSpPr/>
          <p:nvPr/>
        </p:nvGrpSpPr>
        <p:grpSpPr>
          <a:xfrm>
            <a:off x="3824200" y="2782519"/>
            <a:ext cx="1301256" cy="1210493"/>
            <a:chOff x="1835696" y="2517293"/>
            <a:chExt cx="792000" cy="792000"/>
          </a:xfrm>
        </p:grpSpPr>
        <p:sp>
          <p:nvSpPr>
            <p:cNvPr id="345" name="Google Shape;345;p34"/>
            <p:cNvSpPr/>
            <p:nvPr/>
          </p:nvSpPr>
          <p:spPr>
            <a:xfrm>
              <a:off x="1835696" y="2517293"/>
              <a:ext cx="792000" cy="792000"/>
            </a:xfrm>
            <a:prstGeom prst="diamond">
              <a:avLst/>
            </a:prstGeom>
            <a:solidFill>
              <a:srgbClr val="FFFFFF"/>
            </a:solidFill>
            <a:ln cap="flat" cmpd="sng" w="38100">
              <a:solidFill>
                <a:srgbClr val="4581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46" name="Google Shape;346;p34"/>
            <p:cNvSpPr/>
            <p:nvPr/>
          </p:nvSpPr>
          <p:spPr>
            <a:xfrm>
              <a:off x="1901658" y="2583255"/>
              <a:ext cx="660300" cy="660300"/>
            </a:xfrm>
            <a:prstGeom prst="diamond">
              <a:avLst/>
            </a:pr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347" name="Google Shape;347;p34"/>
          <p:cNvGrpSpPr/>
          <p:nvPr/>
        </p:nvGrpSpPr>
        <p:grpSpPr>
          <a:xfrm>
            <a:off x="5358974" y="2788660"/>
            <a:ext cx="1301256" cy="1210493"/>
            <a:chOff x="1835696" y="2517293"/>
            <a:chExt cx="792000" cy="792000"/>
          </a:xfrm>
        </p:grpSpPr>
        <p:sp>
          <p:nvSpPr>
            <p:cNvPr id="348" name="Google Shape;348;p34"/>
            <p:cNvSpPr/>
            <p:nvPr/>
          </p:nvSpPr>
          <p:spPr>
            <a:xfrm>
              <a:off x="1835696" y="2517293"/>
              <a:ext cx="792000" cy="792000"/>
            </a:xfrm>
            <a:prstGeom prst="diamond">
              <a:avLst/>
            </a:prstGeom>
            <a:solidFill>
              <a:srgbClr val="FFFFFF"/>
            </a:solidFill>
            <a:ln cap="flat" cmpd="sng" w="38100">
              <a:solidFill>
                <a:srgbClr val="4581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49" name="Google Shape;349;p34"/>
            <p:cNvSpPr/>
            <p:nvPr/>
          </p:nvSpPr>
          <p:spPr>
            <a:xfrm>
              <a:off x="1901658" y="2583255"/>
              <a:ext cx="660300" cy="660300"/>
            </a:xfrm>
            <a:prstGeom prst="diamond">
              <a:avLst/>
            </a:pr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350" name="Google Shape;350;p34"/>
          <p:cNvGrpSpPr/>
          <p:nvPr/>
        </p:nvGrpSpPr>
        <p:grpSpPr>
          <a:xfrm>
            <a:off x="6893747" y="2788660"/>
            <a:ext cx="1301256" cy="1210493"/>
            <a:chOff x="1835696" y="2517293"/>
            <a:chExt cx="792000" cy="792000"/>
          </a:xfrm>
        </p:grpSpPr>
        <p:sp>
          <p:nvSpPr>
            <p:cNvPr id="351" name="Google Shape;351;p34"/>
            <p:cNvSpPr/>
            <p:nvPr/>
          </p:nvSpPr>
          <p:spPr>
            <a:xfrm>
              <a:off x="1835696" y="2517293"/>
              <a:ext cx="792000" cy="792000"/>
            </a:xfrm>
            <a:prstGeom prst="diamond">
              <a:avLst/>
            </a:prstGeom>
            <a:solidFill>
              <a:srgbClr val="FFFFFF"/>
            </a:solidFill>
            <a:ln cap="flat" cmpd="sng" w="38100">
              <a:solidFill>
                <a:srgbClr val="4581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52" name="Google Shape;352;p34"/>
            <p:cNvSpPr/>
            <p:nvPr/>
          </p:nvSpPr>
          <p:spPr>
            <a:xfrm>
              <a:off x="1901658" y="2583255"/>
              <a:ext cx="660300" cy="660300"/>
            </a:xfrm>
            <a:prstGeom prst="diamond">
              <a:avLst/>
            </a:pr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pic>
        <p:nvPicPr>
          <p:cNvPr id="353" name="Google Shape;353;p34"/>
          <p:cNvPicPr preferRelativeResize="0"/>
          <p:nvPr/>
        </p:nvPicPr>
        <p:blipFill>
          <a:blip r:embed="rId3">
            <a:alphaModFix/>
          </a:blip>
          <a:stretch>
            <a:fillRect/>
          </a:stretch>
        </p:blipFill>
        <p:spPr>
          <a:xfrm>
            <a:off x="1006125" y="3038625"/>
            <a:ext cx="698250" cy="698250"/>
          </a:xfrm>
          <a:prstGeom prst="rect">
            <a:avLst/>
          </a:prstGeom>
          <a:noFill/>
          <a:ln>
            <a:noFill/>
          </a:ln>
        </p:spPr>
      </p:pic>
      <p:pic>
        <p:nvPicPr>
          <p:cNvPr id="354" name="Google Shape;354;p34"/>
          <p:cNvPicPr preferRelativeResize="0"/>
          <p:nvPr/>
        </p:nvPicPr>
        <p:blipFill>
          <a:blip r:embed="rId4">
            <a:alphaModFix/>
          </a:blip>
          <a:stretch>
            <a:fillRect/>
          </a:stretch>
        </p:blipFill>
        <p:spPr>
          <a:xfrm>
            <a:off x="2602075" y="3065301"/>
            <a:ext cx="617175" cy="617175"/>
          </a:xfrm>
          <a:prstGeom prst="rect">
            <a:avLst/>
          </a:prstGeom>
          <a:noFill/>
          <a:ln>
            <a:noFill/>
          </a:ln>
        </p:spPr>
      </p:pic>
      <p:pic>
        <p:nvPicPr>
          <p:cNvPr id="355" name="Google Shape;355;p34"/>
          <p:cNvPicPr preferRelativeResize="0"/>
          <p:nvPr/>
        </p:nvPicPr>
        <p:blipFill>
          <a:blip r:embed="rId5">
            <a:alphaModFix/>
          </a:blip>
          <a:stretch>
            <a:fillRect/>
          </a:stretch>
        </p:blipFill>
        <p:spPr>
          <a:xfrm>
            <a:off x="4151520" y="3023658"/>
            <a:ext cx="617201" cy="617201"/>
          </a:xfrm>
          <a:prstGeom prst="rect">
            <a:avLst/>
          </a:prstGeom>
          <a:noFill/>
          <a:ln>
            <a:noFill/>
          </a:ln>
        </p:spPr>
      </p:pic>
      <p:pic>
        <p:nvPicPr>
          <p:cNvPr id="356" name="Google Shape;356;p34"/>
          <p:cNvPicPr preferRelativeResize="0"/>
          <p:nvPr/>
        </p:nvPicPr>
        <p:blipFill>
          <a:blip r:embed="rId6">
            <a:alphaModFix/>
          </a:blip>
          <a:stretch>
            <a:fillRect/>
          </a:stretch>
        </p:blipFill>
        <p:spPr>
          <a:xfrm>
            <a:off x="5700994" y="3077833"/>
            <a:ext cx="617201" cy="617201"/>
          </a:xfrm>
          <a:prstGeom prst="rect">
            <a:avLst/>
          </a:prstGeom>
          <a:noFill/>
          <a:ln>
            <a:noFill/>
          </a:ln>
        </p:spPr>
      </p:pic>
      <p:pic>
        <p:nvPicPr>
          <p:cNvPr id="357" name="Google Shape;357;p34"/>
          <p:cNvPicPr preferRelativeResize="0"/>
          <p:nvPr/>
        </p:nvPicPr>
        <p:blipFill>
          <a:blip r:embed="rId7">
            <a:alphaModFix/>
          </a:blip>
          <a:stretch>
            <a:fillRect/>
          </a:stretch>
        </p:blipFill>
        <p:spPr>
          <a:xfrm>
            <a:off x="7250475" y="3077825"/>
            <a:ext cx="582600" cy="617199"/>
          </a:xfrm>
          <a:prstGeom prst="rect">
            <a:avLst/>
          </a:prstGeom>
          <a:noFill/>
          <a:ln>
            <a:noFill/>
          </a:ln>
        </p:spPr>
      </p:pic>
      <p:sp>
        <p:nvSpPr>
          <p:cNvPr id="358" name="Google Shape;358;p34"/>
          <p:cNvSpPr txBox="1"/>
          <p:nvPr/>
        </p:nvSpPr>
        <p:spPr>
          <a:xfrm>
            <a:off x="6096000" y="2192675"/>
            <a:ext cx="2052000" cy="42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900">
                <a:solidFill>
                  <a:srgbClr val="999999"/>
                </a:solidFill>
                <a:latin typeface="Signika"/>
                <a:ea typeface="Signika"/>
                <a:cs typeface="Signika"/>
                <a:sym typeface="Signika"/>
              </a:rPr>
              <a:t>mnemonics:</a:t>
            </a:r>
            <a:endParaRPr b="1" sz="900">
              <a:solidFill>
                <a:srgbClr val="999999"/>
              </a:solidFill>
              <a:latin typeface="Signika"/>
              <a:ea typeface="Signika"/>
              <a:cs typeface="Signika"/>
              <a:sym typeface="Signika"/>
            </a:endParaRPr>
          </a:p>
          <a:p>
            <a:pPr indent="0" lvl="0" marL="0" rtl="0" algn="ctr">
              <a:spcBef>
                <a:spcPts val="0"/>
              </a:spcBef>
              <a:spcAft>
                <a:spcPts val="0"/>
              </a:spcAft>
              <a:buNone/>
            </a:pPr>
            <a:r>
              <a:rPr lang="ar" sz="900">
                <a:solidFill>
                  <a:srgbClr val="999999"/>
                </a:solidFill>
                <a:latin typeface="Signika"/>
                <a:ea typeface="Signika"/>
                <a:cs typeface="Signika"/>
                <a:sym typeface="Signika"/>
              </a:rPr>
              <a:t>*</a:t>
            </a:r>
            <a:r>
              <a:rPr b="1" lang="ar" sz="900">
                <a:solidFill>
                  <a:srgbClr val="999999"/>
                </a:solidFill>
                <a:latin typeface="Signika"/>
                <a:ea typeface="Signika"/>
                <a:cs typeface="Signika"/>
                <a:sym typeface="Signika"/>
              </a:rPr>
              <a:t>C</a:t>
            </a:r>
            <a:r>
              <a:rPr lang="ar" sz="900">
                <a:solidFill>
                  <a:srgbClr val="999999"/>
                </a:solidFill>
                <a:latin typeface="Signika"/>
                <a:ea typeface="Signika"/>
                <a:cs typeface="Signika"/>
                <a:sym typeface="Signika"/>
              </a:rPr>
              <a:t>amila </a:t>
            </a:r>
            <a:r>
              <a:rPr b="1" lang="ar" sz="900">
                <a:solidFill>
                  <a:srgbClr val="999999"/>
                </a:solidFill>
                <a:latin typeface="Signika"/>
                <a:ea typeface="Signika"/>
                <a:cs typeface="Signika"/>
                <a:sym typeface="Signika"/>
              </a:rPr>
              <a:t>A</a:t>
            </a:r>
            <a:r>
              <a:rPr lang="ar" sz="900">
                <a:solidFill>
                  <a:srgbClr val="999999"/>
                </a:solidFill>
                <a:latin typeface="Signika"/>
                <a:ea typeface="Signika"/>
                <a:cs typeface="Signika"/>
                <a:sym typeface="Signika"/>
              </a:rPr>
              <a:t>te </a:t>
            </a:r>
            <a:r>
              <a:rPr b="1" lang="ar" sz="900">
                <a:solidFill>
                  <a:srgbClr val="999999"/>
                </a:solidFill>
                <a:latin typeface="Signika"/>
                <a:ea typeface="Signika"/>
                <a:cs typeface="Signika"/>
                <a:sym typeface="Signika"/>
              </a:rPr>
              <a:t>D</a:t>
            </a:r>
            <a:r>
              <a:rPr lang="ar" sz="900">
                <a:solidFill>
                  <a:srgbClr val="999999"/>
                </a:solidFill>
                <a:latin typeface="Signika"/>
                <a:ea typeface="Signika"/>
                <a:cs typeface="Signika"/>
                <a:sym typeface="Signika"/>
              </a:rPr>
              <a:t>onuts with </a:t>
            </a:r>
            <a:r>
              <a:rPr b="1" lang="ar" sz="900">
                <a:solidFill>
                  <a:srgbClr val="999999"/>
                </a:solidFill>
                <a:latin typeface="Signika"/>
                <a:ea typeface="Signika"/>
                <a:cs typeface="Signika"/>
                <a:sym typeface="Signika"/>
              </a:rPr>
              <a:t>C</a:t>
            </a:r>
            <a:r>
              <a:rPr lang="ar" sz="900">
                <a:solidFill>
                  <a:srgbClr val="999999"/>
                </a:solidFill>
                <a:latin typeface="Signika"/>
                <a:ea typeface="Signika"/>
                <a:cs typeface="Signika"/>
                <a:sym typeface="Signika"/>
              </a:rPr>
              <a:t>ranberries*</a:t>
            </a:r>
            <a:endParaRPr sz="900">
              <a:solidFill>
                <a:srgbClr val="999999"/>
              </a:solidFill>
              <a:latin typeface="Signika"/>
              <a:ea typeface="Signika"/>
              <a:cs typeface="Signika"/>
              <a:sym typeface="Signik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35"/>
          <p:cNvSpPr txBox="1"/>
          <p:nvPr/>
        </p:nvSpPr>
        <p:spPr>
          <a:xfrm>
            <a:off x="8846400" y="-18600"/>
            <a:ext cx="148800" cy="5180700"/>
          </a:xfrm>
          <a:prstGeom prst="rect">
            <a:avLst/>
          </a:prstGeom>
          <a:solidFill>
            <a:srgbClr val="E066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5"/>
          <p:cNvSpPr txBox="1"/>
          <p:nvPr/>
        </p:nvSpPr>
        <p:spPr>
          <a:xfrm>
            <a:off x="8995200" y="-18600"/>
            <a:ext cx="148800" cy="5180700"/>
          </a:xfrm>
          <a:prstGeom prst="rect">
            <a:avLst/>
          </a:prstGeom>
          <a:solidFill>
            <a:srgbClr val="45818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5"/>
          <p:cNvSpPr txBox="1"/>
          <p:nvPr/>
        </p:nvSpPr>
        <p:spPr>
          <a:xfrm>
            <a:off x="260275" y="359425"/>
            <a:ext cx="458700" cy="123900"/>
          </a:xfrm>
          <a:prstGeom prst="rect">
            <a:avLst/>
          </a:prstGeom>
          <a:solidFill>
            <a:srgbClr val="E066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5"/>
          <p:cNvSpPr txBox="1"/>
          <p:nvPr/>
        </p:nvSpPr>
        <p:spPr>
          <a:xfrm>
            <a:off x="718975" y="359425"/>
            <a:ext cx="458700" cy="123900"/>
          </a:xfrm>
          <a:prstGeom prst="rect">
            <a:avLst/>
          </a:prstGeom>
          <a:solidFill>
            <a:srgbClr val="45818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nvGrpSpPr>
          <p:cNvPr id="367" name="Google Shape;367;p35"/>
          <p:cNvGrpSpPr/>
          <p:nvPr/>
        </p:nvGrpSpPr>
        <p:grpSpPr>
          <a:xfrm>
            <a:off x="8148151" y="4430131"/>
            <a:ext cx="698252" cy="731963"/>
            <a:chOff x="8148151" y="4430131"/>
            <a:chExt cx="698252" cy="731963"/>
          </a:xfrm>
        </p:grpSpPr>
        <p:grpSp>
          <p:nvGrpSpPr>
            <p:cNvPr id="368" name="Google Shape;368;p35"/>
            <p:cNvGrpSpPr/>
            <p:nvPr/>
          </p:nvGrpSpPr>
          <p:grpSpPr>
            <a:xfrm flipH="1">
              <a:off x="8148151" y="4430131"/>
              <a:ext cx="698252" cy="731963"/>
              <a:chOff x="3734246" y="1262897"/>
              <a:chExt cx="4397051" cy="5366298"/>
            </a:xfrm>
          </p:grpSpPr>
          <p:sp>
            <p:nvSpPr>
              <p:cNvPr id="369" name="Google Shape;369;p35"/>
              <p:cNvSpPr/>
              <p:nvPr/>
            </p:nvSpPr>
            <p:spPr>
              <a:xfrm>
                <a:off x="4537623" y="1262897"/>
                <a:ext cx="2619375" cy="4733925"/>
              </a:xfrm>
              <a:custGeom>
                <a:rect b="b" l="l" r="r" t="t"/>
                <a:pathLst>
                  <a:path extrusionOk="0" h="4733925" w="2619375">
                    <a:moveTo>
                      <a:pt x="2621596" y="2055495"/>
                    </a:moveTo>
                    <a:cubicBezTo>
                      <a:pt x="2617786" y="1898333"/>
                      <a:pt x="2588259" y="1744028"/>
                      <a:pt x="2511106" y="1603058"/>
                    </a:cubicBezTo>
                    <a:cubicBezTo>
                      <a:pt x="2463481" y="1516380"/>
                      <a:pt x="2396806" y="1447800"/>
                      <a:pt x="2323463" y="1383983"/>
                    </a:cubicBezTo>
                    <a:cubicBezTo>
                      <a:pt x="2309176" y="1371600"/>
                      <a:pt x="2113913" y="1228725"/>
                      <a:pt x="2051048" y="1182053"/>
                    </a:cubicBezTo>
                    <a:cubicBezTo>
                      <a:pt x="2020568" y="1159193"/>
                      <a:pt x="2013901" y="1135380"/>
                      <a:pt x="2046286" y="1104900"/>
                    </a:cubicBezTo>
                    <a:cubicBezTo>
                      <a:pt x="2090101" y="1064895"/>
                      <a:pt x="2117723" y="1016318"/>
                      <a:pt x="2103436" y="952500"/>
                    </a:cubicBezTo>
                    <a:cubicBezTo>
                      <a:pt x="2101531" y="942975"/>
                      <a:pt x="2095816" y="931545"/>
                      <a:pt x="2105341" y="926783"/>
                    </a:cubicBezTo>
                    <a:cubicBezTo>
                      <a:pt x="2119628" y="919163"/>
                      <a:pt x="2152966" y="899160"/>
                      <a:pt x="2172969" y="834390"/>
                    </a:cubicBezTo>
                    <a:cubicBezTo>
                      <a:pt x="2174873" y="826770"/>
                      <a:pt x="2192019" y="468630"/>
                      <a:pt x="2193923" y="329565"/>
                    </a:cubicBezTo>
                    <a:cubicBezTo>
                      <a:pt x="2196781" y="189548"/>
                      <a:pt x="2143441" y="115253"/>
                      <a:pt x="2011996" y="67628"/>
                    </a:cubicBezTo>
                    <a:cubicBezTo>
                      <a:pt x="1991041" y="60008"/>
                      <a:pt x="1775776" y="0"/>
                      <a:pt x="1313813" y="0"/>
                    </a:cubicBezTo>
                    <a:lnTo>
                      <a:pt x="1313813" y="0"/>
                    </a:lnTo>
                    <a:cubicBezTo>
                      <a:pt x="1312861" y="0"/>
                      <a:pt x="1311908" y="0"/>
                      <a:pt x="1310956" y="0"/>
                    </a:cubicBezTo>
                    <a:cubicBezTo>
                      <a:pt x="1310003" y="0"/>
                      <a:pt x="1309051" y="0"/>
                      <a:pt x="1308098" y="0"/>
                    </a:cubicBezTo>
                    <a:lnTo>
                      <a:pt x="1308098" y="0"/>
                    </a:lnTo>
                    <a:cubicBezTo>
                      <a:pt x="846136" y="953"/>
                      <a:pt x="630871" y="60008"/>
                      <a:pt x="609916" y="67628"/>
                    </a:cubicBezTo>
                    <a:cubicBezTo>
                      <a:pt x="479423" y="116205"/>
                      <a:pt x="426083" y="190500"/>
                      <a:pt x="427988" y="330518"/>
                    </a:cubicBezTo>
                    <a:cubicBezTo>
                      <a:pt x="430846" y="469583"/>
                      <a:pt x="447038" y="827723"/>
                      <a:pt x="448943" y="835343"/>
                    </a:cubicBezTo>
                    <a:cubicBezTo>
                      <a:pt x="468946" y="899160"/>
                      <a:pt x="502283" y="920115"/>
                      <a:pt x="516571" y="927735"/>
                    </a:cubicBezTo>
                    <a:cubicBezTo>
                      <a:pt x="526096" y="932498"/>
                      <a:pt x="520381" y="943928"/>
                      <a:pt x="518476" y="953453"/>
                    </a:cubicBezTo>
                    <a:cubicBezTo>
                      <a:pt x="504188" y="1016318"/>
                      <a:pt x="532763" y="1064895"/>
                      <a:pt x="575626" y="1105853"/>
                    </a:cubicBezTo>
                    <a:cubicBezTo>
                      <a:pt x="608011" y="1136333"/>
                      <a:pt x="601343" y="1160145"/>
                      <a:pt x="570863" y="1183005"/>
                    </a:cubicBezTo>
                    <a:cubicBezTo>
                      <a:pt x="507998" y="1230630"/>
                      <a:pt x="312736" y="1372553"/>
                      <a:pt x="298448" y="1384935"/>
                    </a:cubicBezTo>
                    <a:cubicBezTo>
                      <a:pt x="225106" y="1447800"/>
                      <a:pt x="157478" y="1517333"/>
                      <a:pt x="110806" y="1604010"/>
                    </a:cubicBezTo>
                    <a:cubicBezTo>
                      <a:pt x="33653" y="1744980"/>
                      <a:pt x="4126" y="1898333"/>
                      <a:pt x="316" y="2056448"/>
                    </a:cubicBezTo>
                    <a:cubicBezTo>
                      <a:pt x="-2542" y="2223135"/>
                      <a:pt x="14603" y="4053840"/>
                      <a:pt x="26986" y="4124325"/>
                    </a:cubicBezTo>
                    <a:cubicBezTo>
                      <a:pt x="50798" y="4260533"/>
                      <a:pt x="110806" y="4374833"/>
                      <a:pt x="217486" y="4464368"/>
                    </a:cubicBezTo>
                    <a:cubicBezTo>
                      <a:pt x="294638" y="4528185"/>
                      <a:pt x="385126" y="4566285"/>
                      <a:pt x="476566" y="4601528"/>
                    </a:cubicBezTo>
                    <a:cubicBezTo>
                      <a:pt x="618488" y="4657725"/>
                      <a:pt x="764221" y="4693920"/>
                      <a:pt x="917573" y="4708208"/>
                    </a:cubicBezTo>
                    <a:cubicBezTo>
                      <a:pt x="1016633" y="4716780"/>
                      <a:pt x="1115693" y="4725353"/>
                      <a:pt x="1214753" y="4734878"/>
                    </a:cubicBezTo>
                    <a:cubicBezTo>
                      <a:pt x="1227136" y="4735830"/>
                      <a:pt x="1266188" y="4734878"/>
                      <a:pt x="1310956" y="4733925"/>
                    </a:cubicBezTo>
                    <a:cubicBezTo>
                      <a:pt x="1355723" y="4735830"/>
                      <a:pt x="1394776" y="4736783"/>
                      <a:pt x="1407158" y="4734878"/>
                    </a:cubicBezTo>
                    <a:cubicBezTo>
                      <a:pt x="1506218" y="4725353"/>
                      <a:pt x="1605278" y="4717733"/>
                      <a:pt x="1704338" y="4708208"/>
                    </a:cubicBezTo>
                    <a:cubicBezTo>
                      <a:pt x="1856738" y="4694873"/>
                      <a:pt x="2003423" y="4657725"/>
                      <a:pt x="2145346" y="4601528"/>
                    </a:cubicBezTo>
                    <a:cubicBezTo>
                      <a:pt x="2236786" y="4565333"/>
                      <a:pt x="2327273" y="4528185"/>
                      <a:pt x="2404426" y="4464368"/>
                    </a:cubicBezTo>
                    <a:cubicBezTo>
                      <a:pt x="2511106" y="4374833"/>
                      <a:pt x="2571113" y="4260533"/>
                      <a:pt x="2594926" y="4124325"/>
                    </a:cubicBezTo>
                    <a:cubicBezTo>
                      <a:pt x="2608261" y="4053840"/>
                      <a:pt x="2625406" y="2223135"/>
                      <a:pt x="2621596" y="2055495"/>
                    </a:cubicBezTo>
                    <a:close/>
                  </a:path>
                </a:pathLst>
              </a:custGeom>
              <a:solidFill>
                <a:srgbClr val="35656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0" name="Google Shape;370;p35"/>
              <p:cNvSpPr/>
              <p:nvPr/>
            </p:nvSpPr>
            <p:spPr>
              <a:xfrm>
                <a:off x="4604577" y="2503864"/>
                <a:ext cx="2485469" cy="3435909"/>
              </a:xfrm>
              <a:custGeom>
                <a:rect b="b" l="l" r="r" t="t"/>
                <a:pathLst>
                  <a:path extrusionOk="0" h="3352106" w="2485469">
                    <a:moveTo>
                      <a:pt x="1966499" y="0"/>
                    </a:moveTo>
                    <a:lnTo>
                      <a:pt x="1971795" y="3916"/>
                    </a:lnTo>
                    <a:cubicBezTo>
                      <a:pt x="2047327" y="59635"/>
                      <a:pt x="2190515" y="164606"/>
                      <a:pt x="2202364" y="174877"/>
                    </a:cubicBezTo>
                    <a:cubicBezTo>
                      <a:pt x="2271884" y="235368"/>
                      <a:pt x="2335084" y="300373"/>
                      <a:pt x="2380227" y="382534"/>
                    </a:cubicBezTo>
                    <a:cubicBezTo>
                      <a:pt x="2453359" y="516156"/>
                      <a:pt x="2481347" y="662419"/>
                      <a:pt x="2484958" y="811389"/>
                    </a:cubicBezTo>
                    <a:cubicBezTo>
                      <a:pt x="2488570" y="970292"/>
                      <a:pt x="2472318" y="2705580"/>
                      <a:pt x="2459678" y="2772392"/>
                    </a:cubicBezTo>
                    <a:cubicBezTo>
                      <a:pt x="2437106" y="2901500"/>
                      <a:pt x="2380227" y="3009843"/>
                      <a:pt x="2279107" y="3094712"/>
                    </a:cubicBezTo>
                    <a:cubicBezTo>
                      <a:pt x="2205976" y="3155202"/>
                      <a:pt x="2120204" y="3190414"/>
                      <a:pt x="2033530" y="3224723"/>
                    </a:cubicBezTo>
                    <a:cubicBezTo>
                      <a:pt x="1899004" y="3277991"/>
                      <a:pt x="1759965" y="3313203"/>
                      <a:pt x="1615508" y="3325843"/>
                    </a:cubicBezTo>
                    <a:cubicBezTo>
                      <a:pt x="1521611" y="3334871"/>
                      <a:pt x="1427714" y="3342094"/>
                      <a:pt x="1333817" y="3351123"/>
                    </a:cubicBezTo>
                    <a:cubicBezTo>
                      <a:pt x="1322080" y="3352928"/>
                      <a:pt x="1285063" y="3352025"/>
                      <a:pt x="1242629" y="3350219"/>
                    </a:cubicBezTo>
                    <a:cubicBezTo>
                      <a:pt x="1200194" y="3351123"/>
                      <a:pt x="1163178" y="3352025"/>
                      <a:pt x="1151440" y="3351123"/>
                    </a:cubicBezTo>
                    <a:cubicBezTo>
                      <a:pt x="1057543" y="3342094"/>
                      <a:pt x="963646" y="3333968"/>
                      <a:pt x="869749" y="3325843"/>
                    </a:cubicBezTo>
                    <a:cubicBezTo>
                      <a:pt x="724390" y="3312299"/>
                      <a:pt x="586252" y="3277991"/>
                      <a:pt x="451727" y="3224723"/>
                    </a:cubicBezTo>
                    <a:cubicBezTo>
                      <a:pt x="365053" y="3191317"/>
                      <a:pt x="279282" y="3155202"/>
                      <a:pt x="206151" y="3094712"/>
                    </a:cubicBezTo>
                    <a:cubicBezTo>
                      <a:pt x="105031" y="3009843"/>
                      <a:pt x="48151" y="2901500"/>
                      <a:pt x="25580" y="2772392"/>
                    </a:cubicBezTo>
                    <a:cubicBezTo>
                      <a:pt x="13842" y="2705580"/>
                      <a:pt x="-2410" y="970292"/>
                      <a:pt x="300" y="812293"/>
                    </a:cubicBezTo>
                    <a:cubicBezTo>
                      <a:pt x="3911" y="662419"/>
                      <a:pt x="31899" y="517059"/>
                      <a:pt x="105031" y="383436"/>
                    </a:cubicBezTo>
                    <a:cubicBezTo>
                      <a:pt x="149270" y="301277"/>
                      <a:pt x="213374" y="235368"/>
                      <a:pt x="282893" y="175779"/>
                    </a:cubicBezTo>
                    <a:cubicBezTo>
                      <a:pt x="293051" y="166977"/>
                      <a:pt x="399700" y="89105"/>
                      <a:pt x="477529" y="31675"/>
                    </a:cubicBezTo>
                    <a:lnTo>
                      <a:pt x="499653" y="15299"/>
                    </a:lnTo>
                    <a:lnTo>
                      <a:pt x="620211" y="40710"/>
                    </a:lnTo>
                    <a:cubicBezTo>
                      <a:pt x="799406" y="73873"/>
                      <a:pt x="996421" y="92211"/>
                      <a:pt x="1203225" y="92211"/>
                    </a:cubicBezTo>
                    <a:cubicBezTo>
                      <a:pt x="1461730" y="92211"/>
                      <a:pt x="1704940" y="63557"/>
                      <a:pt x="1917169" y="13112"/>
                    </a:cubicBezTo>
                    <a:close/>
                  </a:path>
                </a:pathLst>
              </a:custGeom>
              <a:solidFill>
                <a:srgbClr val="BAE7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1" name="Google Shape;371;p35"/>
              <p:cNvSpPr/>
              <p:nvPr/>
            </p:nvSpPr>
            <p:spPr>
              <a:xfrm>
                <a:off x="4601530" y="5049480"/>
                <a:ext cx="2470815" cy="885067"/>
              </a:xfrm>
              <a:custGeom>
                <a:rect b="b" l="l" r="r" t="t"/>
                <a:pathLst>
                  <a:path extrusionOk="0" h="885067" w="2470815">
                    <a:moveTo>
                      <a:pt x="1274953" y="0"/>
                    </a:moveTo>
                    <a:cubicBezTo>
                      <a:pt x="1942782" y="0"/>
                      <a:pt x="2454129" y="126917"/>
                      <a:pt x="2470815" y="257996"/>
                    </a:cubicBezTo>
                    <a:cubicBezTo>
                      <a:pt x="2468744" y="470777"/>
                      <a:pt x="2325454" y="594590"/>
                      <a:pt x="2183606" y="696008"/>
                    </a:cubicBezTo>
                    <a:cubicBezTo>
                      <a:pt x="2041758" y="797426"/>
                      <a:pt x="1817846" y="843645"/>
                      <a:pt x="1619726" y="866505"/>
                    </a:cubicBezTo>
                    <a:cubicBezTo>
                      <a:pt x="1496853" y="880793"/>
                      <a:pt x="1373028" y="888413"/>
                      <a:pt x="1249203" y="883650"/>
                    </a:cubicBezTo>
                    <a:cubicBezTo>
                      <a:pt x="976788" y="873173"/>
                      <a:pt x="705326" y="859838"/>
                      <a:pt x="444341" y="771255"/>
                    </a:cubicBezTo>
                    <a:cubicBezTo>
                      <a:pt x="274796" y="714105"/>
                      <a:pt x="137636" y="613140"/>
                      <a:pt x="46196" y="457883"/>
                    </a:cubicBezTo>
                    <a:cubicBezTo>
                      <a:pt x="7143" y="392160"/>
                      <a:pt x="-12859" y="321675"/>
                      <a:pt x="9048" y="244523"/>
                    </a:cubicBezTo>
                    <a:cubicBezTo>
                      <a:pt x="55721" y="154988"/>
                      <a:pt x="141446" y="126413"/>
                      <a:pt x="230028" y="103553"/>
                    </a:cubicBezTo>
                    <a:cubicBezTo>
                      <a:pt x="298505" y="74090"/>
                      <a:pt x="245758" y="85005"/>
                      <a:pt x="419912" y="67746"/>
                    </a:cubicBezTo>
                    <a:cubicBezTo>
                      <a:pt x="638736" y="25889"/>
                      <a:pt x="941039" y="0"/>
                      <a:pt x="1274953" y="0"/>
                    </a:cubicBezTo>
                    <a:close/>
                  </a:path>
                </a:pathLst>
              </a:custGeom>
              <a:solidFill>
                <a:srgbClr val="57C3A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2" name="Google Shape;372;p35"/>
              <p:cNvSpPr/>
              <p:nvPr/>
            </p:nvSpPr>
            <p:spPr>
              <a:xfrm>
                <a:off x="4622028" y="6023970"/>
                <a:ext cx="581025" cy="219075"/>
              </a:xfrm>
              <a:custGeom>
                <a:rect b="b" l="l" r="r" t="t"/>
                <a:pathLst>
                  <a:path extrusionOk="0" h="219075" w="581025">
                    <a:moveTo>
                      <a:pt x="20456" y="226357"/>
                    </a:moveTo>
                    <a:cubicBezTo>
                      <a:pt x="-23359" y="168254"/>
                      <a:pt x="7121" y="58716"/>
                      <a:pt x="74749" y="38714"/>
                    </a:cubicBezTo>
                    <a:cubicBezTo>
                      <a:pt x="170951" y="10139"/>
                      <a:pt x="270964" y="-7959"/>
                      <a:pt x="370976" y="3471"/>
                    </a:cubicBezTo>
                    <a:cubicBezTo>
                      <a:pt x="425269" y="10139"/>
                      <a:pt x="482419" y="13949"/>
                      <a:pt x="534806" y="36809"/>
                    </a:cubicBezTo>
                    <a:cubicBezTo>
                      <a:pt x="579574" y="56811"/>
                      <a:pt x="599576" y="106341"/>
                      <a:pt x="575764" y="150157"/>
                    </a:cubicBezTo>
                    <a:cubicBezTo>
                      <a:pt x="484324" y="213021"/>
                      <a:pt x="380501" y="218736"/>
                      <a:pt x="275726" y="215879"/>
                    </a:cubicBezTo>
                    <a:cubicBezTo>
                      <a:pt x="241436" y="214926"/>
                      <a:pt x="206194" y="213974"/>
                      <a:pt x="171904" y="211116"/>
                    </a:cubicBezTo>
                    <a:cubicBezTo>
                      <a:pt x="124279" y="206354"/>
                      <a:pt x="78559" y="193971"/>
                      <a:pt x="35696" y="170159"/>
                    </a:cubicBezTo>
                    <a:cubicBezTo>
                      <a:pt x="27124" y="188257"/>
                      <a:pt x="41411" y="212069"/>
                      <a:pt x="20456" y="226357"/>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373" name="Google Shape;373;p35"/>
              <p:cNvGrpSpPr/>
              <p:nvPr/>
            </p:nvGrpSpPr>
            <p:grpSpPr>
              <a:xfrm>
                <a:off x="5785214" y="6136921"/>
                <a:ext cx="782971" cy="492274"/>
                <a:chOff x="5785214" y="6136921"/>
                <a:chExt cx="782971" cy="492274"/>
              </a:xfrm>
            </p:grpSpPr>
            <p:sp>
              <p:nvSpPr>
                <p:cNvPr id="374" name="Google Shape;374;p35"/>
                <p:cNvSpPr/>
                <p:nvPr/>
              </p:nvSpPr>
              <p:spPr>
                <a:xfrm>
                  <a:off x="5796706" y="6136921"/>
                  <a:ext cx="771479" cy="432741"/>
                </a:xfrm>
                <a:custGeom>
                  <a:rect b="b" l="l" r="r" t="t"/>
                  <a:pathLst>
                    <a:path extrusionOk="0" h="432741" w="771479">
                      <a:moveTo>
                        <a:pt x="474553" y="57"/>
                      </a:moveTo>
                      <a:cubicBezTo>
                        <a:pt x="546943" y="-895"/>
                        <a:pt x="614571" y="9582"/>
                        <a:pt x="674578" y="53397"/>
                      </a:cubicBezTo>
                      <a:cubicBezTo>
                        <a:pt x="756493" y="113405"/>
                        <a:pt x="786973" y="192462"/>
                        <a:pt x="764113" y="291522"/>
                      </a:cubicBezTo>
                      <a:cubicBezTo>
                        <a:pt x="761256" y="342005"/>
                        <a:pt x="726966" y="370580"/>
                        <a:pt x="689818" y="394392"/>
                      </a:cubicBezTo>
                      <a:cubicBezTo>
                        <a:pt x="565993" y="473450"/>
                        <a:pt x="358348" y="424872"/>
                        <a:pt x="282148" y="298189"/>
                      </a:cubicBezTo>
                      <a:cubicBezTo>
                        <a:pt x="266432" y="272472"/>
                        <a:pt x="254764" y="242231"/>
                        <a:pt x="252859" y="210917"/>
                      </a:cubicBezTo>
                      <a:lnTo>
                        <a:pt x="256736" y="175476"/>
                      </a:lnTo>
                      <a:lnTo>
                        <a:pt x="248530" y="242945"/>
                      </a:lnTo>
                      <a:cubicBezTo>
                        <a:pt x="246051" y="270806"/>
                        <a:pt x="246430" y="298667"/>
                        <a:pt x="255478" y="326765"/>
                      </a:cubicBezTo>
                      <a:cubicBezTo>
                        <a:pt x="264051" y="352482"/>
                        <a:pt x="242143" y="345815"/>
                        <a:pt x="229761" y="345815"/>
                      </a:cubicBezTo>
                      <a:cubicBezTo>
                        <a:pt x="156418" y="345815"/>
                        <a:pt x="81171" y="351530"/>
                        <a:pt x="16401" y="304857"/>
                      </a:cubicBezTo>
                      <a:cubicBezTo>
                        <a:pt x="-12015" y="279775"/>
                        <a:pt x="-6995" y="217545"/>
                        <a:pt x="59263" y="195320"/>
                      </a:cubicBezTo>
                      <a:cubicBezTo>
                        <a:pt x="98316" y="181985"/>
                        <a:pt x="139273" y="168650"/>
                        <a:pt x="182136" y="171507"/>
                      </a:cubicBezTo>
                      <a:cubicBezTo>
                        <a:pt x="206901" y="174365"/>
                        <a:pt x="235865" y="171507"/>
                        <a:pt x="258725" y="159125"/>
                      </a:cubicBezTo>
                      <a:lnTo>
                        <a:pt x="258229" y="163209"/>
                      </a:lnTo>
                      <a:lnTo>
                        <a:pt x="282148" y="117214"/>
                      </a:lnTo>
                      <a:cubicBezTo>
                        <a:pt x="323106" y="40062"/>
                        <a:pt x="385018" y="1009"/>
                        <a:pt x="474553" y="57"/>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5" name="Google Shape;375;p35"/>
                <p:cNvSpPr/>
                <p:nvPr/>
              </p:nvSpPr>
              <p:spPr>
                <a:xfrm>
                  <a:off x="5785214" y="6254136"/>
                  <a:ext cx="777018" cy="375059"/>
                </a:xfrm>
                <a:custGeom>
                  <a:rect b="b" l="l" r="r" t="t"/>
                  <a:pathLst>
                    <a:path extrusionOk="0" h="375059" w="777018">
                      <a:moveTo>
                        <a:pt x="293641" y="0"/>
                      </a:moveTo>
                      <a:cubicBezTo>
                        <a:pt x="249652" y="130386"/>
                        <a:pt x="325074" y="244793"/>
                        <a:pt x="449851" y="283845"/>
                      </a:cubicBezTo>
                      <a:cubicBezTo>
                        <a:pt x="497476" y="299086"/>
                        <a:pt x="547959" y="310516"/>
                        <a:pt x="599394" y="301943"/>
                      </a:cubicBezTo>
                      <a:cubicBezTo>
                        <a:pt x="679404" y="288608"/>
                        <a:pt x="739411" y="246698"/>
                        <a:pt x="774654" y="173355"/>
                      </a:cubicBezTo>
                      <a:cubicBezTo>
                        <a:pt x="789894" y="260986"/>
                        <a:pt x="729886" y="340995"/>
                        <a:pt x="640351" y="362903"/>
                      </a:cubicBezTo>
                      <a:cubicBezTo>
                        <a:pt x="576534" y="379095"/>
                        <a:pt x="517479" y="378143"/>
                        <a:pt x="452709" y="365761"/>
                      </a:cubicBezTo>
                      <a:cubicBezTo>
                        <a:pt x="377461" y="352425"/>
                        <a:pt x="298404" y="361950"/>
                        <a:pt x="221251" y="360045"/>
                      </a:cubicBezTo>
                      <a:cubicBezTo>
                        <a:pt x="154576" y="358141"/>
                        <a:pt x="94569" y="333375"/>
                        <a:pt x="42181" y="294323"/>
                      </a:cubicBezTo>
                      <a:cubicBezTo>
                        <a:pt x="8844" y="270511"/>
                        <a:pt x="-16982" y="178321"/>
                        <a:pt x="13713" y="141280"/>
                      </a:cubicBezTo>
                      <a:cubicBezTo>
                        <a:pt x="60636" y="189923"/>
                        <a:pt x="175214" y="216695"/>
                        <a:pt x="215536" y="215266"/>
                      </a:cubicBezTo>
                      <a:cubicBezTo>
                        <a:pt x="243159" y="215266"/>
                        <a:pt x="254589" y="212408"/>
                        <a:pt x="247921" y="179070"/>
                      </a:cubicBezTo>
                      <a:cubicBezTo>
                        <a:pt x="260939" y="143192"/>
                        <a:pt x="249683" y="80417"/>
                        <a:pt x="293641" y="0"/>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376" name="Google Shape;376;p35"/>
              <p:cNvSpPr/>
              <p:nvPr/>
            </p:nvSpPr>
            <p:spPr>
              <a:xfrm>
                <a:off x="4632959" y="6162458"/>
                <a:ext cx="561975" cy="180975"/>
              </a:xfrm>
              <a:custGeom>
                <a:rect b="b" l="l" r="r" t="t"/>
                <a:pathLst>
                  <a:path extrusionOk="0" h="180975" w="561975">
                    <a:moveTo>
                      <a:pt x="9525" y="87868"/>
                    </a:moveTo>
                    <a:cubicBezTo>
                      <a:pt x="12383" y="63103"/>
                      <a:pt x="9525" y="38338"/>
                      <a:pt x="0" y="7858"/>
                    </a:cubicBezTo>
                    <a:cubicBezTo>
                      <a:pt x="38100" y="24051"/>
                      <a:pt x="69533" y="44053"/>
                      <a:pt x="102870" y="48816"/>
                    </a:cubicBezTo>
                    <a:cubicBezTo>
                      <a:pt x="237173" y="70723"/>
                      <a:pt x="370523" y="76438"/>
                      <a:pt x="502920" y="32623"/>
                    </a:cubicBezTo>
                    <a:cubicBezTo>
                      <a:pt x="521018" y="26908"/>
                      <a:pt x="533400" y="18335"/>
                      <a:pt x="545783" y="5953"/>
                    </a:cubicBezTo>
                    <a:cubicBezTo>
                      <a:pt x="555308" y="-3572"/>
                      <a:pt x="561975" y="-1667"/>
                      <a:pt x="564833" y="11668"/>
                    </a:cubicBezTo>
                    <a:cubicBezTo>
                      <a:pt x="573405" y="139303"/>
                      <a:pt x="493395" y="167878"/>
                      <a:pt x="394335" y="181213"/>
                    </a:cubicBezTo>
                    <a:cubicBezTo>
                      <a:pt x="313373" y="191691"/>
                      <a:pt x="229553" y="188833"/>
                      <a:pt x="147638" y="184071"/>
                    </a:cubicBezTo>
                    <a:cubicBezTo>
                      <a:pt x="79058" y="179308"/>
                      <a:pt x="19050" y="137398"/>
                      <a:pt x="9525" y="87868"/>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7" name="Google Shape;377;p35"/>
              <p:cNvSpPr/>
              <p:nvPr/>
            </p:nvSpPr>
            <p:spPr>
              <a:xfrm>
                <a:off x="5030716" y="1289195"/>
                <a:ext cx="1606064" cy="419422"/>
              </a:xfrm>
              <a:custGeom>
                <a:rect b="b" l="l" r="r" t="t"/>
                <a:pathLst>
                  <a:path extrusionOk="0" h="419422" w="1606064">
                    <a:moveTo>
                      <a:pt x="830848" y="35"/>
                    </a:moveTo>
                    <a:cubicBezTo>
                      <a:pt x="996464" y="750"/>
                      <a:pt x="1161961" y="12418"/>
                      <a:pt x="1327220" y="36706"/>
                    </a:cubicBezTo>
                    <a:cubicBezTo>
                      <a:pt x="1388180" y="45279"/>
                      <a:pt x="1448187" y="61471"/>
                      <a:pt x="1505337" y="84331"/>
                    </a:cubicBezTo>
                    <a:cubicBezTo>
                      <a:pt x="1573203" y="112192"/>
                      <a:pt x="1600885" y="136302"/>
                      <a:pt x="1606064" y="186398"/>
                    </a:cubicBezTo>
                    <a:lnTo>
                      <a:pt x="1605192" y="217748"/>
                    </a:lnTo>
                    <a:lnTo>
                      <a:pt x="1606063" y="227191"/>
                    </a:lnTo>
                    <a:cubicBezTo>
                      <a:pt x="1603474" y="267821"/>
                      <a:pt x="1579721" y="295325"/>
                      <a:pt x="1527572" y="321757"/>
                    </a:cubicBezTo>
                    <a:cubicBezTo>
                      <a:pt x="1447562" y="361762"/>
                      <a:pt x="1359932" y="379859"/>
                      <a:pt x="1272302" y="390337"/>
                    </a:cubicBezTo>
                    <a:cubicBezTo>
                      <a:pt x="1106567" y="409863"/>
                      <a:pt x="940832" y="420102"/>
                      <a:pt x="775216" y="419388"/>
                    </a:cubicBezTo>
                    <a:cubicBezTo>
                      <a:pt x="609600" y="418673"/>
                      <a:pt x="444103" y="407005"/>
                      <a:pt x="278844" y="382717"/>
                    </a:cubicBezTo>
                    <a:cubicBezTo>
                      <a:pt x="217884" y="374144"/>
                      <a:pt x="157877" y="357952"/>
                      <a:pt x="100727" y="335092"/>
                    </a:cubicBezTo>
                    <a:cubicBezTo>
                      <a:pt x="32861" y="307231"/>
                      <a:pt x="5179" y="283121"/>
                      <a:pt x="0" y="233025"/>
                    </a:cubicBezTo>
                    <a:lnTo>
                      <a:pt x="873" y="201676"/>
                    </a:lnTo>
                    <a:lnTo>
                      <a:pt x="1" y="192232"/>
                    </a:lnTo>
                    <a:cubicBezTo>
                      <a:pt x="2590" y="151602"/>
                      <a:pt x="26343" y="124098"/>
                      <a:pt x="78492" y="97666"/>
                    </a:cubicBezTo>
                    <a:cubicBezTo>
                      <a:pt x="158502" y="57661"/>
                      <a:pt x="246132" y="39564"/>
                      <a:pt x="333762" y="29086"/>
                    </a:cubicBezTo>
                    <a:cubicBezTo>
                      <a:pt x="499497" y="9560"/>
                      <a:pt x="665232" y="-679"/>
                      <a:pt x="830848" y="35"/>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8" name="Google Shape;378;p35"/>
              <p:cNvSpPr/>
              <p:nvPr/>
            </p:nvSpPr>
            <p:spPr>
              <a:xfrm>
                <a:off x="4974059" y="2427631"/>
                <a:ext cx="1728571" cy="194390"/>
              </a:xfrm>
              <a:custGeom>
                <a:rect b="b" l="l" r="r" t="t"/>
                <a:pathLst>
                  <a:path extrusionOk="0" h="182955" w="1642348">
                    <a:moveTo>
                      <a:pt x="1527819" y="60888"/>
                    </a:moveTo>
                    <a:cubicBezTo>
                      <a:pt x="1552584" y="101845"/>
                      <a:pt x="1608058" y="125099"/>
                      <a:pt x="1642348" y="159389"/>
                    </a:cubicBezTo>
                    <a:cubicBezTo>
                      <a:pt x="1575673" y="140339"/>
                      <a:pt x="1485377" y="120090"/>
                      <a:pt x="1414892" y="120090"/>
                    </a:cubicBezTo>
                    <a:cubicBezTo>
                      <a:pt x="1372982" y="114375"/>
                      <a:pt x="1331072" y="114375"/>
                      <a:pt x="1289162" y="120090"/>
                    </a:cubicBezTo>
                    <a:lnTo>
                      <a:pt x="1127237" y="140093"/>
                    </a:lnTo>
                    <a:cubicBezTo>
                      <a:pt x="1006270" y="155333"/>
                      <a:pt x="886255" y="175335"/>
                      <a:pt x="763382" y="169621"/>
                    </a:cubicBezTo>
                    <a:cubicBezTo>
                      <a:pt x="657655" y="164858"/>
                      <a:pt x="551927" y="150571"/>
                      <a:pt x="446200" y="141998"/>
                    </a:cubicBezTo>
                    <a:cubicBezTo>
                      <a:pt x="370952" y="135330"/>
                      <a:pt x="294752" y="126758"/>
                      <a:pt x="218552" y="137235"/>
                    </a:cubicBezTo>
                    <a:cubicBezTo>
                      <a:pt x="145210" y="147713"/>
                      <a:pt x="71867" y="157238"/>
                      <a:pt x="1382" y="182955"/>
                    </a:cubicBezTo>
                    <a:cubicBezTo>
                      <a:pt x="-14017" y="169144"/>
                      <a:pt x="103615" y="88739"/>
                      <a:pt x="141080" y="62228"/>
                    </a:cubicBezTo>
                    <a:cubicBezTo>
                      <a:pt x="179761" y="20798"/>
                      <a:pt x="181761" y="9134"/>
                      <a:pt x="226172" y="23888"/>
                    </a:cubicBezTo>
                    <a:cubicBezTo>
                      <a:pt x="306149" y="50458"/>
                      <a:pt x="482395" y="100247"/>
                      <a:pt x="626222" y="112471"/>
                    </a:cubicBezTo>
                    <a:cubicBezTo>
                      <a:pt x="770049" y="124695"/>
                      <a:pt x="951977" y="115328"/>
                      <a:pt x="1089137" y="97230"/>
                    </a:cubicBezTo>
                    <a:cubicBezTo>
                      <a:pt x="1226297" y="79132"/>
                      <a:pt x="1333930" y="53415"/>
                      <a:pt x="1449182" y="3885"/>
                    </a:cubicBezTo>
                    <a:cubicBezTo>
                      <a:pt x="1465375" y="-2782"/>
                      <a:pt x="1474900" y="-1830"/>
                      <a:pt x="1484425" y="14363"/>
                    </a:cubicBezTo>
                    <a:cubicBezTo>
                      <a:pt x="1493950" y="31508"/>
                      <a:pt x="1516389" y="44695"/>
                      <a:pt x="1527819" y="60888"/>
                    </a:cubicBezTo>
                    <a:close/>
                  </a:path>
                </a:pathLst>
              </a:custGeom>
              <a:solidFill>
                <a:srgbClr val="2567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9" name="Google Shape;379;p35"/>
              <p:cNvSpPr/>
              <p:nvPr/>
            </p:nvSpPr>
            <p:spPr>
              <a:xfrm>
                <a:off x="5093567" y="2223140"/>
                <a:ext cx="1483913" cy="273596"/>
              </a:xfrm>
              <a:custGeom>
                <a:rect b="b" l="l" r="r" t="t"/>
                <a:pathLst>
                  <a:path extrusionOk="0" h="273596" w="1483913">
                    <a:moveTo>
                      <a:pt x="8023" y="970"/>
                    </a:moveTo>
                    <a:cubicBezTo>
                      <a:pt x="21219" y="-3495"/>
                      <a:pt x="46401" y="8312"/>
                      <a:pt x="84342" y="18948"/>
                    </a:cubicBezTo>
                    <a:lnTo>
                      <a:pt x="235670" y="64787"/>
                    </a:lnTo>
                    <a:cubicBezTo>
                      <a:pt x="354732" y="91457"/>
                      <a:pt x="474747" y="107650"/>
                      <a:pt x="596667" y="114317"/>
                    </a:cubicBezTo>
                    <a:cubicBezTo>
                      <a:pt x="738590" y="120985"/>
                      <a:pt x="879560" y="127652"/>
                      <a:pt x="1021482" y="106698"/>
                    </a:cubicBezTo>
                    <a:cubicBezTo>
                      <a:pt x="1096730" y="95267"/>
                      <a:pt x="1169120" y="76217"/>
                      <a:pt x="1244367" y="64787"/>
                    </a:cubicBezTo>
                    <a:cubicBezTo>
                      <a:pt x="1288182" y="48595"/>
                      <a:pt x="1331997" y="37165"/>
                      <a:pt x="1376765" y="28592"/>
                    </a:cubicBezTo>
                    <a:cubicBezTo>
                      <a:pt x="1415341" y="18432"/>
                      <a:pt x="1461061" y="-4587"/>
                      <a:pt x="1475825" y="3827"/>
                    </a:cubicBezTo>
                    <a:cubicBezTo>
                      <a:pt x="1493923" y="24782"/>
                      <a:pt x="1477730" y="55262"/>
                      <a:pt x="1465348" y="79075"/>
                    </a:cubicBezTo>
                    <a:cubicBezTo>
                      <a:pt x="1435820" y="136225"/>
                      <a:pt x="1383433" y="165752"/>
                      <a:pt x="1326283" y="188612"/>
                    </a:cubicBezTo>
                    <a:cubicBezTo>
                      <a:pt x="1201505" y="239095"/>
                      <a:pt x="1069108" y="255287"/>
                      <a:pt x="936710" y="265765"/>
                    </a:cubicBezTo>
                    <a:cubicBezTo>
                      <a:pt x="731923" y="281005"/>
                      <a:pt x="528088" y="275290"/>
                      <a:pt x="326158" y="237190"/>
                    </a:cubicBezTo>
                    <a:cubicBezTo>
                      <a:pt x="246148" y="221950"/>
                      <a:pt x="168995" y="200995"/>
                      <a:pt x="97558" y="160037"/>
                    </a:cubicBezTo>
                    <a:cubicBezTo>
                      <a:pt x="52790" y="133367"/>
                      <a:pt x="15643" y="99077"/>
                      <a:pt x="5165" y="45737"/>
                    </a:cubicBezTo>
                    <a:cubicBezTo>
                      <a:pt x="2308" y="30497"/>
                      <a:pt x="-6265" y="12400"/>
                      <a:pt x="8023" y="970"/>
                    </a:cubicBezTo>
                    <a:close/>
                  </a:path>
                </a:pathLst>
              </a:custGeom>
              <a:solidFill>
                <a:srgbClr val="BAE7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0" name="Google Shape;380;p35"/>
              <p:cNvSpPr/>
              <p:nvPr/>
            </p:nvSpPr>
            <p:spPr>
              <a:xfrm>
                <a:off x="5157059" y="2241254"/>
                <a:ext cx="1343025" cy="209550"/>
              </a:xfrm>
              <a:custGeom>
                <a:rect b="b" l="l" r="r" t="t"/>
                <a:pathLst>
                  <a:path extrusionOk="0" h="209550" w="1343025">
                    <a:moveTo>
                      <a:pt x="1352326" y="0"/>
                    </a:moveTo>
                    <a:cubicBezTo>
                      <a:pt x="1350421" y="44767"/>
                      <a:pt x="1326608" y="76200"/>
                      <a:pt x="1289461" y="100013"/>
                    </a:cubicBezTo>
                    <a:cubicBezTo>
                      <a:pt x="1214213" y="147638"/>
                      <a:pt x="1128488" y="164783"/>
                      <a:pt x="1042763" y="179070"/>
                    </a:cubicBezTo>
                    <a:cubicBezTo>
                      <a:pt x="901793" y="200977"/>
                      <a:pt x="759871" y="214313"/>
                      <a:pt x="617948" y="208598"/>
                    </a:cubicBezTo>
                    <a:cubicBezTo>
                      <a:pt x="471263" y="201930"/>
                      <a:pt x="324578" y="192405"/>
                      <a:pt x="181703" y="152400"/>
                    </a:cubicBezTo>
                    <a:cubicBezTo>
                      <a:pt x="133126" y="138113"/>
                      <a:pt x="85501" y="120967"/>
                      <a:pt x="44543" y="89535"/>
                    </a:cubicBezTo>
                    <a:cubicBezTo>
                      <a:pt x="15016" y="67627"/>
                      <a:pt x="-4034" y="40005"/>
                      <a:pt x="728" y="952"/>
                    </a:cubicBezTo>
                    <a:cubicBezTo>
                      <a:pt x="14063" y="1905"/>
                      <a:pt x="28351" y="-2858"/>
                      <a:pt x="38828" y="8573"/>
                    </a:cubicBezTo>
                    <a:cubicBezTo>
                      <a:pt x="97883" y="58102"/>
                      <a:pt x="166463" y="89535"/>
                      <a:pt x="240758" y="109538"/>
                    </a:cubicBezTo>
                    <a:cubicBezTo>
                      <a:pt x="328388" y="133350"/>
                      <a:pt x="418876" y="142875"/>
                      <a:pt x="509363" y="145733"/>
                    </a:cubicBezTo>
                    <a:cubicBezTo>
                      <a:pt x="661763" y="150495"/>
                      <a:pt x="813211" y="152400"/>
                      <a:pt x="965611" y="132398"/>
                    </a:cubicBezTo>
                    <a:cubicBezTo>
                      <a:pt x="1090388" y="115252"/>
                      <a:pt x="1205641" y="74295"/>
                      <a:pt x="1313273" y="10477"/>
                    </a:cubicBezTo>
                    <a:cubicBezTo>
                      <a:pt x="1326608" y="7620"/>
                      <a:pt x="1339943" y="3810"/>
                      <a:pt x="1352326" y="0"/>
                    </a:cubicBezTo>
                    <a:close/>
                  </a:path>
                </a:pathLst>
              </a:custGeom>
              <a:solidFill>
                <a:srgbClr val="2567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1" name="Google Shape;381;p35"/>
              <p:cNvSpPr/>
              <p:nvPr/>
            </p:nvSpPr>
            <p:spPr>
              <a:xfrm>
                <a:off x="4624786" y="2779870"/>
                <a:ext cx="2460614" cy="3050038"/>
              </a:xfrm>
              <a:custGeom>
                <a:rect b="b" l="l" r="r" t="t"/>
                <a:pathLst>
                  <a:path extrusionOk="0" h="3034864" w="2485469">
                    <a:moveTo>
                      <a:pt x="148191" y="1538785"/>
                    </a:moveTo>
                    <a:cubicBezTo>
                      <a:pt x="152953" y="1585457"/>
                      <a:pt x="177718" y="1612127"/>
                      <a:pt x="213913" y="1628320"/>
                    </a:cubicBezTo>
                    <a:lnTo>
                      <a:pt x="232320" y="1634418"/>
                    </a:lnTo>
                    <a:lnTo>
                      <a:pt x="230806" y="1548041"/>
                    </a:lnTo>
                    <a:close/>
                    <a:moveTo>
                      <a:pt x="618310" y="736079"/>
                    </a:moveTo>
                    <a:lnTo>
                      <a:pt x="626638" y="745978"/>
                    </a:lnTo>
                    <a:lnTo>
                      <a:pt x="630860" y="743236"/>
                    </a:lnTo>
                    <a:close/>
                    <a:moveTo>
                      <a:pt x="987136" y="695020"/>
                    </a:moveTo>
                    <a:lnTo>
                      <a:pt x="979196" y="701232"/>
                    </a:lnTo>
                    <a:lnTo>
                      <a:pt x="993969" y="723414"/>
                    </a:lnTo>
                    <a:lnTo>
                      <a:pt x="1026297" y="699000"/>
                    </a:lnTo>
                    <a:lnTo>
                      <a:pt x="1014446" y="700853"/>
                    </a:lnTo>
                    <a:close/>
                    <a:moveTo>
                      <a:pt x="1597304" y="629087"/>
                    </a:moveTo>
                    <a:lnTo>
                      <a:pt x="1621233" y="657962"/>
                    </a:lnTo>
                    <a:cubicBezTo>
                      <a:pt x="1631829" y="672725"/>
                      <a:pt x="1640997" y="687965"/>
                      <a:pt x="1648379" y="703920"/>
                    </a:cubicBezTo>
                    <a:lnTo>
                      <a:pt x="1649915" y="708616"/>
                    </a:lnTo>
                    <a:lnTo>
                      <a:pt x="1657811" y="709964"/>
                    </a:lnTo>
                    <a:cubicBezTo>
                      <a:pt x="1685975" y="710317"/>
                      <a:pt x="1715466" y="706250"/>
                      <a:pt x="1746426" y="697210"/>
                    </a:cubicBezTo>
                    <a:cubicBezTo>
                      <a:pt x="1767216" y="690882"/>
                      <a:pt x="1777160" y="698114"/>
                      <a:pt x="1781679" y="718904"/>
                    </a:cubicBezTo>
                    <a:cubicBezTo>
                      <a:pt x="1785521" y="736079"/>
                      <a:pt x="1791227" y="751729"/>
                      <a:pt x="1798544" y="766050"/>
                    </a:cubicBezTo>
                    <a:lnTo>
                      <a:pt x="1800747" y="769305"/>
                    </a:lnTo>
                    <a:lnTo>
                      <a:pt x="1798873" y="757735"/>
                    </a:lnTo>
                    <a:cubicBezTo>
                      <a:pt x="1796492" y="741543"/>
                      <a:pt x="1801969" y="730827"/>
                      <a:pt x="1811256" y="723445"/>
                    </a:cubicBezTo>
                    <a:lnTo>
                      <a:pt x="1813112" y="722693"/>
                    </a:lnTo>
                    <a:lnTo>
                      <a:pt x="1800549" y="693933"/>
                    </a:lnTo>
                    <a:cubicBezTo>
                      <a:pt x="1799476" y="688566"/>
                      <a:pt x="1799278" y="683170"/>
                      <a:pt x="1800366" y="677817"/>
                    </a:cubicBezTo>
                    <a:lnTo>
                      <a:pt x="1805830" y="666304"/>
                    </a:lnTo>
                    <a:lnTo>
                      <a:pt x="1789989" y="666474"/>
                    </a:lnTo>
                    <a:cubicBezTo>
                      <a:pt x="1769644" y="664391"/>
                      <a:pt x="1749344" y="660104"/>
                      <a:pt x="1729341" y="653913"/>
                    </a:cubicBezTo>
                    <a:lnTo>
                      <a:pt x="1717416" y="649593"/>
                    </a:lnTo>
                    <a:lnTo>
                      <a:pt x="1629323" y="641194"/>
                    </a:lnTo>
                    <a:close/>
                    <a:moveTo>
                      <a:pt x="1053415" y="435761"/>
                    </a:moveTo>
                    <a:lnTo>
                      <a:pt x="1048664" y="439388"/>
                    </a:lnTo>
                    <a:lnTo>
                      <a:pt x="1051298" y="441734"/>
                    </a:lnTo>
                    <a:cubicBezTo>
                      <a:pt x="1056269" y="449756"/>
                      <a:pt x="1059433" y="459022"/>
                      <a:pt x="1062145" y="468513"/>
                    </a:cubicBezTo>
                    <a:lnTo>
                      <a:pt x="1068749" y="507803"/>
                    </a:lnTo>
                    <a:lnTo>
                      <a:pt x="1078698" y="499386"/>
                    </a:lnTo>
                    <a:lnTo>
                      <a:pt x="1068133" y="468174"/>
                    </a:lnTo>
                    <a:close/>
                    <a:moveTo>
                      <a:pt x="1514076" y="290058"/>
                    </a:moveTo>
                    <a:cubicBezTo>
                      <a:pt x="1501694" y="320538"/>
                      <a:pt x="1483596" y="350065"/>
                      <a:pt x="1477881" y="381498"/>
                    </a:cubicBezTo>
                    <a:cubicBezTo>
                      <a:pt x="1470261" y="424360"/>
                      <a:pt x="1445496" y="438648"/>
                      <a:pt x="1408349" y="440553"/>
                    </a:cubicBezTo>
                    <a:cubicBezTo>
                      <a:pt x="1351199" y="444363"/>
                      <a:pt x="1295954" y="436743"/>
                      <a:pt x="1241661" y="418645"/>
                    </a:cubicBezTo>
                    <a:cubicBezTo>
                      <a:pt x="1198799" y="404358"/>
                      <a:pt x="1168319" y="381498"/>
                      <a:pt x="1181654" y="330063"/>
                    </a:cubicBezTo>
                    <a:cubicBezTo>
                      <a:pt x="1292144" y="319585"/>
                      <a:pt x="1399776" y="281485"/>
                      <a:pt x="1514076" y="290058"/>
                    </a:cubicBezTo>
                    <a:close/>
                    <a:moveTo>
                      <a:pt x="1847451" y="212905"/>
                    </a:moveTo>
                    <a:cubicBezTo>
                      <a:pt x="1850308" y="213858"/>
                      <a:pt x="1853166" y="214810"/>
                      <a:pt x="1856023" y="216715"/>
                    </a:cubicBezTo>
                    <a:cubicBezTo>
                      <a:pt x="1914126" y="261483"/>
                      <a:pt x="1967466" y="312918"/>
                      <a:pt x="2049381" y="252910"/>
                    </a:cubicBezTo>
                    <a:cubicBezTo>
                      <a:pt x="2100816" y="215763"/>
                      <a:pt x="2167491" y="232908"/>
                      <a:pt x="2228451" y="229098"/>
                    </a:cubicBezTo>
                    <a:cubicBezTo>
                      <a:pt x="2303698" y="245290"/>
                      <a:pt x="2356086" y="286248"/>
                      <a:pt x="2383708" y="358638"/>
                    </a:cubicBezTo>
                    <a:cubicBezTo>
                      <a:pt x="2386566" y="365305"/>
                      <a:pt x="2393233" y="370068"/>
                      <a:pt x="2397996" y="375783"/>
                    </a:cubicBezTo>
                    <a:cubicBezTo>
                      <a:pt x="2429428" y="442458"/>
                      <a:pt x="2397044" y="500560"/>
                      <a:pt x="2361801" y="550090"/>
                    </a:cubicBezTo>
                    <a:cubicBezTo>
                      <a:pt x="2341084" y="579380"/>
                      <a:pt x="2328940" y="604383"/>
                      <a:pt x="2333405" y="633137"/>
                    </a:cubicBezTo>
                    <a:lnTo>
                      <a:pt x="2337475" y="645113"/>
                    </a:lnTo>
                    <a:lnTo>
                      <a:pt x="2388241" y="599333"/>
                    </a:lnTo>
                    <a:lnTo>
                      <a:pt x="2386334" y="762354"/>
                    </a:lnTo>
                    <a:lnTo>
                      <a:pt x="2395002" y="764101"/>
                    </a:lnTo>
                    <a:cubicBezTo>
                      <a:pt x="2411951" y="772463"/>
                      <a:pt x="2426188" y="785796"/>
                      <a:pt x="2437035" y="805683"/>
                    </a:cubicBezTo>
                    <a:cubicBezTo>
                      <a:pt x="2446978" y="840936"/>
                      <a:pt x="2424380" y="862631"/>
                      <a:pt x="2401782" y="882517"/>
                    </a:cubicBezTo>
                    <a:lnTo>
                      <a:pt x="2384783" y="894889"/>
                    </a:lnTo>
                    <a:lnTo>
                      <a:pt x="2382794" y="1064889"/>
                    </a:lnTo>
                    <a:lnTo>
                      <a:pt x="2409437" y="1082061"/>
                    </a:lnTo>
                    <a:cubicBezTo>
                      <a:pt x="2452402" y="1119349"/>
                      <a:pt x="2474775" y="1170873"/>
                      <a:pt x="2484944" y="1230533"/>
                    </a:cubicBezTo>
                    <a:cubicBezTo>
                      <a:pt x="2489464" y="1301944"/>
                      <a:pt x="2465058" y="1359796"/>
                      <a:pt x="2403590" y="1397761"/>
                    </a:cubicBezTo>
                    <a:lnTo>
                      <a:pt x="2376917" y="1408895"/>
                    </a:lnTo>
                    <a:lnTo>
                      <a:pt x="2374596" y="1541333"/>
                    </a:lnTo>
                    <a:lnTo>
                      <a:pt x="2379522" y="1546234"/>
                    </a:lnTo>
                    <a:cubicBezTo>
                      <a:pt x="2396810" y="1561827"/>
                      <a:pt x="2414437" y="1577194"/>
                      <a:pt x="2423477" y="1599340"/>
                    </a:cubicBezTo>
                    <a:cubicBezTo>
                      <a:pt x="2430708" y="1604764"/>
                      <a:pt x="2437940" y="1608380"/>
                      <a:pt x="2441555" y="1618323"/>
                    </a:cubicBezTo>
                    <a:cubicBezTo>
                      <a:pt x="2462345" y="1681598"/>
                      <a:pt x="2459634" y="1741258"/>
                      <a:pt x="2421669" y="1799110"/>
                    </a:cubicBezTo>
                    <a:lnTo>
                      <a:pt x="2369065" y="1856879"/>
                    </a:lnTo>
                    <a:lnTo>
                      <a:pt x="2367217" y="1962351"/>
                    </a:lnTo>
                    <a:lnTo>
                      <a:pt x="2389522" y="1985590"/>
                    </a:lnTo>
                    <a:cubicBezTo>
                      <a:pt x="2426809" y="2028937"/>
                      <a:pt x="2454436" y="2077750"/>
                      <a:pt x="2463250" y="2140799"/>
                    </a:cubicBezTo>
                    <a:cubicBezTo>
                      <a:pt x="2467769" y="2173341"/>
                      <a:pt x="2471385" y="2197748"/>
                      <a:pt x="2452403" y="2223962"/>
                    </a:cubicBezTo>
                    <a:cubicBezTo>
                      <a:pt x="2432064" y="2260571"/>
                      <a:pt x="2406753" y="2289724"/>
                      <a:pt x="2375907" y="2310062"/>
                    </a:cubicBezTo>
                    <a:lnTo>
                      <a:pt x="2362308" y="2316453"/>
                    </a:lnTo>
                    <a:lnTo>
                      <a:pt x="2359724" y="2537317"/>
                    </a:lnTo>
                    <a:lnTo>
                      <a:pt x="2371838" y="2605312"/>
                    </a:lnTo>
                    <a:cubicBezTo>
                      <a:pt x="2371951" y="2628701"/>
                      <a:pt x="2367432" y="2651978"/>
                      <a:pt x="2356584" y="2675028"/>
                    </a:cubicBezTo>
                    <a:cubicBezTo>
                      <a:pt x="2304156" y="2784405"/>
                      <a:pt x="2210146" y="2833218"/>
                      <a:pt x="2096250" y="2850393"/>
                    </a:cubicBezTo>
                    <a:cubicBezTo>
                      <a:pt x="2077267" y="2853105"/>
                      <a:pt x="2057606" y="2853557"/>
                      <a:pt x="2038172" y="2851297"/>
                    </a:cubicBezTo>
                    <a:lnTo>
                      <a:pt x="2037931" y="2851231"/>
                    </a:lnTo>
                    <a:lnTo>
                      <a:pt x="2037924" y="2856141"/>
                    </a:lnTo>
                    <a:lnTo>
                      <a:pt x="1918455" y="2879376"/>
                    </a:lnTo>
                    <a:lnTo>
                      <a:pt x="1896367" y="2913654"/>
                    </a:lnTo>
                    <a:cubicBezTo>
                      <a:pt x="1887268" y="2924563"/>
                      <a:pt x="1877124" y="2933628"/>
                      <a:pt x="1866648" y="2938979"/>
                    </a:cubicBezTo>
                    <a:cubicBezTo>
                      <a:pt x="1809701" y="2937171"/>
                      <a:pt x="1780060" y="2972031"/>
                      <a:pt x="1679406" y="2944528"/>
                    </a:cubicBezTo>
                    <a:lnTo>
                      <a:pt x="1625627" y="2923574"/>
                    </a:lnTo>
                    <a:lnTo>
                      <a:pt x="1564582" y="2927047"/>
                    </a:lnTo>
                    <a:lnTo>
                      <a:pt x="1541892" y="2964559"/>
                    </a:lnTo>
                    <a:cubicBezTo>
                      <a:pt x="1504075" y="3009743"/>
                      <a:pt x="1449782" y="3031353"/>
                      <a:pt x="1382631" y="3034210"/>
                    </a:cubicBezTo>
                    <a:cubicBezTo>
                      <a:pt x="1342269" y="3035997"/>
                      <a:pt x="1303514" y="3034300"/>
                      <a:pt x="1266919" y="3026961"/>
                    </a:cubicBezTo>
                    <a:lnTo>
                      <a:pt x="1257170" y="3024119"/>
                    </a:lnTo>
                    <a:lnTo>
                      <a:pt x="1173329" y="3029371"/>
                    </a:lnTo>
                    <a:cubicBezTo>
                      <a:pt x="1109601" y="3026660"/>
                      <a:pt x="1058076" y="3006151"/>
                      <a:pt x="1022187" y="2963271"/>
                    </a:cubicBezTo>
                    <a:lnTo>
                      <a:pt x="1000930" y="2928127"/>
                    </a:lnTo>
                    <a:lnTo>
                      <a:pt x="906034" y="2922729"/>
                    </a:lnTo>
                    <a:lnTo>
                      <a:pt x="849366" y="2944809"/>
                    </a:lnTo>
                    <a:cubicBezTo>
                      <a:pt x="743305" y="2973789"/>
                      <a:pt x="712072" y="2937056"/>
                      <a:pt x="652065" y="2938961"/>
                    </a:cubicBezTo>
                    <a:cubicBezTo>
                      <a:pt x="641027" y="2933323"/>
                      <a:pt x="630338" y="2923771"/>
                      <a:pt x="620750" y="2912276"/>
                    </a:cubicBezTo>
                    <a:lnTo>
                      <a:pt x="597475" y="2876156"/>
                    </a:lnTo>
                    <a:lnTo>
                      <a:pt x="471588" y="2851673"/>
                    </a:lnTo>
                    <a:lnTo>
                      <a:pt x="471581" y="2846500"/>
                    </a:lnTo>
                    <a:lnTo>
                      <a:pt x="471327" y="2846569"/>
                    </a:lnTo>
                    <a:cubicBezTo>
                      <a:pt x="450849" y="2848950"/>
                      <a:pt x="430132" y="2848474"/>
                      <a:pt x="410129" y="2845616"/>
                    </a:cubicBezTo>
                    <a:cubicBezTo>
                      <a:pt x="290114" y="2827519"/>
                      <a:pt x="191054" y="2776084"/>
                      <a:pt x="135809" y="2660831"/>
                    </a:cubicBezTo>
                    <a:cubicBezTo>
                      <a:pt x="112949" y="2612253"/>
                      <a:pt x="116759" y="2562724"/>
                      <a:pt x="132951" y="2513193"/>
                    </a:cubicBezTo>
                    <a:cubicBezTo>
                      <a:pt x="146763" y="2480808"/>
                      <a:pt x="183970" y="2446191"/>
                      <a:pt x="216444" y="2421999"/>
                    </a:cubicBezTo>
                    <a:lnTo>
                      <a:pt x="244242" y="2403147"/>
                    </a:lnTo>
                    <a:lnTo>
                      <a:pt x="243150" y="2309836"/>
                    </a:lnTo>
                    <a:lnTo>
                      <a:pt x="231058" y="2311262"/>
                    </a:lnTo>
                    <a:cubicBezTo>
                      <a:pt x="141523" y="2308405"/>
                      <a:pt x="77706" y="2262685"/>
                      <a:pt x="34843" y="2185532"/>
                    </a:cubicBezTo>
                    <a:cubicBezTo>
                      <a:pt x="14841" y="2157910"/>
                      <a:pt x="18651" y="2132192"/>
                      <a:pt x="23413" y="2097902"/>
                    </a:cubicBezTo>
                    <a:cubicBezTo>
                      <a:pt x="35796" y="2009320"/>
                      <a:pt x="83421" y="1947407"/>
                      <a:pt x="143428" y="1890257"/>
                    </a:cubicBezTo>
                    <a:cubicBezTo>
                      <a:pt x="154858" y="1867397"/>
                      <a:pt x="183433" y="1867397"/>
                      <a:pt x="205341" y="1848347"/>
                    </a:cubicBezTo>
                    <a:cubicBezTo>
                      <a:pt x="146286" y="1823582"/>
                      <a:pt x="100566" y="1789292"/>
                      <a:pt x="67228" y="1737857"/>
                    </a:cubicBezTo>
                    <a:cubicBezTo>
                      <a:pt x="27223" y="1676897"/>
                      <a:pt x="24366" y="1614032"/>
                      <a:pt x="46273" y="1547357"/>
                    </a:cubicBezTo>
                    <a:cubicBezTo>
                      <a:pt x="50083" y="1536880"/>
                      <a:pt x="57703" y="1533070"/>
                      <a:pt x="65323" y="1527355"/>
                    </a:cubicBezTo>
                    <a:cubicBezTo>
                      <a:pt x="84373" y="1480682"/>
                      <a:pt x="139618" y="1462585"/>
                      <a:pt x="155811" y="1414007"/>
                    </a:cubicBezTo>
                    <a:cubicBezTo>
                      <a:pt x="167241" y="1399720"/>
                      <a:pt x="184386" y="1400672"/>
                      <a:pt x="199626" y="1402577"/>
                    </a:cubicBezTo>
                    <a:lnTo>
                      <a:pt x="228289" y="1404460"/>
                    </a:lnTo>
                    <a:lnTo>
                      <a:pt x="227445" y="1356299"/>
                    </a:lnTo>
                    <a:lnTo>
                      <a:pt x="177733" y="1353122"/>
                    </a:lnTo>
                    <a:cubicBezTo>
                      <a:pt x="147477" y="1346142"/>
                      <a:pt x="116997" y="1333759"/>
                      <a:pt x="86278" y="1314947"/>
                    </a:cubicBezTo>
                    <a:cubicBezTo>
                      <a:pt x="21508" y="1274942"/>
                      <a:pt x="-4209" y="1213982"/>
                      <a:pt x="553" y="1138735"/>
                    </a:cubicBezTo>
                    <a:cubicBezTo>
                      <a:pt x="14841" y="1054915"/>
                      <a:pt x="51988" y="986335"/>
                      <a:pt x="132951" y="948235"/>
                    </a:cubicBezTo>
                    <a:cubicBezTo>
                      <a:pt x="137714" y="944663"/>
                      <a:pt x="142357" y="942758"/>
                      <a:pt x="146896" y="942044"/>
                    </a:cubicBezTo>
                    <a:cubicBezTo>
                      <a:pt x="160514" y="939900"/>
                      <a:pt x="173194" y="948473"/>
                      <a:pt x="185338" y="954902"/>
                    </a:cubicBezTo>
                    <a:lnTo>
                      <a:pt x="221911" y="968439"/>
                    </a:lnTo>
                    <a:lnTo>
                      <a:pt x="220594" y="855886"/>
                    </a:lnTo>
                    <a:lnTo>
                      <a:pt x="170515" y="831941"/>
                    </a:lnTo>
                    <a:cubicBezTo>
                      <a:pt x="141702" y="815064"/>
                      <a:pt x="114139" y="795359"/>
                      <a:pt x="88183" y="772023"/>
                    </a:cubicBezTo>
                    <a:cubicBezTo>
                      <a:pt x="64371" y="751068"/>
                      <a:pt x="40559" y="728208"/>
                      <a:pt x="51036" y="691061"/>
                    </a:cubicBezTo>
                    <a:cubicBezTo>
                      <a:pt x="73896" y="649150"/>
                      <a:pt x="111044" y="634863"/>
                      <a:pt x="156764" y="634863"/>
                    </a:cubicBezTo>
                    <a:cubicBezTo>
                      <a:pt x="169146" y="634863"/>
                      <a:pt x="200579" y="640578"/>
                      <a:pt x="187244" y="616766"/>
                    </a:cubicBezTo>
                    <a:cubicBezTo>
                      <a:pt x="153906" y="556758"/>
                      <a:pt x="187244" y="511038"/>
                      <a:pt x="208199" y="461508"/>
                    </a:cubicBezTo>
                    <a:cubicBezTo>
                      <a:pt x="211056" y="455793"/>
                      <a:pt x="211056" y="449125"/>
                      <a:pt x="212961" y="443411"/>
                    </a:cubicBezTo>
                    <a:lnTo>
                      <a:pt x="251622" y="439522"/>
                    </a:lnTo>
                    <a:lnTo>
                      <a:pt x="280011" y="408740"/>
                    </a:lnTo>
                    <a:cubicBezTo>
                      <a:pt x="304644" y="388514"/>
                      <a:pt x="334926" y="374955"/>
                      <a:pt x="370631" y="367272"/>
                    </a:cubicBezTo>
                    <a:cubicBezTo>
                      <a:pt x="428483" y="370888"/>
                      <a:pt x="491759" y="354617"/>
                      <a:pt x="540572" y="389870"/>
                    </a:cubicBezTo>
                    <a:cubicBezTo>
                      <a:pt x="618310" y="446819"/>
                      <a:pt x="668931" y="398006"/>
                      <a:pt x="724072" y="355520"/>
                    </a:cubicBezTo>
                    <a:cubicBezTo>
                      <a:pt x="726783" y="353713"/>
                      <a:pt x="729495" y="352809"/>
                      <a:pt x="732207" y="351905"/>
                    </a:cubicBezTo>
                    <a:cubicBezTo>
                      <a:pt x="737630" y="352809"/>
                      <a:pt x="743958" y="352809"/>
                      <a:pt x="749382" y="352809"/>
                    </a:cubicBezTo>
                    <a:cubicBezTo>
                      <a:pt x="770172" y="380831"/>
                      <a:pt x="805426" y="377215"/>
                      <a:pt x="833448" y="386254"/>
                    </a:cubicBezTo>
                    <a:cubicBezTo>
                      <a:pt x="849041" y="392582"/>
                      <a:pt x="865199" y="396367"/>
                      <a:pt x="881639" y="398895"/>
                    </a:cubicBezTo>
                    <a:lnTo>
                      <a:pt x="906584" y="401445"/>
                    </a:lnTo>
                    <a:lnTo>
                      <a:pt x="923526" y="395666"/>
                    </a:lnTo>
                    <a:cubicBezTo>
                      <a:pt x="962103" y="381974"/>
                      <a:pt x="1000679" y="368639"/>
                      <a:pt x="1041636" y="363400"/>
                    </a:cubicBezTo>
                    <a:cubicBezTo>
                      <a:pt x="1062354" y="361971"/>
                      <a:pt x="1081463" y="350898"/>
                      <a:pt x="1102180" y="347862"/>
                    </a:cubicBezTo>
                    <a:cubicBezTo>
                      <a:pt x="1109085" y="346850"/>
                      <a:pt x="1116170" y="346731"/>
                      <a:pt x="1123551" y="348160"/>
                    </a:cubicBezTo>
                    <a:lnTo>
                      <a:pt x="1065363" y="425354"/>
                    </a:lnTo>
                    <a:lnTo>
                      <a:pt x="1128894" y="426226"/>
                    </a:lnTo>
                    <a:cubicBezTo>
                      <a:pt x="1208300" y="433429"/>
                      <a:pt x="1285416" y="455632"/>
                      <a:pt x="1364059" y="463090"/>
                    </a:cubicBezTo>
                    <a:cubicBezTo>
                      <a:pt x="1370387" y="487496"/>
                      <a:pt x="1366319" y="505123"/>
                      <a:pt x="1355585" y="518343"/>
                    </a:cubicBezTo>
                    <a:lnTo>
                      <a:pt x="1354658" y="519098"/>
                    </a:lnTo>
                    <a:lnTo>
                      <a:pt x="1384194" y="526858"/>
                    </a:lnTo>
                    <a:cubicBezTo>
                      <a:pt x="1408260" y="532082"/>
                      <a:pt x="1432459" y="536934"/>
                      <a:pt x="1456093" y="543304"/>
                    </a:cubicBezTo>
                    <a:lnTo>
                      <a:pt x="1470876" y="548818"/>
                    </a:lnTo>
                    <a:lnTo>
                      <a:pt x="1419200" y="480264"/>
                    </a:lnTo>
                    <a:cubicBezTo>
                      <a:pt x="1426205" y="478908"/>
                      <a:pt x="1432929" y="479021"/>
                      <a:pt x="1439482" y="479981"/>
                    </a:cubicBezTo>
                    <a:cubicBezTo>
                      <a:pt x="1459142" y="482862"/>
                      <a:pt x="1477277" y="493371"/>
                      <a:pt x="1496939" y="494727"/>
                    </a:cubicBezTo>
                    <a:lnTo>
                      <a:pt x="1519897" y="499691"/>
                    </a:lnTo>
                    <a:lnTo>
                      <a:pt x="1506888" y="474813"/>
                    </a:lnTo>
                    <a:cubicBezTo>
                      <a:pt x="1489252" y="431147"/>
                      <a:pt x="1486215" y="385070"/>
                      <a:pt x="1499788" y="335778"/>
                    </a:cubicBezTo>
                    <a:cubicBezTo>
                      <a:pt x="1505503" y="315775"/>
                      <a:pt x="1513123" y="296725"/>
                      <a:pt x="1534078" y="287200"/>
                    </a:cubicBezTo>
                    <a:cubicBezTo>
                      <a:pt x="1599801" y="259578"/>
                      <a:pt x="1675048" y="275770"/>
                      <a:pt x="1740771" y="249100"/>
                    </a:cubicBezTo>
                    <a:cubicBezTo>
                      <a:pt x="1770298" y="239575"/>
                      <a:pt x="1807446" y="243385"/>
                      <a:pt x="1829353" y="213858"/>
                    </a:cubicBezTo>
                    <a:cubicBezTo>
                      <a:pt x="1835068" y="213858"/>
                      <a:pt x="1841736" y="213858"/>
                      <a:pt x="1847451" y="212905"/>
                    </a:cubicBezTo>
                    <a:close/>
                    <a:moveTo>
                      <a:pt x="1237508" y="150778"/>
                    </a:moveTo>
                    <a:cubicBezTo>
                      <a:pt x="1298524" y="155072"/>
                      <a:pt x="1356376" y="174280"/>
                      <a:pt x="1383042" y="207274"/>
                    </a:cubicBezTo>
                    <a:cubicBezTo>
                      <a:pt x="1379427" y="226257"/>
                      <a:pt x="1364059" y="230777"/>
                      <a:pt x="1353212" y="220833"/>
                    </a:cubicBezTo>
                    <a:cubicBezTo>
                      <a:pt x="1333325" y="203659"/>
                      <a:pt x="1310727" y="209986"/>
                      <a:pt x="1289033" y="208178"/>
                    </a:cubicBezTo>
                    <a:cubicBezTo>
                      <a:pt x="1242028" y="202754"/>
                      <a:pt x="1193215" y="216314"/>
                      <a:pt x="1148018" y="191907"/>
                    </a:cubicBezTo>
                    <a:cubicBezTo>
                      <a:pt x="1135363" y="185580"/>
                      <a:pt x="1116380" y="188291"/>
                      <a:pt x="1101014" y="199138"/>
                    </a:cubicBezTo>
                    <a:cubicBezTo>
                      <a:pt x="1086551" y="209082"/>
                      <a:pt x="1068472" y="217217"/>
                      <a:pt x="1057625" y="191907"/>
                    </a:cubicBezTo>
                    <a:cubicBezTo>
                      <a:pt x="1063048" y="190099"/>
                      <a:pt x="1069376" y="188291"/>
                      <a:pt x="1072991" y="183772"/>
                    </a:cubicBezTo>
                    <a:cubicBezTo>
                      <a:pt x="1112313" y="157106"/>
                      <a:pt x="1176493" y="146484"/>
                      <a:pt x="1237508" y="150778"/>
                    </a:cubicBezTo>
                    <a:close/>
                    <a:moveTo>
                      <a:pt x="1315004" y="973"/>
                    </a:moveTo>
                    <a:cubicBezTo>
                      <a:pt x="1379297" y="-3551"/>
                      <a:pt x="1446925" y="7641"/>
                      <a:pt x="1488359" y="35740"/>
                    </a:cubicBezTo>
                    <a:cubicBezTo>
                      <a:pt x="1492168" y="40502"/>
                      <a:pt x="1498836" y="42407"/>
                      <a:pt x="1504551" y="44312"/>
                    </a:cubicBezTo>
                    <a:cubicBezTo>
                      <a:pt x="1493121" y="70982"/>
                      <a:pt x="1474071" y="62410"/>
                      <a:pt x="1458831" y="51932"/>
                    </a:cubicBezTo>
                    <a:cubicBezTo>
                      <a:pt x="1442639" y="40502"/>
                      <a:pt x="1422636" y="37645"/>
                      <a:pt x="1409301" y="44312"/>
                    </a:cubicBezTo>
                    <a:cubicBezTo>
                      <a:pt x="1361676" y="70030"/>
                      <a:pt x="1310241" y="55742"/>
                      <a:pt x="1260711" y="61457"/>
                    </a:cubicBezTo>
                    <a:cubicBezTo>
                      <a:pt x="1237851" y="63362"/>
                      <a:pt x="1214039" y="56695"/>
                      <a:pt x="1193084" y="74792"/>
                    </a:cubicBezTo>
                    <a:cubicBezTo>
                      <a:pt x="1181654" y="85270"/>
                      <a:pt x="1165461" y="80507"/>
                      <a:pt x="1161651" y="60505"/>
                    </a:cubicBezTo>
                    <a:cubicBezTo>
                      <a:pt x="1189750" y="25738"/>
                      <a:pt x="1250710" y="5498"/>
                      <a:pt x="1315004" y="973"/>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2" name="Google Shape;382;p35"/>
              <p:cNvSpPr/>
              <p:nvPr/>
            </p:nvSpPr>
            <p:spPr>
              <a:xfrm>
                <a:off x="4831849" y="2808912"/>
                <a:ext cx="1619250" cy="447675"/>
              </a:xfrm>
              <a:custGeom>
                <a:rect b="b" l="l" r="r" t="t"/>
                <a:pathLst>
                  <a:path extrusionOk="0" h="447675" w="1619250">
                    <a:moveTo>
                      <a:pt x="429760" y="432466"/>
                    </a:moveTo>
                    <a:cubicBezTo>
                      <a:pt x="370705" y="432466"/>
                      <a:pt x="315460" y="456279"/>
                      <a:pt x="254500" y="452469"/>
                    </a:cubicBezTo>
                    <a:cubicBezTo>
                      <a:pt x="169727" y="446754"/>
                      <a:pt x="87813" y="428657"/>
                      <a:pt x="4945" y="414369"/>
                    </a:cubicBezTo>
                    <a:cubicBezTo>
                      <a:pt x="3040" y="407701"/>
                      <a:pt x="2088" y="400082"/>
                      <a:pt x="182" y="393414"/>
                    </a:cubicBezTo>
                    <a:cubicBezTo>
                      <a:pt x="-1722" y="373412"/>
                      <a:pt x="11613" y="361029"/>
                      <a:pt x="24948" y="349599"/>
                    </a:cubicBezTo>
                    <a:cubicBezTo>
                      <a:pt x="116388" y="272446"/>
                      <a:pt x="220210" y="232441"/>
                      <a:pt x="341178" y="255301"/>
                    </a:cubicBezTo>
                    <a:cubicBezTo>
                      <a:pt x="373563" y="261016"/>
                      <a:pt x="388803" y="255301"/>
                      <a:pt x="402138" y="223869"/>
                    </a:cubicBezTo>
                    <a:cubicBezTo>
                      <a:pt x="455478" y="100996"/>
                      <a:pt x="553585" y="41941"/>
                      <a:pt x="685983" y="39084"/>
                    </a:cubicBezTo>
                    <a:cubicBezTo>
                      <a:pt x="748848" y="44799"/>
                      <a:pt x="811713" y="51466"/>
                      <a:pt x="867910" y="80994"/>
                    </a:cubicBezTo>
                    <a:cubicBezTo>
                      <a:pt x="885055" y="89566"/>
                      <a:pt x="891723" y="84804"/>
                      <a:pt x="901248" y="70516"/>
                    </a:cubicBezTo>
                    <a:cubicBezTo>
                      <a:pt x="913630" y="52419"/>
                      <a:pt x="930775" y="38132"/>
                      <a:pt x="952683" y="32416"/>
                    </a:cubicBezTo>
                    <a:cubicBezTo>
                      <a:pt x="1033645" y="6699"/>
                      <a:pt x="1121275" y="32416"/>
                      <a:pt x="1202238" y="2889"/>
                    </a:cubicBezTo>
                    <a:cubicBezTo>
                      <a:pt x="1220335" y="-3779"/>
                      <a:pt x="1239385" y="1936"/>
                      <a:pt x="1256530" y="11461"/>
                    </a:cubicBezTo>
                    <a:cubicBezTo>
                      <a:pt x="1268913" y="18129"/>
                      <a:pt x="1281295" y="25749"/>
                      <a:pt x="1295583" y="15271"/>
                    </a:cubicBezTo>
                    <a:cubicBezTo>
                      <a:pt x="1302250" y="17176"/>
                      <a:pt x="1308918" y="20034"/>
                      <a:pt x="1315585" y="21939"/>
                    </a:cubicBezTo>
                    <a:cubicBezTo>
                      <a:pt x="1362258" y="27654"/>
                      <a:pt x="1385118" y="61944"/>
                      <a:pt x="1405120" y="98139"/>
                    </a:cubicBezTo>
                    <a:cubicBezTo>
                      <a:pt x="1425123" y="135287"/>
                      <a:pt x="1449888" y="155289"/>
                      <a:pt x="1495608" y="145764"/>
                    </a:cubicBezTo>
                    <a:cubicBezTo>
                      <a:pt x="1527993" y="138144"/>
                      <a:pt x="1561330" y="150526"/>
                      <a:pt x="1593715" y="160051"/>
                    </a:cubicBezTo>
                    <a:cubicBezTo>
                      <a:pt x="1608955" y="163862"/>
                      <a:pt x="1624195" y="170529"/>
                      <a:pt x="1626100" y="190532"/>
                    </a:cubicBezTo>
                    <a:cubicBezTo>
                      <a:pt x="1625148" y="205771"/>
                      <a:pt x="1614670" y="212439"/>
                      <a:pt x="1602288" y="216249"/>
                    </a:cubicBezTo>
                    <a:cubicBezTo>
                      <a:pt x="1542280" y="234346"/>
                      <a:pt x="1482273" y="258159"/>
                      <a:pt x="1417503" y="256254"/>
                    </a:cubicBezTo>
                    <a:cubicBezTo>
                      <a:pt x="1387975" y="255301"/>
                      <a:pt x="1362258" y="268637"/>
                      <a:pt x="1333683" y="269589"/>
                    </a:cubicBezTo>
                    <a:cubicBezTo>
                      <a:pt x="1321300" y="264826"/>
                      <a:pt x="1309870" y="269589"/>
                      <a:pt x="1298440" y="273399"/>
                    </a:cubicBezTo>
                    <a:cubicBezTo>
                      <a:pt x="1190808" y="271494"/>
                      <a:pt x="1086985" y="305784"/>
                      <a:pt x="981258" y="315309"/>
                    </a:cubicBezTo>
                    <a:cubicBezTo>
                      <a:pt x="958397" y="319119"/>
                      <a:pt x="938395" y="335312"/>
                      <a:pt x="914583" y="333407"/>
                    </a:cubicBezTo>
                    <a:cubicBezTo>
                      <a:pt x="831715" y="343884"/>
                      <a:pt x="754563" y="378174"/>
                      <a:pt x="674553" y="397224"/>
                    </a:cubicBezTo>
                    <a:cubicBezTo>
                      <a:pt x="606925" y="414369"/>
                      <a:pt x="543108" y="449612"/>
                      <a:pt x="469765" y="445801"/>
                    </a:cubicBezTo>
                    <a:cubicBezTo>
                      <a:pt x="456430" y="444849"/>
                      <a:pt x="445000" y="434371"/>
                      <a:pt x="429760" y="432466"/>
                    </a:cubicBezTo>
                    <a:close/>
                  </a:path>
                </a:pathLst>
              </a:custGeom>
              <a:solidFill>
                <a:srgbClr val="FAC7C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3" name="Google Shape;383;p35"/>
              <p:cNvSpPr/>
              <p:nvPr/>
            </p:nvSpPr>
            <p:spPr>
              <a:xfrm>
                <a:off x="4719301" y="2717372"/>
                <a:ext cx="790575" cy="485775"/>
              </a:xfrm>
              <a:custGeom>
                <a:rect b="b" l="l" r="r" t="t"/>
                <a:pathLst>
                  <a:path extrusionOk="0" h="485775" w="790575">
                    <a:moveTo>
                      <a:pt x="799484" y="130624"/>
                    </a:moveTo>
                    <a:cubicBezTo>
                      <a:pt x="765194" y="142054"/>
                      <a:pt x="728999" y="145864"/>
                      <a:pt x="694709" y="159199"/>
                    </a:cubicBezTo>
                    <a:cubicBezTo>
                      <a:pt x="607079" y="193489"/>
                      <a:pt x="545166" y="251591"/>
                      <a:pt x="516591" y="342079"/>
                    </a:cubicBezTo>
                    <a:cubicBezTo>
                      <a:pt x="509924" y="364939"/>
                      <a:pt x="505161" y="371606"/>
                      <a:pt x="479444" y="365891"/>
                    </a:cubicBezTo>
                    <a:cubicBezTo>
                      <a:pt x="333711" y="330649"/>
                      <a:pt x="213696" y="377321"/>
                      <a:pt x="113684" y="485906"/>
                    </a:cubicBezTo>
                    <a:cubicBezTo>
                      <a:pt x="66059" y="483049"/>
                      <a:pt x="38436" y="450664"/>
                      <a:pt x="23196" y="412564"/>
                    </a:cubicBezTo>
                    <a:cubicBezTo>
                      <a:pt x="-22524" y="294454"/>
                      <a:pt x="1289" y="181106"/>
                      <a:pt x="77489" y="87761"/>
                    </a:cubicBezTo>
                    <a:cubicBezTo>
                      <a:pt x="143211" y="6799"/>
                      <a:pt x="240366" y="-16061"/>
                      <a:pt x="345141" y="10609"/>
                    </a:cubicBezTo>
                    <a:cubicBezTo>
                      <a:pt x="402291" y="24896"/>
                      <a:pt x="455632" y="47756"/>
                      <a:pt x="510876" y="67759"/>
                    </a:cubicBezTo>
                    <a:cubicBezTo>
                      <a:pt x="603269" y="101096"/>
                      <a:pt x="700424" y="118241"/>
                      <a:pt x="799484" y="130624"/>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4" name="Google Shape;384;p35"/>
              <p:cNvSpPr/>
              <p:nvPr/>
            </p:nvSpPr>
            <p:spPr>
              <a:xfrm>
                <a:off x="6144102" y="2557486"/>
                <a:ext cx="709135" cy="519139"/>
              </a:xfrm>
              <a:custGeom>
                <a:rect b="b" l="l" r="r" t="t"/>
                <a:pathLst>
                  <a:path extrusionOk="0" h="519139" w="709135">
                    <a:moveTo>
                      <a:pt x="0" y="19765"/>
                    </a:moveTo>
                    <a:cubicBezTo>
                      <a:pt x="47625" y="9287"/>
                      <a:pt x="109304" y="0"/>
                      <a:pt x="157881" y="0"/>
                    </a:cubicBezTo>
                    <a:cubicBezTo>
                      <a:pt x="364573" y="69532"/>
                      <a:pt x="496727" y="197165"/>
                      <a:pt x="607218" y="379092"/>
                    </a:cubicBezTo>
                    <a:cubicBezTo>
                      <a:pt x="632935" y="421002"/>
                      <a:pt x="656748" y="453387"/>
                      <a:pt x="709135" y="450530"/>
                    </a:cubicBezTo>
                    <a:cubicBezTo>
                      <a:pt x="694848" y="474342"/>
                      <a:pt x="670082" y="468627"/>
                      <a:pt x="649128" y="467675"/>
                    </a:cubicBezTo>
                    <a:cubicBezTo>
                      <a:pt x="591978" y="464817"/>
                      <a:pt x="539590" y="479105"/>
                      <a:pt x="490060" y="505775"/>
                    </a:cubicBezTo>
                    <a:cubicBezTo>
                      <a:pt x="454818" y="524825"/>
                      <a:pt x="425290" y="524825"/>
                      <a:pt x="395763" y="497202"/>
                    </a:cubicBezTo>
                    <a:cubicBezTo>
                      <a:pt x="373855" y="477200"/>
                      <a:pt x="343375" y="467675"/>
                      <a:pt x="327182" y="440052"/>
                    </a:cubicBezTo>
                    <a:cubicBezTo>
                      <a:pt x="279081" y="391792"/>
                      <a:pt x="161685" y="277690"/>
                      <a:pt x="107155" y="207642"/>
                    </a:cubicBezTo>
                    <a:cubicBezTo>
                      <a:pt x="82390" y="135252"/>
                      <a:pt x="52388" y="78820"/>
                      <a:pt x="0" y="19765"/>
                    </a:cubicBezTo>
                    <a:close/>
                  </a:path>
                </a:pathLst>
              </a:custGeom>
              <a:solidFill>
                <a:srgbClr val="8DC0C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5" name="Google Shape;385;p35"/>
              <p:cNvSpPr/>
              <p:nvPr/>
            </p:nvSpPr>
            <p:spPr>
              <a:xfrm>
                <a:off x="6150292" y="2767396"/>
                <a:ext cx="428625" cy="228600"/>
              </a:xfrm>
              <a:custGeom>
                <a:rect b="b" l="l" r="r" t="t"/>
                <a:pathLst>
                  <a:path extrusionOk="0" h="228600" w="428625">
                    <a:moveTo>
                      <a:pt x="151448" y="36785"/>
                    </a:moveTo>
                    <a:cubicBezTo>
                      <a:pt x="200978" y="26307"/>
                      <a:pt x="250508" y="15830"/>
                      <a:pt x="299085" y="5352"/>
                    </a:cubicBezTo>
                    <a:cubicBezTo>
                      <a:pt x="344805" y="-5125"/>
                      <a:pt x="393383" y="-3220"/>
                      <a:pt x="419100" y="38690"/>
                    </a:cubicBezTo>
                    <a:cubicBezTo>
                      <a:pt x="444817" y="80600"/>
                      <a:pt x="422910" y="123462"/>
                      <a:pt x="398145" y="162515"/>
                    </a:cubicBezTo>
                    <a:cubicBezTo>
                      <a:pt x="379095" y="191090"/>
                      <a:pt x="347663" y="204425"/>
                      <a:pt x="322898" y="227285"/>
                    </a:cubicBezTo>
                    <a:cubicBezTo>
                      <a:pt x="317183" y="233000"/>
                      <a:pt x="310515" y="233952"/>
                      <a:pt x="304800" y="228237"/>
                    </a:cubicBezTo>
                    <a:cubicBezTo>
                      <a:pt x="254317" y="200615"/>
                      <a:pt x="200025" y="197757"/>
                      <a:pt x="144780" y="206330"/>
                    </a:cubicBezTo>
                    <a:cubicBezTo>
                      <a:pt x="122873" y="209187"/>
                      <a:pt x="108585" y="207282"/>
                      <a:pt x="100013" y="185375"/>
                    </a:cubicBezTo>
                    <a:cubicBezTo>
                      <a:pt x="79058" y="134892"/>
                      <a:pt x="45720" y="94887"/>
                      <a:pt x="0" y="66312"/>
                    </a:cubicBezTo>
                    <a:cubicBezTo>
                      <a:pt x="48578" y="50120"/>
                      <a:pt x="101917" y="54882"/>
                      <a:pt x="151448" y="36785"/>
                    </a:cubicBezTo>
                    <a:close/>
                  </a:path>
                </a:pathLst>
              </a:custGeom>
              <a:solidFill>
                <a:srgbClr val="FDFDF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6" name="Google Shape;386;p35"/>
              <p:cNvSpPr/>
              <p:nvPr/>
            </p:nvSpPr>
            <p:spPr>
              <a:xfrm>
                <a:off x="5022596" y="1515449"/>
                <a:ext cx="1623710" cy="776288"/>
              </a:xfrm>
              <a:custGeom>
                <a:rect b="b" l="l" r="r" t="t"/>
                <a:pathLst>
                  <a:path extrusionOk="0" h="776288" w="1623710">
                    <a:moveTo>
                      <a:pt x="1622043" y="104775"/>
                    </a:moveTo>
                    <a:cubicBezTo>
                      <a:pt x="1622043" y="77153"/>
                      <a:pt x="1628711" y="27623"/>
                      <a:pt x="1615376" y="0"/>
                    </a:cubicBezTo>
                    <a:cubicBezTo>
                      <a:pt x="1602993" y="20955"/>
                      <a:pt x="1573466" y="60007"/>
                      <a:pt x="1532508" y="74295"/>
                    </a:cubicBezTo>
                    <a:cubicBezTo>
                      <a:pt x="1414398" y="119063"/>
                      <a:pt x="1213421" y="156210"/>
                      <a:pt x="799083" y="163830"/>
                    </a:cubicBezTo>
                    <a:cubicBezTo>
                      <a:pt x="359981" y="172403"/>
                      <a:pt x="89471" y="74295"/>
                      <a:pt x="78993" y="67628"/>
                    </a:cubicBezTo>
                    <a:cubicBezTo>
                      <a:pt x="51371" y="55245"/>
                      <a:pt x="26126" y="32858"/>
                      <a:pt x="8981" y="8093"/>
                    </a:cubicBezTo>
                    <a:cubicBezTo>
                      <a:pt x="-10069" y="188116"/>
                      <a:pt x="7556" y="371475"/>
                      <a:pt x="4698" y="551498"/>
                    </a:cubicBezTo>
                    <a:cubicBezTo>
                      <a:pt x="4698" y="576263"/>
                      <a:pt x="12318" y="608648"/>
                      <a:pt x="43751" y="621983"/>
                    </a:cubicBezTo>
                    <a:cubicBezTo>
                      <a:pt x="69468" y="637223"/>
                      <a:pt x="82803" y="643890"/>
                      <a:pt x="104711" y="649605"/>
                    </a:cubicBezTo>
                    <a:lnTo>
                      <a:pt x="104711" y="649605"/>
                    </a:lnTo>
                    <a:lnTo>
                      <a:pt x="104711" y="649605"/>
                    </a:lnTo>
                    <a:cubicBezTo>
                      <a:pt x="111378" y="653415"/>
                      <a:pt x="202818" y="685800"/>
                      <a:pt x="202818" y="685800"/>
                    </a:cubicBezTo>
                    <a:cubicBezTo>
                      <a:pt x="246633" y="698183"/>
                      <a:pt x="593343" y="776288"/>
                      <a:pt x="826706" y="776288"/>
                    </a:cubicBezTo>
                    <a:cubicBezTo>
                      <a:pt x="1066736" y="776288"/>
                      <a:pt x="1227708" y="749618"/>
                      <a:pt x="1402968" y="704850"/>
                    </a:cubicBezTo>
                    <a:cubicBezTo>
                      <a:pt x="1473453" y="686753"/>
                      <a:pt x="1554416" y="657225"/>
                      <a:pt x="1591563" y="609600"/>
                    </a:cubicBezTo>
                    <a:cubicBezTo>
                      <a:pt x="1609661" y="586740"/>
                      <a:pt x="1622043" y="563880"/>
                      <a:pt x="1622043" y="532448"/>
                    </a:cubicBezTo>
                    <a:cubicBezTo>
                      <a:pt x="1621091" y="390525"/>
                      <a:pt x="1622996" y="247650"/>
                      <a:pt x="1622043" y="104775"/>
                    </a:cubicBezTo>
                    <a:close/>
                  </a:path>
                </a:pathLst>
              </a:custGeom>
              <a:solidFill>
                <a:srgbClr val="BCC7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7" name="Google Shape;387;p35"/>
              <p:cNvSpPr/>
              <p:nvPr/>
            </p:nvSpPr>
            <p:spPr>
              <a:xfrm>
                <a:off x="5067300" y="1529736"/>
                <a:ext cx="1564005" cy="761047"/>
              </a:xfrm>
              <a:custGeom>
                <a:rect b="b" l="l" r="r" t="t"/>
                <a:pathLst>
                  <a:path extrusionOk="0" h="761047" w="1564005">
                    <a:moveTo>
                      <a:pt x="677227" y="148590"/>
                    </a:moveTo>
                    <a:cubicBezTo>
                      <a:pt x="691515" y="148590"/>
                      <a:pt x="705802" y="148590"/>
                      <a:pt x="721042" y="148590"/>
                    </a:cubicBezTo>
                    <a:lnTo>
                      <a:pt x="721042" y="760095"/>
                    </a:lnTo>
                    <a:cubicBezTo>
                      <a:pt x="706754" y="759143"/>
                      <a:pt x="692467" y="758190"/>
                      <a:pt x="677227" y="757238"/>
                    </a:cubicBezTo>
                    <a:close/>
                    <a:moveTo>
                      <a:pt x="592454" y="147637"/>
                    </a:moveTo>
                    <a:cubicBezTo>
                      <a:pt x="606742" y="147637"/>
                      <a:pt x="621029" y="148590"/>
                      <a:pt x="636269" y="148590"/>
                    </a:cubicBezTo>
                    <a:lnTo>
                      <a:pt x="636269" y="754380"/>
                    </a:lnTo>
                    <a:cubicBezTo>
                      <a:pt x="621982" y="752475"/>
                      <a:pt x="606742" y="751522"/>
                      <a:pt x="592454" y="749617"/>
                    </a:cubicBezTo>
                    <a:close/>
                    <a:moveTo>
                      <a:pt x="843915" y="146685"/>
                    </a:moveTo>
                    <a:cubicBezTo>
                      <a:pt x="858203" y="146685"/>
                      <a:pt x="872490" y="147637"/>
                      <a:pt x="887730" y="147637"/>
                    </a:cubicBezTo>
                    <a:lnTo>
                      <a:pt x="887730" y="761047"/>
                    </a:lnTo>
                    <a:cubicBezTo>
                      <a:pt x="883920" y="761047"/>
                      <a:pt x="879157" y="761047"/>
                      <a:pt x="875347" y="761047"/>
                    </a:cubicBezTo>
                    <a:cubicBezTo>
                      <a:pt x="864870" y="761047"/>
                      <a:pt x="854392" y="761047"/>
                      <a:pt x="843915" y="761047"/>
                    </a:cubicBezTo>
                    <a:close/>
                    <a:moveTo>
                      <a:pt x="804862" y="146685"/>
                    </a:moveTo>
                    <a:lnTo>
                      <a:pt x="804862" y="761047"/>
                    </a:lnTo>
                    <a:cubicBezTo>
                      <a:pt x="794385" y="761047"/>
                      <a:pt x="783907" y="761047"/>
                      <a:pt x="773430" y="761047"/>
                    </a:cubicBezTo>
                    <a:cubicBezTo>
                      <a:pt x="769620" y="761047"/>
                      <a:pt x="764857" y="761047"/>
                      <a:pt x="761047" y="761047"/>
                    </a:cubicBezTo>
                    <a:lnTo>
                      <a:pt x="761047" y="147637"/>
                    </a:lnTo>
                    <a:cubicBezTo>
                      <a:pt x="776287" y="147637"/>
                      <a:pt x="790575" y="146685"/>
                      <a:pt x="804862" y="146685"/>
                    </a:cubicBezTo>
                    <a:close/>
                    <a:moveTo>
                      <a:pt x="928687" y="145732"/>
                    </a:moveTo>
                    <a:cubicBezTo>
                      <a:pt x="943927" y="145732"/>
                      <a:pt x="958215" y="145732"/>
                      <a:pt x="972502" y="145732"/>
                    </a:cubicBezTo>
                    <a:lnTo>
                      <a:pt x="972502" y="753427"/>
                    </a:lnTo>
                    <a:cubicBezTo>
                      <a:pt x="957262" y="754380"/>
                      <a:pt x="942975" y="755332"/>
                      <a:pt x="928687" y="756285"/>
                    </a:cubicBezTo>
                    <a:close/>
                    <a:moveTo>
                      <a:pt x="507682" y="140018"/>
                    </a:moveTo>
                    <a:cubicBezTo>
                      <a:pt x="521970" y="140970"/>
                      <a:pt x="536257" y="141923"/>
                      <a:pt x="551497" y="142875"/>
                    </a:cubicBezTo>
                    <a:lnTo>
                      <a:pt x="551497" y="742951"/>
                    </a:lnTo>
                    <a:cubicBezTo>
                      <a:pt x="537209" y="741046"/>
                      <a:pt x="521970" y="739141"/>
                      <a:pt x="507682" y="737236"/>
                    </a:cubicBezTo>
                    <a:close/>
                    <a:moveTo>
                      <a:pt x="1057274" y="134303"/>
                    </a:moveTo>
                    <a:lnTo>
                      <a:pt x="1057274" y="745808"/>
                    </a:lnTo>
                    <a:cubicBezTo>
                      <a:pt x="1042987" y="747713"/>
                      <a:pt x="1027747" y="749618"/>
                      <a:pt x="1013459" y="750571"/>
                    </a:cubicBezTo>
                    <a:lnTo>
                      <a:pt x="1013459" y="135255"/>
                    </a:lnTo>
                    <a:cubicBezTo>
                      <a:pt x="1028699" y="135255"/>
                      <a:pt x="1042987" y="135255"/>
                      <a:pt x="1057274" y="134303"/>
                    </a:cubicBezTo>
                    <a:close/>
                    <a:moveTo>
                      <a:pt x="422910" y="133350"/>
                    </a:moveTo>
                    <a:cubicBezTo>
                      <a:pt x="437198" y="134303"/>
                      <a:pt x="451485" y="136207"/>
                      <a:pt x="466725" y="137160"/>
                    </a:cubicBezTo>
                    <a:lnTo>
                      <a:pt x="466725" y="730568"/>
                    </a:lnTo>
                    <a:cubicBezTo>
                      <a:pt x="451485" y="728663"/>
                      <a:pt x="437198" y="725805"/>
                      <a:pt x="422910" y="723900"/>
                    </a:cubicBezTo>
                    <a:close/>
                    <a:moveTo>
                      <a:pt x="1141094" y="129540"/>
                    </a:moveTo>
                    <a:lnTo>
                      <a:pt x="1141094" y="735330"/>
                    </a:lnTo>
                    <a:cubicBezTo>
                      <a:pt x="1126807" y="737235"/>
                      <a:pt x="1111567" y="739140"/>
                      <a:pt x="1097279" y="741045"/>
                    </a:cubicBezTo>
                    <a:lnTo>
                      <a:pt x="1097279" y="132397"/>
                    </a:lnTo>
                    <a:cubicBezTo>
                      <a:pt x="1112519" y="131445"/>
                      <a:pt x="1126807" y="130492"/>
                      <a:pt x="1141094" y="129540"/>
                    </a:cubicBezTo>
                    <a:close/>
                    <a:moveTo>
                      <a:pt x="1225867" y="123825"/>
                    </a:moveTo>
                    <a:lnTo>
                      <a:pt x="1225867" y="723900"/>
                    </a:lnTo>
                    <a:cubicBezTo>
                      <a:pt x="1211579" y="725805"/>
                      <a:pt x="1197292" y="728663"/>
                      <a:pt x="1182052" y="730568"/>
                    </a:cubicBezTo>
                    <a:lnTo>
                      <a:pt x="1182052" y="127635"/>
                    </a:lnTo>
                    <a:cubicBezTo>
                      <a:pt x="1197292" y="126682"/>
                      <a:pt x="1211579" y="125730"/>
                      <a:pt x="1225867" y="123825"/>
                    </a:cubicBezTo>
                    <a:close/>
                    <a:moveTo>
                      <a:pt x="338137" y="122873"/>
                    </a:moveTo>
                    <a:cubicBezTo>
                      <a:pt x="352425" y="124778"/>
                      <a:pt x="366712" y="126683"/>
                      <a:pt x="381952" y="128588"/>
                    </a:cubicBezTo>
                    <a:lnTo>
                      <a:pt x="381952" y="717233"/>
                    </a:lnTo>
                    <a:cubicBezTo>
                      <a:pt x="366712" y="715328"/>
                      <a:pt x="352425" y="712471"/>
                      <a:pt x="338137" y="709613"/>
                    </a:cubicBezTo>
                    <a:close/>
                    <a:moveTo>
                      <a:pt x="253364" y="109537"/>
                    </a:moveTo>
                    <a:cubicBezTo>
                      <a:pt x="267652" y="112394"/>
                      <a:pt x="281939" y="114300"/>
                      <a:pt x="297179" y="117157"/>
                    </a:cubicBezTo>
                    <a:lnTo>
                      <a:pt x="297179" y="701040"/>
                    </a:lnTo>
                    <a:cubicBezTo>
                      <a:pt x="281939" y="698182"/>
                      <a:pt x="266699" y="695325"/>
                      <a:pt x="253364" y="692467"/>
                    </a:cubicBezTo>
                    <a:close/>
                    <a:moveTo>
                      <a:pt x="1310640" y="108585"/>
                    </a:moveTo>
                    <a:lnTo>
                      <a:pt x="1310640" y="704850"/>
                    </a:lnTo>
                    <a:cubicBezTo>
                      <a:pt x="1296353" y="706755"/>
                      <a:pt x="1282065" y="709613"/>
                      <a:pt x="1266825" y="712470"/>
                    </a:cubicBezTo>
                    <a:lnTo>
                      <a:pt x="1266825" y="114300"/>
                    </a:lnTo>
                    <a:cubicBezTo>
                      <a:pt x="1282065" y="112395"/>
                      <a:pt x="1296353" y="110490"/>
                      <a:pt x="1310640" y="108585"/>
                    </a:cubicBezTo>
                    <a:close/>
                    <a:moveTo>
                      <a:pt x="169545" y="92393"/>
                    </a:moveTo>
                    <a:cubicBezTo>
                      <a:pt x="182880" y="95250"/>
                      <a:pt x="198120" y="99061"/>
                      <a:pt x="213360" y="101918"/>
                    </a:cubicBezTo>
                    <a:lnTo>
                      <a:pt x="213360" y="683896"/>
                    </a:lnTo>
                    <a:cubicBezTo>
                      <a:pt x="195262" y="680086"/>
                      <a:pt x="180975" y="676276"/>
                      <a:pt x="169545" y="673418"/>
                    </a:cubicBezTo>
                    <a:close/>
                    <a:moveTo>
                      <a:pt x="1395412" y="89535"/>
                    </a:moveTo>
                    <a:lnTo>
                      <a:pt x="1395412" y="681990"/>
                    </a:lnTo>
                    <a:cubicBezTo>
                      <a:pt x="1382077" y="684847"/>
                      <a:pt x="1366837" y="687705"/>
                      <a:pt x="1351597" y="690563"/>
                    </a:cubicBezTo>
                    <a:lnTo>
                      <a:pt x="1351597" y="97155"/>
                    </a:lnTo>
                    <a:cubicBezTo>
                      <a:pt x="1366837" y="94298"/>
                      <a:pt x="1381125" y="92392"/>
                      <a:pt x="1395412" y="89535"/>
                    </a:cubicBezTo>
                    <a:close/>
                    <a:moveTo>
                      <a:pt x="84772" y="71437"/>
                    </a:moveTo>
                    <a:cubicBezTo>
                      <a:pt x="97154" y="74294"/>
                      <a:pt x="112395" y="79057"/>
                      <a:pt x="128587" y="82867"/>
                    </a:cubicBezTo>
                    <a:lnTo>
                      <a:pt x="128587" y="661035"/>
                    </a:lnTo>
                    <a:cubicBezTo>
                      <a:pt x="115252" y="656272"/>
                      <a:pt x="99060" y="650557"/>
                      <a:pt x="84772" y="644842"/>
                    </a:cubicBezTo>
                    <a:close/>
                    <a:moveTo>
                      <a:pt x="1480185" y="65723"/>
                    </a:moveTo>
                    <a:lnTo>
                      <a:pt x="1480185" y="646748"/>
                    </a:lnTo>
                    <a:cubicBezTo>
                      <a:pt x="1468755" y="649606"/>
                      <a:pt x="1454467" y="662941"/>
                      <a:pt x="1436370" y="666751"/>
                    </a:cubicBezTo>
                    <a:lnTo>
                      <a:pt x="1436370" y="75248"/>
                    </a:lnTo>
                    <a:cubicBezTo>
                      <a:pt x="1451610" y="72391"/>
                      <a:pt x="1466850" y="68580"/>
                      <a:pt x="1480185" y="65723"/>
                    </a:cubicBezTo>
                    <a:close/>
                    <a:moveTo>
                      <a:pt x="0" y="36195"/>
                    </a:moveTo>
                    <a:cubicBezTo>
                      <a:pt x="7620" y="41910"/>
                      <a:pt x="16193" y="46673"/>
                      <a:pt x="25718" y="51435"/>
                    </a:cubicBezTo>
                    <a:cubicBezTo>
                      <a:pt x="26670" y="51435"/>
                      <a:pt x="33338" y="54293"/>
                      <a:pt x="43815" y="58103"/>
                    </a:cubicBezTo>
                    <a:lnTo>
                      <a:pt x="43815" y="629603"/>
                    </a:lnTo>
                    <a:cubicBezTo>
                      <a:pt x="28575" y="624840"/>
                      <a:pt x="17145" y="619125"/>
                      <a:pt x="0" y="609600"/>
                    </a:cubicBezTo>
                    <a:close/>
                    <a:moveTo>
                      <a:pt x="1564005" y="0"/>
                    </a:moveTo>
                    <a:lnTo>
                      <a:pt x="1564005" y="574358"/>
                    </a:lnTo>
                    <a:cubicBezTo>
                      <a:pt x="1553528" y="588645"/>
                      <a:pt x="1533525" y="614363"/>
                      <a:pt x="1520190" y="619125"/>
                    </a:cubicBezTo>
                    <a:lnTo>
                      <a:pt x="1520190" y="40957"/>
                    </a:lnTo>
                    <a:cubicBezTo>
                      <a:pt x="1537335" y="36195"/>
                      <a:pt x="1552575" y="16193"/>
                      <a:pt x="1564005" y="0"/>
                    </a:cubicBezTo>
                    <a:close/>
                  </a:path>
                </a:pathLst>
              </a:custGeom>
              <a:solidFill>
                <a:srgbClr val="65C8D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8" name="Google Shape;388;p35"/>
              <p:cNvSpPr/>
              <p:nvPr/>
            </p:nvSpPr>
            <p:spPr>
              <a:xfrm>
                <a:off x="5235831" y="2260109"/>
                <a:ext cx="1188912" cy="95742"/>
              </a:xfrm>
              <a:custGeom>
                <a:rect b="b" l="l" r="r" t="t"/>
                <a:pathLst>
                  <a:path extrusionOk="0" h="95742" w="1188912">
                    <a:moveTo>
                      <a:pt x="1188912" y="6178"/>
                    </a:moveTo>
                    <a:cubicBezTo>
                      <a:pt x="801588" y="127671"/>
                      <a:pt x="386040" y="125512"/>
                      <a:pt x="0" y="0"/>
                    </a:cubicBezTo>
                    <a:cubicBezTo>
                      <a:pt x="439687" y="82153"/>
                      <a:pt x="799283" y="94224"/>
                      <a:pt x="1188912" y="6178"/>
                    </a:cubicBezTo>
                    <a:close/>
                  </a:path>
                </a:pathLst>
              </a:custGeom>
              <a:solidFill>
                <a:srgbClr val="2567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389" name="Google Shape;389;p35"/>
              <p:cNvGrpSpPr/>
              <p:nvPr/>
            </p:nvGrpSpPr>
            <p:grpSpPr>
              <a:xfrm>
                <a:off x="7054086" y="5562869"/>
                <a:ext cx="985290" cy="590977"/>
                <a:chOff x="7054086" y="5562869"/>
                <a:chExt cx="985290" cy="590977"/>
              </a:xfrm>
            </p:grpSpPr>
            <p:sp>
              <p:nvSpPr>
                <p:cNvPr id="390" name="Google Shape;390;p35"/>
                <p:cNvSpPr/>
                <p:nvPr/>
              </p:nvSpPr>
              <p:spPr>
                <a:xfrm flipH="1">
                  <a:off x="7547135" y="5660389"/>
                  <a:ext cx="492241" cy="218765"/>
                </a:xfrm>
                <a:custGeom>
                  <a:rect b="b" l="l" r="r" t="t"/>
                  <a:pathLst>
                    <a:path extrusionOk="0" h="218765" w="492241">
                      <a:moveTo>
                        <a:pt x="276705" y="73986"/>
                      </a:moveTo>
                      <a:lnTo>
                        <a:pt x="215536" y="73986"/>
                      </a:lnTo>
                      <a:cubicBezTo>
                        <a:pt x="175214" y="75415"/>
                        <a:pt x="60636" y="48643"/>
                        <a:pt x="13713" y="0"/>
                      </a:cubicBezTo>
                      <a:cubicBezTo>
                        <a:pt x="-16982" y="37041"/>
                        <a:pt x="8844" y="129231"/>
                        <a:pt x="42181" y="153043"/>
                      </a:cubicBezTo>
                      <a:cubicBezTo>
                        <a:pt x="94569" y="192095"/>
                        <a:pt x="154576" y="216861"/>
                        <a:pt x="221251" y="218765"/>
                      </a:cubicBezTo>
                      <a:lnTo>
                        <a:pt x="270990" y="218765"/>
                      </a:lnTo>
                      <a:cubicBezTo>
                        <a:pt x="337665" y="216861"/>
                        <a:pt x="397672" y="192095"/>
                        <a:pt x="450060" y="153043"/>
                      </a:cubicBezTo>
                      <a:cubicBezTo>
                        <a:pt x="483397" y="129231"/>
                        <a:pt x="509223" y="37041"/>
                        <a:pt x="478528" y="0"/>
                      </a:cubicBezTo>
                      <a:cubicBezTo>
                        <a:pt x="431605" y="48643"/>
                        <a:pt x="317027" y="75415"/>
                        <a:pt x="276705" y="73986"/>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91" name="Google Shape;391;p35"/>
                <p:cNvSpPr/>
                <p:nvPr/>
              </p:nvSpPr>
              <p:spPr>
                <a:xfrm flipH="1">
                  <a:off x="7558628" y="5562869"/>
                  <a:ext cx="474698" cy="185003"/>
                </a:xfrm>
                <a:custGeom>
                  <a:rect b="b" l="l" r="r" t="t"/>
                  <a:pathLst>
                    <a:path extrusionOk="0" h="185003" w="474698">
                      <a:moveTo>
                        <a:pt x="415435" y="34344"/>
                      </a:moveTo>
                      <a:cubicBezTo>
                        <a:pt x="370142" y="11652"/>
                        <a:pt x="293391" y="0"/>
                        <a:pt x="235481" y="0"/>
                      </a:cubicBezTo>
                      <a:cubicBezTo>
                        <a:pt x="177571" y="0"/>
                        <a:pt x="103430" y="10364"/>
                        <a:pt x="67974" y="34344"/>
                      </a:cubicBezTo>
                      <a:cubicBezTo>
                        <a:pt x="32518" y="58324"/>
                        <a:pt x="-35571" y="100768"/>
                        <a:pt x="22747" y="143881"/>
                      </a:cubicBezTo>
                      <a:cubicBezTo>
                        <a:pt x="74004" y="178886"/>
                        <a:pt x="131480" y="184423"/>
                        <a:pt x="189663" y="185003"/>
                      </a:cubicBezTo>
                      <a:lnTo>
                        <a:pt x="300108" y="185003"/>
                      </a:lnTo>
                      <a:cubicBezTo>
                        <a:pt x="355249" y="184423"/>
                        <a:pt x="409720" y="178886"/>
                        <a:pt x="458297" y="143881"/>
                      </a:cubicBezTo>
                      <a:cubicBezTo>
                        <a:pt x="486713" y="118799"/>
                        <a:pt x="481693" y="56569"/>
                        <a:pt x="415435" y="34344"/>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92" name="Google Shape;392;p35"/>
                <p:cNvSpPr/>
                <p:nvPr/>
              </p:nvSpPr>
              <p:spPr>
                <a:xfrm>
                  <a:off x="7318163" y="5661571"/>
                  <a:ext cx="514350" cy="428625"/>
                </a:xfrm>
                <a:custGeom>
                  <a:rect b="b" l="l" r="r" t="t"/>
                  <a:pathLst>
                    <a:path extrusionOk="0" h="428625" w="514350">
                      <a:moveTo>
                        <a:pt x="29563" y="117215"/>
                      </a:moveTo>
                      <a:cubicBezTo>
                        <a:pt x="70521" y="40063"/>
                        <a:pt x="132433" y="1010"/>
                        <a:pt x="221968" y="58"/>
                      </a:cubicBezTo>
                      <a:cubicBezTo>
                        <a:pt x="294358" y="-894"/>
                        <a:pt x="361986" y="9583"/>
                        <a:pt x="421993" y="53398"/>
                      </a:cubicBezTo>
                      <a:cubicBezTo>
                        <a:pt x="503908" y="113406"/>
                        <a:pt x="534388" y="192463"/>
                        <a:pt x="511528" y="291523"/>
                      </a:cubicBezTo>
                      <a:cubicBezTo>
                        <a:pt x="508671" y="342006"/>
                        <a:pt x="474381" y="370581"/>
                        <a:pt x="437233" y="394393"/>
                      </a:cubicBezTo>
                      <a:cubicBezTo>
                        <a:pt x="313408" y="473451"/>
                        <a:pt x="105763" y="424873"/>
                        <a:pt x="29563" y="298190"/>
                      </a:cubicBezTo>
                      <a:cubicBezTo>
                        <a:pt x="-1869" y="246756"/>
                        <a:pt x="-17109" y="177223"/>
                        <a:pt x="29563" y="117215"/>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93" name="Google Shape;393;p35"/>
                <p:cNvSpPr/>
                <p:nvPr/>
              </p:nvSpPr>
              <p:spPr>
                <a:xfrm>
                  <a:off x="7054086" y="5778787"/>
                  <a:ext cx="777018" cy="375059"/>
                </a:xfrm>
                <a:custGeom>
                  <a:rect b="b" l="l" r="r" t="t"/>
                  <a:pathLst>
                    <a:path extrusionOk="0" h="375059" w="777018">
                      <a:moveTo>
                        <a:pt x="293641" y="0"/>
                      </a:moveTo>
                      <a:cubicBezTo>
                        <a:pt x="249652" y="130386"/>
                        <a:pt x="325074" y="244793"/>
                        <a:pt x="449851" y="283845"/>
                      </a:cubicBezTo>
                      <a:cubicBezTo>
                        <a:pt x="497476" y="299086"/>
                        <a:pt x="547959" y="310516"/>
                        <a:pt x="599394" y="301943"/>
                      </a:cubicBezTo>
                      <a:cubicBezTo>
                        <a:pt x="679404" y="288608"/>
                        <a:pt x="739411" y="246698"/>
                        <a:pt x="774654" y="173355"/>
                      </a:cubicBezTo>
                      <a:cubicBezTo>
                        <a:pt x="789894" y="260986"/>
                        <a:pt x="729886" y="340995"/>
                        <a:pt x="640351" y="362903"/>
                      </a:cubicBezTo>
                      <a:cubicBezTo>
                        <a:pt x="576534" y="379095"/>
                        <a:pt x="517479" y="378143"/>
                        <a:pt x="452709" y="365761"/>
                      </a:cubicBezTo>
                      <a:cubicBezTo>
                        <a:pt x="377461" y="352425"/>
                        <a:pt x="298404" y="361950"/>
                        <a:pt x="221251" y="360045"/>
                      </a:cubicBezTo>
                      <a:cubicBezTo>
                        <a:pt x="154576" y="358141"/>
                        <a:pt x="94569" y="333375"/>
                        <a:pt x="42181" y="294323"/>
                      </a:cubicBezTo>
                      <a:cubicBezTo>
                        <a:pt x="8844" y="270511"/>
                        <a:pt x="-16982" y="178321"/>
                        <a:pt x="13713" y="141280"/>
                      </a:cubicBezTo>
                      <a:cubicBezTo>
                        <a:pt x="60636" y="189923"/>
                        <a:pt x="175214" y="216695"/>
                        <a:pt x="215536" y="215266"/>
                      </a:cubicBezTo>
                      <a:cubicBezTo>
                        <a:pt x="243159" y="215266"/>
                        <a:pt x="254589" y="212408"/>
                        <a:pt x="247921" y="179070"/>
                      </a:cubicBezTo>
                      <a:cubicBezTo>
                        <a:pt x="260939" y="143192"/>
                        <a:pt x="249683" y="80417"/>
                        <a:pt x="293641" y="0"/>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94" name="Google Shape;394;p35"/>
                <p:cNvSpPr/>
                <p:nvPr/>
              </p:nvSpPr>
              <p:spPr>
                <a:xfrm>
                  <a:off x="7065578" y="5820697"/>
                  <a:ext cx="258725" cy="187467"/>
                </a:xfrm>
                <a:custGeom>
                  <a:rect b="b" l="l" r="r" t="t"/>
                  <a:pathLst>
                    <a:path extrusionOk="0" h="187467" w="258725">
                      <a:moveTo>
                        <a:pt x="258725" y="0"/>
                      </a:moveTo>
                      <a:cubicBezTo>
                        <a:pt x="253963" y="56197"/>
                        <a:pt x="237381" y="111443"/>
                        <a:pt x="255478" y="167640"/>
                      </a:cubicBezTo>
                      <a:cubicBezTo>
                        <a:pt x="264051" y="193357"/>
                        <a:pt x="242143" y="186690"/>
                        <a:pt x="229761" y="186690"/>
                      </a:cubicBezTo>
                      <a:cubicBezTo>
                        <a:pt x="156418" y="186690"/>
                        <a:pt x="81171" y="192405"/>
                        <a:pt x="16401" y="145732"/>
                      </a:cubicBezTo>
                      <a:cubicBezTo>
                        <a:pt x="-12015" y="120650"/>
                        <a:pt x="-6995" y="58420"/>
                        <a:pt x="59263" y="36195"/>
                      </a:cubicBezTo>
                      <a:cubicBezTo>
                        <a:pt x="98316" y="22860"/>
                        <a:pt x="139273" y="9525"/>
                        <a:pt x="182136" y="12382"/>
                      </a:cubicBezTo>
                      <a:cubicBezTo>
                        <a:pt x="206901" y="15240"/>
                        <a:pt x="235865" y="12382"/>
                        <a:pt x="258725" y="0"/>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395" name="Google Shape;395;p35"/>
              <p:cNvGrpSpPr/>
              <p:nvPr/>
            </p:nvGrpSpPr>
            <p:grpSpPr>
              <a:xfrm>
                <a:off x="6794559" y="6184761"/>
                <a:ext cx="492241" cy="316285"/>
                <a:chOff x="7699535" y="5715269"/>
                <a:chExt cx="492241" cy="316285"/>
              </a:xfrm>
            </p:grpSpPr>
            <p:sp>
              <p:nvSpPr>
                <p:cNvPr id="396" name="Google Shape;396;p35"/>
                <p:cNvSpPr/>
                <p:nvPr/>
              </p:nvSpPr>
              <p:spPr>
                <a:xfrm flipH="1">
                  <a:off x="7699535" y="5812789"/>
                  <a:ext cx="492241" cy="218765"/>
                </a:xfrm>
                <a:custGeom>
                  <a:rect b="b" l="l" r="r" t="t"/>
                  <a:pathLst>
                    <a:path extrusionOk="0" h="218765" w="492241">
                      <a:moveTo>
                        <a:pt x="276705" y="73986"/>
                      </a:moveTo>
                      <a:lnTo>
                        <a:pt x="215536" y="73986"/>
                      </a:lnTo>
                      <a:cubicBezTo>
                        <a:pt x="175214" y="75415"/>
                        <a:pt x="60636" y="48643"/>
                        <a:pt x="13713" y="0"/>
                      </a:cubicBezTo>
                      <a:cubicBezTo>
                        <a:pt x="-16982" y="37041"/>
                        <a:pt x="8844" y="129231"/>
                        <a:pt x="42181" y="153043"/>
                      </a:cubicBezTo>
                      <a:cubicBezTo>
                        <a:pt x="94569" y="192095"/>
                        <a:pt x="154576" y="216861"/>
                        <a:pt x="221251" y="218765"/>
                      </a:cubicBezTo>
                      <a:lnTo>
                        <a:pt x="270990" y="218765"/>
                      </a:lnTo>
                      <a:cubicBezTo>
                        <a:pt x="337665" y="216861"/>
                        <a:pt x="397672" y="192095"/>
                        <a:pt x="450060" y="153043"/>
                      </a:cubicBezTo>
                      <a:cubicBezTo>
                        <a:pt x="483397" y="129231"/>
                        <a:pt x="509223" y="37041"/>
                        <a:pt x="478528" y="0"/>
                      </a:cubicBezTo>
                      <a:cubicBezTo>
                        <a:pt x="431605" y="48643"/>
                        <a:pt x="317027" y="75415"/>
                        <a:pt x="276705" y="73986"/>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97" name="Google Shape;397;p35"/>
                <p:cNvSpPr/>
                <p:nvPr/>
              </p:nvSpPr>
              <p:spPr>
                <a:xfrm flipH="1">
                  <a:off x="7711028" y="5715269"/>
                  <a:ext cx="474698" cy="185003"/>
                </a:xfrm>
                <a:custGeom>
                  <a:rect b="b" l="l" r="r" t="t"/>
                  <a:pathLst>
                    <a:path extrusionOk="0" h="185003" w="474698">
                      <a:moveTo>
                        <a:pt x="415435" y="34344"/>
                      </a:moveTo>
                      <a:cubicBezTo>
                        <a:pt x="370142" y="11652"/>
                        <a:pt x="293391" y="0"/>
                        <a:pt x="235481" y="0"/>
                      </a:cubicBezTo>
                      <a:cubicBezTo>
                        <a:pt x="177571" y="0"/>
                        <a:pt x="103430" y="10364"/>
                        <a:pt x="67974" y="34344"/>
                      </a:cubicBezTo>
                      <a:cubicBezTo>
                        <a:pt x="32518" y="58324"/>
                        <a:pt x="-35571" y="100768"/>
                        <a:pt x="22747" y="143881"/>
                      </a:cubicBezTo>
                      <a:cubicBezTo>
                        <a:pt x="74004" y="178886"/>
                        <a:pt x="131480" y="184423"/>
                        <a:pt x="189663" y="185003"/>
                      </a:cubicBezTo>
                      <a:lnTo>
                        <a:pt x="300108" y="185003"/>
                      </a:lnTo>
                      <a:cubicBezTo>
                        <a:pt x="355249" y="184423"/>
                        <a:pt x="409720" y="178886"/>
                        <a:pt x="458297" y="143881"/>
                      </a:cubicBezTo>
                      <a:cubicBezTo>
                        <a:pt x="486713" y="118799"/>
                        <a:pt x="481693" y="56569"/>
                        <a:pt x="415435" y="34344"/>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398" name="Google Shape;398;p35"/>
              <p:cNvSpPr/>
              <p:nvPr/>
            </p:nvSpPr>
            <p:spPr>
              <a:xfrm rot="-2212194">
                <a:off x="4319753" y="2906642"/>
                <a:ext cx="3226038" cy="3027035"/>
              </a:xfrm>
              <a:custGeom>
                <a:rect b="b" l="l" r="r" t="t"/>
                <a:pathLst>
                  <a:path extrusionOk="0" h="3027035" w="3226038">
                    <a:moveTo>
                      <a:pt x="458887" y="1984309"/>
                    </a:moveTo>
                    <a:lnTo>
                      <a:pt x="511693" y="2044093"/>
                    </a:lnTo>
                    <a:cubicBezTo>
                      <a:pt x="491488" y="2026581"/>
                      <a:pt x="456244" y="2022792"/>
                      <a:pt x="458887" y="1984309"/>
                    </a:cubicBezTo>
                    <a:close/>
                    <a:moveTo>
                      <a:pt x="1239166" y="2131370"/>
                    </a:moveTo>
                    <a:lnTo>
                      <a:pt x="1192910" y="2113637"/>
                    </a:lnTo>
                    <a:cubicBezTo>
                      <a:pt x="1191765" y="2110399"/>
                      <a:pt x="1189477" y="2108686"/>
                      <a:pt x="1187191" y="2106973"/>
                    </a:cubicBezTo>
                    <a:cubicBezTo>
                      <a:pt x="1158233" y="2104324"/>
                      <a:pt x="1141258" y="2071378"/>
                      <a:pt x="1109257" y="2075970"/>
                    </a:cubicBezTo>
                    <a:lnTo>
                      <a:pt x="1102911" y="2091544"/>
                    </a:lnTo>
                    <a:lnTo>
                      <a:pt x="1102911" y="2121057"/>
                    </a:lnTo>
                    <a:lnTo>
                      <a:pt x="1085641" y="2133932"/>
                    </a:lnTo>
                    <a:lnTo>
                      <a:pt x="1083530" y="2139113"/>
                    </a:lnTo>
                    <a:lnTo>
                      <a:pt x="1065689" y="2157988"/>
                    </a:lnTo>
                    <a:lnTo>
                      <a:pt x="1059545" y="2153386"/>
                    </a:lnTo>
                    <a:lnTo>
                      <a:pt x="1038803" y="2168850"/>
                    </a:lnTo>
                    <a:cubicBezTo>
                      <a:pt x="968482" y="2209949"/>
                      <a:pt x="891329" y="2222044"/>
                      <a:pt x="807747" y="2203801"/>
                    </a:cubicBezTo>
                    <a:cubicBezTo>
                      <a:pt x="795365" y="2201685"/>
                      <a:pt x="782982" y="2203801"/>
                      <a:pt x="769647" y="2202743"/>
                    </a:cubicBezTo>
                    <a:cubicBezTo>
                      <a:pt x="752707" y="2199549"/>
                      <a:pt x="719850" y="2184511"/>
                      <a:pt x="687893" y="2156184"/>
                    </a:cubicBezTo>
                    <a:lnTo>
                      <a:pt x="680661" y="2148538"/>
                    </a:lnTo>
                    <a:lnTo>
                      <a:pt x="647463" y="2166136"/>
                    </a:lnTo>
                    <a:cubicBezTo>
                      <a:pt x="539259" y="2208218"/>
                      <a:pt x="449028" y="2166938"/>
                      <a:pt x="401773" y="2129222"/>
                    </a:cubicBezTo>
                    <a:lnTo>
                      <a:pt x="388464" y="2117097"/>
                    </a:lnTo>
                    <a:cubicBezTo>
                      <a:pt x="367184" y="2100731"/>
                      <a:pt x="340649" y="2060787"/>
                      <a:pt x="308901" y="2062768"/>
                    </a:cubicBezTo>
                    <a:cubicBezTo>
                      <a:pt x="303326" y="2153646"/>
                      <a:pt x="460366" y="2338289"/>
                      <a:pt x="675498" y="2313171"/>
                    </a:cubicBezTo>
                    <a:lnTo>
                      <a:pt x="697606" y="2329731"/>
                    </a:lnTo>
                    <a:lnTo>
                      <a:pt x="719125" y="2328489"/>
                    </a:lnTo>
                    <a:lnTo>
                      <a:pt x="766693" y="2374601"/>
                    </a:lnTo>
                    <a:cubicBezTo>
                      <a:pt x="808782" y="2402529"/>
                      <a:pt x="857796" y="2419369"/>
                      <a:pt x="907698" y="2426060"/>
                    </a:cubicBezTo>
                    <a:lnTo>
                      <a:pt x="933823" y="2426947"/>
                    </a:lnTo>
                    <a:lnTo>
                      <a:pt x="941617" y="2432785"/>
                    </a:lnTo>
                    <a:lnTo>
                      <a:pt x="945688" y="2427351"/>
                    </a:lnTo>
                    <a:lnTo>
                      <a:pt x="982463" y="2428600"/>
                    </a:lnTo>
                    <a:cubicBezTo>
                      <a:pt x="1007103" y="2426986"/>
                      <a:pt x="1031210" y="2422953"/>
                      <a:pt x="1054031" y="2416617"/>
                    </a:cubicBezTo>
                    <a:lnTo>
                      <a:pt x="1081502" y="2404031"/>
                    </a:lnTo>
                    <a:lnTo>
                      <a:pt x="1082033" y="2400334"/>
                    </a:lnTo>
                    <a:cubicBezTo>
                      <a:pt x="1099140" y="2325036"/>
                      <a:pt x="1139139" y="2237085"/>
                      <a:pt x="1219830" y="2149180"/>
                    </a:cubicBezTo>
                    <a:lnTo>
                      <a:pt x="1239166" y="2131370"/>
                    </a:lnTo>
                    <a:close/>
                    <a:moveTo>
                      <a:pt x="1371765" y="2134221"/>
                    </a:moveTo>
                    <a:lnTo>
                      <a:pt x="1332065" y="2143936"/>
                    </a:lnTo>
                    <a:lnTo>
                      <a:pt x="1261994" y="2139765"/>
                    </a:lnTo>
                    <a:lnTo>
                      <a:pt x="1234632" y="2184353"/>
                    </a:lnTo>
                    <a:cubicBezTo>
                      <a:pt x="1222907" y="2206804"/>
                      <a:pt x="1213162" y="2229250"/>
                      <a:pt x="1205341" y="2251468"/>
                    </a:cubicBezTo>
                    <a:lnTo>
                      <a:pt x="1190173" y="2307647"/>
                    </a:lnTo>
                    <a:lnTo>
                      <a:pt x="1186531" y="2336368"/>
                    </a:lnTo>
                    <a:lnTo>
                      <a:pt x="1185302" y="2339224"/>
                    </a:lnTo>
                    <a:lnTo>
                      <a:pt x="1181037" y="2380263"/>
                    </a:lnTo>
                    <a:cubicBezTo>
                      <a:pt x="1179258" y="2482344"/>
                      <a:pt x="1222717" y="2567594"/>
                      <a:pt x="1304296" y="2608161"/>
                    </a:cubicBezTo>
                    <a:cubicBezTo>
                      <a:pt x="1352534" y="2632823"/>
                      <a:pt x="1403989" y="2650761"/>
                      <a:pt x="1460357" y="2658058"/>
                    </a:cubicBezTo>
                    <a:lnTo>
                      <a:pt x="1568983" y="2649888"/>
                    </a:lnTo>
                    <a:lnTo>
                      <a:pt x="1580907" y="2633968"/>
                    </a:lnTo>
                    <a:lnTo>
                      <a:pt x="1621726" y="2618017"/>
                    </a:lnTo>
                    <a:cubicBezTo>
                      <a:pt x="1647223" y="2608404"/>
                      <a:pt x="1672219" y="2597674"/>
                      <a:pt x="1695070" y="2581467"/>
                    </a:cubicBezTo>
                    <a:cubicBezTo>
                      <a:pt x="1726679" y="2559922"/>
                      <a:pt x="1719510" y="2517062"/>
                      <a:pt x="1722830" y="2495153"/>
                    </a:cubicBezTo>
                    <a:cubicBezTo>
                      <a:pt x="1722490" y="2490498"/>
                      <a:pt x="1722149" y="2485843"/>
                      <a:pt x="1721809" y="2481188"/>
                    </a:cubicBezTo>
                    <a:lnTo>
                      <a:pt x="1703273" y="2490610"/>
                    </a:lnTo>
                    <a:cubicBezTo>
                      <a:pt x="1558060" y="2544236"/>
                      <a:pt x="1447337" y="2450234"/>
                      <a:pt x="1426824" y="2415634"/>
                    </a:cubicBezTo>
                    <a:cubicBezTo>
                      <a:pt x="1421273" y="2403463"/>
                      <a:pt x="1419029" y="2391103"/>
                      <a:pt x="1412810" y="2380189"/>
                    </a:cubicBezTo>
                    <a:cubicBezTo>
                      <a:pt x="1367101" y="2307874"/>
                      <a:pt x="1352102" y="2231232"/>
                      <a:pt x="1366694" y="2151100"/>
                    </a:cubicBezTo>
                    <a:lnTo>
                      <a:pt x="1371765" y="2134221"/>
                    </a:lnTo>
                    <a:close/>
                    <a:moveTo>
                      <a:pt x="842912" y="1018808"/>
                    </a:moveTo>
                    <a:cubicBezTo>
                      <a:pt x="772063" y="1046665"/>
                      <a:pt x="719131" y="1090322"/>
                      <a:pt x="698223" y="1167488"/>
                    </a:cubicBezTo>
                    <a:cubicBezTo>
                      <a:pt x="680548" y="1233984"/>
                      <a:pt x="695444" y="1295125"/>
                      <a:pt x="721008" y="1354736"/>
                    </a:cubicBezTo>
                    <a:lnTo>
                      <a:pt x="715683" y="1366105"/>
                    </a:lnTo>
                    <a:lnTo>
                      <a:pt x="761312" y="1434356"/>
                    </a:lnTo>
                    <a:cubicBezTo>
                      <a:pt x="788733" y="1462914"/>
                      <a:pt x="820777" y="1487298"/>
                      <a:pt x="855697" y="1508984"/>
                    </a:cubicBezTo>
                    <a:cubicBezTo>
                      <a:pt x="949053" y="1567937"/>
                      <a:pt x="1073933" y="1558458"/>
                      <a:pt x="1147556" y="1482268"/>
                    </a:cubicBezTo>
                    <a:cubicBezTo>
                      <a:pt x="1164900" y="1464591"/>
                      <a:pt x="1176764" y="1442665"/>
                      <a:pt x="1191280" y="1421803"/>
                    </a:cubicBezTo>
                    <a:cubicBezTo>
                      <a:pt x="1166739" y="1610278"/>
                      <a:pt x="988681" y="1628909"/>
                      <a:pt x="943895" y="1619228"/>
                    </a:cubicBezTo>
                    <a:cubicBezTo>
                      <a:pt x="931162" y="1615153"/>
                      <a:pt x="920376" y="1608779"/>
                      <a:pt x="908174" y="1605942"/>
                    </a:cubicBezTo>
                    <a:cubicBezTo>
                      <a:pt x="824477" y="1590107"/>
                      <a:pt x="756910" y="1551300"/>
                      <a:pt x="705400" y="1490787"/>
                    </a:cubicBezTo>
                    <a:lnTo>
                      <a:pt x="672272" y="1442200"/>
                    </a:lnTo>
                    <a:lnTo>
                      <a:pt x="658626" y="1462049"/>
                    </a:lnTo>
                    <a:cubicBezTo>
                      <a:pt x="631450" y="1497999"/>
                      <a:pt x="603339" y="1530099"/>
                      <a:pt x="590634" y="1546268"/>
                    </a:cubicBezTo>
                    <a:cubicBezTo>
                      <a:pt x="587207" y="1550842"/>
                      <a:pt x="575966" y="1548373"/>
                      <a:pt x="568537" y="1548758"/>
                    </a:cubicBezTo>
                    <a:cubicBezTo>
                      <a:pt x="557267" y="1550035"/>
                      <a:pt x="543102" y="1544583"/>
                      <a:pt x="523010" y="1553930"/>
                    </a:cubicBezTo>
                    <a:cubicBezTo>
                      <a:pt x="502919" y="1563277"/>
                      <a:pt x="459773" y="1568448"/>
                      <a:pt x="447985" y="1604840"/>
                    </a:cubicBezTo>
                    <a:cubicBezTo>
                      <a:pt x="429729" y="1657811"/>
                      <a:pt x="434907" y="1712862"/>
                      <a:pt x="426368" y="1767159"/>
                    </a:cubicBezTo>
                    <a:lnTo>
                      <a:pt x="400497" y="1803298"/>
                    </a:lnTo>
                    <a:lnTo>
                      <a:pt x="392045" y="1832241"/>
                    </a:lnTo>
                    <a:cubicBezTo>
                      <a:pt x="388041" y="1872409"/>
                      <a:pt x="390819" y="1912911"/>
                      <a:pt x="397897" y="1953550"/>
                    </a:cubicBezTo>
                    <a:cubicBezTo>
                      <a:pt x="416011" y="2062893"/>
                      <a:pt x="513508" y="2145897"/>
                      <a:pt x="629544" y="2144276"/>
                    </a:cubicBezTo>
                    <a:cubicBezTo>
                      <a:pt x="643099" y="2144182"/>
                      <a:pt x="656552" y="2142343"/>
                      <a:pt x="670081" y="2139964"/>
                    </a:cubicBezTo>
                    <a:lnTo>
                      <a:pt x="672184" y="2139576"/>
                    </a:lnTo>
                    <a:lnTo>
                      <a:pt x="656857" y="2123372"/>
                    </a:lnTo>
                    <a:cubicBezTo>
                      <a:pt x="617537" y="2073574"/>
                      <a:pt x="589777" y="1999290"/>
                      <a:pt x="613437" y="1897092"/>
                    </a:cubicBezTo>
                    <a:cubicBezTo>
                      <a:pt x="619152" y="1924590"/>
                      <a:pt x="622010" y="1952088"/>
                      <a:pt x="631535" y="1977471"/>
                    </a:cubicBezTo>
                    <a:cubicBezTo>
                      <a:pt x="671540" y="2086405"/>
                      <a:pt x="783935" y="2147747"/>
                      <a:pt x="892520" y="2125537"/>
                    </a:cubicBezTo>
                    <a:cubicBezTo>
                      <a:pt x="912760" y="2121571"/>
                      <a:pt x="932584" y="2116614"/>
                      <a:pt x="951857" y="2110384"/>
                    </a:cubicBezTo>
                    <a:lnTo>
                      <a:pt x="984444" y="2097132"/>
                    </a:lnTo>
                    <a:lnTo>
                      <a:pt x="945725" y="2068131"/>
                    </a:lnTo>
                    <a:lnTo>
                      <a:pt x="1014743" y="2033736"/>
                    </a:lnTo>
                    <a:cubicBezTo>
                      <a:pt x="1038450" y="2017578"/>
                      <a:pt x="1040344" y="1989430"/>
                      <a:pt x="1041210" y="1967123"/>
                    </a:cubicBezTo>
                    <a:cubicBezTo>
                      <a:pt x="1041401" y="1964220"/>
                      <a:pt x="1041591" y="1961317"/>
                      <a:pt x="1041782" y="1958414"/>
                    </a:cubicBezTo>
                    <a:lnTo>
                      <a:pt x="988390" y="1967430"/>
                    </a:lnTo>
                    <a:cubicBezTo>
                      <a:pt x="907065" y="1971954"/>
                      <a:pt x="832881" y="1947549"/>
                      <a:pt x="766805" y="1893210"/>
                    </a:cubicBezTo>
                    <a:cubicBezTo>
                      <a:pt x="756749" y="1885683"/>
                      <a:pt x="744763" y="1881921"/>
                      <a:pt x="733376" y="1874900"/>
                    </a:cubicBezTo>
                    <a:cubicBezTo>
                      <a:pt x="697052" y="1846726"/>
                      <a:pt x="598382" y="1691999"/>
                      <a:pt x="733674" y="1531645"/>
                    </a:cubicBezTo>
                    <a:cubicBezTo>
                      <a:pt x="726225" y="1558725"/>
                      <a:pt x="716234" y="1584502"/>
                      <a:pt x="713141" y="1611436"/>
                    </a:cubicBezTo>
                    <a:cubicBezTo>
                      <a:pt x="699089" y="1726630"/>
                      <a:pt x="771164" y="1832464"/>
                      <a:pt x="877934" y="1862195"/>
                    </a:cubicBezTo>
                    <a:cubicBezTo>
                      <a:pt x="917581" y="1873589"/>
                      <a:pt x="957551" y="1880692"/>
                      <a:pt x="997916" y="1881018"/>
                    </a:cubicBezTo>
                    <a:lnTo>
                      <a:pt x="1063005" y="1869394"/>
                    </a:lnTo>
                    <a:lnTo>
                      <a:pt x="1091430" y="1831445"/>
                    </a:lnTo>
                    <a:lnTo>
                      <a:pt x="1090443" y="1840522"/>
                    </a:lnTo>
                    <a:lnTo>
                      <a:pt x="1088363" y="1841565"/>
                    </a:lnTo>
                    <a:lnTo>
                      <a:pt x="1091206" y="1841094"/>
                    </a:lnTo>
                    <a:lnTo>
                      <a:pt x="1099791" y="1862825"/>
                    </a:lnTo>
                    <a:lnTo>
                      <a:pt x="1115422" y="1860033"/>
                    </a:lnTo>
                    <a:lnTo>
                      <a:pt x="1105975" y="1878478"/>
                    </a:lnTo>
                    <a:lnTo>
                      <a:pt x="1108568" y="1885041"/>
                    </a:lnTo>
                    <a:cubicBezTo>
                      <a:pt x="1114578" y="1899659"/>
                      <a:pt x="1121064" y="1914038"/>
                      <a:pt x="1128787" y="1927558"/>
                    </a:cubicBezTo>
                    <a:cubicBezTo>
                      <a:pt x="1156154" y="1976024"/>
                      <a:pt x="1187184" y="2019200"/>
                      <a:pt x="1226780" y="2050346"/>
                    </a:cubicBezTo>
                    <a:lnTo>
                      <a:pt x="1289411" y="2085093"/>
                    </a:lnTo>
                    <a:lnTo>
                      <a:pt x="1314743" y="2061760"/>
                    </a:lnTo>
                    <a:lnTo>
                      <a:pt x="1296511" y="2088049"/>
                    </a:lnTo>
                    <a:lnTo>
                      <a:pt x="1332391" y="2097279"/>
                    </a:lnTo>
                    <a:cubicBezTo>
                      <a:pt x="1346191" y="2099606"/>
                      <a:pt x="1360756" y="2100865"/>
                      <a:pt x="1376163" y="2100951"/>
                    </a:cubicBezTo>
                    <a:lnTo>
                      <a:pt x="1381733" y="2101042"/>
                    </a:lnTo>
                    <a:lnTo>
                      <a:pt x="1389702" y="2074519"/>
                    </a:lnTo>
                    <a:lnTo>
                      <a:pt x="1489042" y="2038395"/>
                    </a:lnTo>
                    <a:lnTo>
                      <a:pt x="1453620" y="2152383"/>
                    </a:lnTo>
                    <a:cubicBezTo>
                      <a:pt x="1448928" y="2192476"/>
                      <a:pt x="1451011" y="2233020"/>
                      <a:pt x="1457391" y="2273774"/>
                    </a:cubicBezTo>
                    <a:cubicBezTo>
                      <a:pt x="1473626" y="2383411"/>
                      <a:pt x="1569685" y="2468077"/>
                      <a:pt x="1685732" y="2468446"/>
                    </a:cubicBezTo>
                    <a:lnTo>
                      <a:pt x="1719883" y="2465404"/>
                    </a:lnTo>
                    <a:lnTo>
                      <a:pt x="1716096" y="2453485"/>
                    </a:lnTo>
                    <a:lnTo>
                      <a:pt x="1771757" y="2379175"/>
                    </a:lnTo>
                    <a:lnTo>
                      <a:pt x="1770770" y="2388253"/>
                    </a:lnTo>
                    <a:lnTo>
                      <a:pt x="1768690" y="2389295"/>
                    </a:lnTo>
                    <a:lnTo>
                      <a:pt x="1771533" y="2388824"/>
                    </a:lnTo>
                    <a:cubicBezTo>
                      <a:pt x="1783171" y="2417773"/>
                      <a:pt x="1793667" y="2448247"/>
                      <a:pt x="1809114" y="2475288"/>
                    </a:cubicBezTo>
                    <a:cubicBezTo>
                      <a:pt x="1863847" y="2572219"/>
                      <a:pt x="1933235" y="2647996"/>
                      <a:pt x="2056490" y="2648681"/>
                    </a:cubicBezTo>
                    <a:cubicBezTo>
                      <a:pt x="2088494" y="2648852"/>
                      <a:pt x="2082780" y="2651713"/>
                      <a:pt x="2147922" y="2636243"/>
                    </a:cubicBezTo>
                    <a:cubicBezTo>
                      <a:pt x="2066047" y="2701063"/>
                      <a:pt x="1959945" y="2710845"/>
                      <a:pt x="1873236" y="2661367"/>
                    </a:cubicBezTo>
                    <a:cubicBezTo>
                      <a:pt x="1872092" y="2658130"/>
                      <a:pt x="1869804" y="2656416"/>
                      <a:pt x="1867518" y="2654704"/>
                    </a:cubicBezTo>
                    <a:cubicBezTo>
                      <a:pt x="1838560" y="2652054"/>
                      <a:pt x="1821584" y="2619108"/>
                      <a:pt x="1789583" y="2623700"/>
                    </a:cubicBezTo>
                    <a:cubicBezTo>
                      <a:pt x="1779134" y="2669426"/>
                      <a:pt x="1771287" y="2708737"/>
                      <a:pt x="1717263" y="2736140"/>
                    </a:cubicBezTo>
                    <a:cubicBezTo>
                      <a:pt x="1663239" y="2763543"/>
                      <a:pt x="1519749" y="2778651"/>
                      <a:pt x="1465441" y="2788121"/>
                    </a:cubicBezTo>
                    <a:lnTo>
                      <a:pt x="1391414" y="2792959"/>
                    </a:lnTo>
                    <a:cubicBezTo>
                      <a:pt x="1274517" y="2786439"/>
                      <a:pt x="1186239" y="2735420"/>
                      <a:pt x="1128581" y="2638479"/>
                    </a:cubicBezTo>
                    <a:cubicBezTo>
                      <a:pt x="1119328" y="2624899"/>
                      <a:pt x="1104948" y="2616941"/>
                      <a:pt x="1093505" y="2603938"/>
                    </a:cubicBezTo>
                    <a:cubicBezTo>
                      <a:pt x="1085308" y="2591285"/>
                      <a:pt x="1076737" y="2565483"/>
                      <a:pt x="1073068" y="2530296"/>
                    </a:cubicBezTo>
                    <a:lnTo>
                      <a:pt x="1072036" y="2477975"/>
                    </a:lnTo>
                    <a:lnTo>
                      <a:pt x="1042591" y="2492041"/>
                    </a:lnTo>
                    <a:cubicBezTo>
                      <a:pt x="985783" y="2511801"/>
                      <a:pt x="926312" y="2511659"/>
                      <a:pt x="865868" y="2499409"/>
                    </a:cubicBezTo>
                    <a:cubicBezTo>
                      <a:pt x="817188" y="2489724"/>
                      <a:pt x="763453" y="2466135"/>
                      <a:pt x="719426" y="2430182"/>
                    </a:cubicBezTo>
                    <a:lnTo>
                      <a:pt x="689869" y="2397459"/>
                    </a:lnTo>
                    <a:lnTo>
                      <a:pt x="687182" y="2418320"/>
                    </a:lnTo>
                    <a:cubicBezTo>
                      <a:pt x="692558" y="2484229"/>
                      <a:pt x="714538" y="2546708"/>
                      <a:pt x="760823" y="2590105"/>
                    </a:cubicBezTo>
                    <a:cubicBezTo>
                      <a:pt x="807108" y="2633502"/>
                      <a:pt x="915896" y="2664808"/>
                      <a:pt x="964895" y="2678700"/>
                    </a:cubicBezTo>
                    <a:cubicBezTo>
                      <a:pt x="1013894" y="2692592"/>
                      <a:pt x="1027189" y="2670418"/>
                      <a:pt x="1054815" y="2673458"/>
                    </a:cubicBezTo>
                    <a:cubicBezTo>
                      <a:pt x="1082441" y="2676498"/>
                      <a:pt x="1112152" y="2667612"/>
                      <a:pt x="1130649" y="2696939"/>
                    </a:cubicBezTo>
                    <a:cubicBezTo>
                      <a:pt x="1160777" y="2745688"/>
                      <a:pt x="1174418" y="2766481"/>
                      <a:pt x="1211588" y="2802653"/>
                    </a:cubicBezTo>
                    <a:cubicBezTo>
                      <a:pt x="1270033" y="2835234"/>
                      <a:pt x="1252528" y="2781813"/>
                      <a:pt x="1314357" y="2805982"/>
                    </a:cubicBezTo>
                    <a:cubicBezTo>
                      <a:pt x="1376186" y="2830151"/>
                      <a:pt x="1489559" y="2941926"/>
                      <a:pt x="1582565" y="2947668"/>
                    </a:cubicBezTo>
                    <a:cubicBezTo>
                      <a:pt x="1675571" y="2953410"/>
                      <a:pt x="1794353" y="2950522"/>
                      <a:pt x="1872394" y="2840437"/>
                    </a:cubicBezTo>
                    <a:cubicBezTo>
                      <a:pt x="1878711" y="2889202"/>
                      <a:pt x="1817756" y="2956203"/>
                      <a:pt x="1765658" y="2986896"/>
                    </a:cubicBezTo>
                    <a:cubicBezTo>
                      <a:pt x="1713560" y="3017589"/>
                      <a:pt x="1633525" y="3033448"/>
                      <a:pt x="1559806" y="3024598"/>
                    </a:cubicBezTo>
                    <a:cubicBezTo>
                      <a:pt x="1486087" y="3015748"/>
                      <a:pt x="1421172" y="2929609"/>
                      <a:pt x="1323343" y="2933795"/>
                    </a:cubicBezTo>
                    <a:cubicBezTo>
                      <a:pt x="1187104" y="2939625"/>
                      <a:pt x="1077664" y="2822223"/>
                      <a:pt x="1018886" y="2795305"/>
                    </a:cubicBezTo>
                    <a:cubicBezTo>
                      <a:pt x="1004775" y="2772835"/>
                      <a:pt x="992009" y="2769223"/>
                      <a:pt x="970675" y="2772285"/>
                    </a:cubicBezTo>
                    <a:cubicBezTo>
                      <a:pt x="808575" y="2799626"/>
                      <a:pt x="635899" y="2663143"/>
                      <a:pt x="620567" y="2513611"/>
                    </a:cubicBezTo>
                    <a:cubicBezTo>
                      <a:pt x="611368" y="2425796"/>
                      <a:pt x="566411" y="2425442"/>
                      <a:pt x="512110" y="2412141"/>
                    </a:cubicBezTo>
                    <a:cubicBezTo>
                      <a:pt x="438756" y="2394088"/>
                      <a:pt x="368063" y="2366129"/>
                      <a:pt x="309550" y="2318730"/>
                    </a:cubicBezTo>
                    <a:cubicBezTo>
                      <a:pt x="238840" y="2262195"/>
                      <a:pt x="210034" y="2194205"/>
                      <a:pt x="271890" y="2103679"/>
                    </a:cubicBezTo>
                    <a:cubicBezTo>
                      <a:pt x="253137" y="2054838"/>
                      <a:pt x="235185" y="2063187"/>
                      <a:pt x="197030" y="2025682"/>
                    </a:cubicBezTo>
                    <a:cubicBezTo>
                      <a:pt x="128723" y="1995751"/>
                      <a:pt x="73125" y="1936387"/>
                      <a:pt x="42961" y="1878648"/>
                    </a:cubicBezTo>
                    <a:cubicBezTo>
                      <a:pt x="4626" y="1805901"/>
                      <a:pt x="-12567" y="1728759"/>
                      <a:pt x="10241" y="1645877"/>
                    </a:cubicBezTo>
                    <a:cubicBezTo>
                      <a:pt x="23926" y="1594243"/>
                      <a:pt x="101029" y="1515138"/>
                      <a:pt x="149602" y="1507488"/>
                    </a:cubicBezTo>
                    <a:cubicBezTo>
                      <a:pt x="111914" y="1557803"/>
                      <a:pt x="69081" y="1605454"/>
                      <a:pt x="69504" y="1674797"/>
                    </a:cubicBezTo>
                    <a:cubicBezTo>
                      <a:pt x="71297" y="1801097"/>
                      <a:pt x="146253" y="1944116"/>
                      <a:pt x="279249" y="1988992"/>
                    </a:cubicBezTo>
                    <a:cubicBezTo>
                      <a:pt x="291110" y="1993414"/>
                      <a:pt x="306510" y="2001156"/>
                      <a:pt x="316193" y="1991729"/>
                    </a:cubicBezTo>
                    <a:lnTo>
                      <a:pt x="319053" y="1985609"/>
                    </a:lnTo>
                    <a:lnTo>
                      <a:pt x="307569" y="1949900"/>
                    </a:lnTo>
                    <a:lnTo>
                      <a:pt x="306486" y="1940694"/>
                    </a:lnTo>
                    <a:lnTo>
                      <a:pt x="302243" y="1937639"/>
                    </a:lnTo>
                    <a:cubicBezTo>
                      <a:pt x="298549" y="1932640"/>
                      <a:pt x="296164" y="1926689"/>
                      <a:pt x="294636" y="1920784"/>
                    </a:cubicBezTo>
                    <a:cubicBezTo>
                      <a:pt x="272479" y="1823261"/>
                      <a:pt x="259083" y="1725162"/>
                      <a:pt x="293312" y="1627034"/>
                    </a:cubicBezTo>
                    <a:cubicBezTo>
                      <a:pt x="308715" y="1582637"/>
                      <a:pt x="339937" y="1548900"/>
                      <a:pt x="380880" y="1526015"/>
                    </a:cubicBezTo>
                    <a:cubicBezTo>
                      <a:pt x="376288" y="1494014"/>
                      <a:pt x="339898" y="1486987"/>
                      <a:pt x="329214" y="1459943"/>
                    </a:cubicBezTo>
                    <a:cubicBezTo>
                      <a:pt x="326927" y="1458230"/>
                      <a:pt x="324640" y="1456517"/>
                      <a:pt x="321211" y="1456328"/>
                    </a:cubicBezTo>
                    <a:cubicBezTo>
                      <a:pt x="249349" y="1387031"/>
                      <a:pt x="228901" y="1282459"/>
                      <a:pt x="268085" y="1185660"/>
                    </a:cubicBezTo>
                    <a:cubicBezTo>
                      <a:pt x="271555" y="1252524"/>
                      <a:pt x="272694" y="1246237"/>
                      <a:pt x="281857" y="1276902"/>
                    </a:cubicBezTo>
                    <a:cubicBezTo>
                      <a:pt x="317172" y="1394990"/>
                      <a:pt x="409402" y="1440273"/>
                      <a:pt x="517812" y="1465542"/>
                    </a:cubicBezTo>
                    <a:cubicBezTo>
                      <a:pt x="548106" y="1472762"/>
                      <a:pt x="580302" y="1474266"/>
                      <a:pt x="611355" y="1477295"/>
                    </a:cubicBezTo>
                    <a:lnTo>
                      <a:pt x="611703" y="1480155"/>
                    </a:lnTo>
                    <a:cubicBezTo>
                      <a:pt x="611841" y="1479392"/>
                      <a:pt x="611980" y="1478629"/>
                      <a:pt x="612118" y="1477866"/>
                    </a:cubicBezTo>
                    <a:cubicBezTo>
                      <a:pt x="652544" y="1464411"/>
                      <a:pt x="666181" y="1453651"/>
                      <a:pt x="662263" y="1427900"/>
                    </a:cubicBezTo>
                    <a:lnTo>
                      <a:pt x="662059" y="1427220"/>
                    </a:lnTo>
                    <a:cubicBezTo>
                      <a:pt x="662006" y="1427143"/>
                      <a:pt x="661954" y="1427065"/>
                      <a:pt x="661901" y="1426988"/>
                    </a:cubicBezTo>
                    <a:cubicBezTo>
                      <a:pt x="661918" y="1426946"/>
                      <a:pt x="661934" y="1426904"/>
                      <a:pt x="661951" y="1426862"/>
                    </a:cubicBezTo>
                    <a:lnTo>
                      <a:pt x="652834" y="1396497"/>
                    </a:lnTo>
                    <a:cubicBezTo>
                      <a:pt x="647493" y="1382975"/>
                      <a:pt x="642913" y="1370024"/>
                      <a:pt x="637570" y="1356501"/>
                    </a:cubicBezTo>
                    <a:cubicBezTo>
                      <a:pt x="570412" y="1191951"/>
                      <a:pt x="708814" y="1042132"/>
                      <a:pt x="842912" y="1018808"/>
                    </a:cubicBezTo>
                    <a:close/>
                    <a:moveTo>
                      <a:pt x="2516775" y="2091376"/>
                    </a:moveTo>
                    <a:cubicBezTo>
                      <a:pt x="2495574" y="2331493"/>
                      <a:pt x="2292563" y="2308620"/>
                      <a:pt x="2238033" y="2334816"/>
                    </a:cubicBezTo>
                    <a:cubicBezTo>
                      <a:pt x="2220490" y="2307394"/>
                      <a:pt x="2198567" y="2282643"/>
                      <a:pt x="2189593" y="2248549"/>
                    </a:cubicBezTo>
                    <a:cubicBezTo>
                      <a:pt x="2386029" y="2299292"/>
                      <a:pt x="2488309" y="2200197"/>
                      <a:pt x="2516775" y="2091376"/>
                    </a:cubicBezTo>
                    <a:close/>
                    <a:moveTo>
                      <a:pt x="687254" y="678482"/>
                    </a:moveTo>
                    <a:cubicBezTo>
                      <a:pt x="590827" y="736398"/>
                      <a:pt x="524490" y="862415"/>
                      <a:pt x="628419" y="1036658"/>
                    </a:cubicBezTo>
                    <a:cubicBezTo>
                      <a:pt x="593178" y="1037633"/>
                      <a:pt x="563261" y="1023554"/>
                      <a:pt x="532013" y="1014429"/>
                    </a:cubicBezTo>
                    <a:cubicBezTo>
                      <a:pt x="541818" y="954734"/>
                      <a:pt x="462786" y="766345"/>
                      <a:pt x="687254" y="678482"/>
                    </a:cubicBezTo>
                    <a:close/>
                    <a:moveTo>
                      <a:pt x="2205214" y="1800491"/>
                    </a:moveTo>
                    <a:lnTo>
                      <a:pt x="2255363" y="1871953"/>
                    </a:lnTo>
                    <a:cubicBezTo>
                      <a:pt x="2309470" y="1946510"/>
                      <a:pt x="2369947" y="2014123"/>
                      <a:pt x="2466834" y="2042067"/>
                    </a:cubicBezTo>
                    <a:cubicBezTo>
                      <a:pt x="2430483" y="2096953"/>
                      <a:pt x="2384582" y="2113746"/>
                      <a:pt x="2319038" y="2093212"/>
                    </a:cubicBezTo>
                    <a:cubicBezTo>
                      <a:pt x="2248443" y="2070682"/>
                      <a:pt x="2198837" y="2023707"/>
                      <a:pt x="2156726" y="1968287"/>
                    </a:cubicBezTo>
                    <a:lnTo>
                      <a:pt x="2119546" y="1914861"/>
                    </a:lnTo>
                    <a:lnTo>
                      <a:pt x="2205214" y="1800491"/>
                    </a:lnTo>
                    <a:close/>
                    <a:moveTo>
                      <a:pt x="1058864" y="897328"/>
                    </a:moveTo>
                    <a:cubicBezTo>
                      <a:pt x="1033361" y="937730"/>
                      <a:pt x="1005572" y="976418"/>
                      <a:pt x="973209" y="1011681"/>
                    </a:cubicBezTo>
                    <a:cubicBezTo>
                      <a:pt x="882895" y="984495"/>
                      <a:pt x="796387" y="950639"/>
                      <a:pt x="741092" y="868758"/>
                    </a:cubicBezTo>
                    <a:cubicBezTo>
                      <a:pt x="702956" y="811631"/>
                      <a:pt x="706165" y="762861"/>
                      <a:pt x="748615" y="712543"/>
                    </a:cubicBezTo>
                    <a:cubicBezTo>
                      <a:pt x="820694" y="826037"/>
                      <a:pt x="942253" y="857585"/>
                      <a:pt x="1058864" y="897328"/>
                    </a:cubicBezTo>
                    <a:close/>
                    <a:moveTo>
                      <a:pt x="1948708" y="1321566"/>
                    </a:moveTo>
                    <a:cubicBezTo>
                      <a:pt x="1987791" y="1371071"/>
                      <a:pt x="2007836" y="1439639"/>
                      <a:pt x="2096045" y="1452158"/>
                    </a:cubicBezTo>
                    <a:cubicBezTo>
                      <a:pt x="2029199" y="1484203"/>
                      <a:pt x="1978166" y="1517382"/>
                      <a:pt x="1919841" y="1466554"/>
                    </a:cubicBezTo>
                    <a:cubicBezTo>
                      <a:pt x="1906691" y="1455513"/>
                      <a:pt x="1893165" y="1456093"/>
                      <a:pt x="1885365" y="1472861"/>
                    </a:cubicBezTo>
                    <a:lnTo>
                      <a:pt x="1879629" y="1489302"/>
                    </a:lnTo>
                    <a:lnTo>
                      <a:pt x="1908915" y="1464113"/>
                    </a:lnTo>
                    <a:cubicBezTo>
                      <a:pt x="1898047" y="1484090"/>
                      <a:pt x="1885264" y="1502368"/>
                      <a:pt x="1878082" y="1523336"/>
                    </a:cubicBezTo>
                    <a:cubicBezTo>
                      <a:pt x="1862380" y="1568070"/>
                      <a:pt x="1865176" y="1616394"/>
                      <a:pt x="1882487" y="1659934"/>
                    </a:cubicBezTo>
                    <a:lnTo>
                      <a:pt x="1908811" y="1703873"/>
                    </a:lnTo>
                    <a:lnTo>
                      <a:pt x="1939526" y="1677454"/>
                    </a:lnTo>
                    <a:cubicBezTo>
                      <a:pt x="1934092" y="1687443"/>
                      <a:pt x="1928180" y="1697007"/>
                      <a:pt x="1922727" y="1706694"/>
                    </a:cubicBezTo>
                    <a:lnTo>
                      <a:pt x="1917366" y="1718150"/>
                    </a:lnTo>
                    <a:lnTo>
                      <a:pt x="1918838" y="1720608"/>
                    </a:lnTo>
                    <a:cubicBezTo>
                      <a:pt x="1934252" y="1738939"/>
                      <a:pt x="1952796" y="1755027"/>
                      <a:pt x="1973972" y="1767825"/>
                    </a:cubicBezTo>
                    <a:cubicBezTo>
                      <a:pt x="2005363" y="1787120"/>
                      <a:pt x="2037757" y="1803031"/>
                      <a:pt x="2071636" y="1813568"/>
                    </a:cubicBezTo>
                    <a:lnTo>
                      <a:pt x="2173989" y="1826528"/>
                    </a:lnTo>
                    <a:lnTo>
                      <a:pt x="2117479" y="1890255"/>
                    </a:lnTo>
                    <a:lnTo>
                      <a:pt x="2048930" y="1880940"/>
                    </a:lnTo>
                    <a:cubicBezTo>
                      <a:pt x="1997077" y="1868155"/>
                      <a:pt x="1951369" y="1843250"/>
                      <a:pt x="1912220" y="1805984"/>
                    </a:cubicBezTo>
                    <a:lnTo>
                      <a:pt x="1900395" y="1792735"/>
                    </a:lnTo>
                    <a:lnTo>
                      <a:pt x="1898516" y="1805424"/>
                    </a:lnTo>
                    <a:cubicBezTo>
                      <a:pt x="1901217" y="1874770"/>
                      <a:pt x="1941056" y="1942772"/>
                      <a:pt x="2004583" y="1981166"/>
                    </a:cubicBezTo>
                    <a:cubicBezTo>
                      <a:pt x="2035974" y="2000461"/>
                      <a:pt x="2068368" y="2016372"/>
                      <a:pt x="2102247" y="2026909"/>
                    </a:cubicBezTo>
                    <a:lnTo>
                      <a:pt x="2204600" y="2039869"/>
                    </a:lnTo>
                    <a:lnTo>
                      <a:pt x="2148090" y="2103596"/>
                    </a:lnTo>
                    <a:lnTo>
                      <a:pt x="2144005" y="2103041"/>
                    </a:lnTo>
                    <a:lnTo>
                      <a:pt x="2136123" y="2142932"/>
                    </a:lnTo>
                    <a:cubicBezTo>
                      <a:pt x="2104809" y="2248339"/>
                      <a:pt x="2012678" y="2343337"/>
                      <a:pt x="1880081" y="2329702"/>
                    </a:cubicBezTo>
                    <a:cubicBezTo>
                      <a:pt x="1865602" y="2328377"/>
                      <a:pt x="1851886" y="2327624"/>
                      <a:pt x="1837407" y="2326300"/>
                    </a:cubicBezTo>
                    <a:lnTo>
                      <a:pt x="1811492" y="2326128"/>
                    </a:lnTo>
                    <a:lnTo>
                      <a:pt x="1813930" y="2322872"/>
                    </a:lnTo>
                    <a:lnTo>
                      <a:pt x="1765779" y="2311874"/>
                    </a:lnTo>
                    <a:cubicBezTo>
                      <a:pt x="1728808" y="2299546"/>
                      <a:pt x="1693743" y="2279860"/>
                      <a:pt x="1660705" y="2252690"/>
                    </a:cubicBezTo>
                    <a:cubicBezTo>
                      <a:pt x="1650648" y="2245163"/>
                      <a:pt x="1638662" y="2241401"/>
                      <a:pt x="1627276" y="2234380"/>
                    </a:cubicBezTo>
                    <a:cubicBezTo>
                      <a:pt x="1590951" y="2206206"/>
                      <a:pt x="1492281" y="2051479"/>
                      <a:pt x="1627573" y="1891126"/>
                    </a:cubicBezTo>
                    <a:cubicBezTo>
                      <a:pt x="1620125" y="1918205"/>
                      <a:pt x="1610133" y="1943983"/>
                      <a:pt x="1607040" y="1970917"/>
                    </a:cubicBezTo>
                    <a:cubicBezTo>
                      <a:pt x="1592989" y="2086111"/>
                      <a:pt x="1665064" y="2191944"/>
                      <a:pt x="1771834" y="2221675"/>
                    </a:cubicBezTo>
                    <a:cubicBezTo>
                      <a:pt x="1811480" y="2233070"/>
                      <a:pt x="1851451" y="2240173"/>
                      <a:pt x="1891816" y="2240499"/>
                    </a:cubicBezTo>
                    <a:lnTo>
                      <a:pt x="2009321" y="2219514"/>
                    </a:lnTo>
                    <a:lnTo>
                      <a:pt x="1999139" y="2239396"/>
                    </a:lnTo>
                    <a:lnTo>
                      <a:pt x="1999567" y="2239296"/>
                    </a:lnTo>
                    <a:cubicBezTo>
                      <a:pt x="2014742" y="2234131"/>
                      <a:pt x="2029704" y="2227264"/>
                      <a:pt x="2044414" y="2218349"/>
                    </a:cubicBezTo>
                    <a:cubicBezTo>
                      <a:pt x="2078501" y="2197468"/>
                      <a:pt x="2102297" y="2171259"/>
                      <a:pt x="2118423" y="2140793"/>
                    </a:cubicBezTo>
                    <a:lnTo>
                      <a:pt x="2133501" y="2101613"/>
                    </a:lnTo>
                    <a:lnTo>
                      <a:pt x="2079542" y="2094281"/>
                    </a:lnTo>
                    <a:cubicBezTo>
                      <a:pt x="2010404" y="2077235"/>
                      <a:pt x="1952191" y="2038640"/>
                      <a:pt x="1905884" y="1977931"/>
                    </a:cubicBezTo>
                    <a:cubicBezTo>
                      <a:pt x="1898710" y="1969292"/>
                      <a:pt x="1889274" y="1963202"/>
                      <a:pt x="1880896" y="1954633"/>
                    </a:cubicBezTo>
                    <a:cubicBezTo>
                      <a:pt x="1864805" y="1934631"/>
                      <a:pt x="1836648" y="1868502"/>
                      <a:pt x="1852220" y="1798502"/>
                    </a:cubicBezTo>
                    <a:lnTo>
                      <a:pt x="1867058" y="1756931"/>
                    </a:lnTo>
                    <a:lnTo>
                      <a:pt x="1850284" y="1741292"/>
                    </a:lnTo>
                    <a:cubicBezTo>
                      <a:pt x="1843848" y="1733291"/>
                      <a:pt x="1835481" y="1717910"/>
                      <a:pt x="1828755" y="1697853"/>
                    </a:cubicBezTo>
                    <a:lnTo>
                      <a:pt x="1817427" y="1628566"/>
                    </a:lnTo>
                    <a:lnTo>
                      <a:pt x="1795832" y="1673156"/>
                    </a:lnTo>
                    <a:cubicBezTo>
                      <a:pt x="1728242" y="1775737"/>
                      <a:pt x="1599455" y="1767029"/>
                      <a:pt x="1557706" y="1787085"/>
                    </a:cubicBezTo>
                    <a:cubicBezTo>
                      <a:pt x="1540163" y="1759664"/>
                      <a:pt x="1518240" y="1734913"/>
                      <a:pt x="1509266" y="1700819"/>
                    </a:cubicBezTo>
                    <a:cubicBezTo>
                      <a:pt x="1656593" y="1738875"/>
                      <a:pt x="1750958" y="1692650"/>
                      <a:pt x="1800941" y="1621248"/>
                    </a:cubicBezTo>
                    <a:lnTo>
                      <a:pt x="1813578" y="1599019"/>
                    </a:lnTo>
                    <a:lnTo>
                      <a:pt x="1819910" y="1600565"/>
                    </a:lnTo>
                    <a:lnTo>
                      <a:pt x="1821608" y="1585161"/>
                    </a:lnTo>
                    <a:lnTo>
                      <a:pt x="1823154" y="1580831"/>
                    </a:lnTo>
                    <a:lnTo>
                      <a:pt x="1792216" y="1559883"/>
                    </a:lnTo>
                    <a:cubicBezTo>
                      <a:pt x="1766868" y="1540896"/>
                      <a:pt x="1742234" y="1520956"/>
                      <a:pt x="1717932" y="1500968"/>
                    </a:cubicBezTo>
                    <a:cubicBezTo>
                      <a:pt x="1726310" y="1492963"/>
                      <a:pt x="1737547" y="1490670"/>
                      <a:pt x="1748406" y="1490472"/>
                    </a:cubicBezTo>
                    <a:cubicBezTo>
                      <a:pt x="1835844" y="1488133"/>
                      <a:pt x="1896589" y="1446757"/>
                      <a:pt x="1926827" y="1363489"/>
                    </a:cubicBezTo>
                    <a:cubicBezTo>
                      <a:pt x="1931581" y="1349199"/>
                      <a:pt x="1931760" y="1331482"/>
                      <a:pt x="1948708" y="1321566"/>
                    </a:cubicBezTo>
                    <a:close/>
                    <a:moveTo>
                      <a:pt x="868204" y="327279"/>
                    </a:moveTo>
                    <a:cubicBezTo>
                      <a:pt x="857931" y="350526"/>
                      <a:pt x="845372" y="372061"/>
                      <a:pt x="839290" y="396067"/>
                    </a:cubicBezTo>
                    <a:cubicBezTo>
                      <a:pt x="812493" y="498572"/>
                      <a:pt x="869331" y="610170"/>
                      <a:pt x="968231" y="659259"/>
                    </a:cubicBezTo>
                    <a:cubicBezTo>
                      <a:pt x="1041595" y="696361"/>
                      <a:pt x="1118190" y="718031"/>
                      <a:pt x="1200860" y="706168"/>
                    </a:cubicBezTo>
                    <a:lnTo>
                      <a:pt x="1143757" y="782404"/>
                    </a:lnTo>
                    <a:cubicBezTo>
                      <a:pt x="1030222" y="787808"/>
                      <a:pt x="934187" y="749196"/>
                      <a:pt x="858125" y="664851"/>
                    </a:cubicBezTo>
                    <a:cubicBezTo>
                      <a:pt x="849356" y="655903"/>
                      <a:pt x="838303" y="650004"/>
                      <a:pt x="828202" y="641247"/>
                    </a:cubicBezTo>
                    <a:cubicBezTo>
                      <a:pt x="796645" y="608025"/>
                      <a:pt x="719972" y="446244"/>
                      <a:pt x="868204" y="327279"/>
                    </a:cubicBezTo>
                    <a:close/>
                    <a:moveTo>
                      <a:pt x="2657066" y="1197247"/>
                    </a:moveTo>
                    <a:lnTo>
                      <a:pt x="2663296" y="1206222"/>
                    </a:lnTo>
                    <a:lnTo>
                      <a:pt x="2650270" y="1206320"/>
                    </a:lnTo>
                    <a:lnTo>
                      <a:pt x="2657066" y="1197247"/>
                    </a:lnTo>
                    <a:close/>
                    <a:moveTo>
                      <a:pt x="3030338" y="1431166"/>
                    </a:moveTo>
                    <a:cubicBezTo>
                      <a:pt x="3015921" y="1529854"/>
                      <a:pt x="2986987" y="1565305"/>
                      <a:pt x="2903938" y="1579263"/>
                    </a:cubicBezTo>
                    <a:cubicBezTo>
                      <a:pt x="2873270" y="1583663"/>
                      <a:pt x="2842028" y="1584063"/>
                      <a:pt x="2811168" y="1587131"/>
                    </a:cubicBezTo>
                    <a:cubicBezTo>
                      <a:pt x="2799736" y="1583328"/>
                      <a:pt x="2787350" y="1577620"/>
                      <a:pt x="2775539" y="1575913"/>
                    </a:cubicBezTo>
                    <a:cubicBezTo>
                      <a:pt x="2718478" y="1567090"/>
                      <a:pt x="2664937" y="1550788"/>
                      <a:pt x="2614417" y="1527673"/>
                    </a:cubicBezTo>
                    <a:lnTo>
                      <a:pt x="2474755" y="1440641"/>
                    </a:lnTo>
                    <a:lnTo>
                      <a:pt x="2543000" y="1349530"/>
                    </a:lnTo>
                    <a:lnTo>
                      <a:pt x="2704508" y="1424676"/>
                    </a:lnTo>
                    <a:cubicBezTo>
                      <a:pt x="2761836" y="1443667"/>
                      <a:pt x="2821279" y="1456061"/>
                      <a:pt x="2882339" y="1461929"/>
                    </a:cubicBezTo>
                    <a:cubicBezTo>
                      <a:pt x="2932825" y="1467612"/>
                      <a:pt x="2986737" y="1468722"/>
                      <a:pt x="3030338" y="1431166"/>
                    </a:cubicBezTo>
                    <a:close/>
                    <a:moveTo>
                      <a:pt x="1176421" y="0"/>
                    </a:moveTo>
                    <a:cubicBezTo>
                      <a:pt x="1152640" y="52402"/>
                      <a:pt x="1168865" y="103826"/>
                      <a:pt x="1188515" y="150678"/>
                    </a:cubicBezTo>
                    <a:cubicBezTo>
                      <a:pt x="1234115" y="264568"/>
                      <a:pt x="1302948" y="364919"/>
                      <a:pt x="1394438" y="447731"/>
                    </a:cubicBezTo>
                    <a:lnTo>
                      <a:pt x="1326486" y="538450"/>
                    </a:lnTo>
                    <a:cubicBezTo>
                      <a:pt x="1231957" y="472405"/>
                      <a:pt x="1158183" y="389774"/>
                      <a:pt x="1109160" y="285219"/>
                    </a:cubicBezTo>
                    <a:cubicBezTo>
                      <a:pt x="1104200" y="274364"/>
                      <a:pt x="1095240" y="264083"/>
                      <a:pt x="1088376" y="254181"/>
                    </a:cubicBezTo>
                    <a:cubicBezTo>
                      <a:pt x="1082643" y="223704"/>
                      <a:pt x="1074242" y="193610"/>
                      <a:pt x="1069841" y="162942"/>
                    </a:cubicBezTo>
                    <a:cubicBezTo>
                      <a:pt x="1059884" y="79319"/>
                      <a:pt x="1085769" y="41584"/>
                      <a:pt x="1176421" y="0"/>
                    </a:cubicBezTo>
                    <a:close/>
                    <a:moveTo>
                      <a:pt x="2074059" y="622382"/>
                    </a:moveTo>
                    <a:cubicBezTo>
                      <a:pt x="2069309" y="641435"/>
                      <a:pt x="2052357" y="646589"/>
                      <a:pt x="2039980" y="655169"/>
                    </a:cubicBezTo>
                    <a:cubicBezTo>
                      <a:pt x="1968574" y="707601"/>
                      <a:pt x="1945948" y="777529"/>
                      <a:pt x="1968289" y="862097"/>
                    </a:cubicBezTo>
                    <a:cubicBezTo>
                      <a:pt x="1971153" y="872573"/>
                      <a:pt x="1972112" y="884002"/>
                      <a:pt x="1966785" y="894292"/>
                    </a:cubicBezTo>
                    <a:cubicBezTo>
                      <a:pt x="1940771" y="876591"/>
                      <a:pt x="1914709" y="858558"/>
                      <a:pt x="1889360" y="839571"/>
                    </a:cubicBezTo>
                    <a:lnTo>
                      <a:pt x="1874609" y="827382"/>
                    </a:lnTo>
                    <a:lnTo>
                      <a:pt x="1876383" y="836472"/>
                    </a:lnTo>
                    <a:cubicBezTo>
                      <a:pt x="1876381" y="862244"/>
                      <a:pt x="1863144" y="886469"/>
                      <a:pt x="1856444" y="910904"/>
                    </a:cubicBezTo>
                    <a:cubicBezTo>
                      <a:pt x="1850931" y="929387"/>
                      <a:pt x="1843322" y="947489"/>
                      <a:pt x="1857429" y="965196"/>
                    </a:cubicBezTo>
                    <a:cubicBezTo>
                      <a:pt x="1899371" y="1015653"/>
                      <a:pt x="1956156" y="1041526"/>
                      <a:pt x="2016558" y="1064158"/>
                    </a:cubicBezTo>
                    <a:cubicBezTo>
                      <a:pt x="2056000" y="1078231"/>
                      <a:pt x="2082848" y="1056688"/>
                      <a:pt x="2112556" y="1040858"/>
                    </a:cubicBezTo>
                    <a:cubicBezTo>
                      <a:pt x="2127423" y="1054374"/>
                      <a:pt x="2128962" y="1079329"/>
                      <a:pt x="2148781" y="1089413"/>
                    </a:cubicBezTo>
                    <a:cubicBezTo>
                      <a:pt x="2168614" y="1123310"/>
                      <a:pt x="2153587" y="1160848"/>
                      <a:pt x="2161420" y="1196466"/>
                    </a:cubicBezTo>
                    <a:cubicBezTo>
                      <a:pt x="2197138" y="1350559"/>
                      <a:pt x="2277956" y="1425376"/>
                      <a:pt x="2445423" y="1454419"/>
                    </a:cubicBezTo>
                    <a:cubicBezTo>
                      <a:pt x="2454760" y="1457842"/>
                      <a:pt x="2469807" y="1453642"/>
                      <a:pt x="2469057" y="1472121"/>
                    </a:cubicBezTo>
                    <a:cubicBezTo>
                      <a:pt x="2450583" y="1480896"/>
                      <a:pt x="2430966" y="1486432"/>
                      <a:pt x="2410394" y="1490064"/>
                    </a:cubicBezTo>
                    <a:cubicBezTo>
                      <a:pt x="2337820" y="1501158"/>
                      <a:pt x="2333252" y="1507257"/>
                      <a:pt x="2337107" y="1581550"/>
                    </a:cubicBezTo>
                    <a:lnTo>
                      <a:pt x="2342804" y="1616802"/>
                    </a:lnTo>
                    <a:lnTo>
                      <a:pt x="2347317" y="1610776"/>
                    </a:lnTo>
                    <a:lnTo>
                      <a:pt x="2381405" y="1711111"/>
                    </a:lnTo>
                    <a:lnTo>
                      <a:pt x="2430032" y="1781159"/>
                    </a:lnTo>
                    <a:lnTo>
                      <a:pt x="2456217" y="1816330"/>
                    </a:lnTo>
                    <a:cubicBezTo>
                      <a:pt x="2531134" y="1897436"/>
                      <a:pt x="2654211" y="1920602"/>
                      <a:pt x="2745046" y="1866063"/>
                    </a:cubicBezTo>
                    <a:cubicBezTo>
                      <a:pt x="2766374" y="1853477"/>
                      <a:pt x="2783508" y="1835369"/>
                      <a:pt x="2802929" y="1818974"/>
                    </a:cubicBezTo>
                    <a:cubicBezTo>
                      <a:pt x="2730443" y="1994676"/>
                      <a:pt x="2553630" y="1966587"/>
                      <a:pt x="2512876" y="1945644"/>
                    </a:cubicBezTo>
                    <a:cubicBezTo>
                      <a:pt x="2501631" y="1938413"/>
                      <a:pt x="2492863" y="1929464"/>
                      <a:pt x="2481810" y="1923566"/>
                    </a:cubicBezTo>
                    <a:cubicBezTo>
                      <a:pt x="2405064" y="1886608"/>
                      <a:pt x="2349843" y="1831636"/>
                      <a:pt x="2315751" y="1759853"/>
                    </a:cubicBezTo>
                    <a:lnTo>
                      <a:pt x="2311255" y="1747006"/>
                    </a:lnTo>
                    <a:lnTo>
                      <a:pt x="2286633" y="1691311"/>
                    </a:lnTo>
                    <a:cubicBezTo>
                      <a:pt x="2264699" y="1628469"/>
                      <a:pt x="2261945" y="1563927"/>
                      <a:pt x="2299909" y="1497752"/>
                    </a:cubicBezTo>
                    <a:cubicBezTo>
                      <a:pt x="2266373" y="1486914"/>
                      <a:pt x="2233981" y="1474552"/>
                      <a:pt x="2206345" y="1452662"/>
                    </a:cubicBezTo>
                    <a:cubicBezTo>
                      <a:pt x="2124391" y="1388895"/>
                      <a:pt x="2080904" y="1303958"/>
                      <a:pt x="2072269" y="1201093"/>
                    </a:cubicBezTo>
                    <a:cubicBezTo>
                      <a:pt x="2069010" y="1168901"/>
                      <a:pt x="2059096" y="1156715"/>
                      <a:pt x="2023472" y="1155022"/>
                    </a:cubicBezTo>
                    <a:cubicBezTo>
                      <a:pt x="1946890" y="1152403"/>
                      <a:pt x="1872764" y="1119492"/>
                      <a:pt x="1812353" y="1082572"/>
                    </a:cubicBezTo>
                    <a:cubicBezTo>
                      <a:pt x="1688005" y="1005496"/>
                      <a:pt x="1553212" y="1021009"/>
                      <a:pt x="1471695" y="1113080"/>
                    </a:cubicBezTo>
                    <a:lnTo>
                      <a:pt x="1442475" y="1155537"/>
                    </a:lnTo>
                    <a:lnTo>
                      <a:pt x="1417413" y="1241357"/>
                    </a:lnTo>
                    <a:cubicBezTo>
                      <a:pt x="1413409" y="1281525"/>
                      <a:pt x="1416187" y="1322027"/>
                      <a:pt x="1423265" y="1362666"/>
                    </a:cubicBezTo>
                    <a:cubicBezTo>
                      <a:pt x="1441379" y="1472008"/>
                      <a:pt x="1538876" y="1555013"/>
                      <a:pt x="1654912" y="1553391"/>
                    </a:cubicBezTo>
                    <a:cubicBezTo>
                      <a:pt x="1682022" y="1553204"/>
                      <a:pt x="1708722" y="1546033"/>
                      <a:pt x="1736445" y="1541531"/>
                    </a:cubicBezTo>
                    <a:cubicBezTo>
                      <a:pt x="1627737" y="1614857"/>
                      <a:pt x="1531011" y="1597554"/>
                      <a:pt x="1467866" y="1564711"/>
                    </a:cubicBezTo>
                    <a:lnTo>
                      <a:pt x="1462696" y="1561492"/>
                    </a:lnTo>
                    <a:lnTo>
                      <a:pt x="1457674" y="1588601"/>
                    </a:lnTo>
                    <a:cubicBezTo>
                      <a:pt x="1428304" y="1696604"/>
                      <a:pt x="1335114" y="1795890"/>
                      <a:pt x="1199754" y="1781972"/>
                    </a:cubicBezTo>
                    <a:cubicBezTo>
                      <a:pt x="1185275" y="1780647"/>
                      <a:pt x="1171559" y="1779893"/>
                      <a:pt x="1157080" y="1778569"/>
                    </a:cubicBezTo>
                    <a:lnTo>
                      <a:pt x="1131165" y="1778397"/>
                    </a:lnTo>
                    <a:lnTo>
                      <a:pt x="1188760" y="1701505"/>
                    </a:lnTo>
                    <a:lnTo>
                      <a:pt x="1273118" y="1702298"/>
                    </a:lnTo>
                    <a:cubicBezTo>
                      <a:pt x="1304239" y="1698087"/>
                      <a:pt x="1334666" y="1688448"/>
                      <a:pt x="1364088" y="1670618"/>
                    </a:cubicBezTo>
                    <a:cubicBezTo>
                      <a:pt x="1402435" y="1647128"/>
                      <a:pt x="1427758" y="1616894"/>
                      <a:pt x="1443789" y="1581441"/>
                    </a:cubicBezTo>
                    <a:lnTo>
                      <a:pt x="1452947" y="1555423"/>
                    </a:lnTo>
                    <a:lnTo>
                      <a:pt x="1434181" y="1543741"/>
                    </a:lnTo>
                    <a:cubicBezTo>
                      <a:pt x="1414642" y="1529318"/>
                      <a:pt x="1401166" y="1514813"/>
                      <a:pt x="1395137" y="1505029"/>
                    </a:cubicBezTo>
                    <a:cubicBezTo>
                      <a:pt x="1389377" y="1492955"/>
                      <a:pt x="1386921" y="1480635"/>
                      <a:pt x="1380516" y="1469830"/>
                    </a:cubicBezTo>
                    <a:cubicBezTo>
                      <a:pt x="1357045" y="1434070"/>
                      <a:pt x="1341231" y="1397096"/>
                      <a:pt x="1332937" y="1359016"/>
                    </a:cubicBezTo>
                    <a:lnTo>
                      <a:pt x="1331626" y="1347874"/>
                    </a:lnTo>
                    <a:lnTo>
                      <a:pt x="1272780" y="1404764"/>
                    </a:lnTo>
                    <a:lnTo>
                      <a:pt x="1193860" y="1391893"/>
                    </a:lnTo>
                    <a:cubicBezTo>
                      <a:pt x="1115435" y="1369902"/>
                      <a:pt x="1053113" y="1322841"/>
                      <a:pt x="1008134" y="1250070"/>
                    </a:cubicBezTo>
                    <a:cubicBezTo>
                      <a:pt x="1001048" y="1239697"/>
                      <a:pt x="990921" y="1232265"/>
                      <a:pt x="982412" y="1221942"/>
                    </a:cubicBezTo>
                    <a:cubicBezTo>
                      <a:pt x="957137" y="1183544"/>
                      <a:pt x="913742" y="1005238"/>
                      <a:pt x="1093583" y="897188"/>
                    </a:cubicBezTo>
                    <a:cubicBezTo>
                      <a:pt x="1077786" y="920410"/>
                      <a:pt x="1060002" y="941578"/>
                      <a:pt x="1048374" y="966069"/>
                    </a:cubicBezTo>
                    <a:cubicBezTo>
                      <a:pt x="997863" y="1070546"/>
                      <a:pt x="1031883" y="1193989"/>
                      <a:pt x="1123324" y="1256619"/>
                    </a:cubicBezTo>
                    <a:cubicBezTo>
                      <a:pt x="1157163" y="1280209"/>
                      <a:pt x="1192696" y="1299844"/>
                      <a:pt x="1230792" y="1313193"/>
                    </a:cubicBezTo>
                    <a:lnTo>
                      <a:pt x="1329324" y="1328309"/>
                    </a:lnTo>
                    <a:lnTo>
                      <a:pt x="1326119" y="1301081"/>
                    </a:lnTo>
                    <a:cubicBezTo>
                      <a:pt x="1325715" y="1281501"/>
                      <a:pt x="1327174" y="1261658"/>
                      <a:pt x="1330478" y="1241565"/>
                    </a:cubicBezTo>
                    <a:lnTo>
                      <a:pt x="1347395" y="1181539"/>
                    </a:lnTo>
                    <a:lnTo>
                      <a:pt x="1289273" y="1135853"/>
                    </a:lnTo>
                    <a:cubicBezTo>
                      <a:pt x="1267353" y="1115865"/>
                      <a:pt x="1239532" y="1102166"/>
                      <a:pt x="1231511" y="1069976"/>
                    </a:cubicBezTo>
                    <a:cubicBezTo>
                      <a:pt x="1239320" y="1067494"/>
                      <a:pt x="1247129" y="1065013"/>
                      <a:pt x="1254367" y="1063295"/>
                    </a:cubicBezTo>
                    <a:cubicBezTo>
                      <a:pt x="1298749" y="1054885"/>
                      <a:pt x="1336262" y="1031811"/>
                      <a:pt x="1356051" y="994271"/>
                    </a:cubicBezTo>
                    <a:cubicBezTo>
                      <a:pt x="1370322" y="965687"/>
                      <a:pt x="1331068" y="948185"/>
                      <a:pt x="1316957" y="925715"/>
                    </a:cubicBezTo>
                    <a:cubicBezTo>
                      <a:pt x="1308757" y="912432"/>
                      <a:pt x="1302331" y="898173"/>
                      <a:pt x="1297765" y="883688"/>
                    </a:cubicBezTo>
                    <a:lnTo>
                      <a:pt x="1289903" y="841227"/>
                    </a:lnTo>
                    <a:lnTo>
                      <a:pt x="1324580" y="794932"/>
                    </a:lnTo>
                    <a:cubicBezTo>
                      <a:pt x="1324679" y="795281"/>
                      <a:pt x="1324779" y="795630"/>
                      <a:pt x="1324878" y="795979"/>
                    </a:cubicBezTo>
                    <a:cubicBezTo>
                      <a:pt x="1332719" y="845885"/>
                      <a:pt x="1363219" y="878252"/>
                      <a:pt x="1400007" y="911757"/>
                    </a:cubicBezTo>
                    <a:cubicBezTo>
                      <a:pt x="1463287" y="968677"/>
                      <a:pt x="1538922" y="978918"/>
                      <a:pt x="1615887" y="984205"/>
                    </a:cubicBezTo>
                    <a:cubicBezTo>
                      <a:pt x="1727740" y="991970"/>
                      <a:pt x="1808778" y="937475"/>
                      <a:pt x="1841277" y="840131"/>
                    </a:cubicBezTo>
                    <a:lnTo>
                      <a:pt x="1849521" y="806651"/>
                    </a:lnTo>
                    <a:lnTo>
                      <a:pt x="1816219" y="779132"/>
                    </a:lnTo>
                    <a:cubicBezTo>
                      <a:pt x="1870517" y="787671"/>
                      <a:pt x="1909170" y="758310"/>
                      <a:pt x="1946679" y="725712"/>
                    </a:cubicBezTo>
                    <a:cubicBezTo>
                      <a:pt x="1960578" y="713511"/>
                      <a:pt x="1957331" y="700368"/>
                      <a:pt x="1943038" y="690853"/>
                    </a:cubicBezTo>
                    <a:cubicBezTo>
                      <a:pt x="1877861" y="649173"/>
                      <a:pt x="1895351" y="590870"/>
                      <a:pt x="1907308" y="517710"/>
                    </a:cubicBezTo>
                    <a:cubicBezTo>
                      <a:pt x="1944124" y="598841"/>
                      <a:pt x="2015562" y="598796"/>
                      <a:pt x="2074059" y="622382"/>
                    </a:cubicBezTo>
                    <a:close/>
                    <a:moveTo>
                      <a:pt x="3226038" y="1170010"/>
                    </a:moveTo>
                    <a:cubicBezTo>
                      <a:pt x="3143951" y="1298519"/>
                      <a:pt x="3127909" y="1272622"/>
                      <a:pt x="3039800" y="1363835"/>
                    </a:cubicBezTo>
                    <a:lnTo>
                      <a:pt x="2986179" y="1265779"/>
                    </a:lnTo>
                    <a:cubicBezTo>
                      <a:pt x="3107979" y="1230457"/>
                      <a:pt x="3061153" y="1288599"/>
                      <a:pt x="3226038" y="1170010"/>
                    </a:cubicBezTo>
                    <a:close/>
                    <a:moveTo>
                      <a:pt x="2599109" y="557336"/>
                    </a:moveTo>
                    <a:cubicBezTo>
                      <a:pt x="2602801" y="558762"/>
                      <a:pt x="2605517" y="561094"/>
                      <a:pt x="2605711" y="567191"/>
                    </a:cubicBezTo>
                    <a:cubicBezTo>
                      <a:pt x="2491827" y="622316"/>
                      <a:pt x="2446932" y="726737"/>
                      <a:pt x="2491393" y="846915"/>
                    </a:cubicBezTo>
                    <a:cubicBezTo>
                      <a:pt x="2518107" y="919289"/>
                      <a:pt x="2549202" y="988992"/>
                      <a:pt x="2621619" y="1033715"/>
                    </a:cubicBezTo>
                    <a:cubicBezTo>
                      <a:pt x="2664117" y="1059598"/>
                      <a:pt x="2703754" y="1079766"/>
                      <a:pt x="2753852" y="1073258"/>
                    </a:cubicBezTo>
                    <a:cubicBezTo>
                      <a:pt x="2764519" y="1071728"/>
                      <a:pt x="2776139" y="1072102"/>
                      <a:pt x="2785478" y="1080287"/>
                    </a:cubicBezTo>
                    <a:cubicBezTo>
                      <a:pt x="2759022" y="1118785"/>
                      <a:pt x="2691786" y="1133875"/>
                      <a:pt x="2631577" y="1117339"/>
                    </a:cubicBezTo>
                    <a:cubicBezTo>
                      <a:pt x="2606046" y="1110115"/>
                      <a:pt x="2578213" y="1077367"/>
                      <a:pt x="2554794" y="1099098"/>
                    </a:cubicBezTo>
                    <a:cubicBezTo>
                      <a:pt x="2524333" y="1128645"/>
                      <a:pt x="2512738" y="1171133"/>
                      <a:pt x="2517147" y="1216089"/>
                    </a:cubicBezTo>
                    <a:cubicBezTo>
                      <a:pt x="2517533" y="1223518"/>
                      <a:pt x="2517348" y="1231709"/>
                      <a:pt x="2517162" y="1239901"/>
                    </a:cubicBezTo>
                    <a:cubicBezTo>
                      <a:pt x="2484016" y="1241255"/>
                      <a:pt x="2463047" y="1218408"/>
                      <a:pt x="2437701" y="1202993"/>
                    </a:cubicBezTo>
                    <a:cubicBezTo>
                      <a:pt x="2395012" y="1175777"/>
                      <a:pt x="2357080" y="1139035"/>
                      <a:pt x="2308110" y="1120205"/>
                    </a:cubicBezTo>
                    <a:cubicBezTo>
                      <a:pt x="2308110" y="1120205"/>
                      <a:pt x="2308489" y="1118109"/>
                      <a:pt x="2309631" y="1116584"/>
                    </a:cubicBezTo>
                    <a:cubicBezTo>
                      <a:pt x="2310773" y="1115060"/>
                      <a:pt x="2312107" y="1114869"/>
                      <a:pt x="2313249" y="1113344"/>
                    </a:cubicBezTo>
                    <a:cubicBezTo>
                      <a:pt x="2479493" y="1010562"/>
                      <a:pt x="2486992" y="816247"/>
                      <a:pt x="2341752" y="686035"/>
                    </a:cubicBezTo>
                    <a:cubicBezTo>
                      <a:pt x="2289335" y="638443"/>
                      <a:pt x="2236909" y="576562"/>
                      <a:pt x="2212861" y="503806"/>
                    </a:cubicBezTo>
                    <a:cubicBezTo>
                      <a:pt x="2201220" y="470095"/>
                      <a:pt x="2186738" y="464008"/>
                      <a:pt x="2154928" y="469932"/>
                    </a:cubicBezTo>
                    <a:cubicBezTo>
                      <a:pt x="2053785" y="490569"/>
                      <a:pt x="1960048" y="472720"/>
                      <a:pt x="1875809" y="412002"/>
                    </a:cubicBezTo>
                    <a:cubicBezTo>
                      <a:pt x="1847032" y="391636"/>
                      <a:pt x="1826060" y="364027"/>
                      <a:pt x="1806230" y="334892"/>
                    </a:cubicBezTo>
                    <a:cubicBezTo>
                      <a:pt x="1735790" y="408278"/>
                      <a:pt x="1647782" y="411380"/>
                      <a:pt x="1556710" y="393148"/>
                    </a:cubicBezTo>
                    <a:cubicBezTo>
                      <a:pt x="1525846" y="386690"/>
                      <a:pt x="1515356" y="365742"/>
                      <a:pt x="1495496" y="288983"/>
                    </a:cubicBezTo>
                    <a:cubicBezTo>
                      <a:pt x="1567525" y="321514"/>
                      <a:pt x="1638403" y="341282"/>
                      <a:pt x="1715354" y="322756"/>
                    </a:cubicBezTo>
                    <a:cubicBezTo>
                      <a:pt x="1787733" y="305567"/>
                      <a:pt x="1792301" y="299468"/>
                      <a:pt x="1782541" y="226703"/>
                    </a:cubicBezTo>
                    <a:cubicBezTo>
                      <a:pt x="1780242" y="205939"/>
                      <a:pt x="1780039" y="185557"/>
                      <a:pt x="1783266" y="165361"/>
                    </a:cubicBezTo>
                    <a:cubicBezTo>
                      <a:pt x="1800788" y="159445"/>
                      <a:pt x="1800988" y="175066"/>
                      <a:pt x="1806899" y="183063"/>
                    </a:cubicBezTo>
                    <a:cubicBezTo>
                      <a:pt x="1881859" y="335608"/>
                      <a:pt x="1976382" y="392128"/>
                      <a:pt x="2134301" y="383077"/>
                    </a:cubicBezTo>
                    <a:cubicBezTo>
                      <a:pt x="2170685" y="380579"/>
                      <a:pt x="2202483" y="355603"/>
                      <a:pt x="2240589" y="365104"/>
                    </a:cubicBezTo>
                    <a:cubicBezTo>
                      <a:pt x="2255839" y="381288"/>
                      <a:pt x="2280219" y="375748"/>
                      <a:pt x="2297370" y="386215"/>
                    </a:cubicBezTo>
                    <a:cubicBezTo>
                      <a:pt x="2290533" y="419176"/>
                      <a:pt x="2277408" y="450998"/>
                      <a:pt x="2302004" y="484891"/>
                    </a:cubicBezTo>
                    <a:cubicBezTo>
                      <a:pt x="2340707" y="536493"/>
                      <a:pt x="2381503" y="583712"/>
                      <a:pt x="2441717" y="609774"/>
                    </a:cubicBezTo>
                    <a:cubicBezTo>
                      <a:pt x="2462677" y="618333"/>
                      <a:pt x="2477909" y="605941"/>
                      <a:pt x="2494096" y="595453"/>
                    </a:cubicBezTo>
                    <a:cubicBezTo>
                      <a:pt x="2522850" y="577719"/>
                      <a:pt x="2547978" y="548939"/>
                      <a:pt x="2586652" y="552914"/>
                    </a:cubicBezTo>
                    <a:cubicBezTo>
                      <a:pt x="2590750" y="555389"/>
                      <a:pt x="2595417" y="555910"/>
                      <a:pt x="2599109" y="557336"/>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399" name="Google Shape;399;p35"/>
              <p:cNvGrpSpPr/>
              <p:nvPr/>
            </p:nvGrpSpPr>
            <p:grpSpPr>
              <a:xfrm>
                <a:off x="5117699" y="3424825"/>
                <a:ext cx="1982312" cy="2237624"/>
                <a:chOff x="5118251" y="3418879"/>
                <a:chExt cx="1982312" cy="2198059"/>
              </a:xfrm>
            </p:grpSpPr>
            <p:sp>
              <p:nvSpPr>
                <p:cNvPr id="400" name="Google Shape;400;p35"/>
                <p:cNvSpPr/>
                <p:nvPr/>
              </p:nvSpPr>
              <p:spPr>
                <a:xfrm>
                  <a:off x="5118251" y="3418879"/>
                  <a:ext cx="1982312" cy="2198059"/>
                </a:xfrm>
                <a:custGeom>
                  <a:rect b="b" l="l" r="r" t="t"/>
                  <a:pathLst>
                    <a:path extrusionOk="0" h="2198059" w="1982312">
                      <a:moveTo>
                        <a:pt x="1982312" y="0"/>
                      </a:moveTo>
                      <a:cubicBezTo>
                        <a:pt x="1977862" y="607375"/>
                        <a:pt x="1956726" y="1261472"/>
                        <a:pt x="1952276" y="1868847"/>
                      </a:cubicBezTo>
                      <a:cubicBezTo>
                        <a:pt x="1935590" y="2033485"/>
                        <a:pt x="1281493" y="2171421"/>
                        <a:pt x="921073" y="2192558"/>
                      </a:cubicBezTo>
                      <a:cubicBezTo>
                        <a:pt x="579563" y="2211470"/>
                        <a:pt x="311037" y="2180322"/>
                        <a:pt x="2900" y="2119139"/>
                      </a:cubicBezTo>
                      <a:cubicBezTo>
                        <a:pt x="1933" y="1490628"/>
                        <a:pt x="967" y="862117"/>
                        <a:pt x="0" y="233606"/>
                      </a:cubicBezTo>
                      <a:lnTo>
                        <a:pt x="917736" y="263640"/>
                      </a:lnTo>
                      <a:cubicBezTo>
                        <a:pt x="1528449" y="236943"/>
                        <a:pt x="1775404" y="193559"/>
                        <a:pt x="1982312" y="0"/>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01" name="Google Shape;401;p35"/>
                <p:cNvSpPr/>
                <p:nvPr/>
              </p:nvSpPr>
              <p:spPr>
                <a:xfrm>
                  <a:off x="5203395" y="3503176"/>
                  <a:ext cx="1893108" cy="2027709"/>
                </a:xfrm>
                <a:custGeom>
                  <a:rect b="b" l="l" r="r" t="t"/>
                  <a:pathLst>
                    <a:path extrusionOk="0" h="2198059" w="1982312">
                      <a:moveTo>
                        <a:pt x="1982312" y="0"/>
                      </a:moveTo>
                      <a:cubicBezTo>
                        <a:pt x="1977862" y="607375"/>
                        <a:pt x="1956726" y="1261472"/>
                        <a:pt x="1952276" y="1868847"/>
                      </a:cubicBezTo>
                      <a:cubicBezTo>
                        <a:pt x="1935590" y="2033485"/>
                        <a:pt x="1281493" y="2171421"/>
                        <a:pt x="921073" y="2192558"/>
                      </a:cubicBezTo>
                      <a:cubicBezTo>
                        <a:pt x="579563" y="2211470"/>
                        <a:pt x="311037" y="2180322"/>
                        <a:pt x="2900" y="2119139"/>
                      </a:cubicBezTo>
                      <a:cubicBezTo>
                        <a:pt x="1933" y="1490628"/>
                        <a:pt x="967" y="862117"/>
                        <a:pt x="0" y="233606"/>
                      </a:cubicBezTo>
                      <a:lnTo>
                        <a:pt x="917736" y="263640"/>
                      </a:lnTo>
                      <a:cubicBezTo>
                        <a:pt x="1528449" y="236943"/>
                        <a:pt x="1775404" y="193559"/>
                        <a:pt x="1982312" y="0"/>
                      </a:cubicBezTo>
                      <a:close/>
                    </a:path>
                  </a:pathLst>
                </a:custGeom>
                <a:solidFill>
                  <a:srgbClr val="99DA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02" name="Google Shape;402;p35"/>
                <p:cNvSpPr/>
                <p:nvPr/>
              </p:nvSpPr>
              <p:spPr>
                <a:xfrm>
                  <a:off x="5204661" y="3505277"/>
                  <a:ext cx="1893108" cy="1950777"/>
                </a:xfrm>
                <a:custGeom>
                  <a:rect b="b" l="l" r="r" t="t"/>
                  <a:pathLst>
                    <a:path extrusionOk="0" h="2198059" w="1982312">
                      <a:moveTo>
                        <a:pt x="1982312" y="0"/>
                      </a:moveTo>
                      <a:cubicBezTo>
                        <a:pt x="1977862" y="607375"/>
                        <a:pt x="1956726" y="1261472"/>
                        <a:pt x="1952276" y="1868847"/>
                      </a:cubicBezTo>
                      <a:cubicBezTo>
                        <a:pt x="1935590" y="2033485"/>
                        <a:pt x="1281493" y="2171421"/>
                        <a:pt x="921073" y="2192558"/>
                      </a:cubicBezTo>
                      <a:cubicBezTo>
                        <a:pt x="579563" y="2211470"/>
                        <a:pt x="311037" y="2180322"/>
                        <a:pt x="2900" y="2119139"/>
                      </a:cubicBezTo>
                      <a:cubicBezTo>
                        <a:pt x="1933" y="1490628"/>
                        <a:pt x="967" y="862117"/>
                        <a:pt x="0" y="233606"/>
                      </a:cubicBezTo>
                      <a:lnTo>
                        <a:pt x="917736" y="263640"/>
                      </a:lnTo>
                      <a:cubicBezTo>
                        <a:pt x="1528449" y="236943"/>
                        <a:pt x="1775404" y="193559"/>
                        <a:pt x="1982312"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ar" sz="1800">
                      <a:solidFill>
                        <a:srgbClr val="FFFFFF"/>
                      </a:solidFill>
                    </a:rPr>
                    <a:t>1</a:t>
                  </a:r>
                  <a:endParaRPr sz="1800">
                    <a:solidFill>
                      <a:srgbClr val="FFFFFF"/>
                    </a:solidFill>
                    <a:latin typeface="Arial"/>
                    <a:ea typeface="Arial"/>
                    <a:cs typeface="Arial"/>
                    <a:sym typeface="Arial"/>
                  </a:endParaRPr>
                </a:p>
              </p:txBody>
            </p:sp>
          </p:grpSp>
        </p:grpSp>
        <p:sp>
          <p:nvSpPr>
            <p:cNvPr id="403" name="Google Shape;403;p35"/>
            <p:cNvSpPr txBox="1"/>
            <p:nvPr/>
          </p:nvSpPr>
          <p:spPr>
            <a:xfrm>
              <a:off x="8354625" y="4709675"/>
              <a:ext cx="285300" cy="3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Bree Serif"/>
                  <a:ea typeface="Bree Serif"/>
                  <a:cs typeface="Bree Serif"/>
                  <a:sym typeface="Bree Serif"/>
                </a:rPr>
                <a:t>4</a:t>
              </a:r>
              <a:endParaRPr>
                <a:latin typeface="Bree Serif"/>
                <a:ea typeface="Bree Serif"/>
                <a:cs typeface="Bree Serif"/>
                <a:sym typeface="Bree Serif"/>
              </a:endParaRPr>
            </a:p>
          </p:txBody>
        </p:sp>
      </p:grpSp>
      <p:sp>
        <p:nvSpPr>
          <p:cNvPr id="404" name="Google Shape;404;p35"/>
          <p:cNvSpPr txBox="1"/>
          <p:nvPr/>
        </p:nvSpPr>
        <p:spPr>
          <a:xfrm>
            <a:off x="3152900" y="2702969"/>
            <a:ext cx="3000000" cy="4275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500">
                <a:solidFill>
                  <a:srgbClr val="FFFFFF"/>
                </a:solidFill>
                <a:latin typeface="Merienda"/>
                <a:ea typeface="Merienda"/>
                <a:cs typeface="Merienda"/>
                <a:sym typeface="Merienda"/>
              </a:rPr>
              <a:t>Diagnostic Criteria (Rome IV)</a:t>
            </a:r>
            <a:endParaRPr sz="1500">
              <a:solidFill>
                <a:srgbClr val="FFFFFF"/>
              </a:solidFill>
              <a:latin typeface="Merienda"/>
              <a:ea typeface="Merienda"/>
              <a:cs typeface="Merienda"/>
              <a:sym typeface="Merienda"/>
            </a:endParaRPr>
          </a:p>
        </p:txBody>
      </p:sp>
      <p:sp>
        <p:nvSpPr>
          <p:cNvPr id="405" name="Google Shape;405;p35"/>
          <p:cNvSpPr txBox="1"/>
          <p:nvPr/>
        </p:nvSpPr>
        <p:spPr>
          <a:xfrm>
            <a:off x="341175" y="3130478"/>
            <a:ext cx="8453400" cy="39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100">
                <a:solidFill>
                  <a:schemeClr val="dk1"/>
                </a:solidFill>
                <a:latin typeface="Signika"/>
                <a:ea typeface="Signika"/>
                <a:cs typeface="Signika"/>
                <a:sym typeface="Signika"/>
              </a:rPr>
              <a:t>Recurrent abdominal pain on average at least 1 day/week in the last 3 months, associated with two or more of the following criteria:</a:t>
            </a:r>
            <a:endParaRPr sz="1100">
              <a:latin typeface="Signika"/>
              <a:ea typeface="Signika"/>
              <a:cs typeface="Signika"/>
              <a:sym typeface="Signika"/>
            </a:endParaRPr>
          </a:p>
        </p:txBody>
      </p:sp>
      <p:sp>
        <p:nvSpPr>
          <p:cNvPr id="406" name="Google Shape;406;p35"/>
          <p:cNvSpPr txBox="1"/>
          <p:nvPr/>
        </p:nvSpPr>
        <p:spPr>
          <a:xfrm>
            <a:off x="368900" y="3522878"/>
            <a:ext cx="2116800" cy="565800"/>
          </a:xfrm>
          <a:prstGeom prst="rect">
            <a:avLst/>
          </a:prstGeom>
          <a:noFill/>
          <a:ln cap="flat" cmpd="sng" w="19050">
            <a:solidFill>
              <a:schemeClr val="accent4"/>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chemeClr val="dk1"/>
                </a:solidFill>
                <a:latin typeface="Signika"/>
                <a:ea typeface="Signika"/>
                <a:cs typeface="Signika"/>
                <a:sym typeface="Signika"/>
              </a:rPr>
              <a:t>Related to defecation. </a:t>
            </a:r>
            <a:endParaRPr sz="1100">
              <a:latin typeface="Signika"/>
              <a:ea typeface="Signika"/>
              <a:cs typeface="Signika"/>
              <a:sym typeface="Signika"/>
            </a:endParaRPr>
          </a:p>
        </p:txBody>
      </p:sp>
      <p:sp>
        <p:nvSpPr>
          <p:cNvPr id="407" name="Google Shape;407;p35"/>
          <p:cNvSpPr txBox="1"/>
          <p:nvPr/>
        </p:nvSpPr>
        <p:spPr>
          <a:xfrm>
            <a:off x="2998400" y="3522878"/>
            <a:ext cx="2641800" cy="565800"/>
          </a:xfrm>
          <a:prstGeom prst="rect">
            <a:avLst/>
          </a:prstGeom>
          <a:noFill/>
          <a:ln cap="flat" cmpd="sng" w="19050">
            <a:solidFill>
              <a:schemeClr val="accent4"/>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chemeClr val="dk1"/>
                </a:solidFill>
                <a:latin typeface="Signika"/>
                <a:ea typeface="Signika"/>
                <a:cs typeface="Signika"/>
                <a:sym typeface="Signika"/>
              </a:rPr>
              <a:t>Associated with a change in frequency</a:t>
            </a:r>
            <a:endParaRPr sz="1100">
              <a:solidFill>
                <a:schemeClr val="dk1"/>
              </a:solidFill>
              <a:latin typeface="Signika"/>
              <a:ea typeface="Signika"/>
              <a:cs typeface="Signika"/>
              <a:sym typeface="Signika"/>
            </a:endParaRPr>
          </a:p>
          <a:p>
            <a:pPr indent="0" lvl="0" marL="0" rtl="0" algn="ctr">
              <a:spcBef>
                <a:spcPts val="0"/>
              </a:spcBef>
              <a:spcAft>
                <a:spcPts val="0"/>
              </a:spcAft>
              <a:buNone/>
            </a:pPr>
            <a:r>
              <a:rPr lang="ar" sz="1100">
                <a:solidFill>
                  <a:schemeClr val="dk1"/>
                </a:solidFill>
                <a:latin typeface="Signika"/>
                <a:ea typeface="Signika"/>
                <a:cs typeface="Signika"/>
                <a:sym typeface="Signika"/>
              </a:rPr>
              <a:t> of stool. </a:t>
            </a:r>
            <a:endParaRPr sz="1100">
              <a:latin typeface="Signika"/>
              <a:ea typeface="Signika"/>
              <a:cs typeface="Signika"/>
              <a:sym typeface="Signika"/>
            </a:endParaRPr>
          </a:p>
        </p:txBody>
      </p:sp>
      <p:sp>
        <p:nvSpPr>
          <p:cNvPr id="408" name="Google Shape;408;p35"/>
          <p:cNvSpPr txBox="1"/>
          <p:nvPr/>
        </p:nvSpPr>
        <p:spPr>
          <a:xfrm>
            <a:off x="6152900" y="3522878"/>
            <a:ext cx="2641800" cy="565800"/>
          </a:xfrm>
          <a:prstGeom prst="rect">
            <a:avLst/>
          </a:prstGeom>
          <a:noFill/>
          <a:ln cap="flat" cmpd="sng" w="19050">
            <a:solidFill>
              <a:schemeClr val="accent4"/>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chemeClr val="dk1"/>
                </a:solidFill>
                <a:latin typeface="Signika"/>
                <a:ea typeface="Signika"/>
                <a:cs typeface="Signika"/>
                <a:sym typeface="Signika"/>
              </a:rPr>
              <a:t>Associated with a change in form (appearance) of stool.</a:t>
            </a:r>
            <a:endParaRPr sz="1100">
              <a:latin typeface="Signika"/>
              <a:ea typeface="Signika"/>
              <a:cs typeface="Signika"/>
              <a:sym typeface="Signika"/>
            </a:endParaRPr>
          </a:p>
        </p:txBody>
      </p:sp>
      <p:sp>
        <p:nvSpPr>
          <p:cNvPr id="409" name="Google Shape;409;p35"/>
          <p:cNvSpPr txBox="1"/>
          <p:nvPr/>
        </p:nvSpPr>
        <p:spPr>
          <a:xfrm>
            <a:off x="3200" y="3439778"/>
            <a:ext cx="546600" cy="7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800">
                <a:solidFill>
                  <a:schemeClr val="dk2"/>
                </a:solidFill>
              </a:rPr>
              <a:t>1</a:t>
            </a:r>
            <a:endParaRPr b="1" sz="5800">
              <a:solidFill>
                <a:schemeClr val="dk2"/>
              </a:solidFill>
            </a:endParaRPr>
          </a:p>
        </p:txBody>
      </p:sp>
      <p:sp>
        <p:nvSpPr>
          <p:cNvPr id="410" name="Google Shape;410;p35"/>
          <p:cNvSpPr txBox="1"/>
          <p:nvPr/>
        </p:nvSpPr>
        <p:spPr>
          <a:xfrm>
            <a:off x="2656200" y="3430878"/>
            <a:ext cx="546600" cy="7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800">
                <a:solidFill>
                  <a:schemeClr val="dk2"/>
                </a:solidFill>
              </a:rPr>
              <a:t>2</a:t>
            </a:r>
            <a:endParaRPr b="1" sz="5800">
              <a:solidFill>
                <a:schemeClr val="dk2"/>
              </a:solidFill>
            </a:endParaRPr>
          </a:p>
        </p:txBody>
      </p:sp>
      <p:sp>
        <p:nvSpPr>
          <p:cNvPr id="411" name="Google Shape;411;p35"/>
          <p:cNvSpPr txBox="1"/>
          <p:nvPr/>
        </p:nvSpPr>
        <p:spPr>
          <a:xfrm>
            <a:off x="5791750" y="3439778"/>
            <a:ext cx="546600" cy="7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800">
                <a:solidFill>
                  <a:schemeClr val="dk2"/>
                </a:solidFill>
              </a:rPr>
              <a:t>3</a:t>
            </a:r>
            <a:endParaRPr b="1" sz="5800">
              <a:solidFill>
                <a:schemeClr val="dk2"/>
              </a:solidFill>
            </a:endParaRPr>
          </a:p>
        </p:txBody>
      </p:sp>
      <p:sp>
        <p:nvSpPr>
          <p:cNvPr id="412" name="Google Shape;412;p35"/>
          <p:cNvSpPr txBox="1"/>
          <p:nvPr/>
        </p:nvSpPr>
        <p:spPr>
          <a:xfrm>
            <a:off x="1615128" y="4130528"/>
            <a:ext cx="5799300" cy="4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100">
                <a:solidFill>
                  <a:schemeClr val="dk1"/>
                </a:solidFill>
                <a:latin typeface="Signika"/>
                <a:ea typeface="Signika"/>
                <a:cs typeface="Signika"/>
                <a:sym typeface="Signika"/>
              </a:rPr>
              <a:t>Criteria fulfilled for the last 3 months with symptom onset at least 6 months before diagnosis.</a:t>
            </a:r>
            <a:endParaRPr sz="1100">
              <a:solidFill>
                <a:schemeClr val="dk1"/>
              </a:solidFill>
              <a:latin typeface="Signika"/>
              <a:ea typeface="Signika"/>
              <a:cs typeface="Signika"/>
              <a:sym typeface="Signika"/>
            </a:endParaRPr>
          </a:p>
        </p:txBody>
      </p:sp>
      <p:sp>
        <p:nvSpPr>
          <p:cNvPr id="413" name="Google Shape;413;p35"/>
          <p:cNvSpPr txBox="1"/>
          <p:nvPr/>
        </p:nvSpPr>
        <p:spPr>
          <a:xfrm>
            <a:off x="3149700" y="841775"/>
            <a:ext cx="3000000" cy="4275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500">
                <a:solidFill>
                  <a:srgbClr val="FFFFFF"/>
                </a:solidFill>
                <a:latin typeface="Merienda"/>
                <a:ea typeface="Merienda"/>
                <a:cs typeface="Merienda"/>
                <a:sym typeface="Merienda"/>
              </a:rPr>
              <a:t>Diagnostic Criteria (Rome III)</a:t>
            </a:r>
            <a:endParaRPr sz="1500">
              <a:solidFill>
                <a:srgbClr val="FFFFFF"/>
              </a:solidFill>
              <a:latin typeface="Merienda"/>
              <a:ea typeface="Merienda"/>
              <a:cs typeface="Merienda"/>
              <a:sym typeface="Merienda"/>
            </a:endParaRPr>
          </a:p>
        </p:txBody>
      </p:sp>
      <p:sp>
        <p:nvSpPr>
          <p:cNvPr id="414" name="Google Shape;414;p35"/>
          <p:cNvSpPr txBox="1"/>
          <p:nvPr/>
        </p:nvSpPr>
        <p:spPr>
          <a:xfrm>
            <a:off x="337975" y="1269284"/>
            <a:ext cx="8453400" cy="39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100">
                <a:solidFill>
                  <a:schemeClr val="dk1"/>
                </a:solidFill>
                <a:latin typeface="Signika"/>
                <a:ea typeface="Signika"/>
                <a:cs typeface="Signika"/>
                <a:sym typeface="Signika"/>
              </a:rPr>
              <a:t>Recurrent abdominal pain on average at least 3 day/month in the last 3 months, associated with two or more of the following criteria:</a:t>
            </a:r>
            <a:endParaRPr sz="1100">
              <a:latin typeface="Signika"/>
              <a:ea typeface="Signika"/>
              <a:cs typeface="Signika"/>
              <a:sym typeface="Signika"/>
            </a:endParaRPr>
          </a:p>
        </p:txBody>
      </p:sp>
      <p:sp>
        <p:nvSpPr>
          <p:cNvPr id="415" name="Google Shape;415;p35"/>
          <p:cNvSpPr txBox="1"/>
          <p:nvPr/>
        </p:nvSpPr>
        <p:spPr>
          <a:xfrm>
            <a:off x="365700" y="1661684"/>
            <a:ext cx="2116800" cy="565800"/>
          </a:xfrm>
          <a:prstGeom prst="rect">
            <a:avLst/>
          </a:prstGeom>
          <a:noFill/>
          <a:ln cap="flat" cmpd="sng" w="1905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chemeClr val="dk1"/>
                </a:solidFill>
                <a:latin typeface="Signika"/>
                <a:ea typeface="Signika"/>
                <a:cs typeface="Signika"/>
                <a:sym typeface="Signika"/>
              </a:rPr>
              <a:t>Improvement with</a:t>
            </a:r>
            <a:r>
              <a:rPr lang="ar" sz="1100">
                <a:solidFill>
                  <a:schemeClr val="dk1"/>
                </a:solidFill>
                <a:latin typeface="Signika"/>
                <a:ea typeface="Signika"/>
                <a:cs typeface="Signika"/>
                <a:sym typeface="Signika"/>
              </a:rPr>
              <a:t> defecation. </a:t>
            </a:r>
            <a:endParaRPr sz="1100">
              <a:latin typeface="Signika"/>
              <a:ea typeface="Signika"/>
              <a:cs typeface="Signika"/>
              <a:sym typeface="Signika"/>
            </a:endParaRPr>
          </a:p>
        </p:txBody>
      </p:sp>
      <p:sp>
        <p:nvSpPr>
          <p:cNvPr id="416" name="Google Shape;416;p35"/>
          <p:cNvSpPr txBox="1"/>
          <p:nvPr/>
        </p:nvSpPr>
        <p:spPr>
          <a:xfrm>
            <a:off x="2995200" y="1661684"/>
            <a:ext cx="2641800" cy="565800"/>
          </a:xfrm>
          <a:prstGeom prst="rect">
            <a:avLst/>
          </a:prstGeom>
          <a:noFill/>
          <a:ln cap="flat" cmpd="sng" w="1905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chemeClr val="dk1"/>
                </a:solidFill>
                <a:latin typeface="Signika"/>
                <a:ea typeface="Signika"/>
                <a:cs typeface="Signika"/>
                <a:sym typeface="Signika"/>
              </a:rPr>
              <a:t>Associated with a change in frequency</a:t>
            </a:r>
            <a:endParaRPr sz="1100">
              <a:solidFill>
                <a:schemeClr val="dk1"/>
              </a:solidFill>
              <a:latin typeface="Signika"/>
              <a:ea typeface="Signika"/>
              <a:cs typeface="Signika"/>
              <a:sym typeface="Signika"/>
            </a:endParaRPr>
          </a:p>
          <a:p>
            <a:pPr indent="0" lvl="0" marL="0" rtl="0" algn="ctr">
              <a:spcBef>
                <a:spcPts val="0"/>
              </a:spcBef>
              <a:spcAft>
                <a:spcPts val="0"/>
              </a:spcAft>
              <a:buNone/>
            </a:pPr>
            <a:r>
              <a:rPr lang="ar" sz="1100">
                <a:solidFill>
                  <a:schemeClr val="dk1"/>
                </a:solidFill>
                <a:latin typeface="Signika"/>
                <a:ea typeface="Signika"/>
                <a:cs typeface="Signika"/>
                <a:sym typeface="Signika"/>
              </a:rPr>
              <a:t> of stool. </a:t>
            </a:r>
            <a:endParaRPr sz="1100">
              <a:latin typeface="Signika"/>
              <a:ea typeface="Signika"/>
              <a:cs typeface="Signika"/>
              <a:sym typeface="Signika"/>
            </a:endParaRPr>
          </a:p>
        </p:txBody>
      </p:sp>
      <p:sp>
        <p:nvSpPr>
          <p:cNvPr id="417" name="Google Shape;417;p35"/>
          <p:cNvSpPr txBox="1"/>
          <p:nvPr/>
        </p:nvSpPr>
        <p:spPr>
          <a:xfrm>
            <a:off x="6149700" y="1661684"/>
            <a:ext cx="2641800" cy="565800"/>
          </a:xfrm>
          <a:prstGeom prst="rect">
            <a:avLst/>
          </a:prstGeom>
          <a:noFill/>
          <a:ln cap="flat" cmpd="sng" w="1905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chemeClr val="dk1"/>
                </a:solidFill>
                <a:latin typeface="Signika"/>
                <a:ea typeface="Signika"/>
                <a:cs typeface="Signika"/>
                <a:sym typeface="Signika"/>
              </a:rPr>
              <a:t>Associated with a change in form (appearance) of stool.</a:t>
            </a:r>
            <a:endParaRPr sz="1100">
              <a:latin typeface="Signika"/>
              <a:ea typeface="Signika"/>
              <a:cs typeface="Signika"/>
              <a:sym typeface="Signika"/>
            </a:endParaRPr>
          </a:p>
        </p:txBody>
      </p:sp>
      <p:sp>
        <p:nvSpPr>
          <p:cNvPr id="418" name="Google Shape;418;p35"/>
          <p:cNvSpPr txBox="1"/>
          <p:nvPr/>
        </p:nvSpPr>
        <p:spPr>
          <a:xfrm>
            <a:off x="0" y="1578584"/>
            <a:ext cx="546600" cy="7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800">
                <a:solidFill>
                  <a:schemeClr val="dk2"/>
                </a:solidFill>
              </a:rPr>
              <a:t>1</a:t>
            </a:r>
            <a:endParaRPr b="1" sz="5800">
              <a:solidFill>
                <a:schemeClr val="dk2"/>
              </a:solidFill>
            </a:endParaRPr>
          </a:p>
        </p:txBody>
      </p:sp>
      <p:sp>
        <p:nvSpPr>
          <p:cNvPr id="419" name="Google Shape;419;p35"/>
          <p:cNvSpPr txBox="1"/>
          <p:nvPr/>
        </p:nvSpPr>
        <p:spPr>
          <a:xfrm>
            <a:off x="2653000" y="1569684"/>
            <a:ext cx="546600" cy="7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800">
                <a:solidFill>
                  <a:schemeClr val="dk2"/>
                </a:solidFill>
              </a:rPr>
              <a:t>2</a:t>
            </a:r>
            <a:endParaRPr b="1" sz="5800">
              <a:solidFill>
                <a:schemeClr val="dk2"/>
              </a:solidFill>
            </a:endParaRPr>
          </a:p>
        </p:txBody>
      </p:sp>
      <p:sp>
        <p:nvSpPr>
          <p:cNvPr id="420" name="Google Shape;420;p35"/>
          <p:cNvSpPr txBox="1"/>
          <p:nvPr/>
        </p:nvSpPr>
        <p:spPr>
          <a:xfrm>
            <a:off x="5788550" y="1578584"/>
            <a:ext cx="546600" cy="7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800">
                <a:solidFill>
                  <a:schemeClr val="dk2"/>
                </a:solidFill>
              </a:rPr>
              <a:t>3</a:t>
            </a:r>
            <a:endParaRPr b="1" sz="5800">
              <a:solidFill>
                <a:schemeClr val="dk2"/>
              </a:solidFill>
            </a:endParaRPr>
          </a:p>
        </p:txBody>
      </p:sp>
      <p:sp>
        <p:nvSpPr>
          <p:cNvPr id="421" name="Google Shape;421;p35"/>
          <p:cNvSpPr txBox="1"/>
          <p:nvPr/>
        </p:nvSpPr>
        <p:spPr>
          <a:xfrm>
            <a:off x="6338350" y="2764300"/>
            <a:ext cx="1977900" cy="317400"/>
          </a:xfrm>
          <a:prstGeom prst="rect">
            <a:avLst/>
          </a:prstGeom>
          <a:noFill/>
          <a:ln cap="flat" cmpd="sng" w="9525">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700">
                <a:latin typeface="Signika"/>
                <a:ea typeface="Signika"/>
                <a:cs typeface="Signika"/>
                <a:sym typeface="Signika"/>
              </a:rPr>
              <a:t>MOST recent &amp; Important criteria than rome III</a:t>
            </a:r>
            <a:endParaRPr sz="700">
              <a:latin typeface="Signika"/>
              <a:ea typeface="Signika"/>
              <a:cs typeface="Signika"/>
              <a:sym typeface="Signik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36"/>
          <p:cNvSpPr txBox="1"/>
          <p:nvPr/>
        </p:nvSpPr>
        <p:spPr>
          <a:xfrm>
            <a:off x="8846400" y="-18600"/>
            <a:ext cx="148800" cy="5180700"/>
          </a:xfrm>
          <a:prstGeom prst="rect">
            <a:avLst/>
          </a:prstGeom>
          <a:solidFill>
            <a:srgbClr val="E066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6"/>
          <p:cNvSpPr txBox="1"/>
          <p:nvPr/>
        </p:nvSpPr>
        <p:spPr>
          <a:xfrm>
            <a:off x="8995200" y="-18600"/>
            <a:ext cx="148800" cy="5180700"/>
          </a:xfrm>
          <a:prstGeom prst="rect">
            <a:avLst/>
          </a:prstGeom>
          <a:solidFill>
            <a:srgbClr val="45818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6"/>
          <p:cNvSpPr txBox="1"/>
          <p:nvPr/>
        </p:nvSpPr>
        <p:spPr>
          <a:xfrm>
            <a:off x="260275" y="359425"/>
            <a:ext cx="458700" cy="123900"/>
          </a:xfrm>
          <a:prstGeom prst="rect">
            <a:avLst/>
          </a:prstGeom>
          <a:solidFill>
            <a:srgbClr val="E066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6"/>
          <p:cNvSpPr txBox="1"/>
          <p:nvPr/>
        </p:nvSpPr>
        <p:spPr>
          <a:xfrm>
            <a:off x="718975" y="359425"/>
            <a:ext cx="458700" cy="123900"/>
          </a:xfrm>
          <a:prstGeom prst="rect">
            <a:avLst/>
          </a:prstGeom>
          <a:solidFill>
            <a:srgbClr val="45818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nvGrpSpPr>
          <p:cNvPr id="430" name="Google Shape;430;p36"/>
          <p:cNvGrpSpPr/>
          <p:nvPr/>
        </p:nvGrpSpPr>
        <p:grpSpPr>
          <a:xfrm>
            <a:off x="8148151" y="4430131"/>
            <a:ext cx="698252" cy="731963"/>
            <a:chOff x="8148151" y="4430131"/>
            <a:chExt cx="698252" cy="731963"/>
          </a:xfrm>
        </p:grpSpPr>
        <p:grpSp>
          <p:nvGrpSpPr>
            <p:cNvPr id="431" name="Google Shape;431;p36"/>
            <p:cNvGrpSpPr/>
            <p:nvPr/>
          </p:nvGrpSpPr>
          <p:grpSpPr>
            <a:xfrm flipH="1">
              <a:off x="8148151" y="4430131"/>
              <a:ext cx="698252" cy="731963"/>
              <a:chOff x="3734246" y="1262897"/>
              <a:chExt cx="4397051" cy="5366298"/>
            </a:xfrm>
          </p:grpSpPr>
          <p:sp>
            <p:nvSpPr>
              <p:cNvPr id="432" name="Google Shape;432;p36"/>
              <p:cNvSpPr/>
              <p:nvPr/>
            </p:nvSpPr>
            <p:spPr>
              <a:xfrm>
                <a:off x="4537623" y="1262897"/>
                <a:ext cx="2619375" cy="4733925"/>
              </a:xfrm>
              <a:custGeom>
                <a:rect b="b" l="l" r="r" t="t"/>
                <a:pathLst>
                  <a:path extrusionOk="0" h="4733925" w="2619375">
                    <a:moveTo>
                      <a:pt x="2621596" y="2055495"/>
                    </a:moveTo>
                    <a:cubicBezTo>
                      <a:pt x="2617786" y="1898333"/>
                      <a:pt x="2588259" y="1744028"/>
                      <a:pt x="2511106" y="1603058"/>
                    </a:cubicBezTo>
                    <a:cubicBezTo>
                      <a:pt x="2463481" y="1516380"/>
                      <a:pt x="2396806" y="1447800"/>
                      <a:pt x="2323463" y="1383983"/>
                    </a:cubicBezTo>
                    <a:cubicBezTo>
                      <a:pt x="2309176" y="1371600"/>
                      <a:pt x="2113913" y="1228725"/>
                      <a:pt x="2051048" y="1182053"/>
                    </a:cubicBezTo>
                    <a:cubicBezTo>
                      <a:pt x="2020568" y="1159193"/>
                      <a:pt x="2013901" y="1135380"/>
                      <a:pt x="2046286" y="1104900"/>
                    </a:cubicBezTo>
                    <a:cubicBezTo>
                      <a:pt x="2090101" y="1064895"/>
                      <a:pt x="2117723" y="1016318"/>
                      <a:pt x="2103436" y="952500"/>
                    </a:cubicBezTo>
                    <a:cubicBezTo>
                      <a:pt x="2101531" y="942975"/>
                      <a:pt x="2095816" y="931545"/>
                      <a:pt x="2105341" y="926783"/>
                    </a:cubicBezTo>
                    <a:cubicBezTo>
                      <a:pt x="2119628" y="919163"/>
                      <a:pt x="2152966" y="899160"/>
                      <a:pt x="2172969" y="834390"/>
                    </a:cubicBezTo>
                    <a:cubicBezTo>
                      <a:pt x="2174873" y="826770"/>
                      <a:pt x="2192019" y="468630"/>
                      <a:pt x="2193923" y="329565"/>
                    </a:cubicBezTo>
                    <a:cubicBezTo>
                      <a:pt x="2196781" y="189548"/>
                      <a:pt x="2143441" y="115253"/>
                      <a:pt x="2011996" y="67628"/>
                    </a:cubicBezTo>
                    <a:cubicBezTo>
                      <a:pt x="1991041" y="60008"/>
                      <a:pt x="1775776" y="0"/>
                      <a:pt x="1313813" y="0"/>
                    </a:cubicBezTo>
                    <a:lnTo>
                      <a:pt x="1313813" y="0"/>
                    </a:lnTo>
                    <a:cubicBezTo>
                      <a:pt x="1312861" y="0"/>
                      <a:pt x="1311908" y="0"/>
                      <a:pt x="1310956" y="0"/>
                    </a:cubicBezTo>
                    <a:cubicBezTo>
                      <a:pt x="1310003" y="0"/>
                      <a:pt x="1309051" y="0"/>
                      <a:pt x="1308098" y="0"/>
                    </a:cubicBezTo>
                    <a:lnTo>
                      <a:pt x="1308098" y="0"/>
                    </a:lnTo>
                    <a:cubicBezTo>
                      <a:pt x="846136" y="953"/>
                      <a:pt x="630871" y="60008"/>
                      <a:pt x="609916" y="67628"/>
                    </a:cubicBezTo>
                    <a:cubicBezTo>
                      <a:pt x="479423" y="116205"/>
                      <a:pt x="426083" y="190500"/>
                      <a:pt x="427988" y="330518"/>
                    </a:cubicBezTo>
                    <a:cubicBezTo>
                      <a:pt x="430846" y="469583"/>
                      <a:pt x="447038" y="827723"/>
                      <a:pt x="448943" y="835343"/>
                    </a:cubicBezTo>
                    <a:cubicBezTo>
                      <a:pt x="468946" y="899160"/>
                      <a:pt x="502283" y="920115"/>
                      <a:pt x="516571" y="927735"/>
                    </a:cubicBezTo>
                    <a:cubicBezTo>
                      <a:pt x="526096" y="932498"/>
                      <a:pt x="520381" y="943928"/>
                      <a:pt x="518476" y="953453"/>
                    </a:cubicBezTo>
                    <a:cubicBezTo>
                      <a:pt x="504188" y="1016318"/>
                      <a:pt x="532763" y="1064895"/>
                      <a:pt x="575626" y="1105853"/>
                    </a:cubicBezTo>
                    <a:cubicBezTo>
                      <a:pt x="608011" y="1136333"/>
                      <a:pt x="601343" y="1160145"/>
                      <a:pt x="570863" y="1183005"/>
                    </a:cubicBezTo>
                    <a:cubicBezTo>
                      <a:pt x="507998" y="1230630"/>
                      <a:pt x="312736" y="1372553"/>
                      <a:pt x="298448" y="1384935"/>
                    </a:cubicBezTo>
                    <a:cubicBezTo>
                      <a:pt x="225106" y="1447800"/>
                      <a:pt x="157478" y="1517333"/>
                      <a:pt x="110806" y="1604010"/>
                    </a:cubicBezTo>
                    <a:cubicBezTo>
                      <a:pt x="33653" y="1744980"/>
                      <a:pt x="4126" y="1898333"/>
                      <a:pt x="316" y="2056448"/>
                    </a:cubicBezTo>
                    <a:cubicBezTo>
                      <a:pt x="-2542" y="2223135"/>
                      <a:pt x="14603" y="4053840"/>
                      <a:pt x="26986" y="4124325"/>
                    </a:cubicBezTo>
                    <a:cubicBezTo>
                      <a:pt x="50798" y="4260533"/>
                      <a:pt x="110806" y="4374833"/>
                      <a:pt x="217486" y="4464368"/>
                    </a:cubicBezTo>
                    <a:cubicBezTo>
                      <a:pt x="294638" y="4528185"/>
                      <a:pt x="385126" y="4566285"/>
                      <a:pt x="476566" y="4601528"/>
                    </a:cubicBezTo>
                    <a:cubicBezTo>
                      <a:pt x="618488" y="4657725"/>
                      <a:pt x="764221" y="4693920"/>
                      <a:pt x="917573" y="4708208"/>
                    </a:cubicBezTo>
                    <a:cubicBezTo>
                      <a:pt x="1016633" y="4716780"/>
                      <a:pt x="1115693" y="4725353"/>
                      <a:pt x="1214753" y="4734878"/>
                    </a:cubicBezTo>
                    <a:cubicBezTo>
                      <a:pt x="1227136" y="4735830"/>
                      <a:pt x="1266188" y="4734878"/>
                      <a:pt x="1310956" y="4733925"/>
                    </a:cubicBezTo>
                    <a:cubicBezTo>
                      <a:pt x="1355723" y="4735830"/>
                      <a:pt x="1394776" y="4736783"/>
                      <a:pt x="1407158" y="4734878"/>
                    </a:cubicBezTo>
                    <a:cubicBezTo>
                      <a:pt x="1506218" y="4725353"/>
                      <a:pt x="1605278" y="4717733"/>
                      <a:pt x="1704338" y="4708208"/>
                    </a:cubicBezTo>
                    <a:cubicBezTo>
                      <a:pt x="1856738" y="4694873"/>
                      <a:pt x="2003423" y="4657725"/>
                      <a:pt x="2145346" y="4601528"/>
                    </a:cubicBezTo>
                    <a:cubicBezTo>
                      <a:pt x="2236786" y="4565333"/>
                      <a:pt x="2327273" y="4528185"/>
                      <a:pt x="2404426" y="4464368"/>
                    </a:cubicBezTo>
                    <a:cubicBezTo>
                      <a:pt x="2511106" y="4374833"/>
                      <a:pt x="2571113" y="4260533"/>
                      <a:pt x="2594926" y="4124325"/>
                    </a:cubicBezTo>
                    <a:cubicBezTo>
                      <a:pt x="2608261" y="4053840"/>
                      <a:pt x="2625406" y="2223135"/>
                      <a:pt x="2621596" y="2055495"/>
                    </a:cubicBezTo>
                    <a:close/>
                  </a:path>
                </a:pathLst>
              </a:custGeom>
              <a:solidFill>
                <a:srgbClr val="35656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3" name="Google Shape;433;p36"/>
              <p:cNvSpPr/>
              <p:nvPr/>
            </p:nvSpPr>
            <p:spPr>
              <a:xfrm>
                <a:off x="4604577" y="2503864"/>
                <a:ext cx="2485469" cy="3435909"/>
              </a:xfrm>
              <a:custGeom>
                <a:rect b="b" l="l" r="r" t="t"/>
                <a:pathLst>
                  <a:path extrusionOk="0" h="3352106" w="2485469">
                    <a:moveTo>
                      <a:pt x="1966499" y="0"/>
                    </a:moveTo>
                    <a:lnTo>
                      <a:pt x="1971795" y="3916"/>
                    </a:lnTo>
                    <a:cubicBezTo>
                      <a:pt x="2047327" y="59635"/>
                      <a:pt x="2190515" y="164606"/>
                      <a:pt x="2202364" y="174877"/>
                    </a:cubicBezTo>
                    <a:cubicBezTo>
                      <a:pt x="2271884" y="235368"/>
                      <a:pt x="2335084" y="300373"/>
                      <a:pt x="2380227" y="382534"/>
                    </a:cubicBezTo>
                    <a:cubicBezTo>
                      <a:pt x="2453359" y="516156"/>
                      <a:pt x="2481347" y="662419"/>
                      <a:pt x="2484958" y="811389"/>
                    </a:cubicBezTo>
                    <a:cubicBezTo>
                      <a:pt x="2488570" y="970292"/>
                      <a:pt x="2472318" y="2705580"/>
                      <a:pt x="2459678" y="2772392"/>
                    </a:cubicBezTo>
                    <a:cubicBezTo>
                      <a:pt x="2437106" y="2901500"/>
                      <a:pt x="2380227" y="3009843"/>
                      <a:pt x="2279107" y="3094712"/>
                    </a:cubicBezTo>
                    <a:cubicBezTo>
                      <a:pt x="2205976" y="3155202"/>
                      <a:pt x="2120204" y="3190414"/>
                      <a:pt x="2033530" y="3224723"/>
                    </a:cubicBezTo>
                    <a:cubicBezTo>
                      <a:pt x="1899004" y="3277991"/>
                      <a:pt x="1759965" y="3313203"/>
                      <a:pt x="1615508" y="3325843"/>
                    </a:cubicBezTo>
                    <a:cubicBezTo>
                      <a:pt x="1521611" y="3334871"/>
                      <a:pt x="1427714" y="3342094"/>
                      <a:pt x="1333817" y="3351123"/>
                    </a:cubicBezTo>
                    <a:cubicBezTo>
                      <a:pt x="1322080" y="3352928"/>
                      <a:pt x="1285063" y="3352025"/>
                      <a:pt x="1242629" y="3350219"/>
                    </a:cubicBezTo>
                    <a:cubicBezTo>
                      <a:pt x="1200194" y="3351123"/>
                      <a:pt x="1163178" y="3352025"/>
                      <a:pt x="1151440" y="3351123"/>
                    </a:cubicBezTo>
                    <a:cubicBezTo>
                      <a:pt x="1057543" y="3342094"/>
                      <a:pt x="963646" y="3333968"/>
                      <a:pt x="869749" y="3325843"/>
                    </a:cubicBezTo>
                    <a:cubicBezTo>
                      <a:pt x="724390" y="3312299"/>
                      <a:pt x="586252" y="3277991"/>
                      <a:pt x="451727" y="3224723"/>
                    </a:cubicBezTo>
                    <a:cubicBezTo>
                      <a:pt x="365053" y="3191317"/>
                      <a:pt x="279282" y="3155202"/>
                      <a:pt x="206151" y="3094712"/>
                    </a:cubicBezTo>
                    <a:cubicBezTo>
                      <a:pt x="105031" y="3009843"/>
                      <a:pt x="48151" y="2901500"/>
                      <a:pt x="25580" y="2772392"/>
                    </a:cubicBezTo>
                    <a:cubicBezTo>
                      <a:pt x="13842" y="2705580"/>
                      <a:pt x="-2410" y="970292"/>
                      <a:pt x="300" y="812293"/>
                    </a:cubicBezTo>
                    <a:cubicBezTo>
                      <a:pt x="3911" y="662419"/>
                      <a:pt x="31899" y="517059"/>
                      <a:pt x="105031" y="383436"/>
                    </a:cubicBezTo>
                    <a:cubicBezTo>
                      <a:pt x="149270" y="301277"/>
                      <a:pt x="213374" y="235368"/>
                      <a:pt x="282893" y="175779"/>
                    </a:cubicBezTo>
                    <a:cubicBezTo>
                      <a:pt x="293051" y="166977"/>
                      <a:pt x="399700" y="89105"/>
                      <a:pt x="477529" y="31675"/>
                    </a:cubicBezTo>
                    <a:lnTo>
                      <a:pt x="499653" y="15299"/>
                    </a:lnTo>
                    <a:lnTo>
                      <a:pt x="620211" y="40710"/>
                    </a:lnTo>
                    <a:cubicBezTo>
                      <a:pt x="799406" y="73873"/>
                      <a:pt x="996421" y="92211"/>
                      <a:pt x="1203225" y="92211"/>
                    </a:cubicBezTo>
                    <a:cubicBezTo>
                      <a:pt x="1461730" y="92211"/>
                      <a:pt x="1704940" y="63557"/>
                      <a:pt x="1917169" y="13112"/>
                    </a:cubicBezTo>
                    <a:close/>
                  </a:path>
                </a:pathLst>
              </a:custGeom>
              <a:solidFill>
                <a:srgbClr val="BAE7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4" name="Google Shape;434;p36"/>
              <p:cNvSpPr/>
              <p:nvPr/>
            </p:nvSpPr>
            <p:spPr>
              <a:xfrm>
                <a:off x="4601530" y="5049480"/>
                <a:ext cx="2470815" cy="885067"/>
              </a:xfrm>
              <a:custGeom>
                <a:rect b="b" l="l" r="r" t="t"/>
                <a:pathLst>
                  <a:path extrusionOk="0" h="885067" w="2470815">
                    <a:moveTo>
                      <a:pt x="1274953" y="0"/>
                    </a:moveTo>
                    <a:cubicBezTo>
                      <a:pt x="1942782" y="0"/>
                      <a:pt x="2454129" y="126917"/>
                      <a:pt x="2470815" y="257996"/>
                    </a:cubicBezTo>
                    <a:cubicBezTo>
                      <a:pt x="2468744" y="470777"/>
                      <a:pt x="2325454" y="594590"/>
                      <a:pt x="2183606" y="696008"/>
                    </a:cubicBezTo>
                    <a:cubicBezTo>
                      <a:pt x="2041758" y="797426"/>
                      <a:pt x="1817846" y="843645"/>
                      <a:pt x="1619726" y="866505"/>
                    </a:cubicBezTo>
                    <a:cubicBezTo>
                      <a:pt x="1496853" y="880793"/>
                      <a:pt x="1373028" y="888413"/>
                      <a:pt x="1249203" y="883650"/>
                    </a:cubicBezTo>
                    <a:cubicBezTo>
                      <a:pt x="976788" y="873173"/>
                      <a:pt x="705326" y="859838"/>
                      <a:pt x="444341" y="771255"/>
                    </a:cubicBezTo>
                    <a:cubicBezTo>
                      <a:pt x="274796" y="714105"/>
                      <a:pt x="137636" y="613140"/>
                      <a:pt x="46196" y="457883"/>
                    </a:cubicBezTo>
                    <a:cubicBezTo>
                      <a:pt x="7143" y="392160"/>
                      <a:pt x="-12859" y="321675"/>
                      <a:pt x="9048" y="244523"/>
                    </a:cubicBezTo>
                    <a:cubicBezTo>
                      <a:pt x="55721" y="154988"/>
                      <a:pt x="141446" y="126413"/>
                      <a:pt x="230028" y="103553"/>
                    </a:cubicBezTo>
                    <a:cubicBezTo>
                      <a:pt x="298505" y="74090"/>
                      <a:pt x="245758" y="85005"/>
                      <a:pt x="419912" y="67746"/>
                    </a:cubicBezTo>
                    <a:cubicBezTo>
                      <a:pt x="638736" y="25889"/>
                      <a:pt x="941039" y="0"/>
                      <a:pt x="1274953" y="0"/>
                    </a:cubicBezTo>
                    <a:close/>
                  </a:path>
                </a:pathLst>
              </a:custGeom>
              <a:solidFill>
                <a:srgbClr val="57C3A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5" name="Google Shape;435;p36"/>
              <p:cNvSpPr/>
              <p:nvPr/>
            </p:nvSpPr>
            <p:spPr>
              <a:xfrm>
                <a:off x="4622028" y="6023970"/>
                <a:ext cx="581025" cy="219075"/>
              </a:xfrm>
              <a:custGeom>
                <a:rect b="b" l="l" r="r" t="t"/>
                <a:pathLst>
                  <a:path extrusionOk="0" h="219075" w="581025">
                    <a:moveTo>
                      <a:pt x="20456" y="226357"/>
                    </a:moveTo>
                    <a:cubicBezTo>
                      <a:pt x="-23359" y="168254"/>
                      <a:pt x="7121" y="58716"/>
                      <a:pt x="74749" y="38714"/>
                    </a:cubicBezTo>
                    <a:cubicBezTo>
                      <a:pt x="170951" y="10139"/>
                      <a:pt x="270964" y="-7959"/>
                      <a:pt x="370976" y="3471"/>
                    </a:cubicBezTo>
                    <a:cubicBezTo>
                      <a:pt x="425269" y="10139"/>
                      <a:pt x="482419" y="13949"/>
                      <a:pt x="534806" y="36809"/>
                    </a:cubicBezTo>
                    <a:cubicBezTo>
                      <a:pt x="579574" y="56811"/>
                      <a:pt x="599576" y="106341"/>
                      <a:pt x="575764" y="150157"/>
                    </a:cubicBezTo>
                    <a:cubicBezTo>
                      <a:pt x="484324" y="213021"/>
                      <a:pt x="380501" y="218736"/>
                      <a:pt x="275726" y="215879"/>
                    </a:cubicBezTo>
                    <a:cubicBezTo>
                      <a:pt x="241436" y="214926"/>
                      <a:pt x="206194" y="213974"/>
                      <a:pt x="171904" y="211116"/>
                    </a:cubicBezTo>
                    <a:cubicBezTo>
                      <a:pt x="124279" y="206354"/>
                      <a:pt x="78559" y="193971"/>
                      <a:pt x="35696" y="170159"/>
                    </a:cubicBezTo>
                    <a:cubicBezTo>
                      <a:pt x="27124" y="188257"/>
                      <a:pt x="41411" y="212069"/>
                      <a:pt x="20456" y="226357"/>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436" name="Google Shape;436;p36"/>
              <p:cNvGrpSpPr/>
              <p:nvPr/>
            </p:nvGrpSpPr>
            <p:grpSpPr>
              <a:xfrm>
                <a:off x="5785214" y="6136921"/>
                <a:ext cx="782971" cy="492274"/>
                <a:chOff x="5785214" y="6136921"/>
                <a:chExt cx="782971" cy="492274"/>
              </a:xfrm>
            </p:grpSpPr>
            <p:sp>
              <p:nvSpPr>
                <p:cNvPr id="437" name="Google Shape;437;p36"/>
                <p:cNvSpPr/>
                <p:nvPr/>
              </p:nvSpPr>
              <p:spPr>
                <a:xfrm>
                  <a:off x="5796706" y="6136921"/>
                  <a:ext cx="771479" cy="432741"/>
                </a:xfrm>
                <a:custGeom>
                  <a:rect b="b" l="l" r="r" t="t"/>
                  <a:pathLst>
                    <a:path extrusionOk="0" h="432741" w="771479">
                      <a:moveTo>
                        <a:pt x="474553" y="57"/>
                      </a:moveTo>
                      <a:cubicBezTo>
                        <a:pt x="546943" y="-895"/>
                        <a:pt x="614571" y="9582"/>
                        <a:pt x="674578" y="53397"/>
                      </a:cubicBezTo>
                      <a:cubicBezTo>
                        <a:pt x="756493" y="113405"/>
                        <a:pt x="786973" y="192462"/>
                        <a:pt x="764113" y="291522"/>
                      </a:cubicBezTo>
                      <a:cubicBezTo>
                        <a:pt x="761256" y="342005"/>
                        <a:pt x="726966" y="370580"/>
                        <a:pt x="689818" y="394392"/>
                      </a:cubicBezTo>
                      <a:cubicBezTo>
                        <a:pt x="565993" y="473450"/>
                        <a:pt x="358348" y="424872"/>
                        <a:pt x="282148" y="298189"/>
                      </a:cubicBezTo>
                      <a:cubicBezTo>
                        <a:pt x="266432" y="272472"/>
                        <a:pt x="254764" y="242231"/>
                        <a:pt x="252859" y="210917"/>
                      </a:cubicBezTo>
                      <a:lnTo>
                        <a:pt x="256736" y="175476"/>
                      </a:lnTo>
                      <a:lnTo>
                        <a:pt x="248530" y="242945"/>
                      </a:lnTo>
                      <a:cubicBezTo>
                        <a:pt x="246051" y="270806"/>
                        <a:pt x="246430" y="298667"/>
                        <a:pt x="255478" y="326765"/>
                      </a:cubicBezTo>
                      <a:cubicBezTo>
                        <a:pt x="264051" y="352482"/>
                        <a:pt x="242143" y="345815"/>
                        <a:pt x="229761" y="345815"/>
                      </a:cubicBezTo>
                      <a:cubicBezTo>
                        <a:pt x="156418" y="345815"/>
                        <a:pt x="81171" y="351530"/>
                        <a:pt x="16401" y="304857"/>
                      </a:cubicBezTo>
                      <a:cubicBezTo>
                        <a:pt x="-12015" y="279775"/>
                        <a:pt x="-6995" y="217545"/>
                        <a:pt x="59263" y="195320"/>
                      </a:cubicBezTo>
                      <a:cubicBezTo>
                        <a:pt x="98316" y="181985"/>
                        <a:pt x="139273" y="168650"/>
                        <a:pt x="182136" y="171507"/>
                      </a:cubicBezTo>
                      <a:cubicBezTo>
                        <a:pt x="206901" y="174365"/>
                        <a:pt x="235865" y="171507"/>
                        <a:pt x="258725" y="159125"/>
                      </a:cubicBezTo>
                      <a:lnTo>
                        <a:pt x="258229" y="163209"/>
                      </a:lnTo>
                      <a:lnTo>
                        <a:pt x="282148" y="117214"/>
                      </a:lnTo>
                      <a:cubicBezTo>
                        <a:pt x="323106" y="40062"/>
                        <a:pt x="385018" y="1009"/>
                        <a:pt x="474553" y="57"/>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8" name="Google Shape;438;p36"/>
                <p:cNvSpPr/>
                <p:nvPr/>
              </p:nvSpPr>
              <p:spPr>
                <a:xfrm>
                  <a:off x="5785214" y="6254136"/>
                  <a:ext cx="777018" cy="375059"/>
                </a:xfrm>
                <a:custGeom>
                  <a:rect b="b" l="l" r="r" t="t"/>
                  <a:pathLst>
                    <a:path extrusionOk="0" h="375059" w="777018">
                      <a:moveTo>
                        <a:pt x="293641" y="0"/>
                      </a:moveTo>
                      <a:cubicBezTo>
                        <a:pt x="249652" y="130386"/>
                        <a:pt x="325074" y="244793"/>
                        <a:pt x="449851" y="283845"/>
                      </a:cubicBezTo>
                      <a:cubicBezTo>
                        <a:pt x="497476" y="299086"/>
                        <a:pt x="547959" y="310516"/>
                        <a:pt x="599394" y="301943"/>
                      </a:cubicBezTo>
                      <a:cubicBezTo>
                        <a:pt x="679404" y="288608"/>
                        <a:pt x="739411" y="246698"/>
                        <a:pt x="774654" y="173355"/>
                      </a:cubicBezTo>
                      <a:cubicBezTo>
                        <a:pt x="789894" y="260986"/>
                        <a:pt x="729886" y="340995"/>
                        <a:pt x="640351" y="362903"/>
                      </a:cubicBezTo>
                      <a:cubicBezTo>
                        <a:pt x="576534" y="379095"/>
                        <a:pt x="517479" y="378143"/>
                        <a:pt x="452709" y="365761"/>
                      </a:cubicBezTo>
                      <a:cubicBezTo>
                        <a:pt x="377461" y="352425"/>
                        <a:pt x="298404" y="361950"/>
                        <a:pt x="221251" y="360045"/>
                      </a:cubicBezTo>
                      <a:cubicBezTo>
                        <a:pt x="154576" y="358141"/>
                        <a:pt x="94569" y="333375"/>
                        <a:pt x="42181" y="294323"/>
                      </a:cubicBezTo>
                      <a:cubicBezTo>
                        <a:pt x="8844" y="270511"/>
                        <a:pt x="-16982" y="178321"/>
                        <a:pt x="13713" y="141280"/>
                      </a:cubicBezTo>
                      <a:cubicBezTo>
                        <a:pt x="60636" y="189923"/>
                        <a:pt x="175214" y="216695"/>
                        <a:pt x="215536" y="215266"/>
                      </a:cubicBezTo>
                      <a:cubicBezTo>
                        <a:pt x="243159" y="215266"/>
                        <a:pt x="254589" y="212408"/>
                        <a:pt x="247921" y="179070"/>
                      </a:cubicBezTo>
                      <a:cubicBezTo>
                        <a:pt x="260939" y="143192"/>
                        <a:pt x="249683" y="80417"/>
                        <a:pt x="293641" y="0"/>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439" name="Google Shape;439;p36"/>
              <p:cNvSpPr/>
              <p:nvPr/>
            </p:nvSpPr>
            <p:spPr>
              <a:xfrm>
                <a:off x="4632959" y="6162458"/>
                <a:ext cx="561975" cy="180975"/>
              </a:xfrm>
              <a:custGeom>
                <a:rect b="b" l="l" r="r" t="t"/>
                <a:pathLst>
                  <a:path extrusionOk="0" h="180975" w="561975">
                    <a:moveTo>
                      <a:pt x="9525" y="87868"/>
                    </a:moveTo>
                    <a:cubicBezTo>
                      <a:pt x="12383" y="63103"/>
                      <a:pt x="9525" y="38338"/>
                      <a:pt x="0" y="7858"/>
                    </a:cubicBezTo>
                    <a:cubicBezTo>
                      <a:pt x="38100" y="24051"/>
                      <a:pt x="69533" y="44053"/>
                      <a:pt x="102870" y="48816"/>
                    </a:cubicBezTo>
                    <a:cubicBezTo>
                      <a:pt x="237173" y="70723"/>
                      <a:pt x="370523" y="76438"/>
                      <a:pt x="502920" y="32623"/>
                    </a:cubicBezTo>
                    <a:cubicBezTo>
                      <a:pt x="521018" y="26908"/>
                      <a:pt x="533400" y="18335"/>
                      <a:pt x="545783" y="5953"/>
                    </a:cubicBezTo>
                    <a:cubicBezTo>
                      <a:pt x="555308" y="-3572"/>
                      <a:pt x="561975" y="-1667"/>
                      <a:pt x="564833" y="11668"/>
                    </a:cubicBezTo>
                    <a:cubicBezTo>
                      <a:pt x="573405" y="139303"/>
                      <a:pt x="493395" y="167878"/>
                      <a:pt x="394335" y="181213"/>
                    </a:cubicBezTo>
                    <a:cubicBezTo>
                      <a:pt x="313373" y="191691"/>
                      <a:pt x="229553" y="188833"/>
                      <a:pt x="147638" y="184071"/>
                    </a:cubicBezTo>
                    <a:cubicBezTo>
                      <a:pt x="79058" y="179308"/>
                      <a:pt x="19050" y="137398"/>
                      <a:pt x="9525" y="87868"/>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0" name="Google Shape;440;p36"/>
              <p:cNvSpPr/>
              <p:nvPr/>
            </p:nvSpPr>
            <p:spPr>
              <a:xfrm>
                <a:off x="5030716" y="1289195"/>
                <a:ext cx="1606064" cy="419422"/>
              </a:xfrm>
              <a:custGeom>
                <a:rect b="b" l="l" r="r" t="t"/>
                <a:pathLst>
                  <a:path extrusionOk="0" h="419422" w="1606064">
                    <a:moveTo>
                      <a:pt x="830848" y="35"/>
                    </a:moveTo>
                    <a:cubicBezTo>
                      <a:pt x="996464" y="750"/>
                      <a:pt x="1161961" y="12418"/>
                      <a:pt x="1327220" y="36706"/>
                    </a:cubicBezTo>
                    <a:cubicBezTo>
                      <a:pt x="1388180" y="45279"/>
                      <a:pt x="1448187" y="61471"/>
                      <a:pt x="1505337" y="84331"/>
                    </a:cubicBezTo>
                    <a:cubicBezTo>
                      <a:pt x="1573203" y="112192"/>
                      <a:pt x="1600885" y="136302"/>
                      <a:pt x="1606064" y="186398"/>
                    </a:cubicBezTo>
                    <a:lnTo>
                      <a:pt x="1605192" y="217748"/>
                    </a:lnTo>
                    <a:lnTo>
                      <a:pt x="1606063" y="227191"/>
                    </a:lnTo>
                    <a:cubicBezTo>
                      <a:pt x="1603474" y="267821"/>
                      <a:pt x="1579721" y="295325"/>
                      <a:pt x="1527572" y="321757"/>
                    </a:cubicBezTo>
                    <a:cubicBezTo>
                      <a:pt x="1447562" y="361762"/>
                      <a:pt x="1359932" y="379859"/>
                      <a:pt x="1272302" y="390337"/>
                    </a:cubicBezTo>
                    <a:cubicBezTo>
                      <a:pt x="1106567" y="409863"/>
                      <a:pt x="940832" y="420102"/>
                      <a:pt x="775216" y="419388"/>
                    </a:cubicBezTo>
                    <a:cubicBezTo>
                      <a:pt x="609600" y="418673"/>
                      <a:pt x="444103" y="407005"/>
                      <a:pt x="278844" y="382717"/>
                    </a:cubicBezTo>
                    <a:cubicBezTo>
                      <a:pt x="217884" y="374144"/>
                      <a:pt x="157877" y="357952"/>
                      <a:pt x="100727" y="335092"/>
                    </a:cubicBezTo>
                    <a:cubicBezTo>
                      <a:pt x="32861" y="307231"/>
                      <a:pt x="5179" y="283121"/>
                      <a:pt x="0" y="233025"/>
                    </a:cubicBezTo>
                    <a:lnTo>
                      <a:pt x="873" y="201676"/>
                    </a:lnTo>
                    <a:lnTo>
                      <a:pt x="1" y="192232"/>
                    </a:lnTo>
                    <a:cubicBezTo>
                      <a:pt x="2590" y="151602"/>
                      <a:pt x="26343" y="124098"/>
                      <a:pt x="78492" y="97666"/>
                    </a:cubicBezTo>
                    <a:cubicBezTo>
                      <a:pt x="158502" y="57661"/>
                      <a:pt x="246132" y="39564"/>
                      <a:pt x="333762" y="29086"/>
                    </a:cubicBezTo>
                    <a:cubicBezTo>
                      <a:pt x="499497" y="9560"/>
                      <a:pt x="665232" y="-679"/>
                      <a:pt x="830848" y="35"/>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1" name="Google Shape;441;p36"/>
              <p:cNvSpPr/>
              <p:nvPr/>
            </p:nvSpPr>
            <p:spPr>
              <a:xfrm>
                <a:off x="4974059" y="2427631"/>
                <a:ext cx="1728571" cy="194390"/>
              </a:xfrm>
              <a:custGeom>
                <a:rect b="b" l="l" r="r" t="t"/>
                <a:pathLst>
                  <a:path extrusionOk="0" h="182955" w="1642348">
                    <a:moveTo>
                      <a:pt x="1527819" y="60888"/>
                    </a:moveTo>
                    <a:cubicBezTo>
                      <a:pt x="1552584" y="101845"/>
                      <a:pt x="1608058" y="125099"/>
                      <a:pt x="1642348" y="159389"/>
                    </a:cubicBezTo>
                    <a:cubicBezTo>
                      <a:pt x="1575673" y="140339"/>
                      <a:pt x="1485377" y="120090"/>
                      <a:pt x="1414892" y="120090"/>
                    </a:cubicBezTo>
                    <a:cubicBezTo>
                      <a:pt x="1372982" y="114375"/>
                      <a:pt x="1331072" y="114375"/>
                      <a:pt x="1289162" y="120090"/>
                    </a:cubicBezTo>
                    <a:lnTo>
                      <a:pt x="1127237" y="140093"/>
                    </a:lnTo>
                    <a:cubicBezTo>
                      <a:pt x="1006270" y="155333"/>
                      <a:pt x="886255" y="175335"/>
                      <a:pt x="763382" y="169621"/>
                    </a:cubicBezTo>
                    <a:cubicBezTo>
                      <a:pt x="657655" y="164858"/>
                      <a:pt x="551927" y="150571"/>
                      <a:pt x="446200" y="141998"/>
                    </a:cubicBezTo>
                    <a:cubicBezTo>
                      <a:pt x="370952" y="135330"/>
                      <a:pt x="294752" y="126758"/>
                      <a:pt x="218552" y="137235"/>
                    </a:cubicBezTo>
                    <a:cubicBezTo>
                      <a:pt x="145210" y="147713"/>
                      <a:pt x="71867" y="157238"/>
                      <a:pt x="1382" y="182955"/>
                    </a:cubicBezTo>
                    <a:cubicBezTo>
                      <a:pt x="-14017" y="169144"/>
                      <a:pt x="103615" y="88739"/>
                      <a:pt x="141080" y="62228"/>
                    </a:cubicBezTo>
                    <a:cubicBezTo>
                      <a:pt x="179761" y="20798"/>
                      <a:pt x="181761" y="9134"/>
                      <a:pt x="226172" y="23888"/>
                    </a:cubicBezTo>
                    <a:cubicBezTo>
                      <a:pt x="306149" y="50458"/>
                      <a:pt x="482395" y="100247"/>
                      <a:pt x="626222" y="112471"/>
                    </a:cubicBezTo>
                    <a:cubicBezTo>
                      <a:pt x="770049" y="124695"/>
                      <a:pt x="951977" y="115328"/>
                      <a:pt x="1089137" y="97230"/>
                    </a:cubicBezTo>
                    <a:cubicBezTo>
                      <a:pt x="1226297" y="79132"/>
                      <a:pt x="1333930" y="53415"/>
                      <a:pt x="1449182" y="3885"/>
                    </a:cubicBezTo>
                    <a:cubicBezTo>
                      <a:pt x="1465375" y="-2782"/>
                      <a:pt x="1474900" y="-1830"/>
                      <a:pt x="1484425" y="14363"/>
                    </a:cubicBezTo>
                    <a:cubicBezTo>
                      <a:pt x="1493950" y="31508"/>
                      <a:pt x="1516389" y="44695"/>
                      <a:pt x="1527819" y="60888"/>
                    </a:cubicBezTo>
                    <a:close/>
                  </a:path>
                </a:pathLst>
              </a:custGeom>
              <a:solidFill>
                <a:srgbClr val="2567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2" name="Google Shape;442;p36"/>
              <p:cNvSpPr/>
              <p:nvPr/>
            </p:nvSpPr>
            <p:spPr>
              <a:xfrm>
                <a:off x="5093567" y="2223140"/>
                <a:ext cx="1483913" cy="273596"/>
              </a:xfrm>
              <a:custGeom>
                <a:rect b="b" l="l" r="r" t="t"/>
                <a:pathLst>
                  <a:path extrusionOk="0" h="273596" w="1483913">
                    <a:moveTo>
                      <a:pt x="8023" y="970"/>
                    </a:moveTo>
                    <a:cubicBezTo>
                      <a:pt x="21219" y="-3495"/>
                      <a:pt x="46401" y="8312"/>
                      <a:pt x="84342" y="18948"/>
                    </a:cubicBezTo>
                    <a:lnTo>
                      <a:pt x="235670" y="64787"/>
                    </a:lnTo>
                    <a:cubicBezTo>
                      <a:pt x="354732" y="91457"/>
                      <a:pt x="474747" y="107650"/>
                      <a:pt x="596667" y="114317"/>
                    </a:cubicBezTo>
                    <a:cubicBezTo>
                      <a:pt x="738590" y="120985"/>
                      <a:pt x="879560" y="127652"/>
                      <a:pt x="1021482" y="106698"/>
                    </a:cubicBezTo>
                    <a:cubicBezTo>
                      <a:pt x="1096730" y="95267"/>
                      <a:pt x="1169120" y="76217"/>
                      <a:pt x="1244367" y="64787"/>
                    </a:cubicBezTo>
                    <a:cubicBezTo>
                      <a:pt x="1288182" y="48595"/>
                      <a:pt x="1331997" y="37165"/>
                      <a:pt x="1376765" y="28592"/>
                    </a:cubicBezTo>
                    <a:cubicBezTo>
                      <a:pt x="1415341" y="18432"/>
                      <a:pt x="1461061" y="-4587"/>
                      <a:pt x="1475825" y="3827"/>
                    </a:cubicBezTo>
                    <a:cubicBezTo>
                      <a:pt x="1493923" y="24782"/>
                      <a:pt x="1477730" y="55262"/>
                      <a:pt x="1465348" y="79075"/>
                    </a:cubicBezTo>
                    <a:cubicBezTo>
                      <a:pt x="1435820" y="136225"/>
                      <a:pt x="1383433" y="165752"/>
                      <a:pt x="1326283" y="188612"/>
                    </a:cubicBezTo>
                    <a:cubicBezTo>
                      <a:pt x="1201505" y="239095"/>
                      <a:pt x="1069108" y="255287"/>
                      <a:pt x="936710" y="265765"/>
                    </a:cubicBezTo>
                    <a:cubicBezTo>
                      <a:pt x="731923" y="281005"/>
                      <a:pt x="528088" y="275290"/>
                      <a:pt x="326158" y="237190"/>
                    </a:cubicBezTo>
                    <a:cubicBezTo>
                      <a:pt x="246148" y="221950"/>
                      <a:pt x="168995" y="200995"/>
                      <a:pt x="97558" y="160037"/>
                    </a:cubicBezTo>
                    <a:cubicBezTo>
                      <a:pt x="52790" y="133367"/>
                      <a:pt x="15643" y="99077"/>
                      <a:pt x="5165" y="45737"/>
                    </a:cubicBezTo>
                    <a:cubicBezTo>
                      <a:pt x="2308" y="30497"/>
                      <a:pt x="-6265" y="12400"/>
                      <a:pt x="8023" y="970"/>
                    </a:cubicBezTo>
                    <a:close/>
                  </a:path>
                </a:pathLst>
              </a:custGeom>
              <a:solidFill>
                <a:srgbClr val="BAE7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3" name="Google Shape;443;p36"/>
              <p:cNvSpPr/>
              <p:nvPr/>
            </p:nvSpPr>
            <p:spPr>
              <a:xfrm>
                <a:off x="5157059" y="2241254"/>
                <a:ext cx="1343025" cy="209550"/>
              </a:xfrm>
              <a:custGeom>
                <a:rect b="b" l="l" r="r" t="t"/>
                <a:pathLst>
                  <a:path extrusionOk="0" h="209550" w="1343025">
                    <a:moveTo>
                      <a:pt x="1352326" y="0"/>
                    </a:moveTo>
                    <a:cubicBezTo>
                      <a:pt x="1350421" y="44767"/>
                      <a:pt x="1326608" y="76200"/>
                      <a:pt x="1289461" y="100013"/>
                    </a:cubicBezTo>
                    <a:cubicBezTo>
                      <a:pt x="1214213" y="147638"/>
                      <a:pt x="1128488" y="164783"/>
                      <a:pt x="1042763" y="179070"/>
                    </a:cubicBezTo>
                    <a:cubicBezTo>
                      <a:pt x="901793" y="200977"/>
                      <a:pt x="759871" y="214313"/>
                      <a:pt x="617948" y="208598"/>
                    </a:cubicBezTo>
                    <a:cubicBezTo>
                      <a:pt x="471263" y="201930"/>
                      <a:pt x="324578" y="192405"/>
                      <a:pt x="181703" y="152400"/>
                    </a:cubicBezTo>
                    <a:cubicBezTo>
                      <a:pt x="133126" y="138113"/>
                      <a:pt x="85501" y="120967"/>
                      <a:pt x="44543" y="89535"/>
                    </a:cubicBezTo>
                    <a:cubicBezTo>
                      <a:pt x="15016" y="67627"/>
                      <a:pt x="-4034" y="40005"/>
                      <a:pt x="728" y="952"/>
                    </a:cubicBezTo>
                    <a:cubicBezTo>
                      <a:pt x="14063" y="1905"/>
                      <a:pt x="28351" y="-2858"/>
                      <a:pt x="38828" y="8573"/>
                    </a:cubicBezTo>
                    <a:cubicBezTo>
                      <a:pt x="97883" y="58102"/>
                      <a:pt x="166463" y="89535"/>
                      <a:pt x="240758" y="109538"/>
                    </a:cubicBezTo>
                    <a:cubicBezTo>
                      <a:pt x="328388" y="133350"/>
                      <a:pt x="418876" y="142875"/>
                      <a:pt x="509363" y="145733"/>
                    </a:cubicBezTo>
                    <a:cubicBezTo>
                      <a:pt x="661763" y="150495"/>
                      <a:pt x="813211" y="152400"/>
                      <a:pt x="965611" y="132398"/>
                    </a:cubicBezTo>
                    <a:cubicBezTo>
                      <a:pt x="1090388" y="115252"/>
                      <a:pt x="1205641" y="74295"/>
                      <a:pt x="1313273" y="10477"/>
                    </a:cubicBezTo>
                    <a:cubicBezTo>
                      <a:pt x="1326608" y="7620"/>
                      <a:pt x="1339943" y="3810"/>
                      <a:pt x="1352326" y="0"/>
                    </a:cubicBezTo>
                    <a:close/>
                  </a:path>
                </a:pathLst>
              </a:custGeom>
              <a:solidFill>
                <a:srgbClr val="2567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4" name="Google Shape;444;p36"/>
              <p:cNvSpPr/>
              <p:nvPr/>
            </p:nvSpPr>
            <p:spPr>
              <a:xfrm>
                <a:off x="4624786" y="2779870"/>
                <a:ext cx="2460614" cy="3050038"/>
              </a:xfrm>
              <a:custGeom>
                <a:rect b="b" l="l" r="r" t="t"/>
                <a:pathLst>
                  <a:path extrusionOk="0" h="3034864" w="2485469">
                    <a:moveTo>
                      <a:pt x="148191" y="1538785"/>
                    </a:moveTo>
                    <a:cubicBezTo>
                      <a:pt x="152953" y="1585457"/>
                      <a:pt x="177718" y="1612127"/>
                      <a:pt x="213913" y="1628320"/>
                    </a:cubicBezTo>
                    <a:lnTo>
                      <a:pt x="232320" y="1634418"/>
                    </a:lnTo>
                    <a:lnTo>
                      <a:pt x="230806" y="1548041"/>
                    </a:lnTo>
                    <a:close/>
                    <a:moveTo>
                      <a:pt x="618310" y="736079"/>
                    </a:moveTo>
                    <a:lnTo>
                      <a:pt x="626638" y="745978"/>
                    </a:lnTo>
                    <a:lnTo>
                      <a:pt x="630860" y="743236"/>
                    </a:lnTo>
                    <a:close/>
                    <a:moveTo>
                      <a:pt x="987136" y="695020"/>
                    </a:moveTo>
                    <a:lnTo>
                      <a:pt x="979196" y="701232"/>
                    </a:lnTo>
                    <a:lnTo>
                      <a:pt x="993969" y="723414"/>
                    </a:lnTo>
                    <a:lnTo>
                      <a:pt x="1026297" y="699000"/>
                    </a:lnTo>
                    <a:lnTo>
                      <a:pt x="1014446" y="700853"/>
                    </a:lnTo>
                    <a:close/>
                    <a:moveTo>
                      <a:pt x="1597304" y="629087"/>
                    </a:moveTo>
                    <a:lnTo>
                      <a:pt x="1621233" y="657962"/>
                    </a:lnTo>
                    <a:cubicBezTo>
                      <a:pt x="1631829" y="672725"/>
                      <a:pt x="1640997" y="687965"/>
                      <a:pt x="1648379" y="703920"/>
                    </a:cubicBezTo>
                    <a:lnTo>
                      <a:pt x="1649915" y="708616"/>
                    </a:lnTo>
                    <a:lnTo>
                      <a:pt x="1657811" y="709964"/>
                    </a:lnTo>
                    <a:cubicBezTo>
                      <a:pt x="1685975" y="710317"/>
                      <a:pt x="1715466" y="706250"/>
                      <a:pt x="1746426" y="697210"/>
                    </a:cubicBezTo>
                    <a:cubicBezTo>
                      <a:pt x="1767216" y="690882"/>
                      <a:pt x="1777160" y="698114"/>
                      <a:pt x="1781679" y="718904"/>
                    </a:cubicBezTo>
                    <a:cubicBezTo>
                      <a:pt x="1785521" y="736079"/>
                      <a:pt x="1791227" y="751729"/>
                      <a:pt x="1798544" y="766050"/>
                    </a:cubicBezTo>
                    <a:lnTo>
                      <a:pt x="1800747" y="769305"/>
                    </a:lnTo>
                    <a:lnTo>
                      <a:pt x="1798873" y="757735"/>
                    </a:lnTo>
                    <a:cubicBezTo>
                      <a:pt x="1796492" y="741543"/>
                      <a:pt x="1801969" y="730827"/>
                      <a:pt x="1811256" y="723445"/>
                    </a:cubicBezTo>
                    <a:lnTo>
                      <a:pt x="1813112" y="722693"/>
                    </a:lnTo>
                    <a:lnTo>
                      <a:pt x="1800549" y="693933"/>
                    </a:lnTo>
                    <a:cubicBezTo>
                      <a:pt x="1799476" y="688566"/>
                      <a:pt x="1799278" y="683170"/>
                      <a:pt x="1800366" y="677817"/>
                    </a:cubicBezTo>
                    <a:lnTo>
                      <a:pt x="1805830" y="666304"/>
                    </a:lnTo>
                    <a:lnTo>
                      <a:pt x="1789989" y="666474"/>
                    </a:lnTo>
                    <a:cubicBezTo>
                      <a:pt x="1769644" y="664391"/>
                      <a:pt x="1749344" y="660104"/>
                      <a:pt x="1729341" y="653913"/>
                    </a:cubicBezTo>
                    <a:lnTo>
                      <a:pt x="1717416" y="649593"/>
                    </a:lnTo>
                    <a:lnTo>
                      <a:pt x="1629323" y="641194"/>
                    </a:lnTo>
                    <a:close/>
                    <a:moveTo>
                      <a:pt x="1053415" y="435761"/>
                    </a:moveTo>
                    <a:lnTo>
                      <a:pt x="1048664" y="439388"/>
                    </a:lnTo>
                    <a:lnTo>
                      <a:pt x="1051298" y="441734"/>
                    </a:lnTo>
                    <a:cubicBezTo>
                      <a:pt x="1056269" y="449756"/>
                      <a:pt x="1059433" y="459022"/>
                      <a:pt x="1062145" y="468513"/>
                    </a:cubicBezTo>
                    <a:lnTo>
                      <a:pt x="1068749" y="507803"/>
                    </a:lnTo>
                    <a:lnTo>
                      <a:pt x="1078698" y="499386"/>
                    </a:lnTo>
                    <a:lnTo>
                      <a:pt x="1068133" y="468174"/>
                    </a:lnTo>
                    <a:close/>
                    <a:moveTo>
                      <a:pt x="1514076" y="290058"/>
                    </a:moveTo>
                    <a:cubicBezTo>
                      <a:pt x="1501694" y="320538"/>
                      <a:pt x="1483596" y="350065"/>
                      <a:pt x="1477881" y="381498"/>
                    </a:cubicBezTo>
                    <a:cubicBezTo>
                      <a:pt x="1470261" y="424360"/>
                      <a:pt x="1445496" y="438648"/>
                      <a:pt x="1408349" y="440553"/>
                    </a:cubicBezTo>
                    <a:cubicBezTo>
                      <a:pt x="1351199" y="444363"/>
                      <a:pt x="1295954" y="436743"/>
                      <a:pt x="1241661" y="418645"/>
                    </a:cubicBezTo>
                    <a:cubicBezTo>
                      <a:pt x="1198799" y="404358"/>
                      <a:pt x="1168319" y="381498"/>
                      <a:pt x="1181654" y="330063"/>
                    </a:cubicBezTo>
                    <a:cubicBezTo>
                      <a:pt x="1292144" y="319585"/>
                      <a:pt x="1399776" y="281485"/>
                      <a:pt x="1514076" y="290058"/>
                    </a:cubicBezTo>
                    <a:close/>
                    <a:moveTo>
                      <a:pt x="1847451" y="212905"/>
                    </a:moveTo>
                    <a:cubicBezTo>
                      <a:pt x="1850308" y="213858"/>
                      <a:pt x="1853166" y="214810"/>
                      <a:pt x="1856023" y="216715"/>
                    </a:cubicBezTo>
                    <a:cubicBezTo>
                      <a:pt x="1914126" y="261483"/>
                      <a:pt x="1967466" y="312918"/>
                      <a:pt x="2049381" y="252910"/>
                    </a:cubicBezTo>
                    <a:cubicBezTo>
                      <a:pt x="2100816" y="215763"/>
                      <a:pt x="2167491" y="232908"/>
                      <a:pt x="2228451" y="229098"/>
                    </a:cubicBezTo>
                    <a:cubicBezTo>
                      <a:pt x="2303698" y="245290"/>
                      <a:pt x="2356086" y="286248"/>
                      <a:pt x="2383708" y="358638"/>
                    </a:cubicBezTo>
                    <a:cubicBezTo>
                      <a:pt x="2386566" y="365305"/>
                      <a:pt x="2393233" y="370068"/>
                      <a:pt x="2397996" y="375783"/>
                    </a:cubicBezTo>
                    <a:cubicBezTo>
                      <a:pt x="2429428" y="442458"/>
                      <a:pt x="2397044" y="500560"/>
                      <a:pt x="2361801" y="550090"/>
                    </a:cubicBezTo>
                    <a:cubicBezTo>
                      <a:pt x="2341084" y="579380"/>
                      <a:pt x="2328940" y="604383"/>
                      <a:pt x="2333405" y="633137"/>
                    </a:cubicBezTo>
                    <a:lnTo>
                      <a:pt x="2337475" y="645113"/>
                    </a:lnTo>
                    <a:lnTo>
                      <a:pt x="2388241" y="599333"/>
                    </a:lnTo>
                    <a:lnTo>
                      <a:pt x="2386334" y="762354"/>
                    </a:lnTo>
                    <a:lnTo>
                      <a:pt x="2395002" y="764101"/>
                    </a:lnTo>
                    <a:cubicBezTo>
                      <a:pt x="2411951" y="772463"/>
                      <a:pt x="2426188" y="785796"/>
                      <a:pt x="2437035" y="805683"/>
                    </a:cubicBezTo>
                    <a:cubicBezTo>
                      <a:pt x="2446978" y="840936"/>
                      <a:pt x="2424380" y="862631"/>
                      <a:pt x="2401782" y="882517"/>
                    </a:cubicBezTo>
                    <a:lnTo>
                      <a:pt x="2384783" y="894889"/>
                    </a:lnTo>
                    <a:lnTo>
                      <a:pt x="2382794" y="1064889"/>
                    </a:lnTo>
                    <a:lnTo>
                      <a:pt x="2409437" y="1082061"/>
                    </a:lnTo>
                    <a:cubicBezTo>
                      <a:pt x="2452402" y="1119349"/>
                      <a:pt x="2474775" y="1170873"/>
                      <a:pt x="2484944" y="1230533"/>
                    </a:cubicBezTo>
                    <a:cubicBezTo>
                      <a:pt x="2489464" y="1301944"/>
                      <a:pt x="2465058" y="1359796"/>
                      <a:pt x="2403590" y="1397761"/>
                    </a:cubicBezTo>
                    <a:lnTo>
                      <a:pt x="2376917" y="1408895"/>
                    </a:lnTo>
                    <a:lnTo>
                      <a:pt x="2374596" y="1541333"/>
                    </a:lnTo>
                    <a:lnTo>
                      <a:pt x="2379522" y="1546234"/>
                    </a:lnTo>
                    <a:cubicBezTo>
                      <a:pt x="2396810" y="1561827"/>
                      <a:pt x="2414437" y="1577194"/>
                      <a:pt x="2423477" y="1599340"/>
                    </a:cubicBezTo>
                    <a:cubicBezTo>
                      <a:pt x="2430708" y="1604764"/>
                      <a:pt x="2437940" y="1608380"/>
                      <a:pt x="2441555" y="1618323"/>
                    </a:cubicBezTo>
                    <a:cubicBezTo>
                      <a:pt x="2462345" y="1681598"/>
                      <a:pt x="2459634" y="1741258"/>
                      <a:pt x="2421669" y="1799110"/>
                    </a:cubicBezTo>
                    <a:lnTo>
                      <a:pt x="2369065" y="1856879"/>
                    </a:lnTo>
                    <a:lnTo>
                      <a:pt x="2367217" y="1962351"/>
                    </a:lnTo>
                    <a:lnTo>
                      <a:pt x="2389522" y="1985590"/>
                    </a:lnTo>
                    <a:cubicBezTo>
                      <a:pt x="2426809" y="2028937"/>
                      <a:pt x="2454436" y="2077750"/>
                      <a:pt x="2463250" y="2140799"/>
                    </a:cubicBezTo>
                    <a:cubicBezTo>
                      <a:pt x="2467769" y="2173341"/>
                      <a:pt x="2471385" y="2197748"/>
                      <a:pt x="2452403" y="2223962"/>
                    </a:cubicBezTo>
                    <a:cubicBezTo>
                      <a:pt x="2432064" y="2260571"/>
                      <a:pt x="2406753" y="2289724"/>
                      <a:pt x="2375907" y="2310062"/>
                    </a:cubicBezTo>
                    <a:lnTo>
                      <a:pt x="2362308" y="2316453"/>
                    </a:lnTo>
                    <a:lnTo>
                      <a:pt x="2359724" y="2537317"/>
                    </a:lnTo>
                    <a:lnTo>
                      <a:pt x="2371838" y="2605312"/>
                    </a:lnTo>
                    <a:cubicBezTo>
                      <a:pt x="2371951" y="2628701"/>
                      <a:pt x="2367432" y="2651978"/>
                      <a:pt x="2356584" y="2675028"/>
                    </a:cubicBezTo>
                    <a:cubicBezTo>
                      <a:pt x="2304156" y="2784405"/>
                      <a:pt x="2210146" y="2833218"/>
                      <a:pt x="2096250" y="2850393"/>
                    </a:cubicBezTo>
                    <a:cubicBezTo>
                      <a:pt x="2077267" y="2853105"/>
                      <a:pt x="2057606" y="2853557"/>
                      <a:pt x="2038172" y="2851297"/>
                    </a:cubicBezTo>
                    <a:lnTo>
                      <a:pt x="2037931" y="2851231"/>
                    </a:lnTo>
                    <a:lnTo>
                      <a:pt x="2037924" y="2856141"/>
                    </a:lnTo>
                    <a:lnTo>
                      <a:pt x="1918455" y="2879376"/>
                    </a:lnTo>
                    <a:lnTo>
                      <a:pt x="1896367" y="2913654"/>
                    </a:lnTo>
                    <a:cubicBezTo>
                      <a:pt x="1887268" y="2924563"/>
                      <a:pt x="1877124" y="2933628"/>
                      <a:pt x="1866648" y="2938979"/>
                    </a:cubicBezTo>
                    <a:cubicBezTo>
                      <a:pt x="1809701" y="2937171"/>
                      <a:pt x="1780060" y="2972031"/>
                      <a:pt x="1679406" y="2944528"/>
                    </a:cubicBezTo>
                    <a:lnTo>
                      <a:pt x="1625627" y="2923574"/>
                    </a:lnTo>
                    <a:lnTo>
                      <a:pt x="1564582" y="2927047"/>
                    </a:lnTo>
                    <a:lnTo>
                      <a:pt x="1541892" y="2964559"/>
                    </a:lnTo>
                    <a:cubicBezTo>
                      <a:pt x="1504075" y="3009743"/>
                      <a:pt x="1449782" y="3031353"/>
                      <a:pt x="1382631" y="3034210"/>
                    </a:cubicBezTo>
                    <a:cubicBezTo>
                      <a:pt x="1342269" y="3035997"/>
                      <a:pt x="1303514" y="3034300"/>
                      <a:pt x="1266919" y="3026961"/>
                    </a:cubicBezTo>
                    <a:lnTo>
                      <a:pt x="1257170" y="3024119"/>
                    </a:lnTo>
                    <a:lnTo>
                      <a:pt x="1173329" y="3029371"/>
                    </a:lnTo>
                    <a:cubicBezTo>
                      <a:pt x="1109601" y="3026660"/>
                      <a:pt x="1058076" y="3006151"/>
                      <a:pt x="1022187" y="2963271"/>
                    </a:cubicBezTo>
                    <a:lnTo>
                      <a:pt x="1000930" y="2928127"/>
                    </a:lnTo>
                    <a:lnTo>
                      <a:pt x="906034" y="2922729"/>
                    </a:lnTo>
                    <a:lnTo>
                      <a:pt x="849366" y="2944809"/>
                    </a:lnTo>
                    <a:cubicBezTo>
                      <a:pt x="743305" y="2973789"/>
                      <a:pt x="712072" y="2937056"/>
                      <a:pt x="652065" y="2938961"/>
                    </a:cubicBezTo>
                    <a:cubicBezTo>
                      <a:pt x="641027" y="2933323"/>
                      <a:pt x="630338" y="2923771"/>
                      <a:pt x="620750" y="2912276"/>
                    </a:cubicBezTo>
                    <a:lnTo>
                      <a:pt x="597475" y="2876156"/>
                    </a:lnTo>
                    <a:lnTo>
                      <a:pt x="471588" y="2851673"/>
                    </a:lnTo>
                    <a:lnTo>
                      <a:pt x="471581" y="2846500"/>
                    </a:lnTo>
                    <a:lnTo>
                      <a:pt x="471327" y="2846569"/>
                    </a:lnTo>
                    <a:cubicBezTo>
                      <a:pt x="450849" y="2848950"/>
                      <a:pt x="430132" y="2848474"/>
                      <a:pt x="410129" y="2845616"/>
                    </a:cubicBezTo>
                    <a:cubicBezTo>
                      <a:pt x="290114" y="2827519"/>
                      <a:pt x="191054" y="2776084"/>
                      <a:pt x="135809" y="2660831"/>
                    </a:cubicBezTo>
                    <a:cubicBezTo>
                      <a:pt x="112949" y="2612253"/>
                      <a:pt x="116759" y="2562724"/>
                      <a:pt x="132951" y="2513193"/>
                    </a:cubicBezTo>
                    <a:cubicBezTo>
                      <a:pt x="146763" y="2480808"/>
                      <a:pt x="183970" y="2446191"/>
                      <a:pt x="216444" y="2421999"/>
                    </a:cubicBezTo>
                    <a:lnTo>
                      <a:pt x="244242" y="2403147"/>
                    </a:lnTo>
                    <a:lnTo>
                      <a:pt x="243150" y="2309836"/>
                    </a:lnTo>
                    <a:lnTo>
                      <a:pt x="231058" y="2311262"/>
                    </a:lnTo>
                    <a:cubicBezTo>
                      <a:pt x="141523" y="2308405"/>
                      <a:pt x="77706" y="2262685"/>
                      <a:pt x="34843" y="2185532"/>
                    </a:cubicBezTo>
                    <a:cubicBezTo>
                      <a:pt x="14841" y="2157910"/>
                      <a:pt x="18651" y="2132192"/>
                      <a:pt x="23413" y="2097902"/>
                    </a:cubicBezTo>
                    <a:cubicBezTo>
                      <a:pt x="35796" y="2009320"/>
                      <a:pt x="83421" y="1947407"/>
                      <a:pt x="143428" y="1890257"/>
                    </a:cubicBezTo>
                    <a:cubicBezTo>
                      <a:pt x="154858" y="1867397"/>
                      <a:pt x="183433" y="1867397"/>
                      <a:pt x="205341" y="1848347"/>
                    </a:cubicBezTo>
                    <a:cubicBezTo>
                      <a:pt x="146286" y="1823582"/>
                      <a:pt x="100566" y="1789292"/>
                      <a:pt x="67228" y="1737857"/>
                    </a:cubicBezTo>
                    <a:cubicBezTo>
                      <a:pt x="27223" y="1676897"/>
                      <a:pt x="24366" y="1614032"/>
                      <a:pt x="46273" y="1547357"/>
                    </a:cubicBezTo>
                    <a:cubicBezTo>
                      <a:pt x="50083" y="1536880"/>
                      <a:pt x="57703" y="1533070"/>
                      <a:pt x="65323" y="1527355"/>
                    </a:cubicBezTo>
                    <a:cubicBezTo>
                      <a:pt x="84373" y="1480682"/>
                      <a:pt x="139618" y="1462585"/>
                      <a:pt x="155811" y="1414007"/>
                    </a:cubicBezTo>
                    <a:cubicBezTo>
                      <a:pt x="167241" y="1399720"/>
                      <a:pt x="184386" y="1400672"/>
                      <a:pt x="199626" y="1402577"/>
                    </a:cubicBezTo>
                    <a:lnTo>
                      <a:pt x="228289" y="1404460"/>
                    </a:lnTo>
                    <a:lnTo>
                      <a:pt x="227445" y="1356299"/>
                    </a:lnTo>
                    <a:lnTo>
                      <a:pt x="177733" y="1353122"/>
                    </a:lnTo>
                    <a:cubicBezTo>
                      <a:pt x="147477" y="1346142"/>
                      <a:pt x="116997" y="1333759"/>
                      <a:pt x="86278" y="1314947"/>
                    </a:cubicBezTo>
                    <a:cubicBezTo>
                      <a:pt x="21508" y="1274942"/>
                      <a:pt x="-4209" y="1213982"/>
                      <a:pt x="553" y="1138735"/>
                    </a:cubicBezTo>
                    <a:cubicBezTo>
                      <a:pt x="14841" y="1054915"/>
                      <a:pt x="51988" y="986335"/>
                      <a:pt x="132951" y="948235"/>
                    </a:cubicBezTo>
                    <a:cubicBezTo>
                      <a:pt x="137714" y="944663"/>
                      <a:pt x="142357" y="942758"/>
                      <a:pt x="146896" y="942044"/>
                    </a:cubicBezTo>
                    <a:cubicBezTo>
                      <a:pt x="160514" y="939900"/>
                      <a:pt x="173194" y="948473"/>
                      <a:pt x="185338" y="954902"/>
                    </a:cubicBezTo>
                    <a:lnTo>
                      <a:pt x="221911" y="968439"/>
                    </a:lnTo>
                    <a:lnTo>
                      <a:pt x="220594" y="855886"/>
                    </a:lnTo>
                    <a:lnTo>
                      <a:pt x="170515" y="831941"/>
                    </a:lnTo>
                    <a:cubicBezTo>
                      <a:pt x="141702" y="815064"/>
                      <a:pt x="114139" y="795359"/>
                      <a:pt x="88183" y="772023"/>
                    </a:cubicBezTo>
                    <a:cubicBezTo>
                      <a:pt x="64371" y="751068"/>
                      <a:pt x="40559" y="728208"/>
                      <a:pt x="51036" y="691061"/>
                    </a:cubicBezTo>
                    <a:cubicBezTo>
                      <a:pt x="73896" y="649150"/>
                      <a:pt x="111044" y="634863"/>
                      <a:pt x="156764" y="634863"/>
                    </a:cubicBezTo>
                    <a:cubicBezTo>
                      <a:pt x="169146" y="634863"/>
                      <a:pt x="200579" y="640578"/>
                      <a:pt x="187244" y="616766"/>
                    </a:cubicBezTo>
                    <a:cubicBezTo>
                      <a:pt x="153906" y="556758"/>
                      <a:pt x="187244" y="511038"/>
                      <a:pt x="208199" y="461508"/>
                    </a:cubicBezTo>
                    <a:cubicBezTo>
                      <a:pt x="211056" y="455793"/>
                      <a:pt x="211056" y="449125"/>
                      <a:pt x="212961" y="443411"/>
                    </a:cubicBezTo>
                    <a:lnTo>
                      <a:pt x="251622" y="439522"/>
                    </a:lnTo>
                    <a:lnTo>
                      <a:pt x="280011" y="408740"/>
                    </a:lnTo>
                    <a:cubicBezTo>
                      <a:pt x="304644" y="388514"/>
                      <a:pt x="334926" y="374955"/>
                      <a:pt x="370631" y="367272"/>
                    </a:cubicBezTo>
                    <a:cubicBezTo>
                      <a:pt x="428483" y="370888"/>
                      <a:pt x="491759" y="354617"/>
                      <a:pt x="540572" y="389870"/>
                    </a:cubicBezTo>
                    <a:cubicBezTo>
                      <a:pt x="618310" y="446819"/>
                      <a:pt x="668931" y="398006"/>
                      <a:pt x="724072" y="355520"/>
                    </a:cubicBezTo>
                    <a:cubicBezTo>
                      <a:pt x="726783" y="353713"/>
                      <a:pt x="729495" y="352809"/>
                      <a:pt x="732207" y="351905"/>
                    </a:cubicBezTo>
                    <a:cubicBezTo>
                      <a:pt x="737630" y="352809"/>
                      <a:pt x="743958" y="352809"/>
                      <a:pt x="749382" y="352809"/>
                    </a:cubicBezTo>
                    <a:cubicBezTo>
                      <a:pt x="770172" y="380831"/>
                      <a:pt x="805426" y="377215"/>
                      <a:pt x="833448" y="386254"/>
                    </a:cubicBezTo>
                    <a:cubicBezTo>
                      <a:pt x="849041" y="392582"/>
                      <a:pt x="865199" y="396367"/>
                      <a:pt x="881639" y="398895"/>
                    </a:cubicBezTo>
                    <a:lnTo>
                      <a:pt x="906584" y="401445"/>
                    </a:lnTo>
                    <a:lnTo>
                      <a:pt x="923526" y="395666"/>
                    </a:lnTo>
                    <a:cubicBezTo>
                      <a:pt x="962103" y="381974"/>
                      <a:pt x="1000679" y="368639"/>
                      <a:pt x="1041636" y="363400"/>
                    </a:cubicBezTo>
                    <a:cubicBezTo>
                      <a:pt x="1062354" y="361971"/>
                      <a:pt x="1081463" y="350898"/>
                      <a:pt x="1102180" y="347862"/>
                    </a:cubicBezTo>
                    <a:cubicBezTo>
                      <a:pt x="1109085" y="346850"/>
                      <a:pt x="1116170" y="346731"/>
                      <a:pt x="1123551" y="348160"/>
                    </a:cubicBezTo>
                    <a:lnTo>
                      <a:pt x="1065363" y="425354"/>
                    </a:lnTo>
                    <a:lnTo>
                      <a:pt x="1128894" y="426226"/>
                    </a:lnTo>
                    <a:cubicBezTo>
                      <a:pt x="1208300" y="433429"/>
                      <a:pt x="1285416" y="455632"/>
                      <a:pt x="1364059" y="463090"/>
                    </a:cubicBezTo>
                    <a:cubicBezTo>
                      <a:pt x="1370387" y="487496"/>
                      <a:pt x="1366319" y="505123"/>
                      <a:pt x="1355585" y="518343"/>
                    </a:cubicBezTo>
                    <a:lnTo>
                      <a:pt x="1354658" y="519098"/>
                    </a:lnTo>
                    <a:lnTo>
                      <a:pt x="1384194" y="526858"/>
                    </a:lnTo>
                    <a:cubicBezTo>
                      <a:pt x="1408260" y="532082"/>
                      <a:pt x="1432459" y="536934"/>
                      <a:pt x="1456093" y="543304"/>
                    </a:cubicBezTo>
                    <a:lnTo>
                      <a:pt x="1470876" y="548818"/>
                    </a:lnTo>
                    <a:lnTo>
                      <a:pt x="1419200" y="480264"/>
                    </a:lnTo>
                    <a:cubicBezTo>
                      <a:pt x="1426205" y="478908"/>
                      <a:pt x="1432929" y="479021"/>
                      <a:pt x="1439482" y="479981"/>
                    </a:cubicBezTo>
                    <a:cubicBezTo>
                      <a:pt x="1459142" y="482862"/>
                      <a:pt x="1477277" y="493371"/>
                      <a:pt x="1496939" y="494727"/>
                    </a:cubicBezTo>
                    <a:lnTo>
                      <a:pt x="1519897" y="499691"/>
                    </a:lnTo>
                    <a:lnTo>
                      <a:pt x="1506888" y="474813"/>
                    </a:lnTo>
                    <a:cubicBezTo>
                      <a:pt x="1489252" y="431147"/>
                      <a:pt x="1486215" y="385070"/>
                      <a:pt x="1499788" y="335778"/>
                    </a:cubicBezTo>
                    <a:cubicBezTo>
                      <a:pt x="1505503" y="315775"/>
                      <a:pt x="1513123" y="296725"/>
                      <a:pt x="1534078" y="287200"/>
                    </a:cubicBezTo>
                    <a:cubicBezTo>
                      <a:pt x="1599801" y="259578"/>
                      <a:pt x="1675048" y="275770"/>
                      <a:pt x="1740771" y="249100"/>
                    </a:cubicBezTo>
                    <a:cubicBezTo>
                      <a:pt x="1770298" y="239575"/>
                      <a:pt x="1807446" y="243385"/>
                      <a:pt x="1829353" y="213858"/>
                    </a:cubicBezTo>
                    <a:cubicBezTo>
                      <a:pt x="1835068" y="213858"/>
                      <a:pt x="1841736" y="213858"/>
                      <a:pt x="1847451" y="212905"/>
                    </a:cubicBezTo>
                    <a:close/>
                    <a:moveTo>
                      <a:pt x="1237508" y="150778"/>
                    </a:moveTo>
                    <a:cubicBezTo>
                      <a:pt x="1298524" y="155072"/>
                      <a:pt x="1356376" y="174280"/>
                      <a:pt x="1383042" y="207274"/>
                    </a:cubicBezTo>
                    <a:cubicBezTo>
                      <a:pt x="1379427" y="226257"/>
                      <a:pt x="1364059" y="230777"/>
                      <a:pt x="1353212" y="220833"/>
                    </a:cubicBezTo>
                    <a:cubicBezTo>
                      <a:pt x="1333325" y="203659"/>
                      <a:pt x="1310727" y="209986"/>
                      <a:pt x="1289033" y="208178"/>
                    </a:cubicBezTo>
                    <a:cubicBezTo>
                      <a:pt x="1242028" y="202754"/>
                      <a:pt x="1193215" y="216314"/>
                      <a:pt x="1148018" y="191907"/>
                    </a:cubicBezTo>
                    <a:cubicBezTo>
                      <a:pt x="1135363" y="185580"/>
                      <a:pt x="1116380" y="188291"/>
                      <a:pt x="1101014" y="199138"/>
                    </a:cubicBezTo>
                    <a:cubicBezTo>
                      <a:pt x="1086551" y="209082"/>
                      <a:pt x="1068472" y="217217"/>
                      <a:pt x="1057625" y="191907"/>
                    </a:cubicBezTo>
                    <a:cubicBezTo>
                      <a:pt x="1063048" y="190099"/>
                      <a:pt x="1069376" y="188291"/>
                      <a:pt x="1072991" y="183772"/>
                    </a:cubicBezTo>
                    <a:cubicBezTo>
                      <a:pt x="1112313" y="157106"/>
                      <a:pt x="1176493" y="146484"/>
                      <a:pt x="1237508" y="150778"/>
                    </a:cubicBezTo>
                    <a:close/>
                    <a:moveTo>
                      <a:pt x="1315004" y="973"/>
                    </a:moveTo>
                    <a:cubicBezTo>
                      <a:pt x="1379297" y="-3551"/>
                      <a:pt x="1446925" y="7641"/>
                      <a:pt x="1488359" y="35740"/>
                    </a:cubicBezTo>
                    <a:cubicBezTo>
                      <a:pt x="1492168" y="40502"/>
                      <a:pt x="1498836" y="42407"/>
                      <a:pt x="1504551" y="44312"/>
                    </a:cubicBezTo>
                    <a:cubicBezTo>
                      <a:pt x="1493121" y="70982"/>
                      <a:pt x="1474071" y="62410"/>
                      <a:pt x="1458831" y="51932"/>
                    </a:cubicBezTo>
                    <a:cubicBezTo>
                      <a:pt x="1442639" y="40502"/>
                      <a:pt x="1422636" y="37645"/>
                      <a:pt x="1409301" y="44312"/>
                    </a:cubicBezTo>
                    <a:cubicBezTo>
                      <a:pt x="1361676" y="70030"/>
                      <a:pt x="1310241" y="55742"/>
                      <a:pt x="1260711" y="61457"/>
                    </a:cubicBezTo>
                    <a:cubicBezTo>
                      <a:pt x="1237851" y="63362"/>
                      <a:pt x="1214039" y="56695"/>
                      <a:pt x="1193084" y="74792"/>
                    </a:cubicBezTo>
                    <a:cubicBezTo>
                      <a:pt x="1181654" y="85270"/>
                      <a:pt x="1165461" y="80507"/>
                      <a:pt x="1161651" y="60505"/>
                    </a:cubicBezTo>
                    <a:cubicBezTo>
                      <a:pt x="1189750" y="25738"/>
                      <a:pt x="1250710" y="5498"/>
                      <a:pt x="1315004" y="973"/>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5" name="Google Shape;445;p36"/>
              <p:cNvSpPr/>
              <p:nvPr/>
            </p:nvSpPr>
            <p:spPr>
              <a:xfrm>
                <a:off x="4831849" y="2808912"/>
                <a:ext cx="1619250" cy="447675"/>
              </a:xfrm>
              <a:custGeom>
                <a:rect b="b" l="l" r="r" t="t"/>
                <a:pathLst>
                  <a:path extrusionOk="0" h="447675" w="1619250">
                    <a:moveTo>
                      <a:pt x="429760" y="432466"/>
                    </a:moveTo>
                    <a:cubicBezTo>
                      <a:pt x="370705" y="432466"/>
                      <a:pt x="315460" y="456279"/>
                      <a:pt x="254500" y="452469"/>
                    </a:cubicBezTo>
                    <a:cubicBezTo>
                      <a:pt x="169727" y="446754"/>
                      <a:pt x="87813" y="428657"/>
                      <a:pt x="4945" y="414369"/>
                    </a:cubicBezTo>
                    <a:cubicBezTo>
                      <a:pt x="3040" y="407701"/>
                      <a:pt x="2088" y="400082"/>
                      <a:pt x="182" y="393414"/>
                    </a:cubicBezTo>
                    <a:cubicBezTo>
                      <a:pt x="-1722" y="373412"/>
                      <a:pt x="11613" y="361029"/>
                      <a:pt x="24948" y="349599"/>
                    </a:cubicBezTo>
                    <a:cubicBezTo>
                      <a:pt x="116388" y="272446"/>
                      <a:pt x="220210" y="232441"/>
                      <a:pt x="341178" y="255301"/>
                    </a:cubicBezTo>
                    <a:cubicBezTo>
                      <a:pt x="373563" y="261016"/>
                      <a:pt x="388803" y="255301"/>
                      <a:pt x="402138" y="223869"/>
                    </a:cubicBezTo>
                    <a:cubicBezTo>
                      <a:pt x="455478" y="100996"/>
                      <a:pt x="553585" y="41941"/>
                      <a:pt x="685983" y="39084"/>
                    </a:cubicBezTo>
                    <a:cubicBezTo>
                      <a:pt x="748848" y="44799"/>
                      <a:pt x="811713" y="51466"/>
                      <a:pt x="867910" y="80994"/>
                    </a:cubicBezTo>
                    <a:cubicBezTo>
                      <a:pt x="885055" y="89566"/>
                      <a:pt x="891723" y="84804"/>
                      <a:pt x="901248" y="70516"/>
                    </a:cubicBezTo>
                    <a:cubicBezTo>
                      <a:pt x="913630" y="52419"/>
                      <a:pt x="930775" y="38132"/>
                      <a:pt x="952683" y="32416"/>
                    </a:cubicBezTo>
                    <a:cubicBezTo>
                      <a:pt x="1033645" y="6699"/>
                      <a:pt x="1121275" y="32416"/>
                      <a:pt x="1202238" y="2889"/>
                    </a:cubicBezTo>
                    <a:cubicBezTo>
                      <a:pt x="1220335" y="-3779"/>
                      <a:pt x="1239385" y="1936"/>
                      <a:pt x="1256530" y="11461"/>
                    </a:cubicBezTo>
                    <a:cubicBezTo>
                      <a:pt x="1268913" y="18129"/>
                      <a:pt x="1281295" y="25749"/>
                      <a:pt x="1295583" y="15271"/>
                    </a:cubicBezTo>
                    <a:cubicBezTo>
                      <a:pt x="1302250" y="17176"/>
                      <a:pt x="1308918" y="20034"/>
                      <a:pt x="1315585" y="21939"/>
                    </a:cubicBezTo>
                    <a:cubicBezTo>
                      <a:pt x="1362258" y="27654"/>
                      <a:pt x="1385118" y="61944"/>
                      <a:pt x="1405120" y="98139"/>
                    </a:cubicBezTo>
                    <a:cubicBezTo>
                      <a:pt x="1425123" y="135287"/>
                      <a:pt x="1449888" y="155289"/>
                      <a:pt x="1495608" y="145764"/>
                    </a:cubicBezTo>
                    <a:cubicBezTo>
                      <a:pt x="1527993" y="138144"/>
                      <a:pt x="1561330" y="150526"/>
                      <a:pt x="1593715" y="160051"/>
                    </a:cubicBezTo>
                    <a:cubicBezTo>
                      <a:pt x="1608955" y="163862"/>
                      <a:pt x="1624195" y="170529"/>
                      <a:pt x="1626100" y="190532"/>
                    </a:cubicBezTo>
                    <a:cubicBezTo>
                      <a:pt x="1625148" y="205771"/>
                      <a:pt x="1614670" y="212439"/>
                      <a:pt x="1602288" y="216249"/>
                    </a:cubicBezTo>
                    <a:cubicBezTo>
                      <a:pt x="1542280" y="234346"/>
                      <a:pt x="1482273" y="258159"/>
                      <a:pt x="1417503" y="256254"/>
                    </a:cubicBezTo>
                    <a:cubicBezTo>
                      <a:pt x="1387975" y="255301"/>
                      <a:pt x="1362258" y="268637"/>
                      <a:pt x="1333683" y="269589"/>
                    </a:cubicBezTo>
                    <a:cubicBezTo>
                      <a:pt x="1321300" y="264826"/>
                      <a:pt x="1309870" y="269589"/>
                      <a:pt x="1298440" y="273399"/>
                    </a:cubicBezTo>
                    <a:cubicBezTo>
                      <a:pt x="1190808" y="271494"/>
                      <a:pt x="1086985" y="305784"/>
                      <a:pt x="981258" y="315309"/>
                    </a:cubicBezTo>
                    <a:cubicBezTo>
                      <a:pt x="958397" y="319119"/>
                      <a:pt x="938395" y="335312"/>
                      <a:pt x="914583" y="333407"/>
                    </a:cubicBezTo>
                    <a:cubicBezTo>
                      <a:pt x="831715" y="343884"/>
                      <a:pt x="754563" y="378174"/>
                      <a:pt x="674553" y="397224"/>
                    </a:cubicBezTo>
                    <a:cubicBezTo>
                      <a:pt x="606925" y="414369"/>
                      <a:pt x="543108" y="449612"/>
                      <a:pt x="469765" y="445801"/>
                    </a:cubicBezTo>
                    <a:cubicBezTo>
                      <a:pt x="456430" y="444849"/>
                      <a:pt x="445000" y="434371"/>
                      <a:pt x="429760" y="432466"/>
                    </a:cubicBezTo>
                    <a:close/>
                  </a:path>
                </a:pathLst>
              </a:custGeom>
              <a:solidFill>
                <a:srgbClr val="FAC7C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6" name="Google Shape;446;p36"/>
              <p:cNvSpPr/>
              <p:nvPr/>
            </p:nvSpPr>
            <p:spPr>
              <a:xfrm>
                <a:off x="4719301" y="2717372"/>
                <a:ext cx="790575" cy="485775"/>
              </a:xfrm>
              <a:custGeom>
                <a:rect b="b" l="l" r="r" t="t"/>
                <a:pathLst>
                  <a:path extrusionOk="0" h="485775" w="790575">
                    <a:moveTo>
                      <a:pt x="799484" y="130624"/>
                    </a:moveTo>
                    <a:cubicBezTo>
                      <a:pt x="765194" y="142054"/>
                      <a:pt x="728999" y="145864"/>
                      <a:pt x="694709" y="159199"/>
                    </a:cubicBezTo>
                    <a:cubicBezTo>
                      <a:pt x="607079" y="193489"/>
                      <a:pt x="545166" y="251591"/>
                      <a:pt x="516591" y="342079"/>
                    </a:cubicBezTo>
                    <a:cubicBezTo>
                      <a:pt x="509924" y="364939"/>
                      <a:pt x="505161" y="371606"/>
                      <a:pt x="479444" y="365891"/>
                    </a:cubicBezTo>
                    <a:cubicBezTo>
                      <a:pt x="333711" y="330649"/>
                      <a:pt x="213696" y="377321"/>
                      <a:pt x="113684" y="485906"/>
                    </a:cubicBezTo>
                    <a:cubicBezTo>
                      <a:pt x="66059" y="483049"/>
                      <a:pt x="38436" y="450664"/>
                      <a:pt x="23196" y="412564"/>
                    </a:cubicBezTo>
                    <a:cubicBezTo>
                      <a:pt x="-22524" y="294454"/>
                      <a:pt x="1289" y="181106"/>
                      <a:pt x="77489" y="87761"/>
                    </a:cubicBezTo>
                    <a:cubicBezTo>
                      <a:pt x="143211" y="6799"/>
                      <a:pt x="240366" y="-16061"/>
                      <a:pt x="345141" y="10609"/>
                    </a:cubicBezTo>
                    <a:cubicBezTo>
                      <a:pt x="402291" y="24896"/>
                      <a:pt x="455632" y="47756"/>
                      <a:pt x="510876" y="67759"/>
                    </a:cubicBezTo>
                    <a:cubicBezTo>
                      <a:pt x="603269" y="101096"/>
                      <a:pt x="700424" y="118241"/>
                      <a:pt x="799484" y="130624"/>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7" name="Google Shape;447;p36"/>
              <p:cNvSpPr/>
              <p:nvPr/>
            </p:nvSpPr>
            <p:spPr>
              <a:xfrm>
                <a:off x="6144102" y="2557486"/>
                <a:ext cx="709135" cy="519139"/>
              </a:xfrm>
              <a:custGeom>
                <a:rect b="b" l="l" r="r" t="t"/>
                <a:pathLst>
                  <a:path extrusionOk="0" h="519139" w="709135">
                    <a:moveTo>
                      <a:pt x="0" y="19765"/>
                    </a:moveTo>
                    <a:cubicBezTo>
                      <a:pt x="47625" y="9287"/>
                      <a:pt x="109304" y="0"/>
                      <a:pt x="157881" y="0"/>
                    </a:cubicBezTo>
                    <a:cubicBezTo>
                      <a:pt x="364573" y="69532"/>
                      <a:pt x="496727" y="197165"/>
                      <a:pt x="607218" y="379092"/>
                    </a:cubicBezTo>
                    <a:cubicBezTo>
                      <a:pt x="632935" y="421002"/>
                      <a:pt x="656748" y="453387"/>
                      <a:pt x="709135" y="450530"/>
                    </a:cubicBezTo>
                    <a:cubicBezTo>
                      <a:pt x="694848" y="474342"/>
                      <a:pt x="670082" y="468627"/>
                      <a:pt x="649128" y="467675"/>
                    </a:cubicBezTo>
                    <a:cubicBezTo>
                      <a:pt x="591978" y="464817"/>
                      <a:pt x="539590" y="479105"/>
                      <a:pt x="490060" y="505775"/>
                    </a:cubicBezTo>
                    <a:cubicBezTo>
                      <a:pt x="454818" y="524825"/>
                      <a:pt x="425290" y="524825"/>
                      <a:pt x="395763" y="497202"/>
                    </a:cubicBezTo>
                    <a:cubicBezTo>
                      <a:pt x="373855" y="477200"/>
                      <a:pt x="343375" y="467675"/>
                      <a:pt x="327182" y="440052"/>
                    </a:cubicBezTo>
                    <a:cubicBezTo>
                      <a:pt x="279081" y="391792"/>
                      <a:pt x="161685" y="277690"/>
                      <a:pt x="107155" y="207642"/>
                    </a:cubicBezTo>
                    <a:cubicBezTo>
                      <a:pt x="82390" y="135252"/>
                      <a:pt x="52388" y="78820"/>
                      <a:pt x="0" y="19765"/>
                    </a:cubicBezTo>
                    <a:close/>
                  </a:path>
                </a:pathLst>
              </a:custGeom>
              <a:solidFill>
                <a:srgbClr val="8DC0C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8" name="Google Shape;448;p36"/>
              <p:cNvSpPr/>
              <p:nvPr/>
            </p:nvSpPr>
            <p:spPr>
              <a:xfrm>
                <a:off x="6150292" y="2767396"/>
                <a:ext cx="428625" cy="228600"/>
              </a:xfrm>
              <a:custGeom>
                <a:rect b="b" l="l" r="r" t="t"/>
                <a:pathLst>
                  <a:path extrusionOk="0" h="228600" w="428625">
                    <a:moveTo>
                      <a:pt x="151448" y="36785"/>
                    </a:moveTo>
                    <a:cubicBezTo>
                      <a:pt x="200978" y="26307"/>
                      <a:pt x="250508" y="15830"/>
                      <a:pt x="299085" y="5352"/>
                    </a:cubicBezTo>
                    <a:cubicBezTo>
                      <a:pt x="344805" y="-5125"/>
                      <a:pt x="393383" y="-3220"/>
                      <a:pt x="419100" y="38690"/>
                    </a:cubicBezTo>
                    <a:cubicBezTo>
                      <a:pt x="444817" y="80600"/>
                      <a:pt x="422910" y="123462"/>
                      <a:pt x="398145" y="162515"/>
                    </a:cubicBezTo>
                    <a:cubicBezTo>
                      <a:pt x="379095" y="191090"/>
                      <a:pt x="347663" y="204425"/>
                      <a:pt x="322898" y="227285"/>
                    </a:cubicBezTo>
                    <a:cubicBezTo>
                      <a:pt x="317183" y="233000"/>
                      <a:pt x="310515" y="233952"/>
                      <a:pt x="304800" y="228237"/>
                    </a:cubicBezTo>
                    <a:cubicBezTo>
                      <a:pt x="254317" y="200615"/>
                      <a:pt x="200025" y="197757"/>
                      <a:pt x="144780" y="206330"/>
                    </a:cubicBezTo>
                    <a:cubicBezTo>
                      <a:pt x="122873" y="209187"/>
                      <a:pt x="108585" y="207282"/>
                      <a:pt x="100013" y="185375"/>
                    </a:cubicBezTo>
                    <a:cubicBezTo>
                      <a:pt x="79058" y="134892"/>
                      <a:pt x="45720" y="94887"/>
                      <a:pt x="0" y="66312"/>
                    </a:cubicBezTo>
                    <a:cubicBezTo>
                      <a:pt x="48578" y="50120"/>
                      <a:pt x="101917" y="54882"/>
                      <a:pt x="151448" y="36785"/>
                    </a:cubicBezTo>
                    <a:close/>
                  </a:path>
                </a:pathLst>
              </a:custGeom>
              <a:solidFill>
                <a:srgbClr val="FDFDF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9" name="Google Shape;449;p36"/>
              <p:cNvSpPr/>
              <p:nvPr/>
            </p:nvSpPr>
            <p:spPr>
              <a:xfrm>
                <a:off x="5022596" y="1515449"/>
                <a:ext cx="1623710" cy="776288"/>
              </a:xfrm>
              <a:custGeom>
                <a:rect b="b" l="l" r="r" t="t"/>
                <a:pathLst>
                  <a:path extrusionOk="0" h="776288" w="1623710">
                    <a:moveTo>
                      <a:pt x="1622043" y="104775"/>
                    </a:moveTo>
                    <a:cubicBezTo>
                      <a:pt x="1622043" y="77153"/>
                      <a:pt x="1628711" y="27623"/>
                      <a:pt x="1615376" y="0"/>
                    </a:cubicBezTo>
                    <a:cubicBezTo>
                      <a:pt x="1602993" y="20955"/>
                      <a:pt x="1573466" y="60007"/>
                      <a:pt x="1532508" y="74295"/>
                    </a:cubicBezTo>
                    <a:cubicBezTo>
                      <a:pt x="1414398" y="119063"/>
                      <a:pt x="1213421" y="156210"/>
                      <a:pt x="799083" y="163830"/>
                    </a:cubicBezTo>
                    <a:cubicBezTo>
                      <a:pt x="359981" y="172403"/>
                      <a:pt x="89471" y="74295"/>
                      <a:pt x="78993" y="67628"/>
                    </a:cubicBezTo>
                    <a:cubicBezTo>
                      <a:pt x="51371" y="55245"/>
                      <a:pt x="26126" y="32858"/>
                      <a:pt x="8981" y="8093"/>
                    </a:cubicBezTo>
                    <a:cubicBezTo>
                      <a:pt x="-10069" y="188116"/>
                      <a:pt x="7556" y="371475"/>
                      <a:pt x="4698" y="551498"/>
                    </a:cubicBezTo>
                    <a:cubicBezTo>
                      <a:pt x="4698" y="576263"/>
                      <a:pt x="12318" y="608648"/>
                      <a:pt x="43751" y="621983"/>
                    </a:cubicBezTo>
                    <a:cubicBezTo>
                      <a:pt x="69468" y="637223"/>
                      <a:pt x="82803" y="643890"/>
                      <a:pt x="104711" y="649605"/>
                    </a:cubicBezTo>
                    <a:lnTo>
                      <a:pt x="104711" y="649605"/>
                    </a:lnTo>
                    <a:lnTo>
                      <a:pt x="104711" y="649605"/>
                    </a:lnTo>
                    <a:cubicBezTo>
                      <a:pt x="111378" y="653415"/>
                      <a:pt x="202818" y="685800"/>
                      <a:pt x="202818" y="685800"/>
                    </a:cubicBezTo>
                    <a:cubicBezTo>
                      <a:pt x="246633" y="698183"/>
                      <a:pt x="593343" y="776288"/>
                      <a:pt x="826706" y="776288"/>
                    </a:cubicBezTo>
                    <a:cubicBezTo>
                      <a:pt x="1066736" y="776288"/>
                      <a:pt x="1227708" y="749618"/>
                      <a:pt x="1402968" y="704850"/>
                    </a:cubicBezTo>
                    <a:cubicBezTo>
                      <a:pt x="1473453" y="686753"/>
                      <a:pt x="1554416" y="657225"/>
                      <a:pt x="1591563" y="609600"/>
                    </a:cubicBezTo>
                    <a:cubicBezTo>
                      <a:pt x="1609661" y="586740"/>
                      <a:pt x="1622043" y="563880"/>
                      <a:pt x="1622043" y="532448"/>
                    </a:cubicBezTo>
                    <a:cubicBezTo>
                      <a:pt x="1621091" y="390525"/>
                      <a:pt x="1622996" y="247650"/>
                      <a:pt x="1622043" y="104775"/>
                    </a:cubicBezTo>
                    <a:close/>
                  </a:path>
                </a:pathLst>
              </a:custGeom>
              <a:solidFill>
                <a:srgbClr val="BCC7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0" name="Google Shape;450;p36"/>
              <p:cNvSpPr/>
              <p:nvPr/>
            </p:nvSpPr>
            <p:spPr>
              <a:xfrm>
                <a:off x="5067300" y="1529736"/>
                <a:ext cx="1564005" cy="761047"/>
              </a:xfrm>
              <a:custGeom>
                <a:rect b="b" l="l" r="r" t="t"/>
                <a:pathLst>
                  <a:path extrusionOk="0" h="761047" w="1564005">
                    <a:moveTo>
                      <a:pt x="677227" y="148590"/>
                    </a:moveTo>
                    <a:cubicBezTo>
                      <a:pt x="691515" y="148590"/>
                      <a:pt x="705802" y="148590"/>
                      <a:pt x="721042" y="148590"/>
                    </a:cubicBezTo>
                    <a:lnTo>
                      <a:pt x="721042" y="760095"/>
                    </a:lnTo>
                    <a:cubicBezTo>
                      <a:pt x="706754" y="759143"/>
                      <a:pt x="692467" y="758190"/>
                      <a:pt x="677227" y="757238"/>
                    </a:cubicBezTo>
                    <a:close/>
                    <a:moveTo>
                      <a:pt x="592454" y="147637"/>
                    </a:moveTo>
                    <a:cubicBezTo>
                      <a:pt x="606742" y="147637"/>
                      <a:pt x="621029" y="148590"/>
                      <a:pt x="636269" y="148590"/>
                    </a:cubicBezTo>
                    <a:lnTo>
                      <a:pt x="636269" y="754380"/>
                    </a:lnTo>
                    <a:cubicBezTo>
                      <a:pt x="621982" y="752475"/>
                      <a:pt x="606742" y="751522"/>
                      <a:pt x="592454" y="749617"/>
                    </a:cubicBezTo>
                    <a:close/>
                    <a:moveTo>
                      <a:pt x="843915" y="146685"/>
                    </a:moveTo>
                    <a:cubicBezTo>
                      <a:pt x="858203" y="146685"/>
                      <a:pt x="872490" y="147637"/>
                      <a:pt x="887730" y="147637"/>
                    </a:cubicBezTo>
                    <a:lnTo>
                      <a:pt x="887730" y="761047"/>
                    </a:lnTo>
                    <a:cubicBezTo>
                      <a:pt x="883920" y="761047"/>
                      <a:pt x="879157" y="761047"/>
                      <a:pt x="875347" y="761047"/>
                    </a:cubicBezTo>
                    <a:cubicBezTo>
                      <a:pt x="864870" y="761047"/>
                      <a:pt x="854392" y="761047"/>
                      <a:pt x="843915" y="761047"/>
                    </a:cubicBezTo>
                    <a:close/>
                    <a:moveTo>
                      <a:pt x="804862" y="146685"/>
                    </a:moveTo>
                    <a:lnTo>
                      <a:pt x="804862" y="761047"/>
                    </a:lnTo>
                    <a:cubicBezTo>
                      <a:pt x="794385" y="761047"/>
                      <a:pt x="783907" y="761047"/>
                      <a:pt x="773430" y="761047"/>
                    </a:cubicBezTo>
                    <a:cubicBezTo>
                      <a:pt x="769620" y="761047"/>
                      <a:pt x="764857" y="761047"/>
                      <a:pt x="761047" y="761047"/>
                    </a:cubicBezTo>
                    <a:lnTo>
                      <a:pt x="761047" y="147637"/>
                    </a:lnTo>
                    <a:cubicBezTo>
                      <a:pt x="776287" y="147637"/>
                      <a:pt x="790575" y="146685"/>
                      <a:pt x="804862" y="146685"/>
                    </a:cubicBezTo>
                    <a:close/>
                    <a:moveTo>
                      <a:pt x="928687" y="145732"/>
                    </a:moveTo>
                    <a:cubicBezTo>
                      <a:pt x="943927" y="145732"/>
                      <a:pt x="958215" y="145732"/>
                      <a:pt x="972502" y="145732"/>
                    </a:cubicBezTo>
                    <a:lnTo>
                      <a:pt x="972502" y="753427"/>
                    </a:lnTo>
                    <a:cubicBezTo>
                      <a:pt x="957262" y="754380"/>
                      <a:pt x="942975" y="755332"/>
                      <a:pt x="928687" y="756285"/>
                    </a:cubicBezTo>
                    <a:close/>
                    <a:moveTo>
                      <a:pt x="507682" y="140018"/>
                    </a:moveTo>
                    <a:cubicBezTo>
                      <a:pt x="521970" y="140970"/>
                      <a:pt x="536257" y="141923"/>
                      <a:pt x="551497" y="142875"/>
                    </a:cubicBezTo>
                    <a:lnTo>
                      <a:pt x="551497" y="742951"/>
                    </a:lnTo>
                    <a:cubicBezTo>
                      <a:pt x="537209" y="741046"/>
                      <a:pt x="521970" y="739141"/>
                      <a:pt x="507682" y="737236"/>
                    </a:cubicBezTo>
                    <a:close/>
                    <a:moveTo>
                      <a:pt x="1057274" y="134303"/>
                    </a:moveTo>
                    <a:lnTo>
                      <a:pt x="1057274" y="745808"/>
                    </a:lnTo>
                    <a:cubicBezTo>
                      <a:pt x="1042987" y="747713"/>
                      <a:pt x="1027747" y="749618"/>
                      <a:pt x="1013459" y="750571"/>
                    </a:cubicBezTo>
                    <a:lnTo>
                      <a:pt x="1013459" y="135255"/>
                    </a:lnTo>
                    <a:cubicBezTo>
                      <a:pt x="1028699" y="135255"/>
                      <a:pt x="1042987" y="135255"/>
                      <a:pt x="1057274" y="134303"/>
                    </a:cubicBezTo>
                    <a:close/>
                    <a:moveTo>
                      <a:pt x="422910" y="133350"/>
                    </a:moveTo>
                    <a:cubicBezTo>
                      <a:pt x="437198" y="134303"/>
                      <a:pt x="451485" y="136207"/>
                      <a:pt x="466725" y="137160"/>
                    </a:cubicBezTo>
                    <a:lnTo>
                      <a:pt x="466725" y="730568"/>
                    </a:lnTo>
                    <a:cubicBezTo>
                      <a:pt x="451485" y="728663"/>
                      <a:pt x="437198" y="725805"/>
                      <a:pt x="422910" y="723900"/>
                    </a:cubicBezTo>
                    <a:close/>
                    <a:moveTo>
                      <a:pt x="1141094" y="129540"/>
                    </a:moveTo>
                    <a:lnTo>
                      <a:pt x="1141094" y="735330"/>
                    </a:lnTo>
                    <a:cubicBezTo>
                      <a:pt x="1126807" y="737235"/>
                      <a:pt x="1111567" y="739140"/>
                      <a:pt x="1097279" y="741045"/>
                    </a:cubicBezTo>
                    <a:lnTo>
                      <a:pt x="1097279" y="132397"/>
                    </a:lnTo>
                    <a:cubicBezTo>
                      <a:pt x="1112519" y="131445"/>
                      <a:pt x="1126807" y="130492"/>
                      <a:pt x="1141094" y="129540"/>
                    </a:cubicBezTo>
                    <a:close/>
                    <a:moveTo>
                      <a:pt x="1225867" y="123825"/>
                    </a:moveTo>
                    <a:lnTo>
                      <a:pt x="1225867" y="723900"/>
                    </a:lnTo>
                    <a:cubicBezTo>
                      <a:pt x="1211579" y="725805"/>
                      <a:pt x="1197292" y="728663"/>
                      <a:pt x="1182052" y="730568"/>
                    </a:cubicBezTo>
                    <a:lnTo>
                      <a:pt x="1182052" y="127635"/>
                    </a:lnTo>
                    <a:cubicBezTo>
                      <a:pt x="1197292" y="126682"/>
                      <a:pt x="1211579" y="125730"/>
                      <a:pt x="1225867" y="123825"/>
                    </a:cubicBezTo>
                    <a:close/>
                    <a:moveTo>
                      <a:pt x="338137" y="122873"/>
                    </a:moveTo>
                    <a:cubicBezTo>
                      <a:pt x="352425" y="124778"/>
                      <a:pt x="366712" y="126683"/>
                      <a:pt x="381952" y="128588"/>
                    </a:cubicBezTo>
                    <a:lnTo>
                      <a:pt x="381952" y="717233"/>
                    </a:lnTo>
                    <a:cubicBezTo>
                      <a:pt x="366712" y="715328"/>
                      <a:pt x="352425" y="712471"/>
                      <a:pt x="338137" y="709613"/>
                    </a:cubicBezTo>
                    <a:close/>
                    <a:moveTo>
                      <a:pt x="253364" y="109537"/>
                    </a:moveTo>
                    <a:cubicBezTo>
                      <a:pt x="267652" y="112394"/>
                      <a:pt x="281939" y="114300"/>
                      <a:pt x="297179" y="117157"/>
                    </a:cubicBezTo>
                    <a:lnTo>
                      <a:pt x="297179" y="701040"/>
                    </a:lnTo>
                    <a:cubicBezTo>
                      <a:pt x="281939" y="698182"/>
                      <a:pt x="266699" y="695325"/>
                      <a:pt x="253364" y="692467"/>
                    </a:cubicBezTo>
                    <a:close/>
                    <a:moveTo>
                      <a:pt x="1310640" y="108585"/>
                    </a:moveTo>
                    <a:lnTo>
                      <a:pt x="1310640" y="704850"/>
                    </a:lnTo>
                    <a:cubicBezTo>
                      <a:pt x="1296353" y="706755"/>
                      <a:pt x="1282065" y="709613"/>
                      <a:pt x="1266825" y="712470"/>
                    </a:cubicBezTo>
                    <a:lnTo>
                      <a:pt x="1266825" y="114300"/>
                    </a:lnTo>
                    <a:cubicBezTo>
                      <a:pt x="1282065" y="112395"/>
                      <a:pt x="1296353" y="110490"/>
                      <a:pt x="1310640" y="108585"/>
                    </a:cubicBezTo>
                    <a:close/>
                    <a:moveTo>
                      <a:pt x="169545" y="92393"/>
                    </a:moveTo>
                    <a:cubicBezTo>
                      <a:pt x="182880" y="95250"/>
                      <a:pt x="198120" y="99061"/>
                      <a:pt x="213360" y="101918"/>
                    </a:cubicBezTo>
                    <a:lnTo>
                      <a:pt x="213360" y="683896"/>
                    </a:lnTo>
                    <a:cubicBezTo>
                      <a:pt x="195262" y="680086"/>
                      <a:pt x="180975" y="676276"/>
                      <a:pt x="169545" y="673418"/>
                    </a:cubicBezTo>
                    <a:close/>
                    <a:moveTo>
                      <a:pt x="1395412" y="89535"/>
                    </a:moveTo>
                    <a:lnTo>
                      <a:pt x="1395412" y="681990"/>
                    </a:lnTo>
                    <a:cubicBezTo>
                      <a:pt x="1382077" y="684847"/>
                      <a:pt x="1366837" y="687705"/>
                      <a:pt x="1351597" y="690563"/>
                    </a:cubicBezTo>
                    <a:lnTo>
                      <a:pt x="1351597" y="97155"/>
                    </a:lnTo>
                    <a:cubicBezTo>
                      <a:pt x="1366837" y="94298"/>
                      <a:pt x="1381125" y="92392"/>
                      <a:pt x="1395412" y="89535"/>
                    </a:cubicBezTo>
                    <a:close/>
                    <a:moveTo>
                      <a:pt x="84772" y="71437"/>
                    </a:moveTo>
                    <a:cubicBezTo>
                      <a:pt x="97154" y="74294"/>
                      <a:pt x="112395" y="79057"/>
                      <a:pt x="128587" y="82867"/>
                    </a:cubicBezTo>
                    <a:lnTo>
                      <a:pt x="128587" y="661035"/>
                    </a:lnTo>
                    <a:cubicBezTo>
                      <a:pt x="115252" y="656272"/>
                      <a:pt x="99060" y="650557"/>
                      <a:pt x="84772" y="644842"/>
                    </a:cubicBezTo>
                    <a:close/>
                    <a:moveTo>
                      <a:pt x="1480185" y="65723"/>
                    </a:moveTo>
                    <a:lnTo>
                      <a:pt x="1480185" y="646748"/>
                    </a:lnTo>
                    <a:cubicBezTo>
                      <a:pt x="1468755" y="649606"/>
                      <a:pt x="1454467" y="662941"/>
                      <a:pt x="1436370" y="666751"/>
                    </a:cubicBezTo>
                    <a:lnTo>
                      <a:pt x="1436370" y="75248"/>
                    </a:lnTo>
                    <a:cubicBezTo>
                      <a:pt x="1451610" y="72391"/>
                      <a:pt x="1466850" y="68580"/>
                      <a:pt x="1480185" y="65723"/>
                    </a:cubicBezTo>
                    <a:close/>
                    <a:moveTo>
                      <a:pt x="0" y="36195"/>
                    </a:moveTo>
                    <a:cubicBezTo>
                      <a:pt x="7620" y="41910"/>
                      <a:pt x="16193" y="46673"/>
                      <a:pt x="25718" y="51435"/>
                    </a:cubicBezTo>
                    <a:cubicBezTo>
                      <a:pt x="26670" y="51435"/>
                      <a:pt x="33338" y="54293"/>
                      <a:pt x="43815" y="58103"/>
                    </a:cubicBezTo>
                    <a:lnTo>
                      <a:pt x="43815" y="629603"/>
                    </a:lnTo>
                    <a:cubicBezTo>
                      <a:pt x="28575" y="624840"/>
                      <a:pt x="17145" y="619125"/>
                      <a:pt x="0" y="609600"/>
                    </a:cubicBezTo>
                    <a:close/>
                    <a:moveTo>
                      <a:pt x="1564005" y="0"/>
                    </a:moveTo>
                    <a:lnTo>
                      <a:pt x="1564005" y="574358"/>
                    </a:lnTo>
                    <a:cubicBezTo>
                      <a:pt x="1553528" y="588645"/>
                      <a:pt x="1533525" y="614363"/>
                      <a:pt x="1520190" y="619125"/>
                    </a:cubicBezTo>
                    <a:lnTo>
                      <a:pt x="1520190" y="40957"/>
                    </a:lnTo>
                    <a:cubicBezTo>
                      <a:pt x="1537335" y="36195"/>
                      <a:pt x="1552575" y="16193"/>
                      <a:pt x="1564005" y="0"/>
                    </a:cubicBezTo>
                    <a:close/>
                  </a:path>
                </a:pathLst>
              </a:custGeom>
              <a:solidFill>
                <a:srgbClr val="65C8D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1" name="Google Shape;451;p36"/>
              <p:cNvSpPr/>
              <p:nvPr/>
            </p:nvSpPr>
            <p:spPr>
              <a:xfrm>
                <a:off x="5235831" y="2260109"/>
                <a:ext cx="1188912" cy="95742"/>
              </a:xfrm>
              <a:custGeom>
                <a:rect b="b" l="l" r="r" t="t"/>
                <a:pathLst>
                  <a:path extrusionOk="0" h="95742" w="1188912">
                    <a:moveTo>
                      <a:pt x="1188912" y="6178"/>
                    </a:moveTo>
                    <a:cubicBezTo>
                      <a:pt x="801588" y="127671"/>
                      <a:pt x="386040" y="125512"/>
                      <a:pt x="0" y="0"/>
                    </a:cubicBezTo>
                    <a:cubicBezTo>
                      <a:pt x="439687" y="82153"/>
                      <a:pt x="799283" y="94224"/>
                      <a:pt x="1188912" y="6178"/>
                    </a:cubicBezTo>
                    <a:close/>
                  </a:path>
                </a:pathLst>
              </a:custGeom>
              <a:solidFill>
                <a:srgbClr val="2567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452" name="Google Shape;452;p36"/>
              <p:cNvGrpSpPr/>
              <p:nvPr/>
            </p:nvGrpSpPr>
            <p:grpSpPr>
              <a:xfrm>
                <a:off x="7054086" y="5562869"/>
                <a:ext cx="985290" cy="590977"/>
                <a:chOff x="7054086" y="5562869"/>
                <a:chExt cx="985290" cy="590977"/>
              </a:xfrm>
            </p:grpSpPr>
            <p:sp>
              <p:nvSpPr>
                <p:cNvPr id="453" name="Google Shape;453;p36"/>
                <p:cNvSpPr/>
                <p:nvPr/>
              </p:nvSpPr>
              <p:spPr>
                <a:xfrm flipH="1">
                  <a:off x="7547135" y="5660389"/>
                  <a:ext cx="492241" cy="218765"/>
                </a:xfrm>
                <a:custGeom>
                  <a:rect b="b" l="l" r="r" t="t"/>
                  <a:pathLst>
                    <a:path extrusionOk="0" h="218765" w="492241">
                      <a:moveTo>
                        <a:pt x="276705" y="73986"/>
                      </a:moveTo>
                      <a:lnTo>
                        <a:pt x="215536" y="73986"/>
                      </a:lnTo>
                      <a:cubicBezTo>
                        <a:pt x="175214" y="75415"/>
                        <a:pt x="60636" y="48643"/>
                        <a:pt x="13713" y="0"/>
                      </a:cubicBezTo>
                      <a:cubicBezTo>
                        <a:pt x="-16982" y="37041"/>
                        <a:pt x="8844" y="129231"/>
                        <a:pt x="42181" y="153043"/>
                      </a:cubicBezTo>
                      <a:cubicBezTo>
                        <a:pt x="94569" y="192095"/>
                        <a:pt x="154576" y="216861"/>
                        <a:pt x="221251" y="218765"/>
                      </a:cubicBezTo>
                      <a:lnTo>
                        <a:pt x="270990" y="218765"/>
                      </a:lnTo>
                      <a:cubicBezTo>
                        <a:pt x="337665" y="216861"/>
                        <a:pt x="397672" y="192095"/>
                        <a:pt x="450060" y="153043"/>
                      </a:cubicBezTo>
                      <a:cubicBezTo>
                        <a:pt x="483397" y="129231"/>
                        <a:pt x="509223" y="37041"/>
                        <a:pt x="478528" y="0"/>
                      </a:cubicBezTo>
                      <a:cubicBezTo>
                        <a:pt x="431605" y="48643"/>
                        <a:pt x="317027" y="75415"/>
                        <a:pt x="276705" y="73986"/>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4" name="Google Shape;454;p36"/>
                <p:cNvSpPr/>
                <p:nvPr/>
              </p:nvSpPr>
              <p:spPr>
                <a:xfrm flipH="1">
                  <a:off x="7558628" y="5562869"/>
                  <a:ext cx="474698" cy="185003"/>
                </a:xfrm>
                <a:custGeom>
                  <a:rect b="b" l="l" r="r" t="t"/>
                  <a:pathLst>
                    <a:path extrusionOk="0" h="185003" w="474698">
                      <a:moveTo>
                        <a:pt x="415435" y="34344"/>
                      </a:moveTo>
                      <a:cubicBezTo>
                        <a:pt x="370142" y="11652"/>
                        <a:pt x="293391" y="0"/>
                        <a:pt x="235481" y="0"/>
                      </a:cubicBezTo>
                      <a:cubicBezTo>
                        <a:pt x="177571" y="0"/>
                        <a:pt x="103430" y="10364"/>
                        <a:pt x="67974" y="34344"/>
                      </a:cubicBezTo>
                      <a:cubicBezTo>
                        <a:pt x="32518" y="58324"/>
                        <a:pt x="-35571" y="100768"/>
                        <a:pt x="22747" y="143881"/>
                      </a:cubicBezTo>
                      <a:cubicBezTo>
                        <a:pt x="74004" y="178886"/>
                        <a:pt x="131480" y="184423"/>
                        <a:pt x="189663" y="185003"/>
                      </a:cubicBezTo>
                      <a:lnTo>
                        <a:pt x="300108" y="185003"/>
                      </a:lnTo>
                      <a:cubicBezTo>
                        <a:pt x="355249" y="184423"/>
                        <a:pt x="409720" y="178886"/>
                        <a:pt x="458297" y="143881"/>
                      </a:cubicBezTo>
                      <a:cubicBezTo>
                        <a:pt x="486713" y="118799"/>
                        <a:pt x="481693" y="56569"/>
                        <a:pt x="415435" y="34344"/>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5" name="Google Shape;455;p36"/>
                <p:cNvSpPr/>
                <p:nvPr/>
              </p:nvSpPr>
              <p:spPr>
                <a:xfrm>
                  <a:off x="7318163" y="5661571"/>
                  <a:ext cx="514350" cy="428625"/>
                </a:xfrm>
                <a:custGeom>
                  <a:rect b="b" l="l" r="r" t="t"/>
                  <a:pathLst>
                    <a:path extrusionOk="0" h="428625" w="514350">
                      <a:moveTo>
                        <a:pt x="29563" y="117215"/>
                      </a:moveTo>
                      <a:cubicBezTo>
                        <a:pt x="70521" y="40063"/>
                        <a:pt x="132433" y="1010"/>
                        <a:pt x="221968" y="58"/>
                      </a:cubicBezTo>
                      <a:cubicBezTo>
                        <a:pt x="294358" y="-894"/>
                        <a:pt x="361986" y="9583"/>
                        <a:pt x="421993" y="53398"/>
                      </a:cubicBezTo>
                      <a:cubicBezTo>
                        <a:pt x="503908" y="113406"/>
                        <a:pt x="534388" y="192463"/>
                        <a:pt x="511528" y="291523"/>
                      </a:cubicBezTo>
                      <a:cubicBezTo>
                        <a:pt x="508671" y="342006"/>
                        <a:pt x="474381" y="370581"/>
                        <a:pt x="437233" y="394393"/>
                      </a:cubicBezTo>
                      <a:cubicBezTo>
                        <a:pt x="313408" y="473451"/>
                        <a:pt x="105763" y="424873"/>
                        <a:pt x="29563" y="298190"/>
                      </a:cubicBezTo>
                      <a:cubicBezTo>
                        <a:pt x="-1869" y="246756"/>
                        <a:pt x="-17109" y="177223"/>
                        <a:pt x="29563" y="117215"/>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6" name="Google Shape;456;p36"/>
                <p:cNvSpPr/>
                <p:nvPr/>
              </p:nvSpPr>
              <p:spPr>
                <a:xfrm>
                  <a:off x="7054086" y="5778787"/>
                  <a:ext cx="777018" cy="375059"/>
                </a:xfrm>
                <a:custGeom>
                  <a:rect b="b" l="l" r="r" t="t"/>
                  <a:pathLst>
                    <a:path extrusionOk="0" h="375059" w="777018">
                      <a:moveTo>
                        <a:pt x="293641" y="0"/>
                      </a:moveTo>
                      <a:cubicBezTo>
                        <a:pt x="249652" y="130386"/>
                        <a:pt x="325074" y="244793"/>
                        <a:pt x="449851" y="283845"/>
                      </a:cubicBezTo>
                      <a:cubicBezTo>
                        <a:pt x="497476" y="299086"/>
                        <a:pt x="547959" y="310516"/>
                        <a:pt x="599394" y="301943"/>
                      </a:cubicBezTo>
                      <a:cubicBezTo>
                        <a:pt x="679404" y="288608"/>
                        <a:pt x="739411" y="246698"/>
                        <a:pt x="774654" y="173355"/>
                      </a:cubicBezTo>
                      <a:cubicBezTo>
                        <a:pt x="789894" y="260986"/>
                        <a:pt x="729886" y="340995"/>
                        <a:pt x="640351" y="362903"/>
                      </a:cubicBezTo>
                      <a:cubicBezTo>
                        <a:pt x="576534" y="379095"/>
                        <a:pt x="517479" y="378143"/>
                        <a:pt x="452709" y="365761"/>
                      </a:cubicBezTo>
                      <a:cubicBezTo>
                        <a:pt x="377461" y="352425"/>
                        <a:pt x="298404" y="361950"/>
                        <a:pt x="221251" y="360045"/>
                      </a:cubicBezTo>
                      <a:cubicBezTo>
                        <a:pt x="154576" y="358141"/>
                        <a:pt x="94569" y="333375"/>
                        <a:pt x="42181" y="294323"/>
                      </a:cubicBezTo>
                      <a:cubicBezTo>
                        <a:pt x="8844" y="270511"/>
                        <a:pt x="-16982" y="178321"/>
                        <a:pt x="13713" y="141280"/>
                      </a:cubicBezTo>
                      <a:cubicBezTo>
                        <a:pt x="60636" y="189923"/>
                        <a:pt x="175214" y="216695"/>
                        <a:pt x="215536" y="215266"/>
                      </a:cubicBezTo>
                      <a:cubicBezTo>
                        <a:pt x="243159" y="215266"/>
                        <a:pt x="254589" y="212408"/>
                        <a:pt x="247921" y="179070"/>
                      </a:cubicBezTo>
                      <a:cubicBezTo>
                        <a:pt x="260939" y="143192"/>
                        <a:pt x="249683" y="80417"/>
                        <a:pt x="293641" y="0"/>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7" name="Google Shape;457;p36"/>
                <p:cNvSpPr/>
                <p:nvPr/>
              </p:nvSpPr>
              <p:spPr>
                <a:xfrm>
                  <a:off x="7065578" y="5820697"/>
                  <a:ext cx="258725" cy="187467"/>
                </a:xfrm>
                <a:custGeom>
                  <a:rect b="b" l="l" r="r" t="t"/>
                  <a:pathLst>
                    <a:path extrusionOk="0" h="187467" w="258725">
                      <a:moveTo>
                        <a:pt x="258725" y="0"/>
                      </a:moveTo>
                      <a:cubicBezTo>
                        <a:pt x="253963" y="56197"/>
                        <a:pt x="237381" y="111443"/>
                        <a:pt x="255478" y="167640"/>
                      </a:cubicBezTo>
                      <a:cubicBezTo>
                        <a:pt x="264051" y="193357"/>
                        <a:pt x="242143" y="186690"/>
                        <a:pt x="229761" y="186690"/>
                      </a:cubicBezTo>
                      <a:cubicBezTo>
                        <a:pt x="156418" y="186690"/>
                        <a:pt x="81171" y="192405"/>
                        <a:pt x="16401" y="145732"/>
                      </a:cubicBezTo>
                      <a:cubicBezTo>
                        <a:pt x="-12015" y="120650"/>
                        <a:pt x="-6995" y="58420"/>
                        <a:pt x="59263" y="36195"/>
                      </a:cubicBezTo>
                      <a:cubicBezTo>
                        <a:pt x="98316" y="22860"/>
                        <a:pt x="139273" y="9525"/>
                        <a:pt x="182136" y="12382"/>
                      </a:cubicBezTo>
                      <a:cubicBezTo>
                        <a:pt x="206901" y="15240"/>
                        <a:pt x="235865" y="12382"/>
                        <a:pt x="258725" y="0"/>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58" name="Google Shape;458;p36"/>
              <p:cNvGrpSpPr/>
              <p:nvPr/>
            </p:nvGrpSpPr>
            <p:grpSpPr>
              <a:xfrm>
                <a:off x="6794559" y="6184761"/>
                <a:ext cx="492241" cy="316285"/>
                <a:chOff x="7699535" y="5715269"/>
                <a:chExt cx="492241" cy="316285"/>
              </a:xfrm>
            </p:grpSpPr>
            <p:sp>
              <p:nvSpPr>
                <p:cNvPr id="459" name="Google Shape;459;p36"/>
                <p:cNvSpPr/>
                <p:nvPr/>
              </p:nvSpPr>
              <p:spPr>
                <a:xfrm flipH="1">
                  <a:off x="7699535" y="5812789"/>
                  <a:ext cx="492241" cy="218765"/>
                </a:xfrm>
                <a:custGeom>
                  <a:rect b="b" l="l" r="r" t="t"/>
                  <a:pathLst>
                    <a:path extrusionOk="0" h="218765" w="492241">
                      <a:moveTo>
                        <a:pt x="276705" y="73986"/>
                      </a:moveTo>
                      <a:lnTo>
                        <a:pt x="215536" y="73986"/>
                      </a:lnTo>
                      <a:cubicBezTo>
                        <a:pt x="175214" y="75415"/>
                        <a:pt x="60636" y="48643"/>
                        <a:pt x="13713" y="0"/>
                      </a:cubicBezTo>
                      <a:cubicBezTo>
                        <a:pt x="-16982" y="37041"/>
                        <a:pt x="8844" y="129231"/>
                        <a:pt x="42181" y="153043"/>
                      </a:cubicBezTo>
                      <a:cubicBezTo>
                        <a:pt x="94569" y="192095"/>
                        <a:pt x="154576" y="216861"/>
                        <a:pt x="221251" y="218765"/>
                      </a:cubicBezTo>
                      <a:lnTo>
                        <a:pt x="270990" y="218765"/>
                      </a:lnTo>
                      <a:cubicBezTo>
                        <a:pt x="337665" y="216861"/>
                        <a:pt x="397672" y="192095"/>
                        <a:pt x="450060" y="153043"/>
                      </a:cubicBezTo>
                      <a:cubicBezTo>
                        <a:pt x="483397" y="129231"/>
                        <a:pt x="509223" y="37041"/>
                        <a:pt x="478528" y="0"/>
                      </a:cubicBezTo>
                      <a:cubicBezTo>
                        <a:pt x="431605" y="48643"/>
                        <a:pt x="317027" y="75415"/>
                        <a:pt x="276705" y="73986"/>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0" name="Google Shape;460;p36"/>
                <p:cNvSpPr/>
                <p:nvPr/>
              </p:nvSpPr>
              <p:spPr>
                <a:xfrm flipH="1">
                  <a:off x="7711028" y="5715269"/>
                  <a:ext cx="474698" cy="185003"/>
                </a:xfrm>
                <a:custGeom>
                  <a:rect b="b" l="l" r="r" t="t"/>
                  <a:pathLst>
                    <a:path extrusionOk="0" h="185003" w="474698">
                      <a:moveTo>
                        <a:pt x="415435" y="34344"/>
                      </a:moveTo>
                      <a:cubicBezTo>
                        <a:pt x="370142" y="11652"/>
                        <a:pt x="293391" y="0"/>
                        <a:pt x="235481" y="0"/>
                      </a:cubicBezTo>
                      <a:cubicBezTo>
                        <a:pt x="177571" y="0"/>
                        <a:pt x="103430" y="10364"/>
                        <a:pt x="67974" y="34344"/>
                      </a:cubicBezTo>
                      <a:cubicBezTo>
                        <a:pt x="32518" y="58324"/>
                        <a:pt x="-35571" y="100768"/>
                        <a:pt x="22747" y="143881"/>
                      </a:cubicBezTo>
                      <a:cubicBezTo>
                        <a:pt x="74004" y="178886"/>
                        <a:pt x="131480" y="184423"/>
                        <a:pt x="189663" y="185003"/>
                      </a:cubicBezTo>
                      <a:lnTo>
                        <a:pt x="300108" y="185003"/>
                      </a:lnTo>
                      <a:cubicBezTo>
                        <a:pt x="355249" y="184423"/>
                        <a:pt x="409720" y="178886"/>
                        <a:pt x="458297" y="143881"/>
                      </a:cubicBezTo>
                      <a:cubicBezTo>
                        <a:pt x="486713" y="118799"/>
                        <a:pt x="481693" y="56569"/>
                        <a:pt x="415435" y="34344"/>
                      </a:cubicBezTo>
                      <a:close/>
                    </a:path>
                  </a:pathLst>
                </a:custGeom>
                <a:solidFill>
                  <a:srgbClr val="F8ABA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461" name="Google Shape;461;p36"/>
              <p:cNvSpPr/>
              <p:nvPr/>
            </p:nvSpPr>
            <p:spPr>
              <a:xfrm rot="-2212194">
                <a:off x="4319753" y="2906642"/>
                <a:ext cx="3226038" cy="3027035"/>
              </a:xfrm>
              <a:custGeom>
                <a:rect b="b" l="l" r="r" t="t"/>
                <a:pathLst>
                  <a:path extrusionOk="0" h="3027035" w="3226038">
                    <a:moveTo>
                      <a:pt x="458887" y="1984309"/>
                    </a:moveTo>
                    <a:lnTo>
                      <a:pt x="511693" y="2044093"/>
                    </a:lnTo>
                    <a:cubicBezTo>
                      <a:pt x="491488" y="2026581"/>
                      <a:pt x="456244" y="2022792"/>
                      <a:pt x="458887" y="1984309"/>
                    </a:cubicBezTo>
                    <a:close/>
                    <a:moveTo>
                      <a:pt x="1239166" y="2131370"/>
                    </a:moveTo>
                    <a:lnTo>
                      <a:pt x="1192910" y="2113637"/>
                    </a:lnTo>
                    <a:cubicBezTo>
                      <a:pt x="1191765" y="2110399"/>
                      <a:pt x="1189477" y="2108686"/>
                      <a:pt x="1187191" y="2106973"/>
                    </a:cubicBezTo>
                    <a:cubicBezTo>
                      <a:pt x="1158233" y="2104324"/>
                      <a:pt x="1141258" y="2071378"/>
                      <a:pt x="1109257" y="2075970"/>
                    </a:cubicBezTo>
                    <a:lnTo>
                      <a:pt x="1102911" y="2091544"/>
                    </a:lnTo>
                    <a:lnTo>
                      <a:pt x="1102911" y="2121057"/>
                    </a:lnTo>
                    <a:lnTo>
                      <a:pt x="1085641" y="2133932"/>
                    </a:lnTo>
                    <a:lnTo>
                      <a:pt x="1083530" y="2139113"/>
                    </a:lnTo>
                    <a:lnTo>
                      <a:pt x="1065689" y="2157988"/>
                    </a:lnTo>
                    <a:lnTo>
                      <a:pt x="1059545" y="2153386"/>
                    </a:lnTo>
                    <a:lnTo>
                      <a:pt x="1038803" y="2168850"/>
                    </a:lnTo>
                    <a:cubicBezTo>
                      <a:pt x="968482" y="2209949"/>
                      <a:pt x="891329" y="2222044"/>
                      <a:pt x="807747" y="2203801"/>
                    </a:cubicBezTo>
                    <a:cubicBezTo>
                      <a:pt x="795365" y="2201685"/>
                      <a:pt x="782982" y="2203801"/>
                      <a:pt x="769647" y="2202743"/>
                    </a:cubicBezTo>
                    <a:cubicBezTo>
                      <a:pt x="752707" y="2199549"/>
                      <a:pt x="719850" y="2184511"/>
                      <a:pt x="687893" y="2156184"/>
                    </a:cubicBezTo>
                    <a:lnTo>
                      <a:pt x="680661" y="2148538"/>
                    </a:lnTo>
                    <a:lnTo>
                      <a:pt x="647463" y="2166136"/>
                    </a:lnTo>
                    <a:cubicBezTo>
                      <a:pt x="539259" y="2208218"/>
                      <a:pt x="449028" y="2166938"/>
                      <a:pt x="401773" y="2129222"/>
                    </a:cubicBezTo>
                    <a:lnTo>
                      <a:pt x="388464" y="2117097"/>
                    </a:lnTo>
                    <a:cubicBezTo>
                      <a:pt x="367184" y="2100731"/>
                      <a:pt x="340649" y="2060787"/>
                      <a:pt x="308901" y="2062768"/>
                    </a:cubicBezTo>
                    <a:cubicBezTo>
                      <a:pt x="303326" y="2153646"/>
                      <a:pt x="460366" y="2338289"/>
                      <a:pt x="675498" y="2313171"/>
                    </a:cubicBezTo>
                    <a:lnTo>
                      <a:pt x="697606" y="2329731"/>
                    </a:lnTo>
                    <a:lnTo>
                      <a:pt x="719125" y="2328489"/>
                    </a:lnTo>
                    <a:lnTo>
                      <a:pt x="766693" y="2374601"/>
                    </a:lnTo>
                    <a:cubicBezTo>
                      <a:pt x="808782" y="2402529"/>
                      <a:pt x="857796" y="2419369"/>
                      <a:pt x="907698" y="2426060"/>
                    </a:cubicBezTo>
                    <a:lnTo>
                      <a:pt x="933823" y="2426947"/>
                    </a:lnTo>
                    <a:lnTo>
                      <a:pt x="941617" y="2432785"/>
                    </a:lnTo>
                    <a:lnTo>
                      <a:pt x="945688" y="2427351"/>
                    </a:lnTo>
                    <a:lnTo>
                      <a:pt x="982463" y="2428600"/>
                    </a:lnTo>
                    <a:cubicBezTo>
                      <a:pt x="1007103" y="2426986"/>
                      <a:pt x="1031210" y="2422953"/>
                      <a:pt x="1054031" y="2416617"/>
                    </a:cubicBezTo>
                    <a:lnTo>
                      <a:pt x="1081502" y="2404031"/>
                    </a:lnTo>
                    <a:lnTo>
                      <a:pt x="1082033" y="2400334"/>
                    </a:lnTo>
                    <a:cubicBezTo>
                      <a:pt x="1099140" y="2325036"/>
                      <a:pt x="1139139" y="2237085"/>
                      <a:pt x="1219830" y="2149180"/>
                    </a:cubicBezTo>
                    <a:lnTo>
                      <a:pt x="1239166" y="2131370"/>
                    </a:lnTo>
                    <a:close/>
                    <a:moveTo>
                      <a:pt x="1371765" y="2134221"/>
                    </a:moveTo>
                    <a:lnTo>
                      <a:pt x="1332065" y="2143936"/>
                    </a:lnTo>
                    <a:lnTo>
                      <a:pt x="1261994" y="2139765"/>
                    </a:lnTo>
                    <a:lnTo>
                      <a:pt x="1234632" y="2184353"/>
                    </a:lnTo>
                    <a:cubicBezTo>
                      <a:pt x="1222907" y="2206804"/>
                      <a:pt x="1213162" y="2229250"/>
                      <a:pt x="1205341" y="2251468"/>
                    </a:cubicBezTo>
                    <a:lnTo>
                      <a:pt x="1190173" y="2307647"/>
                    </a:lnTo>
                    <a:lnTo>
                      <a:pt x="1186531" y="2336368"/>
                    </a:lnTo>
                    <a:lnTo>
                      <a:pt x="1185302" y="2339224"/>
                    </a:lnTo>
                    <a:lnTo>
                      <a:pt x="1181037" y="2380263"/>
                    </a:lnTo>
                    <a:cubicBezTo>
                      <a:pt x="1179258" y="2482344"/>
                      <a:pt x="1222717" y="2567594"/>
                      <a:pt x="1304296" y="2608161"/>
                    </a:cubicBezTo>
                    <a:cubicBezTo>
                      <a:pt x="1352534" y="2632823"/>
                      <a:pt x="1403989" y="2650761"/>
                      <a:pt x="1460357" y="2658058"/>
                    </a:cubicBezTo>
                    <a:lnTo>
                      <a:pt x="1568983" y="2649888"/>
                    </a:lnTo>
                    <a:lnTo>
                      <a:pt x="1580907" y="2633968"/>
                    </a:lnTo>
                    <a:lnTo>
                      <a:pt x="1621726" y="2618017"/>
                    </a:lnTo>
                    <a:cubicBezTo>
                      <a:pt x="1647223" y="2608404"/>
                      <a:pt x="1672219" y="2597674"/>
                      <a:pt x="1695070" y="2581467"/>
                    </a:cubicBezTo>
                    <a:cubicBezTo>
                      <a:pt x="1726679" y="2559922"/>
                      <a:pt x="1719510" y="2517062"/>
                      <a:pt x="1722830" y="2495153"/>
                    </a:cubicBezTo>
                    <a:cubicBezTo>
                      <a:pt x="1722490" y="2490498"/>
                      <a:pt x="1722149" y="2485843"/>
                      <a:pt x="1721809" y="2481188"/>
                    </a:cubicBezTo>
                    <a:lnTo>
                      <a:pt x="1703273" y="2490610"/>
                    </a:lnTo>
                    <a:cubicBezTo>
                      <a:pt x="1558060" y="2544236"/>
                      <a:pt x="1447337" y="2450234"/>
                      <a:pt x="1426824" y="2415634"/>
                    </a:cubicBezTo>
                    <a:cubicBezTo>
                      <a:pt x="1421273" y="2403463"/>
                      <a:pt x="1419029" y="2391103"/>
                      <a:pt x="1412810" y="2380189"/>
                    </a:cubicBezTo>
                    <a:cubicBezTo>
                      <a:pt x="1367101" y="2307874"/>
                      <a:pt x="1352102" y="2231232"/>
                      <a:pt x="1366694" y="2151100"/>
                    </a:cubicBezTo>
                    <a:lnTo>
                      <a:pt x="1371765" y="2134221"/>
                    </a:lnTo>
                    <a:close/>
                    <a:moveTo>
                      <a:pt x="842912" y="1018808"/>
                    </a:moveTo>
                    <a:cubicBezTo>
                      <a:pt x="772063" y="1046665"/>
                      <a:pt x="719131" y="1090322"/>
                      <a:pt x="698223" y="1167488"/>
                    </a:cubicBezTo>
                    <a:cubicBezTo>
                      <a:pt x="680548" y="1233984"/>
                      <a:pt x="695444" y="1295125"/>
                      <a:pt x="721008" y="1354736"/>
                    </a:cubicBezTo>
                    <a:lnTo>
                      <a:pt x="715683" y="1366105"/>
                    </a:lnTo>
                    <a:lnTo>
                      <a:pt x="761312" y="1434356"/>
                    </a:lnTo>
                    <a:cubicBezTo>
                      <a:pt x="788733" y="1462914"/>
                      <a:pt x="820777" y="1487298"/>
                      <a:pt x="855697" y="1508984"/>
                    </a:cubicBezTo>
                    <a:cubicBezTo>
                      <a:pt x="949053" y="1567937"/>
                      <a:pt x="1073933" y="1558458"/>
                      <a:pt x="1147556" y="1482268"/>
                    </a:cubicBezTo>
                    <a:cubicBezTo>
                      <a:pt x="1164900" y="1464591"/>
                      <a:pt x="1176764" y="1442665"/>
                      <a:pt x="1191280" y="1421803"/>
                    </a:cubicBezTo>
                    <a:cubicBezTo>
                      <a:pt x="1166739" y="1610278"/>
                      <a:pt x="988681" y="1628909"/>
                      <a:pt x="943895" y="1619228"/>
                    </a:cubicBezTo>
                    <a:cubicBezTo>
                      <a:pt x="931162" y="1615153"/>
                      <a:pt x="920376" y="1608779"/>
                      <a:pt x="908174" y="1605942"/>
                    </a:cubicBezTo>
                    <a:cubicBezTo>
                      <a:pt x="824477" y="1590107"/>
                      <a:pt x="756910" y="1551300"/>
                      <a:pt x="705400" y="1490787"/>
                    </a:cubicBezTo>
                    <a:lnTo>
                      <a:pt x="672272" y="1442200"/>
                    </a:lnTo>
                    <a:lnTo>
                      <a:pt x="658626" y="1462049"/>
                    </a:lnTo>
                    <a:cubicBezTo>
                      <a:pt x="631450" y="1497999"/>
                      <a:pt x="603339" y="1530099"/>
                      <a:pt x="590634" y="1546268"/>
                    </a:cubicBezTo>
                    <a:cubicBezTo>
                      <a:pt x="587207" y="1550842"/>
                      <a:pt x="575966" y="1548373"/>
                      <a:pt x="568537" y="1548758"/>
                    </a:cubicBezTo>
                    <a:cubicBezTo>
                      <a:pt x="557267" y="1550035"/>
                      <a:pt x="543102" y="1544583"/>
                      <a:pt x="523010" y="1553930"/>
                    </a:cubicBezTo>
                    <a:cubicBezTo>
                      <a:pt x="502919" y="1563277"/>
                      <a:pt x="459773" y="1568448"/>
                      <a:pt x="447985" y="1604840"/>
                    </a:cubicBezTo>
                    <a:cubicBezTo>
                      <a:pt x="429729" y="1657811"/>
                      <a:pt x="434907" y="1712862"/>
                      <a:pt x="426368" y="1767159"/>
                    </a:cubicBezTo>
                    <a:lnTo>
                      <a:pt x="400497" y="1803298"/>
                    </a:lnTo>
                    <a:lnTo>
                      <a:pt x="392045" y="1832241"/>
                    </a:lnTo>
                    <a:cubicBezTo>
                      <a:pt x="388041" y="1872409"/>
                      <a:pt x="390819" y="1912911"/>
                      <a:pt x="397897" y="1953550"/>
                    </a:cubicBezTo>
                    <a:cubicBezTo>
                      <a:pt x="416011" y="2062893"/>
                      <a:pt x="513508" y="2145897"/>
                      <a:pt x="629544" y="2144276"/>
                    </a:cubicBezTo>
                    <a:cubicBezTo>
                      <a:pt x="643099" y="2144182"/>
                      <a:pt x="656552" y="2142343"/>
                      <a:pt x="670081" y="2139964"/>
                    </a:cubicBezTo>
                    <a:lnTo>
                      <a:pt x="672184" y="2139576"/>
                    </a:lnTo>
                    <a:lnTo>
                      <a:pt x="656857" y="2123372"/>
                    </a:lnTo>
                    <a:cubicBezTo>
                      <a:pt x="617537" y="2073574"/>
                      <a:pt x="589777" y="1999290"/>
                      <a:pt x="613437" y="1897092"/>
                    </a:cubicBezTo>
                    <a:cubicBezTo>
                      <a:pt x="619152" y="1924590"/>
                      <a:pt x="622010" y="1952088"/>
                      <a:pt x="631535" y="1977471"/>
                    </a:cubicBezTo>
                    <a:cubicBezTo>
                      <a:pt x="671540" y="2086405"/>
                      <a:pt x="783935" y="2147747"/>
                      <a:pt x="892520" y="2125537"/>
                    </a:cubicBezTo>
                    <a:cubicBezTo>
                      <a:pt x="912760" y="2121571"/>
                      <a:pt x="932584" y="2116614"/>
                      <a:pt x="951857" y="2110384"/>
                    </a:cubicBezTo>
                    <a:lnTo>
                      <a:pt x="984444" y="2097132"/>
                    </a:lnTo>
                    <a:lnTo>
                      <a:pt x="945725" y="2068131"/>
                    </a:lnTo>
                    <a:lnTo>
                      <a:pt x="1014743" y="2033736"/>
                    </a:lnTo>
                    <a:cubicBezTo>
                      <a:pt x="1038450" y="2017578"/>
                      <a:pt x="1040344" y="1989430"/>
                      <a:pt x="1041210" y="1967123"/>
                    </a:cubicBezTo>
                    <a:cubicBezTo>
                      <a:pt x="1041401" y="1964220"/>
                      <a:pt x="1041591" y="1961317"/>
                      <a:pt x="1041782" y="1958414"/>
                    </a:cubicBezTo>
                    <a:lnTo>
                      <a:pt x="988390" y="1967430"/>
                    </a:lnTo>
                    <a:cubicBezTo>
                      <a:pt x="907065" y="1971954"/>
                      <a:pt x="832881" y="1947549"/>
                      <a:pt x="766805" y="1893210"/>
                    </a:cubicBezTo>
                    <a:cubicBezTo>
                      <a:pt x="756749" y="1885683"/>
                      <a:pt x="744763" y="1881921"/>
                      <a:pt x="733376" y="1874900"/>
                    </a:cubicBezTo>
                    <a:cubicBezTo>
                      <a:pt x="697052" y="1846726"/>
                      <a:pt x="598382" y="1691999"/>
                      <a:pt x="733674" y="1531645"/>
                    </a:cubicBezTo>
                    <a:cubicBezTo>
                      <a:pt x="726225" y="1558725"/>
                      <a:pt x="716234" y="1584502"/>
                      <a:pt x="713141" y="1611436"/>
                    </a:cubicBezTo>
                    <a:cubicBezTo>
                      <a:pt x="699089" y="1726630"/>
                      <a:pt x="771164" y="1832464"/>
                      <a:pt x="877934" y="1862195"/>
                    </a:cubicBezTo>
                    <a:cubicBezTo>
                      <a:pt x="917581" y="1873589"/>
                      <a:pt x="957551" y="1880692"/>
                      <a:pt x="997916" y="1881018"/>
                    </a:cubicBezTo>
                    <a:lnTo>
                      <a:pt x="1063005" y="1869394"/>
                    </a:lnTo>
                    <a:lnTo>
                      <a:pt x="1091430" y="1831445"/>
                    </a:lnTo>
                    <a:lnTo>
                      <a:pt x="1090443" y="1840522"/>
                    </a:lnTo>
                    <a:lnTo>
                      <a:pt x="1088363" y="1841565"/>
                    </a:lnTo>
                    <a:lnTo>
                      <a:pt x="1091206" y="1841094"/>
                    </a:lnTo>
                    <a:lnTo>
                      <a:pt x="1099791" y="1862825"/>
                    </a:lnTo>
                    <a:lnTo>
                      <a:pt x="1115422" y="1860033"/>
                    </a:lnTo>
                    <a:lnTo>
                      <a:pt x="1105975" y="1878478"/>
                    </a:lnTo>
                    <a:lnTo>
                      <a:pt x="1108568" y="1885041"/>
                    </a:lnTo>
                    <a:cubicBezTo>
                      <a:pt x="1114578" y="1899659"/>
                      <a:pt x="1121064" y="1914038"/>
                      <a:pt x="1128787" y="1927558"/>
                    </a:cubicBezTo>
                    <a:cubicBezTo>
                      <a:pt x="1156154" y="1976024"/>
                      <a:pt x="1187184" y="2019200"/>
                      <a:pt x="1226780" y="2050346"/>
                    </a:cubicBezTo>
                    <a:lnTo>
                      <a:pt x="1289411" y="2085093"/>
                    </a:lnTo>
                    <a:lnTo>
                      <a:pt x="1314743" y="2061760"/>
                    </a:lnTo>
                    <a:lnTo>
                      <a:pt x="1296511" y="2088049"/>
                    </a:lnTo>
                    <a:lnTo>
                      <a:pt x="1332391" y="2097279"/>
                    </a:lnTo>
                    <a:cubicBezTo>
                      <a:pt x="1346191" y="2099606"/>
                      <a:pt x="1360756" y="2100865"/>
                      <a:pt x="1376163" y="2100951"/>
                    </a:cubicBezTo>
                    <a:lnTo>
                      <a:pt x="1381733" y="2101042"/>
                    </a:lnTo>
                    <a:lnTo>
                      <a:pt x="1389702" y="2074519"/>
                    </a:lnTo>
                    <a:lnTo>
                      <a:pt x="1489042" y="2038395"/>
                    </a:lnTo>
                    <a:lnTo>
                      <a:pt x="1453620" y="2152383"/>
                    </a:lnTo>
                    <a:cubicBezTo>
                      <a:pt x="1448928" y="2192476"/>
                      <a:pt x="1451011" y="2233020"/>
                      <a:pt x="1457391" y="2273774"/>
                    </a:cubicBezTo>
                    <a:cubicBezTo>
                      <a:pt x="1473626" y="2383411"/>
                      <a:pt x="1569685" y="2468077"/>
                      <a:pt x="1685732" y="2468446"/>
                    </a:cubicBezTo>
                    <a:lnTo>
                      <a:pt x="1719883" y="2465404"/>
                    </a:lnTo>
                    <a:lnTo>
                      <a:pt x="1716096" y="2453485"/>
                    </a:lnTo>
                    <a:lnTo>
                      <a:pt x="1771757" y="2379175"/>
                    </a:lnTo>
                    <a:lnTo>
                      <a:pt x="1770770" y="2388253"/>
                    </a:lnTo>
                    <a:lnTo>
                      <a:pt x="1768690" y="2389295"/>
                    </a:lnTo>
                    <a:lnTo>
                      <a:pt x="1771533" y="2388824"/>
                    </a:lnTo>
                    <a:cubicBezTo>
                      <a:pt x="1783171" y="2417773"/>
                      <a:pt x="1793667" y="2448247"/>
                      <a:pt x="1809114" y="2475288"/>
                    </a:cubicBezTo>
                    <a:cubicBezTo>
                      <a:pt x="1863847" y="2572219"/>
                      <a:pt x="1933235" y="2647996"/>
                      <a:pt x="2056490" y="2648681"/>
                    </a:cubicBezTo>
                    <a:cubicBezTo>
                      <a:pt x="2088494" y="2648852"/>
                      <a:pt x="2082780" y="2651713"/>
                      <a:pt x="2147922" y="2636243"/>
                    </a:cubicBezTo>
                    <a:cubicBezTo>
                      <a:pt x="2066047" y="2701063"/>
                      <a:pt x="1959945" y="2710845"/>
                      <a:pt x="1873236" y="2661367"/>
                    </a:cubicBezTo>
                    <a:cubicBezTo>
                      <a:pt x="1872092" y="2658130"/>
                      <a:pt x="1869804" y="2656416"/>
                      <a:pt x="1867518" y="2654704"/>
                    </a:cubicBezTo>
                    <a:cubicBezTo>
                      <a:pt x="1838560" y="2652054"/>
                      <a:pt x="1821584" y="2619108"/>
                      <a:pt x="1789583" y="2623700"/>
                    </a:cubicBezTo>
                    <a:cubicBezTo>
                      <a:pt x="1779134" y="2669426"/>
                      <a:pt x="1771287" y="2708737"/>
                      <a:pt x="1717263" y="2736140"/>
                    </a:cubicBezTo>
                    <a:cubicBezTo>
                      <a:pt x="1663239" y="2763543"/>
                      <a:pt x="1519749" y="2778651"/>
                      <a:pt x="1465441" y="2788121"/>
                    </a:cubicBezTo>
                    <a:lnTo>
                      <a:pt x="1391414" y="2792959"/>
                    </a:lnTo>
                    <a:cubicBezTo>
                      <a:pt x="1274517" y="2786439"/>
                      <a:pt x="1186239" y="2735420"/>
                      <a:pt x="1128581" y="2638479"/>
                    </a:cubicBezTo>
                    <a:cubicBezTo>
                      <a:pt x="1119328" y="2624899"/>
                      <a:pt x="1104948" y="2616941"/>
                      <a:pt x="1093505" y="2603938"/>
                    </a:cubicBezTo>
                    <a:cubicBezTo>
                      <a:pt x="1085308" y="2591285"/>
                      <a:pt x="1076737" y="2565483"/>
                      <a:pt x="1073068" y="2530296"/>
                    </a:cubicBezTo>
                    <a:lnTo>
                      <a:pt x="1072036" y="2477975"/>
                    </a:lnTo>
                    <a:lnTo>
                      <a:pt x="1042591" y="2492041"/>
                    </a:lnTo>
                    <a:cubicBezTo>
                      <a:pt x="985783" y="2511801"/>
                      <a:pt x="926312" y="2511659"/>
                      <a:pt x="865868" y="2499409"/>
                    </a:cubicBezTo>
                    <a:cubicBezTo>
                      <a:pt x="817188" y="2489724"/>
                      <a:pt x="763453" y="2466135"/>
                      <a:pt x="719426" y="2430182"/>
                    </a:cubicBezTo>
                    <a:lnTo>
                      <a:pt x="689869" y="2397459"/>
                    </a:lnTo>
                    <a:lnTo>
                      <a:pt x="687182" y="2418320"/>
                    </a:lnTo>
                    <a:cubicBezTo>
                      <a:pt x="692558" y="2484229"/>
                      <a:pt x="714538" y="2546708"/>
                      <a:pt x="760823" y="2590105"/>
                    </a:cubicBezTo>
                    <a:cubicBezTo>
                      <a:pt x="807108" y="2633502"/>
                      <a:pt x="915896" y="2664808"/>
                      <a:pt x="964895" y="2678700"/>
                    </a:cubicBezTo>
                    <a:cubicBezTo>
                      <a:pt x="1013894" y="2692592"/>
                      <a:pt x="1027189" y="2670418"/>
                      <a:pt x="1054815" y="2673458"/>
                    </a:cubicBezTo>
                    <a:cubicBezTo>
                      <a:pt x="1082441" y="2676498"/>
                      <a:pt x="1112152" y="2667612"/>
                      <a:pt x="1130649" y="2696939"/>
                    </a:cubicBezTo>
                    <a:cubicBezTo>
                      <a:pt x="1160777" y="2745688"/>
                      <a:pt x="1174418" y="2766481"/>
                      <a:pt x="1211588" y="2802653"/>
                    </a:cubicBezTo>
                    <a:cubicBezTo>
                      <a:pt x="1270033" y="2835234"/>
                      <a:pt x="1252528" y="2781813"/>
                      <a:pt x="1314357" y="2805982"/>
                    </a:cubicBezTo>
                    <a:cubicBezTo>
                      <a:pt x="1376186" y="2830151"/>
                      <a:pt x="1489559" y="2941926"/>
                      <a:pt x="1582565" y="2947668"/>
                    </a:cubicBezTo>
                    <a:cubicBezTo>
                      <a:pt x="1675571" y="2953410"/>
                      <a:pt x="1794353" y="2950522"/>
                      <a:pt x="1872394" y="2840437"/>
                    </a:cubicBezTo>
                    <a:cubicBezTo>
                      <a:pt x="1878711" y="2889202"/>
                      <a:pt x="1817756" y="2956203"/>
                      <a:pt x="1765658" y="2986896"/>
                    </a:cubicBezTo>
                    <a:cubicBezTo>
                      <a:pt x="1713560" y="3017589"/>
                      <a:pt x="1633525" y="3033448"/>
                      <a:pt x="1559806" y="3024598"/>
                    </a:cubicBezTo>
                    <a:cubicBezTo>
                      <a:pt x="1486087" y="3015748"/>
                      <a:pt x="1421172" y="2929609"/>
                      <a:pt x="1323343" y="2933795"/>
                    </a:cubicBezTo>
                    <a:cubicBezTo>
                      <a:pt x="1187104" y="2939625"/>
                      <a:pt x="1077664" y="2822223"/>
                      <a:pt x="1018886" y="2795305"/>
                    </a:cubicBezTo>
                    <a:cubicBezTo>
                      <a:pt x="1004775" y="2772835"/>
                      <a:pt x="992009" y="2769223"/>
                      <a:pt x="970675" y="2772285"/>
                    </a:cubicBezTo>
                    <a:cubicBezTo>
                      <a:pt x="808575" y="2799626"/>
                      <a:pt x="635899" y="2663143"/>
                      <a:pt x="620567" y="2513611"/>
                    </a:cubicBezTo>
                    <a:cubicBezTo>
                      <a:pt x="611368" y="2425796"/>
                      <a:pt x="566411" y="2425442"/>
                      <a:pt x="512110" y="2412141"/>
                    </a:cubicBezTo>
                    <a:cubicBezTo>
                      <a:pt x="438756" y="2394088"/>
                      <a:pt x="368063" y="2366129"/>
                      <a:pt x="309550" y="2318730"/>
                    </a:cubicBezTo>
                    <a:cubicBezTo>
                      <a:pt x="238840" y="2262195"/>
                      <a:pt x="210034" y="2194205"/>
                      <a:pt x="271890" y="2103679"/>
                    </a:cubicBezTo>
                    <a:cubicBezTo>
                      <a:pt x="253137" y="2054838"/>
                      <a:pt x="235185" y="2063187"/>
                      <a:pt x="197030" y="2025682"/>
                    </a:cubicBezTo>
                    <a:cubicBezTo>
                      <a:pt x="128723" y="1995751"/>
                      <a:pt x="73125" y="1936387"/>
                      <a:pt x="42961" y="1878648"/>
                    </a:cubicBezTo>
                    <a:cubicBezTo>
                      <a:pt x="4626" y="1805901"/>
                      <a:pt x="-12567" y="1728759"/>
                      <a:pt x="10241" y="1645877"/>
                    </a:cubicBezTo>
                    <a:cubicBezTo>
                      <a:pt x="23926" y="1594243"/>
                      <a:pt x="101029" y="1515138"/>
                      <a:pt x="149602" y="1507488"/>
                    </a:cubicBezTo>
                    <a:cubicBezTo>
                      <a:pt x="111914" y="1557803"/>
                      <a:pt x="69081" y="1605454"/>
                      <a:pt x="69504" y="1674797"/>
                    </a:cubicBezTo>
                    <a:cubicBezTo>
                      <a:pt x="71297" y="1801097"/>
                      <a:pt x="146253" y="1944116"/>
                      <a:pt x="279249" y="1988992"/>
                    </a:cubicBezTo>
                    <a:cubicBezTo>
                      <a:pt x="291110" y="1993414"/>
                      <a:pt x="306510" y="2001156"/>
                      <a:pt x="316193" y="1991729"/>
                    </a:cubicBezTo>
                    <a:lnTo>
                      <a:pt x="319053" y="1985609"/>
                    </a:lnTo>
                    <a:lnTo>
                      <a:pt x="307569" y="1949900"/>
                    </a:lnTo>
                    <a:lnTo>
                      <a:pt x="306486" y="1940694"/>
                    </a:lnTo>
                    <a:lnTo>
                      <a:pt x="302243" y="1937639"/>
                    </a:lnTo>
                    <a:cubicBezTo>
                      <a:pt x="298549" y="1932640"/>
                      <a:pt x="296164" y="1926689"/>
                      <a:pt x="294636" y="1920784"/>
                    </a:cubicBezTo>
                    <a:cubicBezTo>
                      <a:pt x="272479" y="1823261"/>
                      <a:pt x="259083" y="1725162"/>
                      <a:pt x="293312" y="1627034"/>
                    </a:cubicBezTo>
                    <a:cubicBezTo>
                      <a:pt x="308715" y="1582637"/>
                      <a:pt x="339937" y="1548900"/>
                      <a:pt x="380880" y="1526015"/>
                    </a:cubicBezTo>
                    <a:cubicBezTo>
                      <a:pt x="376288" y="1494014"/>
                      <a:pt x="339898" y="1486987"/>
                      <a:pt x="329214" y="1459943"/>
                    </a:cubicBezTo>
                    <a:cubicBezTo>
                      <a:pt x="326927" y="1458230"/>
                      <a:pt x="324640" y="1456517"/>
                      <a:pt x="321211" y="1456328"/>
                    </a:cubicBezTo>
                    <a:cubicBezTo>
                      <a:pt x="249349" y="1387031"/>
                      <a:pt x="228901" y="1282459"/>
                      <a:pt x="268085" y="1185660"/>
                    </a:cubicBezTo>
                    <a:cubicBezTo>
                      <a:pt x="271555" y="1252524"/>
                      <a:pt x="272694" y="1246237"/>
                      <a:pt x="281857" y="1276902"/>
                    </a:cubicBezTo>
                    <a:cubicBezTo>
                      <a:pt x="317172" y="1394990"/>
                      <a:pt x="409402" y="1440273"/>
                      <a:pt x="517812" y="1465542"/>
                    </a:cubicBezTo>
                    <a:cubicBezTo>
                      <a:pt x="548106" y="1472762"/>
                      <a:pt x="580302" y="1474266"/>
                      <a:pt x="611355" y="1477295"/>
                    </a:cubicBezTo>
                    <a:lnTo>
                      <a:pt x="611703" y="1480155"/>
                    </a:lnTo>
                    <a:cubicBezTo>
                      <a:pt x="611841" y="1479392"/>
                      <a:pt x="611980" y="1478629"/>
                      <a:pt x="612118" y="1477866"/>
                    </a:cubicBezTo>
                    <a:cubicBezTo>
                      <a:pt x="652544" y="1464411"/>
                      <a:pt x="666181" y="1453651"/>
                      <a:pt x="662263" y="1427900"/>
                    </a:cubicBezTo>
                    <a:lnTo>
                      <a:pt x="662059" y="1427220"/>
                    </a:lnTo>
                    <a:cubicBezTo>
                      <a:pt x="662006" y="1427143"/>
                      <a:pt x="661954" y="1427065"/>
                      <a:pt x="661901" y="1426988"/>
                    </a:cubicBezTo>
                    <a:cubicBezTo>
                      <a:pt x="661918" y="1426946"/>
                      <a:pt x="661934" y="1426904"/>
                      <a:pt x="661951" y="1426862"/>
                    </a:cubicBezTo>
                    <a:lnTo>
                      <a:pt x="652834" y="1396497"/>
                    </a:lnTo>
                    <a:cubicBezTo>
                      <a:pt x="647493" y="1382975"/>
                      <a:pt x="642913" y="1370024"/>
                      <a:pt x="637570" y="1356501"/>
                    </a:cubicBezTo>
                    <a:cubicBezTo>
                      <a:pt x="570412" y="1191951"/>
                      <a:pt x="708814" y="1042132"/>
                      <a:pt x="842912" y="1018808"/>
                    </a:cubicBezTo>
                    <a:close/>
                    <a:moveTo>
                      <a:pt x="2516775" y="2091376"/>
                    </a:moveTo>
                    <a:cubicBezTo>
                      <a:pt x="2495574" y="2331493"/>
                      <a:pt x="2292563" y="2308620"/>
                      <a:pt x="2238033" y="2334816"/>
                    </a:cubicBezTo>
                    <a:cubicBezTo>
                      <a:pt x="2220490" y="2307394"/>
                      <a:pt x="2198567" y="2282643"/>
                      <a:pt x="2189593" y="2248549"/>
                    </a:cubicBezTo>
                    <a:cubicBezTo>
                      <a:pt x="2386029" y="2299292"/>
                      <a:pt x="2488309" y="2200197"/>
                      <a:pt x="2516775" y="2091376"/>
                    </a:cubicBezTo>
                    <a:close/>
                    <a:moveTo>
                      <a:pt x="687254" y="678482"/>
                    </a:moveTo>
                    <a:cubicBezTo>
                      <a:pt x="590827" y="736398"/>
                      <a:pt x="524490" y="862415"/>
                      <a:pt x="628419" y="1036658"/>
                    </a:cubicBezTo>
                    <a:cubicBezTo>
                      <a:pt x="593178" y="1037633"/>
                      <a:pt x="563261" y="1023554"/>
                      <a:pt x="532013" y="1014429"/>
                    </a:cubicBezTo>
                    <a:cubicBezTo>
                      <a:pt x="541818" y="954734"/>
                      <a:pt x="462786" y="766345"/>
                      <a:pt x="687254" y="678482"/>
                    </a:cubicBezTo>
                    <a:close/>
                    <a:moveTo>
                      <a:pt x="2205214" y="1800491"/>
                    </a:moveTo>
                    <a:lnTo>
                      <a:pt x="2255363" y="1871953"/>
                    </a:lnTo>
                    <a:cubicBezTo>
                      <a:pt x="2309470" y="1946510"/>
                      <a:pt x="2369947" y="2014123"/>
                      <a:pt x="2466834" y="2042067"/>
                    </a:cubicBezTo>
                    <a:cubicBezTo>
                      <a:pt x="2430483" y="2096953"/>
                      <a:pt x="2384582" y="2113746"/>
                      <a:pt x="2319038" y="2093212"/>
                    </a:cubicBezTo>
                    <a:cubicBezTo>
                      <a:pt x="2248443" y="2070682"/>
                      <a:pt x="2198837" y="2023707"/>
                      <a:pt x="2156726" y="1968287"/>
                    </a:cubicBezTo>
                    <a:lnTo>
                      <a:pt x="2119546" y="1914861"/>
                    </a:lnTo>
                    <a:lnTo>
                      <a:pt x="2205214" y="1800491"/>
                    </a:lnTo>
                    <a:close/>
                    <a:moveTo>
                      <a:pt x="1058864" y="897328"/>
                    </a:moveTo>
                    <a:cubicBezTo>
                      <a:pt x="1033361" y="937730"/>
                      <a:pt x="1005572" y="976418"/>
                      <a:pt x="973209" y="1011681"/>
                    </a:cubicBezTo>
                    <a:cubicBezTo>
                      <a:pt x="882895" y="984495"/>
                      <a:pt x="796387" y="950639"/>
                      <a:pt x="741092" y="868758"/>
                    </a:cubicBezTo>
                    <a:cubicBezTo>
                      <a:pt x="702956" y="811631"/>
                      <a:pt x="706165" y="762861"/>
                      <a:pt x="748615" y="712543"/>
                    </a:cubicBezTo>
                    <a:cubicBezTo>
                      <a:pt x="820694" y="826037"/>
                      <a:pt x="942253" y="857585"/>
                      <a:pt x="1058864" y="897328"/>
                    </a:cubicBezTo>
                    <a:close/>
                    <a:moveTo>
                      <a:pt x="1948708" y="1321566"/>
                    </a:moveTo>
                    <a:cubicBezTo>
                      <a:pt x="1987791" y="1371071"/>
                      <a:pt x="2007836" y="1439639"/>
                      <a:pt x="2096045" y="1452158"/>
                    </a:cubicBezTo>
                    <a:cubicBezTo>
                      <a:pt x="2029199" y="1484203"/>
                      <a:pt x="1978166" y="1517382"/>
                      <a:pt x="1919841" y="1466554"/>
                    </a:cubicBezTo>
                    <a:cubicBezTo>
                      <a:pt x="1906691" y="1455513"/>
                      <a:pt x="1893165" y="1456093"/>
                      <a:pt x="1885365" y="1472861"/>
                    </a:cubicBezTo>
                    <a:lnTo>
                      <a:pt x="1879629" y="1489302"/>
                    </a:lnTo>
                    <a:lnTo>
                      <a:pt x="1908915" y="1464113"/>
                    </a:lnTo>
                    <a:cubicBezTo>
                      <a:pt x="1898047" y="1484090"/>
                      <a:pt x="1885264" y="1502368"/>
                      <a:pt x="1878082" y="1523336"/>
                    </a:cubicBezTo>
                    <a:cubicBezTo>
                      <a:pt x="1862380" y="1568070"/>
                      <a:pt x="1865176" y="1616394"/>
                      <a:pt x="1882487" y="1659934"/>
                    </a:cubicBezTo>
                    <a:lnTo>
                      <a:pt x="1908811" y="1703873"/>
                    </a:lnTo>
                    <a:lnTo>
                      <a:pt x="1939526" y="1677454"/>
                    </a:lnTo>
                    <a:cubicBezTo>
                      <a:pt x="1934092" y="1687443"/>
                      <a:pt x="1928180" y="1697007"/>
                      <a:pt x="1922727" y="1706694"/>
                    </a:cubicBezTo>
                    <a:lnTo>
                      <a:pt x="1917366" y="1718150"/>
                    </a:lnTo>
                    <a:lnTo>
                      <a:pt x="1918838" y="1720608"/>
                    </a:lnTo>
                    <a:cubicBezTo>
                      <a:pt x="1934252" y="1738939"/>
                      <a:pt x="1952796" y="1755027"/>
                      <a:pt x="1973972" y="1767825"/>
                    </a:cubicBezTo>
                    <a:cubicBezTo>
                      <a:pt x="2005363" y="1787120"/>
                      <a:pt x="2037757" y="1803031"/>
                      <a:pt x="2071636" y="1813568"/>
                    </a:cubicBezTo>
                    <a:lnTo>
                      <a:pt x="2173989" y="1826528"/>
                    </a:lnTo>
                    <a:lnTo>
                      <a:pt x="2117479" y="1890255"/>
                    </a:lnTo>
                    <a:lnTo>
                      <a:pt x="2048930" y="1880940"/>
                    </a:lnTo>
                    <a:cubicBezTo>
                      <a:pt x="1997077" y="1868155"/>
                      <a:pt x="1951369" y="1843250"/>
                      <a:pt x="1912220" y="1805984"/>
                    </a:cubicBezTo>
                    <a:lnTo>
                      <a:pt x="1900395" y="1792735"/>
                    </a:lnTo>
                    <a:lnTo>
                      <a:pt x="1898516" y="1805424"/>
                    </a:lnTo>
                    <a:cubicBezTo>
                      <a:pt x="1901217" y="1874770"/>
                      <a:pt x="1941056" y="1942772"/>
                      <a:pt x="2004583" y="1981166"/>
                    </a:cubicBezTo>
                    <a:cubicBezTo>
                      <a:pt x="2035974" y="2000461"/>
                      <a:pt x="2068368" y="2016372"/>
                      <a:pt x="2102247" y="2026909"/>
                    </a:cubicBezTo>
                    <a:lnTo>
                      <a:pt x="2204600" y="2039869"/>
                    </a:lnTo>
                    <a:lnTo>
                      <a:pt x="2148090" y="2103596"/>
                    </a:lnTo>
                    <a:lnTo>
                      <a:pt x="2144005" y="2103041"/>
                    </a:lnTo>
                    <a:lnTo>
                      <a:pt x="2136123" y="2142932"/>
                    </a:lnTo>
                    <a:cubicBezTo>
                      <a:pt x="2104809" y="2248339"/>
                      <a:pt x="2012678" y="2343337"/>
                      <a:pt x="1880081" y="2329702"/>
                    </a:cubicBezTo>
                    <a:cubicBezTo>
                      <a:pt x="1865602" y="2328377"/>
                      <a:pt x="1851886" y="2327624"/>
                      <a:pt x="1837407" y="2326300"/>
                    </a:cubicBezTo>
                    <a:lnTo>
                      <a:pt x="1811492" y="2326128"/>
                    </a:lnTo>
                    <a:lnTo>
                      <a:pt x="1813930" y="2322872"/>
                    </a:lnTo>
                    <a:lnTo>
                      <a:pt x="1765779" y="2311874"/>
                    </a:lnTo>
                    <a:cubicBezTo>
                      <a:pt x="1728808" y="2299546"/>
                      <a:pt x="1693743" y="2279860"/>
                      <a:pt x="1660705" y="2252690"/>
                    </a:cubicBezTo>
                    <a:cubicBezTo>
                      <a:pt x="1650648" y="2245163"/>
                      <a:pt x="1638662" y="2241401"/>
                      <a:pt x="1627276" y="2234380"/>
                    </a:cubicBezTo>
                    <a:cubicBezTo>
                      <a:pt x="1590951" y="2206206"/>
                      <a:pt x="1492281" y="2051479"/>
                      <a:pt x="1627573" y="1891126"/>
                    </a:cubicBezTo>
                    <a:cubicBezTo>
                      <a:pt x="1620125" y="1918205"/>
                      <a:pt x="1610133" y="1943983"/>
                      <a:pt x="1607040" y="1970917"/>
                    </a:cubicBezTo>
                    <a:cubicBezTo>
                      <a:pt x="1592989" y="2086111"/>
                      <a:pt x="1665064" y="2191944"/>
                      <a:pt x="1771834" y="2221675"/>
                    </a:cubicBezTo>
                    <a:cubicBezTo>
                      <a:pt x="1811480" y="2233070"/>
                      <a:pt x="1851451" y="2240173"/>
                      <a:pt x="1891816" y="2240499"/>
                    </a:cubicBezTo>
                    <a:lnTo>
                      <a:pt x="2009321" y="2219514"/>
                    </a:lnTo>
                    <a:lnTo>
                      <a:pt x="1999139" y="2239396"/>
                    </a:lnTo>
                    <a:lnTo>
                      <a:pt x="1999567" y="2239296"/>
                    </a:lnTo>
                    <a:cubicBezTo>
                      <a:pt x="2014742" y="2234131"/>
                      <a:pt x="2029704" y="2227264"/>
                      <a:pt x="2044414" y="2218349"/>
                    </a:cubicBezTo>
                    <a:cubicBezTo>
                      <a:pt x="2078501" y="2197468"/>
                      <a:pt x="2102297" y="2171259"/>
                      <a:pt x="2118423" y="2140793"/>
                    </a:cubicBezTo>
                    <a:lnTo>
                      <a:pt x="2133501" y="2101613"/>
                    </a:lnTo>
                    <a:lnTo>
                      <a:pt x="2079542" y="2094281"/>
                    </a:lnTo>
                    <a:cubicBezTo>
                      <a:pt x="2010404" y="2077235"/>
                      <a:pt x="1952191" y="2038640"/>
                      <a:pt x="1905884" y="1977931"/>
                    </a:cubicBezTo>
                    <a:cubicBezTo>
                      <a:pt x="1898710" y="1969292"/>
                      <a:pt x="1889274" y="1963202"/>
                      <a:pt x="1880896" y="1954633"/>
                    </a:cubicBezTo>
                    <a:cubicBezTo>
                      <a:pt x="1864805" y="1934631"/>
                      <a:pt x="1836648" y="1868502"/>
                      <a:pt x="1852220" y="1798502"/>
                    </a:cubicBezTo>
                    <a:lnTo>
                      <a:pt x="1867058" y="1756931"/>
                    </a:lnTo>
                    <a:lnTo>
                      <a:pt x="1850284" y="1741292"/>
                    </a:lnTo>
                    <a:cubicBezTo>
                      <a:pt x="1843848" y="1733291"/>
                      <a:pt x="1835481" y="1717910"/>
                      <a:pt x="1828755" y="1697853"/>
                    </a:cubicBezTo>
                    <a:lnTo>
                      <a:pt x="1817427" y="1628566"/>
                    </a:lnTo>
                    <a:lnTo>
                      <a:pt x="1795832" y="1673156"/>
                    </a:lnTo>
                    <a:cubicBezTo>
                      <a:pt x="1728242" y="1775737"/>
                      <a:pt x="1599455" y="1767029"/>
                      <a:pt x="1557706" y="1787085"/>
                    </a:cubicBezTo>
                    <a:cubicBezTo>
                      <a:pt x="1540163" y="1759664"/>
                      <a:pt x="1518240" y="1734913"/>
                      <a:pt x="1509266" y="1700819"/>
                    </a:cubicBezTo>
                    <a:cubicBezTo>
                      <a:pt x="1656593" y="1738875"/>
                      <a:pt x="1750958" y="1692650"/>
                      <a:pt x="1800941" y="1621248"/>
                    </a:cubicBezTo>
                    <a:lnTo>
                      <a:pt x="1813578" y="1599019"/>
                    </a:lnTo>
                    <a:lnTo>
                      <a:pt x="1819910" y="1600565"/>
                    </a:lnTo>
                    <a:lnTo>
                      <a:pt x="1821608" y="1585161"/>
                    </a:lnTo>
                    <a:lnTo>
                      <a:pt x="1823154" y="1580831"/>
                    </a:lnTo>
                    <a:lnTo>
                      <a:pt x="1792216" y="1559883"/>
                    </a:lnTo>
                    <a:cubicBezTo>
                      <a:pt x="1766868" y="1540896"/>
                      <a:pt x="1742234" y="1520956"/>
                      <a:pt x="1717932" y="1500968"/>
                    </a:cubicBezTo>
                    <a:cubicBezTo>
                      <a:pt x="1726310" y="1492963"/>
                      <a:pt x="1737547" y="1490670"/>
                      <a:pt x="1748406" y="1490472"/>
                    </a:cubicBezTo>
                    <a:cubicBezTo>
                      <a:pt x="1835844" y="1488133"/>
                      <a:pt x="1896589" y="1446757"/>
                      <a:pt x="1926827" y="1363489"/>
                    </a:cubicBezTo>
                    <a:cubicBezTo>
                      <a:pt x="1931581" y="1349199"/>
                      <a:pt x="1931760" y="1331482"/>
                      <a:pt x="1948708" y="1321566"/>
                    </a:cubicBezTo>
                    <a:close/>
                    <a:moveTo>
                      <a:pt x="868204" y="327279"/>
                    </a:moveTo>
                    <a:cubicBezTo>
                      <a:pt x="857931" y="350526"/>
                      <a:pt x="845372" y="372061"/>
                      <a:pt x="839290" y="396067"/>
                    </a:cubicBezTo>
                    <a:cubicBezTo>
                      <a:pt x="812493" y="498572"/>
                      <a:pt x="869331" y="610170"/>
                      <a:pt x="968231" y="659259"/>
                    </a:cubicBezTo>
                    <a:cubicBezTo>
                      <a:pt x="1041595" y="696361"/>
                      <a:pt x="1118190" y="718031"/>
                      <a:pt x="1200860" y="706168"/>
                    </a:cubicBezTo>
                    <a:lnTo>
                      <a:pt x="1143757" y="782404"/>
                    </a:lnTo>
                    <a:cubicBezTo>
                      <a:pt x="1030222" y="787808"/>
                      <a:pt x="934187" y="749196"/>
                      <a:pt x="858125" y="664851"/>
                    </a:cubicBezTo>
                    <a:cubicBezTo>
                      <a:pt x="849356" y="655903"/>
                      <a:pt x="838303" y="650004"/>
                      <a:pt x="828202" y="641247"/>
                    </a:cubicBezTo>
                    <a:cubicBezTo>
                      <a:pt x="796645" y="608025"/>
                      <a:pt x="719972" y="446244"/>
                      <a:pt x="868204" y="327279"/>
                    </a:cubicBezTo>
                    <a:close/>
                    <a:moveTo>
                      <a:pt x="2657066" y="1197247"/>
                    </a:moveTo>
                    <a:lnTo>
                      <a:pt x="2663296" y="1206222"/>
                    </a:lnTo>
                    <a:lnTo>
                      <a:pt x="2650270" y="1206320"/>
                    </a:lnTo>
                    <a:lnTo>
                      <a:pt x="2657066" y="1197247"/>
                    </a:lnTo>
                    <a:close/>
                    <a:moveTo>
                      <a:pt x="3030338" y="1431166"/>
                    </a:moveTo>
                    <a:cubicBezTo>
                      <a:pt x="3015921" y="1529854"/>
                      <a:pt x="2986987" y="1565305"/>
                      <a:pt x="2903938" y="1579263"/>
                    </a:cubicBezTo>
                    <a:cubicBezTo>
                      <a:pt x="2873270" y="1583663"/>
                      <a:pt x="2842028" y="1584063"/>
                      <a:pt x="2811168" y="1587131"/>
                    </a:cubicBezTo>
                    <a:cubicBezTo>
                      <a:pt x="2799736" y="1583328"/>
                      <a:pt x="2787350" y="1577620"/>
                      <a:pt x="2775539" y="1575913"/>
                    </a:cubicBezTo>
                    <a:cubicBezTo>
                      <a:pt x="2718478" y="1567090"/>
                      <a:pt x="2664937" y="1550788"/>
                      <a:pt x="2614417" y="1527673"/>
                    </a:cubicBezTo>
                    <a:lnTo>
                      <a:pt x="2474755" y="1440641"/>
                    </a:lnTo>
                    <a:lnTo>
                      <a:pt x="2543000" y="1349530"/>
                    </a:lnTo>
                    <a:lnTo>
                      <a:pt x="2704508" y="1424676"/>
                    </a:lnTo>
                    <a:cubicBezTo>
                      <a:pt x="2761836" y="1443667"/>
                      <a:pt x="2821279" y="1456061"/>
                      <a:pt x="2882339" y="1461929"/>
                    </a:cubicBezTo>
                    <a:cubicBezTo>
                      <a:pt x="2932825" y="1467612"/>
                      <a:pt x="2986737" y="1468722"/>
                      <a:pt x="3030338" y="1431166"/>
                    </a:cubicBezTo>
                    <a:close/>
                    <a:moveTo>
                      <a:pt x="1176421" y="0"/>
                    </a:moveTo>
                    <a:cubicBezTo>
                      <a:pt x="1152640" y="52402"/>
                      <a:pt x="1168865" y="103826"/>
                      <a:pt x="1188515" y="150678"/>
                    </a:cubicBezTo>
                    <a:cubicBezTo>
                      <a:pt x="1234115" y="264568"/>
                      <a:pt x="1302948" y="364919"/>
                      <a:pt x="1394438" y="447731"/>
                    </a:cubicBezTo>
                    <a:lnTo>
                      <a:pt x="1326486" y="538450"/>
                    </a:lnTo>
                    <a:cubicBezTo>
                      <a:pt x="1231957" y="472405"/>
                      <a:pt x="1158183" y="389774"/>
                      <a:pt x="1109160" y="285219"/>
                    </a:cubicBezTo>
                    <a:cubicBezTo>
                      <a:pt x="1104200" y="274364"/>
                      <a:pt x="1095240" y="264083"/>
                      <a:pt x="1088376" y="254181"/>
                    </a:cubicBezTo>
                    <a:cubicBezTo>
                      <a:pt x="1082643" y="223704"/>
                      <a:pt x="1074242" y="193610"/>
                      <a:pt x="1069841" y="162942"/>
                    </a:cubicBezTo>
                    <a:cubicBezTo>
                      <a:pt x="1059884" y="79319"/>
                      <a:pt x="1085769" y="41584"/>
                      <a:pt x="1176421" y="0"/>
                    </a:cubicBezTo>
                    <a:close/>
                    <a:moveTo>
                      <a:pt x="2074059" y="622382"/>
                    </a:moveTo>
                    <a:cubicBezTo>
                      <a:pt x="2069309" y="641435"/>
                      <a:pt x="2052357" y="646589"/>
                      <a:pt x="2039980" y="655169"/>
                    </a:cubicBezTo>
                    <a:cubicBezTo>
                      <a:pt x="1968574" y="707601"/>
                      <a:pt x="1945948" y="777529"/>
                      <a:pt x="1968289" y="862097"/>
                    </a:cubicBezTo>
                    <a:cubicBezTo>
                      <a:pt x="1971153" y="872573"/>
                      <a:pt x="1972112" y="884002"/>
                      <a:pt x="1966785" y="894292"/>
                    </a:cubicBezTo>
                    <a:cubicBezTo>
                      <a:pt x="1940771" y="876591"/>
                      <a:pt x="1914709" y="858558"/>
                      <a:pt x="1889360" y="839571"/>
                    </a:cubicBezTo>
                    <a:lnTo>
                      <a:pt x="1874609" y="827382"/>
                    </a:lnTo>
                    <a:lnTo>
                      <a:pt x="1876383" y="836472"/>
                    </a:lnTo>
                    <a:cubicBezTo>
                      <a:pt x="1876381" y="862244"/>
                      <a:pt x="1863144" y="886469"/>
                      <a:pt x="1856444" y="910904"/>
                    </a:cubicBezTo>
                    <a:cubicBezTo>
                      <a:pt x="1850931" y="929387"/>
                      <a:pt x="1843322" y="947489"/>
                      <a:pt x="1857429" y="965196"/>
                    </a:cubicBezTo>
                    <a:cubicBezTo>
                      <a:pt x="1899371" y="1015653"/>
                      <a:pt x="1956156" y="1041526"/>
                      <a:pt x="2016558" y="1064158"/>
                    </a:cubicBezTo>
                    <a:cubicBezTo>
                      <a:pt x="2056000" y="1078231"/>
                      <a:pt x="2082848" y="1056688"/>
                      <a:pt x="2112556" y="1040858"/>
                    </a:cubicBezTo>
                    <a:cubicBezTo>
                      <a:pt x="2127423" y="1054374"/>
                      <a:pt x="2128962" y="1079329"/>
                      <a:pt x="2148781" y="1089413"/>
                    </a:cubicBezTo>
                    <a:cubicBezTo>
                      <a:pt x="2168614" y="1123310"/>
                      <a:pt x="2153587" y="1160848"/>
                      <a:pt x="2161420" y="1196466"/>
                    </a:cubicBezTo>
                    <a:cubicBezTo>
                      <a:pt x="2197138" y="1350559"/>
                      <a:pt x="2277956" y="1425376"/>
                      <a:pt x="2445423" y="1454419"/>
                    </a:cubicBezTo>
                    <a:cubicBezTo>
                      <a:pt x="2454760" y="1457842"/>
                      <a:pt x="2469807" y="1453642"/>
                      <a:pt x="2469057" y="1472121"/>
                    </a:cubicBezTo>
                    <a:cubicBezTo>
                      <a:pt x="2450583" y="1480896"/>
                      <a:pt x="2430966" y="1486432"/>
                      <a:pt x="2410394" y="1490064"/>
                    </a:cubicBezTo>
                    <a:cubicBezTo>
                      <a:pt x="2337820" y="1501158"/>
                      <a:pt x="2333252" y="1507257"/>
                      <a:pt x="2337107" y="1581550"/>
                    </a:cubicBezTo>
                    <a:lnTo>
                      <a:pt x="2342804" y="1616802"/>
                    </a:lnTo>
                    <a:lnTo>
                      <a:pt x="2347317" y="1610776"/>
                    </a:lnTo>
                    <a:lnTo>
                      <a:pt x="2381405" y="1711111"/>
                    </a:lnTo>
                    <a:lnTo>
                      <a:pt x="2430032" y="1781159"/>
                    </a:lnTo>
                    <a:lnTo>
                      <a:pt x="2456217" y="1816330"/>
                    </a:lnTo>
                    <a:cubicBezTo>
                      <a:pt x="2531134" y="1897436"/>
                      <a:pt x="2654211" y="1920602"/>
                      <a:pt x="2745046" y="1866063"/>
                    </a:cubicBezTo>
                    <a:cubicBezTo>
                      <a:pt x="2766374" y="1853477"/>
                      <a:pt x="2783508" y="1835369"/>
                      <a:pt x="2802929" y="1818974"/>
                    </a:cubicBezTo>
                    <a:cubicBezTo>
                      <a:pt x="2730443" y="1994676"/>
                      <a:pt x="2553630" y="1966587"/>
                      <a:pt x="2512876" y="1945644"/>
                    </a:cubicBezTo>
                    <a:cubicBezTo>
                      <a:pt x="2501631" y="1938413"/>
                      <a:pt x="2492863" y="1929464"/>
                      <a:pt x="2481810" y="1923566"/>
                    </a:cubicBezTo>
                    <a:cubicBezTo>
                      <a:pt x="2405064" y="1886608"/>
                      <a:pt x="2349843" y="1831636"/>
                      <a:pt x="2315751" y="1759853"/>
                    </a:cubicBezTo>
                    <a:lnTo>
                      <a:pt x="2311255" y="1747006"/>
                    </a:lnTo>
                    <a:lnTo>
                      <a:pt x="2286633" y="1691311"/>
                    </a:lnTo>
                    <a:cubicBezTo>
                      <a:pt x="2264699" y="1628469"/>
                      <a:pt x="2261945" y="1563927"/>
                      <a:pt x="2299909" y="1497752"/>
                    </a:cubicBezTo>
                    <a:cubicBezTo>
                      <a:pt x="2266373" y="1486914"/>
                      <a:pt x="2233981" y="1474552"/>
                      <a:pt x="2206345" y="1452662"/>
                    </a:cubicBezTo>
                    <a:cubicBezTo>
                      <a:pt x="2124391" y="1388895"/>
                      <a:pt x="2080904" y="1303958"/>
                      <a:pt x="2072269" y="1201093"/>
                    </a:cubicBezTo>
                    <a:cubicBezTo>
                      <a:pt x="2069010" y="1168901"/>
                      <a:pt x="2059096" y="1156715"/>
                      <a:pt x="2023472" y="1155022"/>
                    </a:cubicBezTo>
                    <a:cubicBezTo>
                      <a:pt x="1946890" y="1152403"/>
                      <a:pt x="1872764" y="1119492"/>
                      <a:pt x="1812353" y="1082572"/>
                    </a:cubicBezTo>
                    <a:cubicBezTo>
                      <a:pt x="1688005" y="1005496"/>
                      <a:pt x="1553212" y="1021009"/>
                      <a:pt x="1471695" y="1113080"/>
                    </a:cubicBezTo>
                    <a:lnTo>
                      <a:pt x="1442475" y="1155537"/>
                    </a:lnTo>
                    <a:lnTo>
                      <a:pt x="1417413" y="1241357"/>
                    </a:lnTo>
                    <a:cubicBezTo>
                      <a:pt x="1413409" y="1281525"/>
                      <a:pt x="1416187" y="1322027"/>
                      <a:pt x="1423265" y="1362666"/>
                    </a:cubicBezTo>
                    <a:cubicBezTo>
                      <a:pt x="1441379" y="1472008"/>
                      <a:pt x="1538876" y="1555013"/>
                      <a:pt x="1654912" y="1553391"/>
                    </a:cubicBezTo>
                    <a:cubicBezTo>
                      <a:pt x="1682022" y="1553204"/>
                      <a:pt x="1708722" y="1546033"/>
                      <a:pt x="1736445" y="1541531"/>
                    </a:cubicBezTo>
                    <a:cubicBezTo>
                      <a:pt x="1627737" y="1614857"/>
                      <a:pt x="1531011" y="1597554"/>
                      <a:pt x="1467866" y="1564711"/>
                    </a:cubicBezTo>
                    <a:lnTo>
                      <a:pt x="1462696" y="1561492"/>
                    </a:lnTo>
                    <a:lnTo>
                      <a:pt x="1457674" y="1588601"/>
                    </a:lnTo>
                    <a:cubicBezTo>
                      <a:pt x="1428304" y="1696604"/>
                      <a:pt x="1335114" y="1795890"/>
                      <a:pt x="1199754" y="1781972"/>
                    </a:cubicBezTo>
                    <a:cubicBezTo>
                      <a:pt x="1185275" y="1780647"/>
                      <a:pt x="1171559" y="1779893"/>
                      <a:pt x="1157080" y="1778569"/>
                    </a:cubicBezTo>
                    <a:lnTo>
                      <a:pt x="1131165" y="1778397"/>
                    </a:lnTo>
                    <a:lnTo>
                      <a:pt x="1188760" y="1701505"/>
                    </a:lnTo>
                    <a:lnTo>
                      <a:pt x="1273118" y="1702298"/>
                    </a:lnTo>
                    <a:cubicBezTo>
                      <a:pt x="1304239" y="1698087"/>
                      <a:pt x="1334666" y="1688448"/>
                      <a:pt x="1364088" y="1670618"/>
                    </a:cubicBezTo>
                    <a:cubicBezTo>
                      <a:pt x="1402435" y="1647128"/>
                      <a:pt x="1427758" y="1616894"/>
                      <a:pt x="1443789" y="1581441"/>
                    </a:cubicBezTo>
                    <a:lnTo>
                      <a:pt x="1452947" y="1555423"/>
                    </a:lnTo>
                    <a:lnTo>
                      <a:pt x="1434181" y="1543741"/>
                    </a:lnTo>
                    <a:cubicBezTo>
                      <a:pt x="1414642" y="1529318"/>
                      <a:pt x="1401166" y="1514813"/>
                      <a:pt x="1395137" y="1505029"/>
                    </a:cubicBezTo>
                    <a:cubicBezTo>
                      <a:pt x="1389377" y="1492955"/>
                      <a:pt x="1386921" y="1480635"/>
                      <a:pt x="1380516" y="1469830"/>
                    </a:cubicBezTo>
                    <a:cubicBezTo>
                      <a:pt x="1357045" y="1434070"/>
                      <a:pt x="1341231" y="1397096"/>
                      <a:pt x="1332937" y="1359016"/>
                    </a:cubicBezTo>
                    <a:lnTo>
                      <a:pt x="1331626" y="1347874"/>
                    </a:lnTo>
                    <a:lnTo>
                      <a:pt x="1272780" y="1404764"/>
                    </a:lnTo>
                    <a:lnTo>
                      <a:pt x="1193860" y="1391893"/>
                    </a:lnTo>
                    <a:cubicBezTo>
                      <a:pt x="1115435" y="1369902"/>
                      <a:pt x="1053113" y="1322841"/>
                      <a:pt x="1008134" y="1250070"/>
                    </a:cubicBezTo>
                    <a:cubicBezTo>
                      <a:pt x="1001048" y="1239697"/>
                      <a:pt x="990921" y="1232265"/>
                      <a:pt x="982412" y="1221942"/>
                    </a:cubicBezTo>
                    <a:cubicBezTo>
                      <a:pt x="957137" y="1183544"/>
                      <a:pt x="913742" y="1005238"/>
                      <a:pt x="1093583" y="897188"/>
                    </a:cubicBezTo>
                    <a:cubicBezTo>
                      <a:pt x="1077786" y="920410"/>
                      <a:pt x="1060002" y="941578"/>
                      <a:pt x="1048374" y="966069"/>
                    </a:cubicBezTo>
                    <a:cubicBezTo>
                      <a:pt x="997863" y="1070546"/>
                      <a:pt x="1031883" y="1193989"/>
                      <a:pt x="1123324" y="1256619"/>
                    </a:cubicBezTo>
                    <a:cubicBezTo>
                      <a:pt x="1157163" y="1280209"/>
                      <a:pt x="1192696" y="1299844"/>
                      <a:pt x="1230792" y="1313193"/>
                    </a:cubicBezTo>
                    <a:lnTo>
                      <a:pt x="1329324" y="1328309"/>
                    </a:lnTo>
                    <a:lnTo>
                      <a:pt x="1326119" y="1301081"/>
                    </a:lnTo>
                    <a:cubicBezTo>
                      <a:pt x="1325715" y="1281501"/>
                      <a:pt x="1327174" y="1261658"/>
                      <a:pt x="1330478" y="1241565"/>
                    </a:cubicBezTo>
                    <a:lnTo>
                      <a:pt x="1347395" y="1181539"/>
                    </a:lnTo>
                    <a:lnTo>
                      <a:pt x="1289273" y="1135853"/>
                    </a:lnTo>
                    <a:cubicBezTo>
                      <a:pt x="1267353" y="1115865"/>
                      <a:pt x="1239532" y="1102166"/>
                      <a:pt x="1231511" y="1069976"/>
                    </a:cubicBezTo>
                    <a:cubicBezTo>
                      <a:pt x="1239320" y="1067494"/>
                      <a:pt x="1247129" y="1065013"/>
                      <a:pt x="1254367" y="1063295"/>
                    </a:cubicBezTo>
                    <a:cubicBezTo>
                      <a:pt x="1298749" y="1054885"/>
                      <a:pt x="1336262" y="1031811"/>
                      <a:pt x="1356051" y="994271"/>
                    </a:cubicBezTo>
                    <a:cubicBezTo>
                      <a:pt x="1370322" y="965687"/>
                      <a:pt x="1331068" y="948185"/>
                      <a:pt x="1316957" y="925715"/>
                    </a:cubicBezTo>
                    <a:cubicBezTo>
                      <a:pt x="1308757" y="912432"/>
                      <a:pt x="1302331" y="898173"/>
                      <a:pt x="1297765" y="883688"/>
                    </a:cubicBezTo>
                    <a:lnTo>
                      <a:pt x="1289903" y="841227"/>
                    </a:lnTo>
                    <a:lnTo>
                      <a:pt x="1324580" y="794932"/>
                    </a:lnTo>
                    <a:cubicBezTo>
                      <a:pt x="1324679" y="795281"/>
                      <a:pt x="1324779" y="795630"/>
                      <a:pt x="1324878" y="795979"/>
                    </a:cubicBezTo>
                    <a:cubicBezTo>
                      <a:pt x="1332719" y="845885"/>
                      <a:pt x="1363219" y="878252"/>
                      <a:pt x="1400007" y="911757"/>
                    </a:cubicBezTo>
                    <a:cubicBezTo>
                      <a:pt x="1463287" y="968677"/>
                      <a:pt x="1538922" y="978918"/>
                      <a:pt x="1615887" y="984205"/>
                    </a:cubicBezTo>
                    <a:cubicBezTo>
                      <a:pt x="1727740" y="991970"/>
                      <a:pt x="1808778" y="937475"/>
                      <a:pt x="1841277" y="840131"/>
                    </a:cubicBezTo>
                    <a:lnTo>
                      <a:pt x="1849521" y="806651"/>
                    </a:lnTo>
                    <a:lnTo>
                      <a:pt x="1816219" y="779132"/>
                    </a:lnTo>
                    <a:cubicBezTo>
                      <a:pt x="1870517" y="787671"/>
                      <a:pt x="1909170" y="758310"/>
                      <a:pt x="1946679" y="725712"/>
                    </a:cubicBezTo>
                    <a:cubicBezTo>
                      <a:pt x="1960578" y="713511"/>
                      <a:pt x="1957331" y="700368"/>
                      <a:pt x="1943038" y="690853"/>
                    </a:cubicBezTo>
                    <a:cubicBezTo>
                      <a:pt x="1877861" y="649173"/>
                      <a:pt x="1895351" y="590870"/>
                      <a:pt x="1907308" y="517710"/>
                    </a:cubicBezTo>
                    <a:cubicBezTo>
                      <a:pt x="1944124" y="598841"/>
                      <a:pt x="2015562" y="598796"/>
                      <a:pt x="2074059" y="622382"/>
                    </a:cubicBezTo>
                    <a:close/>
                    <a:moveTo>
                      <a:pt x="3226038" y="1170010"/>
                    </a:moveTo>
                    <a:cubicBezTo>
                      <a:pt x="3143951" y="1298519"/>
                      <a:pt x="3127909" y="1272622"/>
                      <a:pt x="3039800" y="1363835"/>
                    </a:cubicBezTo>
                    <a:lnTo>
                      <a:pt x="2986179" y="1265779"/>
                    </a:lnTo>
                    <a:cubicBezTo>
                      <a:pt x="3107979" y="1230457"/>
                      <a:pt x="3061153" y="1288599"/>
                      <a:pt x="3226038" y="1170010"/>
                    </a:cubicBezTo>
                    <a:close/>
                    <a:moveTo>
                      <a:pt x="2599109" y="557336"/>
                    </a:moveTo>
                    <a:cubicBezTo>
                      <a:pt x="2602801" y="558762"/>
                      <a:pt x="2605517" y="561094"/>
                      <a:pt x="2605711" y="567191"/>
                    </a:cubicBezTo>
                    <a:cubicBezTo>
                      <a:pt x="2491827" y="622316"/>
                      <a:pt x="2446932" y="726737"/>
                      <a:pt x="2491393" y="846915"/>
                    </a:cubicBezTo>
                    <a:cubicBezTo>
                      <a:pt x="2518107" y="919289"/>
                      <a:pt x="2549202" y="988992"/>
                      <a:pt x="2621619" y="1033715"/>
                    </a:cubicBezTo>
                    <a:cubicBezTo>
                      <a:pt x="2664117" y="1059598"/>
                      <a:pt x="2703754" y="1079766"/>
                      <a:pt x="2753852" y="1073258"/>
                    </a:cubicBezTo>
                    <a:cubicBezTo>
                      <a:pt x="2764519" y="1071728"/>
                      <a:pt x="2776139" y="1072102"/>
                      <a:pt x="2785478" y="1080287"/>
                    </a:cubicBezTo>
                    <a:cubicBezTo>
                      <a:pt x="2759022" y="1118785"/>
                      <a:pt x="2691786" y="1133875"/>
                      <a:pt x="2631577" y="1117339"/>
                    </a:cubicBezTo>
                    <a:cubicBezTo>
                      <a:pt x="2606046" y="1110115"/>
                      <a:pt x="2578213" y="1077367"/>
                      <a:pt x="2554794" y="1099098"/>
                    </a:cubicBezTo>
                    <a:cubicBezTo>
                      <a:pt x="2524333" y="1128645"/>
                      <a:pt x="2512738" y="1171133"/>
                      <a:pt x="2517147" y="1216089"/>
                    </a:cubicBezTo>
                    <a:cubicBezTo>
                      <a:pt x="2517533" y="1223518"/>
                      <a:pt x="2517348" y="1231709"/>
                      <a:pt x="2517162" y="1239901"/>
                    </a:cubicBezTo>
                    <a:cubicBezTo>
                      <a:pt x="2484016" y="1241255"/>
                      <a:pt x="2463047" y="1218408"/>
                      <a:pt x="2437701" y="1202993"/>
                    </a:cubicBezTo>
                    <a:cubicBezTo>
                      <a:pt x="2395012" y="1175777"/>
                      <a:pt x="2357080" y="1139035"/>
                      <a:pt x="2308110" y="1120205"/>
                    </a:cubicBezTo>
                    <a:cubicBezTo>
                      <a:pt x="2308110" y="1120205"/>
                      <a:pt x="2308489" y="1118109"/>
                      <a:pt x="2309631" y="1116584"/>
                    </a:cubicBezTo>
                    <a:cubicBezTo>
                      <a:pt x="2310773" y="1115060"/>
                      <a:pt x="2312107" y="1114869"/>
                      <a:pt x="2313249" y="1113344"/>
                    </a:cubicBezTo>
                    <a:cubicBezTo>
                      <a:pt x="2479493" y="1010562"/>
                      <a:pt x="2486992" y="816247"/>
                      <a:pt x="2341752" y="686035"/>
                    </a:cubicBezTo>
                    <a:cubicBezTo>
                      <a:pt x="2289335" y="638443"/>
                      <a:pt x="2236909" y="576562"/>
                      <a:pt x="2212861" y="503806"/>
                    </a:cubicBezTo>
                    <a:cubicBezTo>
                      <a:pt x="2201220" y="470095"/>
                      <a:pt x="2186738" y="464008"/>
                      <a:pt x="2154928" y="469932"/>
                    </a:cubicBezTo>
                    <a:cubicBezTo>
                      <a:pt x="2053785" y="490569"/>
                      <a:pt x="1960048" y="472720"/>
                      <a:pt x="1875809" y="412002"/>
                    </a:cubicBezTo>
                    <a:cubicBezTo>
                      <a:pt x="1847032" y="391636"/>
                      <a:pt x="1826060" y="364027"/>
                      <a:pt x="1806230" y="334892"/>
                    </a:cubicBezTo>
                    <a:cubicBezTo>
                      <a:pt x="1735790" y="408278"/>
                      <a:pt x="1647782" y="411380"/>
                      <a:pt x="1556710" y="393148"/>
                    </a:cubicBezTo>
                    <a:cubicBezTo>
                      <a:pt x="1525846" y="386690"/>
                      <a:pt x="1515356" y="365742"/>
                      <a:pt x="1495496" y="288983"/>
                    </a:cubicBezTo>
                    <a:cubicBezTo>
                      <a:pt x="1567525" y="321514"/>
                      <a:pt x="1638403" y="341282"/>
                      <a:pt x="1715354" y="322756"/>
                    </a:cubicBezTo>
                    <a:cubicBezTo>
                      <a:pt x="1787733" y="305567"/>
                      <a:pt x="1792301" y="299468"/>
                      <a:pt x="1782541" y="226703"/>
                    </a:cubicBezTo>
                    <a:cubicBezTo>
                      <a:pt x="1780242" y="205939"/>
                      <a:pt x="1780039" y="185557"/>
                      <a:pt x="1783266" y="165361"/>
                    </a:cubicBezTo>
                    <a:cubicBezTo>
                      <a:pt x="1800788" y="159445"/>
                      <a:pt x="1800988" y="175066"/>
                      <a:pt x="1806899" y="183063"/>
                    </a:cubicBezTo>
                    <a:cubicBezTo>
                      <a:pt x="1881859" y="335608"/>
                      <a:pt x="1976382" y="392128"/>
                      <a:pt x="2134301" y="383077"/>
                    </a:cubicBezTo>
                    <a:cubicBezTo>
                      <a:pt x="2170685" y="380579"/>
                      <a:pt x="2202483" y="355603"/>
                      <a:pt x="2240589" y="365104"/>
                    </a:cubicBezTo>
                    <a:cubicBezTo>
                      <a:pt x="2255839" y="381288"/>
                      <a:pt x="2280219" y="375748"/>
                      <a:pt x="2297370" y="386215"/>
                    </a:cubicBezTo>
                    <a:cubicBezTo>
                      <a:pt x="2290533" y="419176"/>
                      <a:pt x="2277408" y="450998"/>
                      <a:pt x="2302004" y="484891"/>
                    </a:cubicBezTo>
                    <a:cubicBezTo>
                      <a:pt x="2340707" y="536493"/>
                      <a:pt x="2381503" y="583712"/>
                      <a:pt x="2441717" y="609774"/>
                    </a:cubicBezTo>
                    <a:cubicBezTo>
                      <a:pt x="2462677" y="618333"/>
                      <a:pt x="2477909" y="605941"/>
                      <a:pt x="2494096" y="595453"/>
                    </a:cubicBezTo>
                    <a:cubicBezTo>
                      <a:pt x="2522850" y="577719"/>
                      <a:pt x="2547978" y="548939"/>
                      <a:pt x="2586652" y="552914"/>
                    </a:cubicBezTo>
                    <a:cubicBezTo>
                      <a:pt x="2590750" y="555389"/>
                      <a:pt x="2595417" y="555910"/>
                      <a:pt x="2599109" y="557336"/>
                    </a:cubicBezTo>
                    <a:close/>
                  </a:path>
                </a:pathLst>
              </a:custGeom>
              <a:solidFill>
                <a:srgbClr val="ED2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462" name="Google Shape;462;p36"/>
              <p:cNvGrpSpPr/>
              <p:nvPr/>
            </p:nvGrpSpPr>
            <p:grpSpPr>
              <a:xfrm>
                <a:off x="5117699" y="3424825"/>
                <a:ext cx="1982312" cy="2237624"/>
                <a:chOff x="5118251" y="3418879"/>
                <a:chExt cx="1982312" cy="2198059"/>
              </a:xfrm>
            </p:grpSpPr>
            <p:sp>
              <p:nvSpPr>
                <p:cNvPr id="463" name="Google Shape;463;p36"/>
                <p:cNvSpPr/>
                <p:nvPr/>
              </p:nvSpPr>
              <p:spPr>
                <a:xfrm>
                  <a:off x="5118251" y="3418879"/>
                  <a:ext cx="1982312" cy="2198059"/>
                </a:xfrm>
                <a:custGeom>
                  <a:rect b="b" l="l" r="r" t="t"/>
                  <a:pathLst>
                    <a:path extrusionOk="0" h="2198059" w="1982312">
                      <a:moveTo>
                        <a:pt x="1982312" y="0"/>
                      </a:moveTo>
                      <a:cubicBezTo>
                        <a:pt x="1977862" y="607375"/>
                        <a:pt x="1956726" y="1261472"/>
                        <a:pt x="1952276" y="1868847"/>
                      </a:cubicBezTo>
                      <a:cubicBezTo>
                        <a:pt x="1935590" y="2033485"/>
                        <a:pt x="1281493" y="2171421"/>
                        <a:pt x="921073" y="2192558"/>
                      </a:cubicBezTo>
                      <a:cubicBezTo>
                        <a:pt x="579563" y="2211470"/>
                        <a:pt x="311037" y="2180322"/>
                        <a:pt x="2900" y="2119139"/>
                      </a:cubicBezTo>
                      <a:cubicBezTo>
                        <a:pt x="1933" y="1490628"/>
                        <a:pt x="967" y="862117"/>
                        <a:pt x="0" y="233606"/>
                      </a:cubicBezTo>
                      <a:lnTo>
                        <a:pt x="917736" y="263640"/>
                      </a:lnTo>
                      <a:cubicBezTo>
                        <a:pt x="1528449" y="236943"/>
                        <a:pt x="1775404" y="193559"/>
                        <a:pt x="1982312" y="0"/>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64" name="Google Shape;464;p36"/>
                <p:cNvSpPr/>
                <p:nvPr/>
              </p:nvSpPr>
              <p:spPr>
                <a:xfrm>
                  <a:off x="5203395" y="3503176"/>
                  <a:ext cx="1893108" cy="2027709"/>
                </a:xfrm>
                <a:custGeom>
                  <a:rect b="b" l="l" r="r" t="t"/>
                  <a:pathLst>
                    <a:path extrusionOk="0" h="2198059" w="1982312">
                      <a:moveTo>
                        <a:pt x="1982312" y="0"/>
                      </a:moveTo>
                      <a:cubicBezTo>
                        <a:pt x="1977862" y="607375"/>
                        <a:pt x="1956726" y="1261472"/>
                        <a:pt x="1952276" y="1868847"/>
                      </a:cubicBezTo>
                      <a:cubicBezTo>
                        <a:pt x="1935590" y="2033485"/>
                        <a:pt x="1281493" y="2171421"/>
                        <a:pt x="921073" y="2192558"/>
                      </a:cubicBezTo>
                      <a:cubicBezTo>
                        <a:pt x="579563" y="2211470"/>
                        <a:pt x="311037" y="2180322"/>
                        <a:pt x="2900" y="2119139"/>
                      </a:cubicBezTo>
                      <a:cubicBezTo>
                        <a:pt x="1933" y="1490628"/>
                        <a:pt x="967" y="862117"/>
                        <a:pt x="0" y="233606"/>
                      </a:cubicBezTo>
                      <a:lnTo>
                        <a:pt x="917736" y="263640"/>
                      </a:lnTo>
                      <a:cubicBezTo>
                        <a:pt x="1528449" y="236943"/>
                        <a:pt x="1775404" y="193559"/>
                        <a:pt x="1982312" y="0"/>
                      </a:cubicBezTo>
                      <a:close/>
                    </a:path>
                  </a:pathLst>
                </a:custGeom>
                <a:solidFill>
                  <a:srgbClr val="99DA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65" name="Google Shape;465;p36"/>
                <p:cNvSpPr/>
                <p:nvPr/>
              </p:nvSpPr>
              <p:spPr>
                <a:xfrm>
                  <a:off x="5204661" y="3505277"/>
                  <a:ext cx="1893108" cy="1950777"/>
                </a:xfrm>
                <a:custGeom>
                  <a:rect b="b" l="l" r="r" t="t"/>
                  <a:pathLst>
                    <a:path extrusionOk="0" h="2198059" w="1982312">
                      <a:moveTo>
                        <a:pt x="1982312" y="0"/>
                      </a:moveTo>
                      <a:cubicBezTo>
                        <a:pt x="1977862" y="607375"/>
                        <a:pt x="1956726" y="1261472"/>
                        <a:pt x="1952276" y="1868847"/>
                      </a:cubicBezTo>
                      <a:cubicBezTo>
                        <a:pt x="1935590" y="2033485"/>
                        <a:pt x="1281493" y="2171421"/>
                        <a:pt x="921073" y="2192558"/>
                      </a:cubicBezTo>
                      <a:cubicBezTo>
                        <a:pt x="579563" y="2211470"/>
                        <a:pt x="311037" y="2180322"/>
                        <a:pt x="2900" y="2119139"/>
                      </a:cubicBezTo>
                      <a:cubicBezTo>
                        <a:pt x="1933" y="1490628"/>
                        <a:pt x="967" y="862117"/>
                        <a:pt x="0" y="233606"/>
                      </a:cubicBezTo>
                      <a:lnTo>
                        <a:pt x="917736" y="263640"/>
                      </a:lnTo>
                      <a:cubicBezTo>
                        <a:pt x="1528449" y="236943"/>
                        <a:pt x="1775404" y="193559"/>
                        <a:pt x="1982312"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ar" sz="1800">
                      <a:solidFill>
                        <a:srgbClr val="FFFFFF"/>
                      </a:solidFill>
                    </a:rPr>
                    <a:t>1</a:t>
                  </a:r>
                  <a:endParaRPr sz="1800">
                    <a:solidFill>
                      <a:srgbClr val="FFFFFF"/>
                    </a:solidFill>
                    <a:latin typeface="Arial"/>
                    <a:ea typeface="Arial"/>
                    <a:cs typeface="Arial"/>
                    <a:sym typeface="Arial"/>
                  </a:endParaRPr>
                </a:p>
              </p:txBody>
            </p:sp>
          </p:grpSp>
        </p:grpSp>
        <p:sp>
          <p:nvSpPr>
            <p:cNvPr id="466" name="Google Shape;466;p36"/>
            <p:cNvSpPr txBox="1"/>
            <p:nvPr/>
          </p:nvSpPr>
          <p:spPr>
            <a:xfrm>
              <a:off x="8354625" y="4709675"/>
              <a:ext cx="285300" cy="3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Bree Serif"/>
                  <a:ea typeface="Bree Serif"/>
                  <a:cs typeface="Bree Serif"/>
                  <a:sym typeface="Bree Serif"/>
                </a:rPr>
                <a:t>5</a:t>
              </a:r>
              <a:endParaRPr>
                <a:latin typeface="Bree Serif"/>
                <a:ea typeface="Bree Serif"/>
                <a:cs typeface="Bree Serif"/>
                <a:sym typeface="Bree Serif"/>
              </a:endParaRPr>
            </a:p>
          </p:txBody>
        </p:sp>
      </p:grpSp>
      <p:sp>
        <p:nvSpPr>
          <p:cNvPr id="467" name="Google Shape;467;p36"/>
          <p:cNvSpPr txBox="1"/>
          <p:nvPr/>
        </p:nvSpPr>
        <p:spPr>
          <a:xfrm>
            <a:off x="3072000" y="207629"/>
            <a:ext cx="3000000" cy="4275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500">
                <a:solidFill>
                  <a:srgbClr val="FFFFFF"/>
                </a:solidFill>
                <a:latin typeface="Merienda"/>
                <a:ea typeface="Merienda"/>
                <a:cs typeface="Merienda"/>
                <a:sym typeface="Merienda"/>
              </a:rPr>
              <a:t>IBS Subtypes</a:t>
            </a:r>
            <a:endParaRPr sz="1500">
              <a:solidFill>
                <a:srgbClr val="FFFFFF"/>
              </a:solidFill>
              <a:latin typeface="Merienda"/>
              <a:ea typeface="Merienda"/>
              <a:cs typeface="Merienda"/>
              <a:sym typeface="Merienda"/>
            </a:endParaRPr>
          </a:p>
        </p:txBody>
      </p:sp>
      <p:sp>
        <p:nvSpPr>
          <p:cNvPr id="468" name="Google Shape;468;p36"/>
          <p:cNvSpPr/>
          <p:nvPr/>
        </p:nvSpPr>
        <p:spPr>
          <a:xfrm>
            <a:off x="6780600" y="787081"/>
            <a:ext cx="1857900" cy="1052700"/>
          </a:xfrm>
          <a:prstGeom prst="rect">
            <a:avLst/>
          </a:prstGeom>
          <a:solidFill>
            <a:srgbClr val="F2F2F2"/>
          </a:solid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ar" sz="1100">
                <a:solidFill>
                  <a:schemeClr val="dk1"/>
                </a:solidFill>
                <a:latin typeface="Signika"/>
                <a:ea typeface="Signika"/>
                <a:cs typeface="Signika"/>
                <a:sym typeface="Signika"/>
              </a:rPr>
              <a:t>Unsubtyped IBS</a:t>
            </a:r>
            <a:endParaRPr b="1" sz="1100">
              <a:solidFill>
                <a:schemeClr val="dk1"/>
              </a:solidFill>
              <a:latin typeface="Signika"/>
              <a:ea typeface="Signika"/>
              <a:cs typeface="Signika"/>
              <a:sym typeface="Signika"/>
            </a:endParaRPr>
          </a:p>
          <a:p>
            <a:pPr indent="0" lvl="0" marL="0" rtl="0" algn="ctr">
              <a:spcBef>
                <a:spcPts val="0"/>
              </a:spcBef>
              <a:spcAft>
                <a:spcPts val="0"/>
              </a:spcAft>
              <a:buClr>
                <a:schemeClr val="dk1"/>
              </a:buClr>
              <a:buSzPts val="1100"/>
              <a:buFont typeface="Arial"/>
              <a:buNone/>
            </a:pPr>
            <a:r>
              <a:rPr lang="ar" sz="1100">
                <a:solidFill>
                  <a:schemeClr val="dk1"/>
                </a:solidFill>
                <a:latin typeface="Signika"/>
                <a:ea typeface="Signika"/>
                <a:cs typeface="Signika"/>
                <a:sym typeface="Signika"/>
              </a:rPr>
              <a:t>Insufficient abnormality of stool consistency to meet the above subtypes. </a:t>
            </a:r>
            <a:endParaRPr sz="1100">
              <a:solidFill>
                <a:srgbClr val="3F3F3F"/>
              </a:solidFill>
              <a:latin typeface="Signika"/>
              <a:ea typeface="Signika"/>
              <a:cs typeface="Signika"/>
              <a:sym typeface="Signika"/>
            </a:endParaRPr>
          </a:p>
        </p:txBody>
      </p:sp>
      <p:sp>
        <p:nvSpPr>
          <p:cNvPr id="469" name="Google Shape;469;p36"/>
          <p:cNvSpPr/>
          <p:nvPr/>
        </p:nvSpPr>
        <p:spPr>
          <a:xfrm>
            <a:off x="4607175" y="787081"/>
            <a:ext cx="1857900" cy="1052700"/>
          </a:xfrm>
          <a:prstGeom prst="rect">
            <a:avLst/>
          </a:prstGeom>
          <a:solidFill>
            <a:srgbClr val="F2F2F2"/>
          </a:solid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ar" sz="1100">
                <a:solidFill>
                  <a:schemeClr val="dk1"/>
                </a:solidFill>
                <a:latin typeface="Signika"/>
                <a:ea typeface="Signika"/>
                <a:cs typeface="Signika"/>
                <a:sym typeface="Signika"/>
              </a:rPr>
              <a:t>Mixed IBS</a:t>
            </a:r>
            <a:endParaRPr b="1" sz="1100">
              <a:solidFill>
                <a:schemeClr val="dk1"/>
              </a:solidFill>
              <a:latin typeface="Signika"/>
              <a:ea typeface="Signika"/>
              <a:cs typeface="Signika"/>
              <a:sym typeface="Signika"/>
            </a:endParaRPr>
          </a:p>
          <a:p>
            <a:pPr indent="0" lvl="0" marL="0" rtl="0" algn="ctr">
              <a:spcBef>
                <a:spcPts val="0"/>
              </a:spcBef>
              <a:spcAft>
                <a:spcPts val="0"/>
              </a:spcAft>
              <a:buClr>
                <a:schemeClr val="dk1"/>
              </a:buClr>
              <a:buSzPts val="1100"/>
              <a:buFont typeface="Arial"/>
              <a:buNone/>
            </a:pPr>
            <a:r>
              <a:rPr lang="ar" sz="1100">
                <a:solidFill>
                  <a:schemeClr val="dk1"/>
                </a:solidFill>
                <a:latin typeface="Signika"/>
                <a:ea typeface="Signika"/>
                <a:cs typeface="Signika"/>
                <a:sym typeface="Signika"/>
              </a:rPr>
              <a:t>Hard or lumpy stools ≥25% Loose or watery stools ≥25% of bowel movements. </a:t>
            </a:r>
            <a:endParaRPr sz="1100">
              <a:solidFill>
                <a:srgbClr val="3F3F3F"/>
              </a:solidFill>
              <a:latin typeface="Signika"/>
              <a:ea typeface="Signika"/>
              <a:cs typeface="Signika"/>
              <a:sym typeface="Signika"/>
            </a:endParaRPr>
          </a:p>
        </p:txBody>
      </p:sp>
      <p:sp>
        <p:nvSpPr>
          <p:cNvPr id="470" name="Google Shape;470;p36"/>
          <p:cNvSpPr/>
          <p:nvPr/>
        </p:nvSpPr>
        <p:spPr>
          <a:xfrm>
            <a:off x="2433725" y="787156"/>
            <a:ext cx="1857900" cy="1052700"/>
          </a:xfrm>
          <a:prstGeom prst="rect">
            <a:avLst/>
          </a:prstGeom>
          <a:solidFill>
            <a:srgbClr val="F2F2F2"/>
          </a:solid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ar" sz="1100">
                <a:solidFill>
                  <a:schemeClr val="dk1"/>
                </a:solidFill>
                <a:latin typeface="Signika"/>
                <a:ea typeface="Signika"/>
                <a:cs typeface="Signika"/>
                <a:sym typeface="Signika"/>
              </a:rPr>
              <a:t>IBS with diarrhea</a:t>
            </a:r>
            <a:endParaRPr b="1" sz="1100">
              <a:solidFill>
                <a:schemeClr val="dk1"/>
              </a:solidFill>
              <a:latin typeface="Signika"/>
              <a:ea typeface="Signika"/>
              <a:cs typeface="Signika"/>
              <a:sym typeface="Signika"/>
            </a:endParaRPr>
          </a:p>
          <a:p>
            <a:pPr indent="0" lvl="0" marL="0" rtl="0" algn="ctr">
              <a:spcBef>
                <a:spcPts val="0"/>
              </a:spcBef>
              <a:spcAft>
                <a:spcPts val="0"/>
              </a:spcAft>
              <a:buClr>
                <a:schemeClr val="dk1"/>
              </a:buClr>
              <a:buSzPts val="1100"/>
              <a:buFont typeface="Arial"/>
              <a:buNone/>
            </a:pPr>
            <a:r>
              <a:rPr lang="ar" sz="1100">
                <a:solidFill>
                  <a:schemeClr val="dk1"/>
                </a:solidFill>
                <a:latin typeface="Signika"/>
                <a:ea typeface="Signika"/>
                <a:cs typeface="Signika"/>
                <a:sym typeface="Signika"/>
              </a:rPr>
              <a:t>Loose or watery stools ≥25% Hard or lumpy stools &lt;25% of bowel movements. </a:t>
            </a:r>
            <a:endParaRPr sz="1100">
              <a:solidFill>
                <a:srgbClr val="3F3F3F"/>
              </a:solidFill>
              <a:latin typeface="Signika"/>
              <a:ea typeface="Signika"/>
              <a:cs typeface="Signika"/>
              <a:sym typeface="Signika"/>
            </a:endParaRPr>
          </a:p>
        </p:txBody>
      </p:sp>
      <p:sp>
        <p:nvSpPr>
          <p:cNvPr id="471" name="Google Shape;471;p36"/>
          <p:cNvSpPr/>
          <p:nvPr/>
        </p:nvSpPr>
        <p:spPr>
          <a:xfrm>
            <a:off x="260275" y="786756"/>
            <a:ext cx="1857900" cy="1052700"/>
          </a:xfrm>
          <a:prstGeom prst="rect">
            <a:avLst/>
          </a:prstGeom>
          <a:solidFill>
            <a:srgbClr val="F2F2F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ar" sz="1100">
                <a:solidFill>
                  <a:schemeClr val="dk1"/>
                </a:solidFill>
                <a:latin typeface="Signika"/>
                <a:ea typeface="Signika"/>
                <a:cs typeface="Signika"/>
                <a:sym typeface="Signika"/>
              </a:rPr>
              <a:t>IBS with constipation</a:t>
            </a:r>
            <a:endParaRPr b="1" sz="1100">
              <a:solidFill>
                <a:schemeClr val="dk1"/>
              </a:solidFill>
              <a:latin typeface="Signika"/>
              <a:ea typeface="Signika"/>
              <a:cs typeface="Signika"/>
              <a:sym typeface="Signika"/>
            </a:endParaRPr>
          </a:p>
          <a:p>
            <a:pPr indent="0" lvl="0" marL="0" rtl="0" algn="ctr">
              <a:spcBef>
                <a:spcPts val="0"/>
              </a:spcBef>
              <a:spcAft>
                <a:spcPts val="0"/>
              </a:spcAft>
              <a:buNone/>
            </a:pPr>
            <a:r>
              <a:rPr lang="ar" sz="1100">
                <a:solidFill>
                  <a:schemeClr val="dk1"/>
                </a:solidFill>
                <a:latin typeface="Signika"/>
                <a:ea typeface="Signika"/>
                <a:cs typeface="Signika"/>
                <a:sym typeface="Signika"/>
              </a:rPr>
              <a:t>Hard or lumpy stools ≥25% </a:t>
            </a:r>
            <a:endParaRPr sz="1100">
              <a:solidFill>
                <a:schemeClr val="dk1"/>
              </a:solidFill>
              <a:latin typeface="Signika"/>
              <a:ea typeface="Signika"/>
              <a:cs typeface="Signika"/>
              <a:sym typeface="Signika"/>
            </a:endParaRPr>
          </a:p>
          <a:p>
            <a:pPr indent="0" lvl="0" marL="0" rtl="0" algn="ctr">
              <a:spcBef>
                <a:spcPts val="0"/>
              </a:spcBef>
              <a:spcAft>
                <a:spcPts val="0"/>
              </a:spcAft>
              <a:buClr>
                <a:schemeClr val="dk1"/>
              </a:buClr>
              <a:buSzPts val="1100"/>
              <a:buFont typeface="Arial"/>
              <a:buNone/>
            </a:pPr>
            <a:r>
              <a:rPr lang="ar" sz="1100">
                <a:solidFill>
                  <a:schemeClr val="dk1"/>
                </a:solidFill>
                <a:latin typeface="Signika"/>
                <a:ea typeface="Signika"/>
                <a:cs typeface="Signika"/>
                <a:sym typeface="Signika"/>
              </a:rPr>
              <a:t>Loose or watery stools &lt;25% of bowel movements. </a:t>
            </a:r>
            <a:endParaRPr sz="1100">
              <a:solidFill>
                <a:schemeClr val="dk1"/>
              </a:solidFill>
              <a:latin typeface="Signika"/>
              <a:ea typeface="Signika"/>
              <a:cs typeface="Signika"/>
              <a:sym typeface="Signika"/>
            </a:endParaRPr>
          </a:p>
        </p:txBody>
      </p:sp>
      <p:sp>
        <p:nvSpPr>
          <p:cNvPr id="472" name="Google Shape;472;p36"/>
          <p:cNvSpPr/>
          <p:nvPr/>
        </p:nvSpPr>
        <p:spPr>
          <a:xfrm>
            <a:off x="2433720" y="1832291"/>
            <a:ext cx="1857900" cy="83100"/>
          </a:xfrm>
          <a:prstGeom prst="rect">
            <a:avLst/>
          </a:prstGeom>
          <a:solidFill>
            <a:srgbClr val="57C3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rgbClr val="FFFFFF"/>
              </a:solidFill>
              <a:latin typeface="Signika"/>
              <a:ea typeface="Signika"/>
              <a:cs typeface="Signika"/>
              <a:sym typeface="Signika"/>
            </a:endParaRPr>
          </a:p>
        </p:txBody>
      </p:sp>
      <p:sp>
        <p:nvSpPr>
          <p:cNvPr id="473" name="Google Shape;473;p36"/>
          <p:cNvSpPr/>
          <p:nvPr/>
        </p:nvSpPr>
        <p:spPr>
          <a:xfrm>
            <a:off x="4604781" y="1832291"/>
            <a:ext cx="1862700" cy="83100"/>
          </a:xfrm>
          <a:prstGeom prst="rect">
            <a:avLst/>
          </a:prstGeom>
          <a:solidFill>
            <a:srgbClr val="F477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rgbClr val="FFFFFF"/>
              </a:solidFill>
              <a:latin typeface="Signika"/>
              <a:ea typeface="Signika"/>
              <a:cs typeface="Signika"/>
              <a:sym typeface="Signika"/>
            </a:endParaRPr>
          </a:p>
        </p:txBody>
      </p:sp>
      <p:sp>
        <p:nvSpPr>
          <p:cNvPr id="474" name="Google Shape;474;p36"/>
          <p:cNvSpPr/>
          <p:nvPr/>
        </p:nvSpPr>
        <p:spPr>
          <a:xfrm>
            <a:off x="6778227" y="1832291"/>
            <a:ext cx="1862700" cy="83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rgbClr val="FFFFFF"/>
              </a:solidFill>
              <a:latin typeface="Signika"/>
              <a:ea typeface="Signika"/>
              <a:cs typeface="Signika"/>
              <a:sym typeface="Signika"/>
            </a:endParaRPr>
          </a:p>
        </p:txBody>
      </p:sp>
      <p:sp>
        <p:nvSpPr>
          <p:cNvPr id="475" name="Google Shape;475;p36"/>
          <p:cNvSpPr/>
          <p:nvPr/>
        </p:nvSpPr>
        <p:spPr>
          <a:xfrm>
            <a:off x="5245107" y="1588903"/>
            <a:ext cx="582000" cy="553800"/>
          </a:xfrm>
          <a:prstGeom prst="ellipse">
            <a:avLst/>
          </a:prstGeom>
          <a:solidFill>
            <a:srgbClr val="F477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ar" sz="2400">
                <a:solidFill>
                  <a:srgbClr val="FFFFFF"/>
                </a:solidFill>
                <a:latin typeface="Signika"/>
                <a:ea typeface="Signika"/>
                <a:cs typeface="Signika"/>
                <a:sym typeface="Signika"/>
              </a:rPr>
              <a:t>3</a:t>
            </a:r>
            <a:endParaRPr sz="2400">
              <a:solidFill>
                <a:srgbClr val="FFFFFF"/>
              </a:solidFill>
              <a:latin typeface="Signika"/>
              <a:ea typeface="Signika"/>
              <a:cs typeface="Signika"/>
              <a:sym typeface="Signika"/>
            </a:endParaRPr>
          </a:p>
        </p:txBody>
      </p:sp>
      <p:sp>
        <p:nvSpPr>
          <p:cNvPr id="476" name="Google Shape;476;p36"/>
          <p:cNvSpPr/>
          <p:nvPr/>
        </p:nvSpPr>
        <p:spPr>
          <a:xfrm>
            <a:off x="3071662" y="1588903"/>
            <a:ext cx="582000" cy="553800"/>
          </a:xfrm>
          <a:prstGeom prst="ellipse">
            <a:avLst/>
          </a:prstGeom>
          <a:solidFill>
            <a:srgbClr val="57C3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ar" sz="2400">
                <a:solidFill>
                  <a:srgbClr val="FFFFFF"/>
                </a:solidFill>
                <a:latin typeface="Signika"/>
                <a:ea typeface="Signika"/>
                <a:cs typeface="Signika"/>
                <a:sym typeface="Signika"/>
              </a:rPr>
              <a:t>2</a:t>
            </a:r>
            <a:endParaRPr sz="2400">
              <a:solidFill>
                <a:srgbClr val="FFFFFF"/>
              </a:solidFill>
              <a:latin typeface="Signika"/>
              <a:ea typeface="Signika"/>
              <a:cs typeface="Signika"/>
              <a:sym typeface="Signika"/>
            </a:endParaRPr>
          </a:p>
        </p:txBody>
      </p:sp>
      <p:sp>
        <p:nvSpPr>
          <p:cNvPr id="477" name="Google Shape;477;p36"/>
          <p:cNvSpPr/>
          <p:nvPr/>
        </p:nvSpPr>
        <p:spPr>
          <a:xfrm>
            <a:off x="7418553" y="1588903"/>
            <a:ext cx="582000" cy="5538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ar" sz="2400">
                <a:solidFill>
                  <a:srgbClr val="FFFFFF"/>
                </a:solidFill>
                <a:latin typeface="Signika"/>
                <a:ea typeface="Signika"/>
                <a:cs typeface="Signika"/>
                <a:sym typeface="Signika"/>
              </a:rPr>
              <a:t>4</a:t>
            </a:r>
            <a:endParaRPr sz="2400">
              <a:solidFill>
                <a:srgbClr val="FFFFFF"/>
              </a:solidFill>
              <a:latin typeface="Signika"/>
              <a:ea typeface="Signika"/>
              <a:cs typeface="Signika"/>
              <a:sym typeface="Signika"/>
            </a:endParaRPr>
          </a:p>
        </p:txBody>
      </p:sp>
      <p:sp>
        <p:nvSpPr>
          <p:cNvPr id="478" name="Google Shape;478;p36"/>
          <p:cNvSpPr/>
          <p:nvPr/>
        </p:nvSpPr>
        <p:spPr>
          <a:xfrm>
            <a:off x="260275" y="1832291"/>
            <a:ext cx="1857900" cy="83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rgbClr val="FFFFFF"/>
              </a:solidFill>
              <a:latin typeface="Signika"/>
              <a:ea typeface="Signika"/>
              <a:cs typeface="Signika"/>
              <a:sym typeface="Signika"/>
            </a:endParaRPr>
          </a:p>
        </p:txBody>
      </p:sp>
      <p:sp>
        <p:nvSpPr>
          <p:cNvPr id="479" name="Google Shape;479;p36"/>
          <p:cNvSpPr/>
          <p:nvPr/>
        </p:nvSpPr>
        <p:spPr>
          <a:xfrm>
            <a:off x="898216" y="1588903"/>
            <a:ext cx="582000" cy="5538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ar" sz="2400">
                <a:solidFill>
                  <a:srgbClr val="FFFFFF"/>
                </a:solidFill>
                <a:latin typeface="Signika"/>
                <a:ea typeface="Signika"/>
                <a:cs typeface="Signika"/>
                <a:sym typeface="Signika"/>
              </a:rPr>
              <a:t>1</a:t>
            </a:r>
            <a:endParaRPr sz="2400">
              <a:solidFill>
                <a:srgbClr val="FFFFFF"/>
              </a:solidFill>
              <a:latin typeface="Signika"/>
              <a:ea typeface="Signika"/>
              <a:cs typeface="Signika"/>
              <a:sym typeface="Signika"/>
            </a:endParaRPr>
          </a:p>
        </p:txBody>
      </p:sp>
      <p:sp>
        <p:nvSpPr>
          <p:cNvPr id="480" name="Google Shape;480;p36"/>
          <p:cNvSpPr txBox="1"/>
          <p:nvPr/>
        </p:nvSpPr>
        <p:spPr>
          <a:xfrm>
            <a:off x="821750" y="2254217"/>
            <a:ext cx="3000000" cy="4275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500">
                <a:solidFill>
                  <a:srgbClr val="FFFFFF"/>
                </a:solidFill>
                <a:latin typeface="Merienda"/>
                <a:ea typeface="Merienda"/>
                <a:cs typeface="Merienda"/>
                <a:sym typeface="Merienda"/>
              </a:rPr>
              <a:t>Diagnostic Approach</a:t>
            </a:r>
            <a:endParaRPr sz="1500">
              <a:solidFill>
                <a:srgbClr val="FFFFFF"/>
              </a:solidFill>
              <a:latin typeface="Merienda"/>
              <a:ea typeface="Merienda"/>
              <a:cs typeface="Merienda"/>
              <a:sym typeface="Merienda"/>
            </a:endParaRPr>
          </a:p>
        </p:txBody>
      </p:sp>
      <p:sp>
        <p:nvSpPr>
          <p:cNvPr id="481" name="Google Shape;481;p36"/>
          <p:cNvSpPr txBox="1"/>
          <p:nvPr/>
        </p:nvSpPr>
        <p:spPr>
          <a:xfrm>
            <a:off x="821900" y="2681725"/>
            <a:ext cx="3000000" cy="222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100">
                <a:solidFill>
                  <a:schemeClr val="dk1"/>
                </a:solidFill>
                <a:latin typeface="Signika"/>
                <a:ea typeface="Signika"/>
                <a:cs typeface="Signika"/>
                <a:sym typeface="Signika"/>
              </a:rPr>
              <a:t>Patients are identified as having a symptom complex compatible with IBS based upon the Rome III criteria. </a:t>
            </a:r>
            <a:endParaRPr sz="1100">
              <a:solidFill>
                <a:schemeClr val="dk1"/>
              </a:solidFill>
              <a:latin typeface="Signika"/>
              <a:ea typeface="Signika"/>
              <a:cs typeface="Signika"/>
              <a:sym typeface="Signika"/>
            </a:endParaRPr>
          </a:p>
          <a:p>
            <a:pPr indent="0" lvl="0" marL="0" rtl="0" algn="l">
              <a:spcBef>
                <a:spcPts val="0"/>
              </a:spcBef>
              <a:spcAft>
                <a:spcPts val="0"/>
              </a:spcAft>
              <a:buNone/>
            </a:pPr>
            <a:r>
              <a:rPr lang="ar" sz="1100">
                <a:solidFill>
                  <a:schemeClr val="dk1"/>
                </a:solidFill>
                <a:latin typeface="Signika"/>
                <a:ea typeface="Signika"/>
                <a:cs typeface="Signika"/>
                <a:sym typeface="Signika"/>
              </a:rPr>
              <a:t>Routine laboratory studies (CBC, chemistries) are normal in IBS.</a:t>
            </a:r>
            <a:endParaRPr sz="1100">
              <a:solidFill>
                <a:schemeClr val="dk1"/>
              </a:solidFill>
              <a:latin typeface="Signika"/>
              <a:ea typeface="Signika"/>
              <a:cs typeface="Signika"/>
              <a:sym typeface="Signika"/>
            </a:endParaRPr>
          </a:p>
          <a:p>
            <a:pPr indent="0" lvl="0" marL="0" rtl="0" algn="l">
              <a:spcBef>
                <a:spcPts val="0"/>
              </a:spcBef>
              <a:spcAft>
                <a:spcPts val="0"/>
              </a:spcAft>
              <a:buNone/>
            </a:pPr>
            <a:r>
              <a:t/>
            </a:r>
            <a:endParaRPr sz="1100">
              <a:solidFill>
                <a:schemeClr val="dk1"/>
              </a:solidFill>
              <a:latin typeface="Signika"/>
              <a:ea typeface="Signika"/>
              <a:cs typeface="Signika"/>
              <a:sym typeface="Signika"/>
            </a:endParaRPr>
          </a:p>
          <a:p>
            <a:pPr indent="0" lvl="0" marL="0" rtl="0" algn="l">
              <a:spcBef>
                <a:spcPts val="0"/>
              </a:spcBef>
              <a:spcAft>
                <a:spcPts val="0"/>
              </a:spcAft>
              <a:buNone/>
            </a:pPr>
            <a:r>
              <a:rPr lang="ar" sz="1100">
                <a:solidFill>
                  <a:srgbClr val="FF0000"/>
                </a:solidFill>
                <a:latin typeface="Signika"/>
                <a:ea typeface="Signika"/>
                <a:cs typeface="Signika"/>
                <a:sym typeface="Signika"/>
              </a:rPr>
              <a:t>NO RED FLAGS </a:t>
            </a:r>
            <a:r>
              <a:rPr lang="ar" sz="1100">
                <a:solidFill>
                  <a:srgbClr val="FF0000"/>
                </a:solidFill>
                <a:latin typeface="Signika"/>
                <a:ea typeface="Signika"/>
                <a:cs typeface="Signika"/>
                <a:sym typeface="Signika"/>
              </a:rPr>
              <a:t>SYMPTOMS (Age &gt;40):</a:t>
            </a:r>
            <a:endParaRPr sz="1100">
              <a:solidFill>
                <a:srgbClr val="FF0000"/>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Char char="-"/>
            </a:pPr>
            <a:r>
              <a:rPr lang="ar" sz="1100">
                <a:solidFill>
                  <a:schemeClr val="dk1"/>
                </a:solidFill>
                <a:latin typeface="Signika"/>
                <a:ea typeface="Signika"/>
                <a:cs typeface="Signika"/>
                <a:sym typeface="Signika"/>
              </a:rPr>
              <a:t>Rectal bleeding. </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Char char="-"/>
            </a:pPr>
            <a:r>
              <a:rPr lang="ar" sz="1100">
                <a:solidFill>
                  <a:schemeClr val="dk1"/>
                </a:solidFill>
                <a:latin typeface="Signika"/>
                <a:ea typeface="Signika"/>
                <a:cs typeface="Signika"/>
                <a:sym typeface="Signika"/>
              </a:rPr>
              <a:t>Nocturnal or progressive abdominal pain. </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Char char="-"/>
            </a:pPr>
            <a:r>
              <a:rPr lang="ar" sz="1100">
                <a:solidFill>
                  <a:schemeClr val="dk1"/>
                </a:solidFill>
                <a:latin typeface="Signika"/>
                <a:ea typeface="Signika"/>
                <a:cs typeface="Signika"/>
                <a:sym typeface="Signika"/>
              </a:rPr>
              <a:t>Weight loss.</a:t>
            </a:r>
            <a:r>
              <a:rPr lang="ar" sz="1100">
                <a:solidFill>
                  <a:schemeClr val="dk1"/>
                </a:solidFill>
                <a:latin typeface="Signika"/>
                <a:ea typeface="Signika"/>
                <a:cs typeface="Signika"/>
                <a:sym typeface="Signika"/>
              </a:rPr>
              <a:t> </a:t>
            </a:r>
            <a:r>
              <a:rPr lang="ar" sz="1100">
                <a:solidFill>
                  <a:srgbClr val="999999"/>
                </a:solidFill>
                <a:latin typeface="Signika"/>
                <a:ea typeface="Signika"/>
                <a:cs typeface="Signika"/>
                <a:sym typeface="Signika"/>
              </a:rPr>
              <a:t>(&gt;10% in 6 months)</a:t>
            </a:r>
            <a:endParaRPr sz="1100">
              <a:solidFill>
                <a:srgbClr val="999999"/>
              </a:solidFill>
              <a:latin typeface="Signika"/>
              <a:ea typeface="Signika"/>
              <a:cs typeface="Signika"/>
              <a:sym typeface="Signika"/>
            </a:endParaRPr>
          </a:p>
          <a:p>
            <a:pPr indent="-298450" lvl="0" marL="457200" rtl="0" algn="l">
              <a:spcBef>
                <a:spcPts val="0"/>
              </a:spcBef>
              <a:spcAft>
                <a:spcPts val="0"/>
              </a:spcAft>
              <a:buClr>
                <a:srgbClr val="999999"/>
              </a:buClr>
              <a:buSzPts val="1100"/>
              <a:buFont typeface="Signika"/>
              <a:buChar char="-"/>
            </a:pPr>
            <a:r>
              <a:rPr lang="ar" sz="1100">
                <a:solidFill>
                  <a:srgbClr val="999999"/>
                </a:solidFill>
                <a:latin typeface="Signika"/>
                <a:ea typeface="Signika"/>
                <a:cs typeface="Signika"/>
                <a:sym typeface="Signika"/>
              </a:rPr>
              <a:t>Anemia.</a:t>
            </a:r>
            <a:endParaRPr sz="1100">
              <a:solidFill>
                <a:srgbClr val="999999"/>
              </a:solidFill>
              <a:latin typeface="Signika"/>
              <a:ea typeface="Signika"/>
              <a:cs typeface="Signika"/>
              <a:sym typeface="Signika"/>
            </a:endParaRPr>
          </a:p>
        </p:txBody>
      </p:sp>
      <p:sp>
        <p:nvSpPr>
          <p:cNvPr id="482" name="Google Shape;482;p36"/>
          <p:cNvSpPr txBox="1"/>
          <p:nvPr/>
        </p:nvSpPr>
        <p:spPr>
          <a:xfrm>
            <a:off x="4834075" y="2254217"/>
            <a:ext cx="3000000" cy="427500"/>
          </a:xfrm>
          <a:prstGeom prst="rect">
            <a:avLst/>
          </a:prstGeom>
          <a:solidFill>
            <a:schemeClr val="accent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500">
                <a:solidFill>
                  <a:srgbClr val="FFFFFF"/>
                </a:solidFill>
                <a:latin typeface="Merienda"/>
                <a:ea typeface="Merienda"/>
                <a:cs typeface="Merienda"/>
                <a:sym typeface="Merienda"/>
              </a:rPr>
              <a:t>Management</a:t>
            </a:r>
            <a:endParaRPr sz="1500">
              <a:solidFill>
                <a:srgbClr val="FFFFFF"/>
              </a:solidFill>
              <a:latin typeface="Merienda"/>
              <a:ea typeface="Merienda"/>
              <a:cs typeface="Merienda"/>
              <a:sym typeface="Merienda"/>
            </a:endParaRPr>
          </a:p>
        </p:txBody>
      </p:sp>
      <p:sp>
        <p:nvSpPr>
          <p:cNvPr id="483" name="Google Shape;483;p36"/>
          <p:cNvSpPr txBox="1"/>
          <p:nvPr/>
        </p:nvSpPr>
        <p:spPr>
          <a:xfrm>
            <a:off x="4834150" y="2681725"/>
            <a:ext cx="3000000" cy="23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100">
                <a:solidFill>
                  <a:schemeClr val="dk1"/>
                </a:solidFill>
                <a:latin typeface="Signika"/>
                <a:ea typeface="Signika"/>
                <a:cs typeface="Signika"/>
                <a:sym typeface="Signika"/>
              </a:rPr>
              <a:t>IBS is a </a:t>
            </a:r>
            <a:r>
              <a:rPr lang="ar" sz="1100">
                <a:solidFill>
                  <a:srgbClr val="FF0000"/>
                </a:solidFill>
                <a:latin typeface="Signika"/>
                <a:ea typeface="Signika"/>
                <a:cs typeface="Signika"/>
                <a:sym typeface="Signika"/>
              </a:rPr>
              <a:t>chronic condition</a:t>
            </a:r>
            <a:r>
              <a:rPr lang="ar" sz="1100">
                <a:solidFill>
                  <a:schemeClr val="dk1"/>
                </a:solidFill>
                <a:latin typeface="Signika"/>
                <a:ea typeface="Signika"/>
                <a:cs typeface="Signika"/>
                <a:sym typeface="Signika"/>
              </a:rPr>
              <a:t> with </a:t>
            </a:r>
            <a:r>
              <a:rPr lang="ar" sz="1100">
                <a:solidFill>
                  <a:srgbClr val="FF0000"/>
                </a:solidFill>
                <a:latin typeface="Signika"/>
                <a:ea typeface="Signika"/>
                <a:cs typeface="Signika"/>
                <a:sym typeface="Signika"/>
              </a:rPr>
              <a:t>no known cure</a:t>
            </a:r>
            <a:r>
              <a:rPr lang="ar" sz="1100">
                <a:solidFill>
                  <a:schemeClr val="dk1"/>
                </a:solidFill>
                <a:latin typeface="Signika"/>
                <a:ea typeface="Signika"/>
                <a:cs typeface="Signika"/>
                <a:sym typeface="Signika"/>
              </a:rPr>
              <a:t>.</a:t>
            </a:r>
            <a:endParaRPr sz="1100">
              <a:solidFill>
                <a:schemeClr val="dk1"/>
              </a:solidFill>
              <a:latin typeface="Signika"/>
              <a:ea typeface="Signika"/>
              <a:cs typeface="Signika"/>
              <a:sym typeface="Signika"/>
            </a:endParaRPr>
          </a:p>
          <a:p>
            <a:pPr indent="0" lvl="0" marL="0" rtl="0" algn="l">
              <a:spcBef>
                <a:spcPts val="0"/>
              </a:spcBef>
              <a:spcAft>
                <a:spcPts val="0"/>
              </a:spcAft>
              <a:buNone/>
            </a:pPr>
            <a:r>
              <a:rPr lang="ar" sz="1100">
                <a:solidFill>
                  <a:schemeClr val="dk1"/>
                </a:solidFill>
                <a:latin typeface="Signika"/>
                <a:ea typeface="Signika"/>
                <a:cs typeface="Signika"/>
                <a:sym typeface="Signika"/>
              </a:rPr>
              <a:t>The focus of treatment should be on </a:t>
            </a:r>
            <a:r>
              <a:rPr i="1" lang="ar" sz="1100">
                <a:solidFill>
                  <a:srgbClr val="FF0000"/>
                </a:solidFill>
                <a:latin typeface="Signika"/>
                <a:ea typeface="Signika"/>
                <a:cs typeface="Signika"/>
                <a:sym typeface="Signika"/>
              </a:rPr>
              <a:t>relief of symptoms</a:t>
            </a:r>
            <a:r>
              <a:rPr lang="ar" sz="1100">
                <a:solidFill>
                  <a:schemeClr val="dk1"/>
                </a:solidFill>
                <a:latin typeface="Signika"/>
                <a:ea typeface="Signika"/>
                <a:cs typeface="Signika"/>
                <a:sym typeface="Signika"/>
              </a:rPr>
              <a:t> and in </a:t>
            </a:r>
            <a:r>
              <a:rPr i="1" lang="ar" sz="1100">
                <a:solidFill>
                  <a:srgbClr val="FF0000"/>
                </a:solidFill>
                <a:latin typeface="Signika"/>
                <a:ea typeface="Signika"/>
                <a:cs typeface="Signika"/>
                <a:sym typeface="Signika"/>
              </a:rPr>
              <a:t>addressing the patient's concerns</a:t>
            </a:r>
            <a:r>
              <a:rPr i="1" lang="ar" sz="1100">
                <a:solidFill>
                  <a:schemeClr val="dk1"/>
                </a:solidFill>
                <a:latin typeface="Signika"/>
                <a:ea typeface="Signika"/>
                <a:cs typeface="Signika"/>
                <a:sym typeface="Signika"/>
              </a:rPr>
              <a:t>.</a:t>
            </a:r>
            <a:endParaRPr i="1" sz="1100">
              <a:solidFill>
                <a:schemeClr val="dk1"/>
              </a:solidFill>
              <a:latin typeface="Signika"/>
              <a:ea typeface="Signika"/>
              <a:cs typeface="Signika"/>
              <a:sym typeface="Signika"/>
            </a:endParaRPr>
          </a:p>
          <a:p>
            <a:pPr indent="0" lvl="0" marL="0" rtl="0" algn="l">
              <a:spcBef>
                <a:spcPts val="0"/>
              </a:spcBef>
              <a:spcAft>
                <a:spcPts val="0"/>
              </a:spcAft>
              <a:buNone/>
            </a:pPr>
            <a:r>
              <a:t/>
            </a:r>
            <a:endParaRPr i="1"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Char char="-"/>
            </a:pPr>
            <a:r>
              <a:rPr lang="ar" sz="1100">
                <a:solidFill>
                  <a:schemeClr val="dk1"/>
                </a:solidFill>
                <a:latin typeface="Signika"/>
                <a:ea typeface="Signika"/>
                <a:cs typeface="Signika"/>
                <a:sym typeface="Signika"/>
              </a:rPr>
              <a:t>Therapeutic relationship. </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Char char="-"/>
            </a:pPr>
            <a:r>
              <a:rPr lang="ar" sz="1100">
                <a:solidFill>
                  <a:schemeClr val="dk1"/>
                </a:solidFill>
                <a:latin typeface="Signika"/>
                <a:ea typeface="Signika"/>
                <a:cs typeface="Signika"/>
                <a:sym typeface="Signika"/>
              </a:rPr>
              <a:t>Patient education. </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Char char="-"/>
            </a:pPr>
            <a:r>
              <a:rPr lang="ar" sz="1100">
                <a:solidFill>
                  <a:schemeClr val="dk1"/>
                </a:solidFill>
                <a:latin typeface="Signika"/>
                <a:ea typeface="Signika"/>
                <a:cs typeface="Signika"/>
                <a:sym typeface="Signika"/>
              </a:rPr>
              <a:t>Dietary modification. </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Char char="-"/>
            </a:pPr>
            <a:r>
              <a:rPr lang="ar" sz="1100">
                <a:solidFill>
                  <a:schemeClr val="dk1"/>
                </a:solidFill>
                <a:latin typeface="Signika"/>
                <a:ea typeface="Signika"/>
                <a:cs typeface="Signika"/>
                <a:sym typeface="Signika"/>
              </a:rPr>
              <a:t>Psychosocial therapies. </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Char char="-"/>
            </a:pPr>
            <a:r>
              <a:rPr lang="ar" sz="1100">
                <a:solidFill>
                  <a:schemeClr val="dk1"/>
                </a:solidFill>
                <a:latin typeface="Signika"/>
                <a:ea typeface="Signika"/>
                <a:cs typeface="Signika"/>
                <a:sym typeface="Signika"/>
              </a:rPr>
              <a:t>Antidepressants </a:t>
            </a:r>
            <a:r>
              <a:rPr lang="ar" sz="1100">
                <a:solidFill>
                  <a:srgbClr val="999999"/>
                </a:solidFill>
                <a:latin typeface="Signika"/>
                <a:ea typeface="Signika"/>
                <a:cs typeface="Signika"/>
                <a:sym typeface="Signika"/>
              </a:rPr>
              <a:t>(eg. SSRI).</a:t>
            </a:r>
            <a:endParaRPr sz="1100">
              <a:solidFill>
                <a:srgbClr val="999999"/>
              </a:solidFill>
              <a:latin typeface="Signika"/>
              <a:ea typeface="Signika"/>
              <a:cs typeface="Signika"/>
              <a:sym typeface="Signika"/>
            </a:endParaRPr>
          </a:p>
          <a:p>
            <a:pPr indent="-298450" lvl="0" marL="457200" rtl="0" algn="l">
              <a:spcBef>
                <a:spcPts val="0"/>
              </a:spcBef>
              <a:spcAft>
                <a:spcPts val="0"/>
              </a:spcAft>
              <a:buClr>
                <a:srgbClr val="999999"/>
              </a:buClr>
              <a:buSzPts val="1100"/>
              <a:buFont typeface="Signika"/>
              <a:buChar char="-"/>
            </a:pPr>
            <a:r>
              <a:rPr lang="ar" sz="1100">
                <a:solidFill>
                  <a:srgbClr val="999999"/>
                </a:solidFill>
                <a:latin typeface="Signika"/>
                <a:ea typeface="Signika"/>
                <a:cs typeface="Signika"/>
                <a:sym typeface="Signika"/>
              </a:rPr>
              <a:t>Symptomatic relief of pain. </a:t>
            </a:r>
            <a:endParaRPr sz="1100">
              <a:solidFill>
                <a:srgbClr val="999999"/>
              </a:solidFill>
              <a:latin typeface="Signika"/>
              <a:ea typeface="Signika"/>
              <a:cs typeface="Signika"/>
              <a:sym typeface="Signika"/>
            </a:endParaRPr>
          </a:p>
        </p:txBody>
      </p:sp>
      <p:sp>
        <p:nvSpPr>
          <p:cNvPr id="484" name="Google Shape;484;p36"/>
          <p:cNvSpPr txBox="1"/>
          <p:nvPr/>
        </p:nvSpPr>
        <p:spPr>
          <a:xfrm>
            <a:off x="3132140" y="3744940"/>
            <a:ext cx="1072800" cy="28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700">
                <a:solidFill>
                  <a:srgbClr val="999999"/>
                </a:solidFill>
                <a:latin typeface="Signika"/>
                <a:ea typeface="Signika"/>
                <a:cs typeface="Signika"/>
                <a:sym typeface="Signika"/>
              </a:rPr>
              <a:t>*We don’t worry about Rome criteria*</a:t>
            </a:r>
            <a:endParaRPr sz="700">
              <a:solidFill>
                <a:srgbClr val="999999"/>
              </a:solidFill>
              <a:latin typeface="Signika"/>
              <a:ea typeface="Signika"/>
              <a:cs typeface="Signika"/>
              <a:sym typeface="Signika"/>
            </a:endParaRPr>
          </a:p>
        </p:txBody>
      </p:sp>
      <p:sp>
        <p:nvSpPr>
          <p:cNvPr id="485" name="Google Shape;485;p36"/>
          <p:cNvSpPr txBox="1"/>
          <p:nvPr/>
        </p:nvSpPr>
        <p:spPr>
          <a:xfrm>
            <a:off x="380275" y="568637"/>
            <a:ext cx="1617900" cy="28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700">
                <a:solidFill>
                  <a:srgbClr val="999999"/>
                </a:solidFill>
                <a:latin typeface="Signika"/>
                <a:ea typeface="Signika"/>
                <a:cs typeface="Signika"/>
                <a:sym typeface="Signika"/>
              </a:rPr>
              <a:t>*Managed by fibers/laxatives*</a:t>
            </a:r>
            <a:endParaRPr sz="700">
              <a:solidFill>
                <a:srgbClr val="999999"/>
              </a:solidFill>
              <a:latin typeface="Signika"/>
              <a:ea typeface="Signika"/>
              <a:cs typeface="Signika"/>
              <a:sym typeface="Signika"/>
            </a:endParaRPr>
          </a:p>
        </p:txBody>
      </p:sp>
      <p:sp>
        <p:nvSpPr>
          <p:cNvPr id="486" name="Google Shape;486;p36"/>
          <p:cNvSpPr txBox="1"/>
          <p:nvPr/>
        </p:nvSpPr>
        <p:spPr>
          <a:xfrm>
            <a:off x="2553725" y="568625"/>
            <a:ext cx="1617900" cy="28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700">
                <a:solidFill>
                  <a:srgbClr val="999999"/>
                </a:solidFill>
                <a:latin typeface="Signika"/>
                <a:ea typeface="Signika"/>
                <a:cs typeface="Signika"/>
                <a:sym typeface="Signika"/>
              </a:rPr>
              <a:t>*Managed by Imodium(loperamide) *</a:t>
            </a:r>
            <a:endParaRPr sz="700">
              <a:solidFill>
                <a:srgbClr val="999999"/>
              </a:solidFill>
              <a:latin typeface="Signika"/>
              <a:ea typeface="Signika"/>
              <a:cs typeface="Signika"/>
              <a:sym typeface="Signik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sp>
        <p:nvSpPr>
          <p:cNvPr id="491" name="Google Shape;491;p37"/>
          <p:cNvSpPr txBox="1"/>
          <p:nvPr/>
        </p:nvSpPr>
        <p:spPr>
          <a:xfrm>
            <a:off x="6437850" y="4800139"/>
            <a:ext cx="2451900" cy="4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B7B7B7"/>
                </a:solidFill>
                <a:latin typeface="Signika"/>
                <a:ea typeface="Signika"/>
                <a:cs typeface="Signika"/>
                <a:sym typeface="Signika"/>
              </a:rPr>
              <a:t>Answers:  1) B, 2) D, 3)C, 4) D</a:t>
            </a:r>
            <a:endParaRPr>
              <a:solidFill>
                <a:srgbClr val="B7B7B7"/>
              </a:solidFill>
              <a:latin typeface="Signika"/>
              <a:ea typeface="Signika"/>
              <a:cs typeface="Signika"/>
              <a:sym typeface="Signika"/>
            </a:endParaRPr>
          </a:p>
        </p:txBody>
      </p:sp>
      <p:sp>
        <p:nvSpPr>
          <p:cNvPr id="492" name="Google Shape;492;p37"/>
          <p:cNvSpPr txBox="1"/>
          <p:nvPr/>
        </p:nvSpPr>
        <p:spPr>
          <a:xfrm>
            <a:off x="254250" y="780825"/>
            <a:ext cx="8635500" cy="4114800"/>
          </a:xfrm>
          <a:prstGeom prst="rect">
            <a:avLst/>
          </a:prstGeom>
          <a:solidFill>
            <a:srgbClr val="D0E0E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nvGrpSpPr>
          <p:cNvPr id="493" name="Google Shape;493;p37"/>
          <p:cNvGrpSpPr/>
          <p:nvPr/>
        </p:nvGrpSpPr>
        <p:grpSpPr>
          <a:xfrm>
            <a:off x="7830273" y="190835"/>
            <a:ext cx="893212" cy="1201782"/>
            <a:chOff x="3941823" y="1814092"/>
            <a:chExt cx="1781791" cy="2593962"/>
          </a:xfrm>
        </p:grpSpPr>
        <p:grpSp>
          <p:nvGrpSpPr>
            <p:cNvPr id="494" name="Google Shape;494;p37"/>
            <p:cNvGrpSpPr/>
            <p:nvPr/>
          </p:nvGrpSpPr>
          <p:grpSpPr>
            <a:xfrm>
              <a:off x="3941823" y="1814092"/>
              <a:ext cx="1781791" cy="2593962"/>
              <a:chOff x="2371069" y="2877253"/>
              <a:chExt cx="416267" cy="606009"/>
            </a:xfrm>
          </p:grpSpPr>
          <p:sp>
            <p:nvSpPr>
              <p:cNvPr id="495" name="Google Shape;495;p37"/>
              <p:cNvSpPr/>
              <p:nvPr/>
            </p:nvSpPr>
            <p:spPr>
              <a:xfrm>
                <a:off x="2371069" y="2912822"/>
                <a:ext cx="416267" cy="570440"/>
              </a:xfrm>
              <a:custGeom>
                <a:rect b="b" l="l" r="r" t="t"/>
                <a:pathLst>
                  <a:path extrusionOk="0" h="485" w="353">
                    <a:moveTo>
                      <a:pt x="353" y="461"/>
                    </a:moveTo>
                    <a:cubicBezTo>
                      <a:pt x="353" y="475"/>
                      <a:pt x="343" y="485"/>
                      <a:pt x="329" y="485"/>
                    </a:cubicBezTo>
                    <a:cubicBezTo>
                      <a:pt x="24" y="485"/>
                      <a:pt x="24" y="485"/>
                      <a:pt x="24" y="485"/>
                    </a:cubicBezTo>
                    <a:cubicBezTo>
                      <a:pt x="11" y="485"/>
                      <a:pt x="0" y="475"/>
                      <a:pt x="0" y="461"/>
                    </a:cubicBezTo>
                    <a:cubicBezTo>
                      <a:pt x="0" y="24"/>
                      <a:pt x="0" y="24"/>
                      <a:pt x="0" y="24"/>
                    </a:cubicBezTo>
                    <a:cubicBezTo>
                      <a:pt x="0" y="11"/>
                      <a:pt x="11" y="0"/>
                      <a:pt x="24" y="0"/>
                    </a:cubicBezTo>
                    <a:cubicBezTo>
                      <a:pt x="329" y="0"/>
                      <a:pt x="329" y="0"/>
                      <a:pt x="329" y="0"/>
                    </a:cubicBezTo>
                    <a:cubicBezTo>
                      <a:pt x="343" y="0"/>
                      <a:pt x="353" y="11"/>
                      <a:pt x="353" y="24"/>
                    </a:cubicBezTo>
                    <a:lnTo>
                      <a:pt x="353" y="461"/>
                    </a:lnTo>
                    <a:close/>
                  </a:path>
                </a:pathLst>
              </a:custGeom>
              <a:solidFill>
                <a:srgbClr val="F4777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6" name="Google Shape;496;p37"/>
              <p:cNvSpPr/>
              <p:nvPr/>
            </p:nvSpPr>
            <p:spPr>
              <a:xfrm>
                <a:off x="2408866" y="2956587"/>
                <a:ext cx="340800" cy="4716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7" name="Google Shape;497;p37"/>
              <p:cNvSpPr/>
              <p:nvPr/>
            </p:nvSpPr>
            <p:spPr>
              <a:xfrm>
                <a:off x="2406877" y="2954100"/>
                <a:ext cx="345149" cy="476445"/>
              </a:xfrm>
              <a:custGeom>
                <a:rect b="b" l="l" r="r" t="t"/>
                <a:pathLst>
                  <a:path extrusionOk="0" h="958" w="694">
                    <a:moveTo>
                      <a:pt x="689" y="953"/>
                    </a:moveTo>
                    <a:lnTo>
                      <a:pt x="689" y="948"/>
                    </a:lnTo>
                    <a:lnTo>
                      <a:pt x="9" y="948"/>
                    </a:lnTo>
                    <a:lnTo>
                      <a:pt x="9" y="9"/>
                    </a:lnTo>
                    <a:lnTo>
                      <a:pt x="684" y="9"/>
                    </a:lnTo>
                    <a:lnTo>
                      <a:pt x="684" y="953"/>
                    </a:lnTo>
                    <a:lnTo>
                      <a:pt x="689" y="953"/>
                    </a:lnTo>
                    <a:lnTo>
                      <a:pt x="689" y="948"/>
                    </a:lnTo>
                    <a:lnTo>
                      <a:pt x="689" y="953"/>
                    </a:lnTo>
                    <a:lnTo>
                      <a:pt x="694" y="953"/>
                    </a:lnTo>
                    <a:lnTo>
                      <a:pt x="694" y="0"/>
                    </a:lnTo>
                    <a:lnTo>
                      <a:pt x="0" y="0"/>
                    </a:lnTo>
                    <a:lnTo>
                      <a:pt x="0" y="958"/>
                    </a:lnTo>
                    <a:lnTo>
                      <a:pt x="694" y="958"/>
                    </a:lnTo>
                    <a:lnTo>
                      <a:pt x="694" y="953"/>
                    </a:lnTo>
                    <a:lnTo>
                      <a:pt x="689" y="953"/>
                    </a:lnTo>
                    <a:close/>
                  </a:path>
                </a:pathLst>
              </a:custGeom>
              <a:solidFill>
                <a:srgbClr val="EA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8" name="Google Shape;498;p37"/>
              <p:cNvSpPr/>
              <p:nvPr/>
            </p:nvSpPr>
            <p:spPr>
              <a:xfrm>
                <a:off x="2506261" y="3056183"/>
                <a:ext cx="220919" cy="301384"/>
              </a:xfrm>
              <a:custGeom>
                <a:rect b="b" l="l" r="r" t="t"/>
                <a:pathLst>
                  <a:path extrusionOk="0" h="301384" w="277014">
                    <a:moveTo>
                      <a:pt x="27458" y="286961"/>
                    </a:moveTo>
                    <a:cubicBezTo>
                      <a:pt x="27458" y="286961"/>
                      <a:pt x="27458" y="286961"/>
                      <a:pt x="250055" y="286961"/>
                    </a:cubicBezTo>
                    <a:cubicBezTo>
                      <a:pt x="254766" y="286961"/>
                      <a:pt x="257121" y="290567"/>
                      <a:pt x="257121" y="294173"/>
                    </a:cubicBezTo>
                    <a:cubicBezTo>
                      <a:pt x="257121" y="297778"/>
                      <a:pt x="254766" y="301384"/>
                      <a:pt x="250055" y="301384"/>
                    </a:cubicBezTo>
                    <a:cubicBezTo>
                      <a:pt x="250055" y="301384"/>
                      <a:pt x="250055" y="301384"/>
                      <a:pt x="27458" y="301384"/>
                    </a:cubicBezTo>
                    <a:cubicBezTo>
                      <a:pt x="23924" y="301384"/>
                      <a:pt x="20391" y="297778"/>
                      <a:pt x="20391" y="294173"/>
                    </a:cubicBezTo>
                    <a:cubicBezTo>
                      <a:pt x="20391" y="290567"/>
                      <a:pt x="23924" y="286961"/>
                      <a:pt x="27458" y="286961"/>
                    </a:cubicBezTo>
                    <a:close/>
                    <a:moveTo>
                      <a:pt x="7073" y="238720"/>
                    </a:moveTo>
                    <a:cubicBezTo>
                      <a:pt x="7073" y="238720"/>
                      <a:pt x="7073" y="238720"/>
                      <a:pt x="269941" y="238720"/>
                    </a:cubicBezTo>
                    <a:cubicBezTo>
                      <a:pt x="273478" y="238720"/>
                      <a:pt x="277014" y="242326"/>
                      <a:pt x="277014" y="245932"/>
                    </a:cubicBezTo>
                    <a:cubicBezTo>
                      <a:pt x="277014" y="250739"/>
                      <a:pt x="273478" y="253143"/>
                      <a:pt x="269941" y="253143"/>
                    </a:cubicBezTo>
                    <a:cubicBezTo>
                      <a:pt x="269941" y="253143"/>
                      <a:pt x="269941" y="253143"/>
                      <a:pt x="7073" y="253143"/>
                    </a:cubicBezTo>
                    <a:cubicBezTo>
                      <a:pt x="3536" y="253143"/>
                      <a:pt x="0" y="250739"/>
                      <a:pt x="0" y="245932"/>
                    </a:cubicBezTo>
                    <a:cubicBezTo>
                      <a:pt x="0" y="242326"/>
                      <a:pt x="3536" y="238720"/>
                      <a:pt x="7073" y="238720"/>
                    </a:cubicBezTo>
                    <a:close/>
                    <a:moveTo>
                      <a:pt x="27458" y="191971"/>
                    </a:moveTo>
                    <a:cubicBezTo>
                      <a:pt x="27458" y="191971"/>
                      <a:pt x="27458" y="191971"/>
                      <a:pt x="250055" y="191971"/>
                    </a:cubicBezTo>
                    <a:cubicBezTo>
                      <a:pt x="254766" y="191971"/>
                      <a:pt x="257121" y="194292"/>
                      <a:pt x="257121" y="198933"/>
                    </a:cubicBezTo>
                    <a:cubicBezTo>
                      <a:pt x="257121" y="202415"/>
                      <a:pt x="254766" y="205896"/>
                      <a:pt x="250055" y="205896"/>
                    </a:cubicBezTo>
                    <a:cubicBezTo>
                      <a:pt x="250055" y="205896"/>
                      <a:pt x="250055" y="205896"/>
                      <a:pt x="27458" y="205896"/>
                    </a:cubicBezTo>
                    <a:cubicBezTo>
                      <a:pt x="23924" y="205896"/>
                      <a:pt x="20391" y="202415"/>
                      <a:pt x="20391" y="198933"/>
                    </a:cubicBezTo>
                    <a:cubicBezTo>
                      <a:pt x="20391" y="194292"/>
                      <a:pt x="23924" y="191971"/>
                      <a:pt x="27458" y="191971"/>
                    </a:cubicBezTo>
                    <a:close/>
                    <a:moveTo>
                      <a:pt x="7073" y="143729"/>
                    </a:moveTo>
                    <a:cubicBezTo>
                      <a:pt x="7073" y="143729"/>
                      <a:pt x="7073" y="143729"/>
                      <a:pt x="269941" y="143729"/>
                    </a:cubicBezTo>
                    <a:cubicBezTo>
                      <a:pt x="273478" y="143729"/>
                      <a:pt x="277014" y="147210"/>
                      <a:pt x="277014" y="150691"/>
                    </a:cubicBezTo>
                    <a:cubicBezTo>
                      <a:pt x="277014" y="154173"/>
                      <a:pt x="273478" y="157654"/>
                      <a:pt x="269941" y="157654"/>
                    </a:cubicBezTo>
                    <a:cubicBezTo>
                      <a:pt x="269941" y="157654"/>
                      <a:pt x="269941" y="157654"/>
                      <a:pt x="7073" y="157654"/>
                    </a:cubicBezTo>
                    <a:cubicBezTo>
                      <a:pt x="3536" y="157654"/>
                      <a:pt x="0" y="154173"/>
                      <a:pt x="0" y="150691"/>
                    </a:cubicBezTo>
                    <a:cubicBezTo>
                      <a:pt x="0" y="147210"/>
                      <a:pt x="3536" y="143729"/>
                      <a:pt x="7073" y="143729"/>
                    </a:cubicBezTo>
                    <a:close/>
                    <a:moveTo>
                      <a:pt x="27458" y="95488"/>
                    </a:moveTo>
                    <a:cubicBezTo>
                      <a:pt x="27458" y="95488"/>
                      <a:pt x="27458" y="95488"/>
                      <a:pt x="250055" y="95488"/>
                    </a:cubicBezTo>
                    <a:cubicBezTo>
                      <a:pt x="254766" y="95488"/>
                      <a:pt x="257121" y="98969"/>
                      <a:pt x="257121" y="102450"/>
                    </a:cubicBezTo>
                    <a:cubicBezTo>
                      <a:pt x="257121" y="107092"/>
                      <a:pt x="254766" y="109413"/>
                      <a:pt x="250055" y="109413"/>
                    </a:cubicBezTo>
                    <a:cubicBezTo>
                      <a:pt x="250055" y="109413"/>
                      <a:pt x="250055" y="109413"/>
                      <a:pt x="27458" y="109413"/>
                    </a:cubicBezTo>
                    <a:cubicBezTo>
                      <a:pt x="23924" y="109413"/>
                      <a:pt x="20391" y="107092"/>
                      <a:pt x="20391" y="102450"/>
                    </a:cubicBezTo>
                    <a:cubicBezTo>
                      <a:pt x="20391" y="98969"/>
                      <a:pt x="23924" y="95488"/>
                      <a:pt x="27458" y="95488"/>
                    </a:cubicBezTo>
                    <a:close/>
                    <a:moveTo>
                      <a:pt x="7073" y="47247"/>
                    </a:moveTo>
                    <a:cubicBezTo>
                      <a:pt x="7073" y="47247"/>
                      <a:pt x="7073" y="47247"/>
                      <a:pt x="269941" y="47247"/>
                    </a:cubicBezTo>
                    <a:cubicBezTo>
                      <a:pt x="273478" y="47247"/>
                      <a:pt x="277014" y="50728"/>
                      <a:pt x="277014" y="54209"/>
                    </a:cubicBezTo>
                    <a:cubicBezTo>
                      <a:pt x="277014" y="58851"/>
                      <a:pt x="273478" y="61172"/>
                      <a:pt x="269941" y="61172"/>
                    </a:cubicBezTo>
                    <a:cubicBezTo>
                      <a:pt x="269941" y="61172"/>
                      <a:pt x="269941" y="61172"/>
                      <a:pt x="7073" y="61172"/>
                    </a:cubicBezTo>
                    <a:cubicBezTo>
                      <a:pt x="3536" y="61172"/>
                      <a:pt x="0" y="58851"/>
                      <a:pt x="0" y="54209"/>
                    </a:cubicBezTo>
                    <a:cubicBezTo>
                      <a:pt x="0" y="50728"/>
                      <a:pt x="3536" y="47247"/>
                      <a:pt x="7073" y="47247"/>
                    </a:cubicBezTo>
                    <a:close/>
                    <a:moveTo>
                      <a:pt x="27458" y="0"/>
                    </a:moveTo>
                    <a:cubicBezTo>
                      <a:pt x="27458" y="0"/>
                      <a:pt x="27458" y="0"/>
                      <a:pt x="250055" y="0"/>
                    </a:cubicBezTo>
                    <a:cubicBezTo>
                      <a:pt x="254766" y="0"/>
                      <a:pt x="257121" y="2404"/>
                      <a:pt x="257121" y="7211"/>
                    </a:cubicBezTo>
                    <a:cubicBezTo>
                      <a:pt x="257121" y="10817"/>
                      <a:pt x="254766" y="14423"/>
                      <a:pt x="250055" y="14423"/>
                    </a:cubicBezTo>
                    <a:cubicBezTo>
                      <a:pt x="250055" y="14423"/>
                      <a:pt x="250055" y="14423"/>
                      <a:pt x="27458" y="14423"/>
                    </a:cubicBezTo>
                    <a:cubicBezTo>
                      <a:pt x="23924" y="14423"/>
                      <a:pt x="20391" y="10817"/>
                      <a:pt x="20391" y="7211"/>
                    </a:cubicBezTo>
                    <a:cubicBezTo>
                      <a:pt x="20391" y="2404"/>
                      <a:pt x="23924" y="0"/>
                      <a:pt x="27458" y="0"/>
                    </a:cubicBezTo>
                    <a:close/>
                  </a:path>
                </a:pathLst>
              </a:custGeom>
              <a:solidFill>
                <a:srgbClr val="EA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9" name="Google Shape;499;p37"/>
              <p:cNvSpPr/>
              <p:nvPr/>
            </p:nvSpPr>
            <p:spPr>
              <a:xfrm>
                <a:off x="2484461" y="2877253"/>
                <a:ext cx="189484" cy="105196"/>
              </a:xfrm>
              <a:custGeom>
                <a:rect b="b" l="l" r="r" t="t"/>
                <a:pathLst>
                  <a:path extrusionOk="0" h="105196" w="189484">
                    <a:moveTo>
                      <a:pt x="94742" y="19975"/>
                    </a:moveTo>
                    <a:cubicBezTo>
                      <a:pt x="84595" y="19975"/>
                      <a:pt x="75408" y="24088"/>
                      <a:pt x="68758" y="30738"/>
                    </a:cubicBezTo>
                    <a:lnTo>
                      <a:pt x="61813" y="47505"/>
                    </a:lnTo>
                    <a:lnTo>
                      <a:pt x="87055" y="47505"/>
                    </a:lnTo>
                    <a:lnTo>
                      <a:pt x="127671" y="47505"/>
                    </a:lnTo>
                    <a:lnTo>
                      <a:pt x="120726" y="30738"/>
                    </a:lnTo>
                    <a:cubicBezTo>
                      <a:pt x="114076" y="24088"/>
                      <a:pt x="104890" y="19975"/>
                      <a:pt x="94742" y="19975"/>
                    </a:cubicBezTo>
                    <a:close/>
                    <a:moveTo>
                      <a:pt x="94742" y="0"/>
                    </a:moveTo>
                    <a:cubicBezTo>
                      <a:pt x="110406" y="0"/>
                      <a:pt x="124586" y="6349"/>
                      <a:pt x="134851" y="16614"/>
                    </a:cubicBezTo>
                    <a:lnTo>
                      <a:pt x="147646" y="47505"/>
                    </a:lnTo>
                    <a:lnTo>
                      <a:pt x="148292" y="47505"/>
                    </a:lnTo>
                    <a:cubicBezTo>
                      <a:pt x="171830" y="47505"/>
                      <a:pt x="189484" y="66343"/>
                      <a:pt x="189484" y="89890"/>
                    </a:cubicBezTo>
                    <a:cubicBezTo>
                      <a:pt x="189484" y="98132"/>
                      <a:pt x="182423" y="105196"/>
                      <a:pt x="174184" y="105196"/>
                    </a:cubicBezTo>
                    <a:cubicBezTo>
                      <a:pt x="174184" y="105196"/>
                      <a:pt x="174184" y="105196"/>
                      <a:pt x="15300" y="105196"/>
                    </a:cubicBezTo>
                    <a:cubicBezTo>
                      <a:pt x="7061" y="105196"/>
                      <a:pt x="0" y="98132"/>
                      <a:pt x="0" y="89890"/>
                    </a:cubicBezTo>
                    <a:cubicBezTo>
                      <a:pt x="0" y="78117"/>
                      <a:pt x="4708" y="67520"/>
                      <a:pt x="12358" y="59868"/>
                    </a:cubicBezTo>
                    <a:lnTo>
                      <a:pt x="41729" y="47769"/>
                    </a:lnTo>
                    <a:lnTo>
                      <a:pt x="54634" y="16614"/>
                    </a:lnTo>
                    <a:cubicBezTo>
                      <a:pt x="64898" y="6349"/>
                      <a:pt x="79079" y="0"/>
                      <a:pt x="94742" y="0"/>
                    </a:cubicBezTo>
                    <a:close/>
                  </a:path>
                </a:pathLst>
              </a:cu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sp>
          <p:nvSpPr>
            <p:cNvPr id="500" name="Google Shape;500;p37"/>
            <p:cNvSpPr/>
            <p:nvPr/>
          </p:nvSpPr>
          <p:spPr>
            <a:xfrm rot="5400000">
              <a:off x="4200941" y="2547207"/>
              <a:ext cx="268152" cy="264768"/>
            </a:xfrm>
            <a:custGeom>
              <a:rect b="b" l="l" r="r" t="t"/>
              <a:pathLst>
                <a:path extrusionOk="0" h="3782395" w="3830741">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Arial"/>
                <a:ea typeface="Arial"/>
                <a:cs typeface="Arial"/>
                <a:sym typeface="Arial"/>
              </a:endParaRPr>
            </a:p>
          </p:txBody>
        </p:sp>
        <p:sp>
          <p:nvSpPr>
            <p:cNvPr id="501" name="Google Shape;501;p37"/>
            <p:cNvSpPr/>
            <p:nvPr/>
          </p:nvSpPr>
          <p:spPr>
            <a:xfrm rot="5400000">
              <a:off x="4204444" y="2898821"/>
              <a:ext cx="268152" cy="264768"/>
            </a:xfrm>
            <a:custGeom>
              <a:rect b="b" l="l" r="r" t="t"/>
              <a:pathLst>
                <a:path extrusionOk="0" h="3782395" w="3830741">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Arial"/>
                <a:ea typeface="Arial"/>
                <a:cs typeface="Arial"/>
                <a:sym typeface="Arial"/>
              </a:endParaRPr>
            </a:p>
          </p:txBody>
        </p:sp>
        <p:sp>
          <p:nvSpPr>
            <p:cNvPr id="502" name="Google Shape;502;p37"/>
            <p:cNvSpPr/>
            <p:nvPr/>
          </p:nvSpPr>
          <p:spPr>
            <a:xfrm rot="5400000">
              <a:off x="4207947" y="3250435"/>
              <a:ext cx="268152" cy="264768"/>
            </a:xfrm>
            <a:custGeom>
              <a:rect b="b" l="l" r="r" t="t"/>
              <a:pathLst>
                <a:path extrusionOk="0" h="3782395" w="3830741">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Arial"/>
                <a:ea typeface="Arial"/>
                <a:cs typeface="Arial"/>
                <a:sym typeface="Arial"/>
              </a:endParaRPr>
            </a:p>
          </p:txBody>
        </p:sp>
        <p:sp>
          <p:nvSpPr>
            <p:cNvPr id="503" name="Google Shape;503;p37"/>
            <p:cNvSpPr/>
            <p:nvPr/>
          </p:nvSpPr>
          <p:spPr>
            <a:xfrm rot="5400000">
              <a:off x="4211450" y="3602049"/>
              <a:ext cx="268152" cy="264768"/>
            </a:xfrm>
            <a:custGeom>
              <a:rect b="b" l="l" r="r" t="t"/>
              <a:pathLst>
                <a:path extrusionOk="0" h="3782395" w="3830741">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Arial"/>
                <a:ea typeface="Arial"/>
                <a:cs typeface="Arial"/>
                <a:sym typeface="Arial"/>
              </a:endParaRPr>
            </a:p>
          </p:txBody>
        </p:sp>
      </p:grpSp>
      <p:sp>
        <p:nvSpPr>
          <p:cNvPr id="504" name="Google Shape;504;p37"/>
          <p:cNvSpPr txBox="1"/>
          <p:nvPr/>
        </p:nvSpPr>
        <p:spPr>
          <a:xfrm>
            <a:off x="254250" y="1"/>
            <a:ext cx="2825700" cy="9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6200">
                <a:latin typeface="Merienda"/>
                <a:ea typeface="Merienda"/>
                <a:cs typeface="Merienda"/>
                <a:sym typeface="Merienda"/>
              </a:rPr>
              <a:t>QUIZ!</a:t>
            </a:r>
            <a:endParaRPr sz="6200">
              <a:latin typeface="Merienda"/>
              <a:ea typeface="Merienda"/>
              <a:cs typeface="Merienda"/>
              <a:sym typeface="Merienda"/>
            </a:endParaRPr>
          </a:p>
        </p:txBody>
      </p:sp>
      <p:sp>
        <p:nvSpPr>
          <p:cNvPr id="505" name="Google Shape;505;p37"/>
          <p:cNvSpPr txBox="1"/>
          <p:nvPr/>
        </p:nvSpPr>
        <p:spPr>
          <a:xfrm>
            <a:off x="437339" y="1635288"/>
            <a:ext cx="3542700" cy="25794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Signika"/>
              <a:buChar char="●"/>
            </a:pPr>
            <a:r>
              <a:rPr lang="ar" sz="1100">
                <a:solidFill>
                  <a:schemeClr val="dk1"/>
                </a:solidFill>
                <a:latin typeface="Signika"/>
                <a:ea typeface="Signika"/>
                <a:cs typeface="Signika"/>
                <a:sym typeface="Signika"/>
              </a:rPr>
              <a:t>Which one of the following is the most commonly diagnosed gastrointestinal condition:</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AutoNum type="alphaUcParenR"/>
            </a:pPr>
            <a:r>
              <a:rPr lang="ar" sz="1100">
                <a:solidFill>
                  <a:schemeClr val="dk1"/>
                </a:solidFill>
                <a:latin typeface="Signika"/>
                <a:ea typeface="Signika"/>
                <a:cs typeface="Signika"/>
                <a:sym typeface="Signika"/>
              </a:rPr>
              <a:t>IBD.</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AutoNum type="alphaUcParenR"/>
            </a:pPr>
            <a:r>
              <a:rPr lang="ar" sz="1100">
                <a:solidFill>
                  <a:schemeClr val="dk1"/>
                </a:solidFill>
                <a:latin typeface="Signika"/>
                <a:ea typeface="Signika"/>
                <a:cs typeface="Signika"/>
                <a:sym typeface="Signika"/>
              </a:rPr>
              <a:t>IBS.</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AutoNum type="alphaUcParenR"/>
            </a:pPr>
            <a:r>
              <a:rPr lang="ar" sz="1100">
                <a:solidFill>
                  <a:schemeClr val="dk1"/>
                </a:solidFill>
                <a:latin typeface="Signika"/>
                <a:ea typeface="Signika"/>
                <a:cs typeface="Signika"/>
                <a:sym typeface="Signika"/>
              </a:rPr>
              <a:t>Colitis.</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AutoNum type="alphaUcParenR"/>
            </a:pPr>
            <a:r>
              <a:rPr lang="ar" sz="1100">
                <a:solidFill>
                  <a:schemeClr val="dk1"/>
                </a:solidFill>
                <a:latin typeface="Signika"/>
                <a:ea typeface="Signika"/>
                <a:cs typeface="Signika"/>
                <a:sym typeface="Signika"/>
              </a:rPr>
              <a:t>Pancreatitis.</a:t>
            </a:r>
            <a:endParaRPr sz="1100">
              <a:solidFill>
                <a:schemeClr val="dk1"/>
              </a:solidFill>
              <a:latin typeface="Signika"/>
              <a:ea typeface="Signika"/>
              <a:cs typeface="Signika"/>
              <a:sym typeface="Signika"/>
            </a:endParaRPr>
          </a:p>
          <a:p>
            <a:pPr indent="0" lvl="0" marL="0" rtl="0" algn="l">
              <a:spcBef>
                <a:spcPts val="0"/>
              </a:spcBef>
              <a:spcAft>
                <a:spcPts val="0"/>
              </a:spcAft>
              <a:buNone/>
            </a:pPr>
            <a:r>
              <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Char char="●"/>
            </a:pPr>
            <a:r>
              <a:rPr lang="ar" sz="1100">
                <a:solidFill>
                  <a:schemeClr val="dk1"/>
                </a:solidFill>
                <a:latin typeface="Signika"/>
                <a:ea typeface="Signika"/>
                <a:cs typeface="Signika"/>
                <a:sym typeface="Signika"/>
              </a:rPr>
              <a:t>Which CRITERIA is the recent criteria that is used in diagnosis of IBS:</a:t>
            </a:r>
            <a:r>
              <a:rPr lang="ar" sz="1100">
                <a:solidFill>
                  <a:schemeClr val="dk1"/>
                </a:solidFill>
                <a:latin typeface="Signika"/>
                <a:ea typeface="Signika"/>
                <a:cs typeface="Signika"/>
                <a:sym typeface="Signika"/>
              </a:rPr>
              <a:t> </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AutoNum type="alphaUcParenR"/>
            </a:pPr>
            <a:r>
              <a:rPr lang="ar" sz="1100">
                <a:solidFill>
                  <a:schemeClr val="dk1"/>
                </a:solidFill>
                <a:latin typeface="Signika"/>
                <a:ea typeface="Signika"/>
                <a:cs typeface="Signika"/>
                <a:sym typeface="Signika"/>
              </a:rPr>
              <a:t>Rome </a:t>
            </a:r>
            <a:r>
              <a:rPr lang="ar" sz="1100">
                <a:solidFill>
                  <a:schemeClr val="dk1"/>
                </a:solidFill>
                <a:latin typeface="Signika"/>
                <a:ea typeface="Signika"/>
                <a:cs typeface="Signika"/>
                <a:sym typeface="Signika"/>
              </a:rPr>
              <a:t>criteria I.</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AutoNum type="alphaUcParenR"/>
            </a:pPr>
            <a:r>
              <a:rPr lang="ar" sz="1100">
                <a:solidFill>
                  <a:schemeClr val="dk1"/>
                </a:solidFill>
                <a:latin typeface="Signika"/>
                <a:ea typeface="Signika"/>
                <a:cs typeface="Signika"/>
                <a:sym typeface="Signika"/>
              </a:rPr>
              <a:t>Rome criteria II.</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AutoNum type="alphaUcParenR"/>
            </a:pPr>
            <a:r>
              <a:rPr lang="ar" sz="1100">
                <a:solidFill>
                  <a:schemeClr val="dk1"/>
                </a:solidFill>
                <a:latin typeface="Signika"/>
                <a:ea typeface="Signika"/>
                <a:cs typeface="Signika"/>
                <a:sym typeface="Signika"/>
              </a:rPr>
              <a:t>Rome criteria III.</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AutoNum type="alphaUcParenR"/>
            </a:pPr>
            <a:r>
              <a:rPr lang="ar" sz="1100">
                <a:solidFill>
                  <a:schemeClr val="dk1"/>
                </a:solidFill>
                <a:latin typeface="Signika"/>
                <a:ea typeface="Signika"/>
                <a:cs typeface="Signika"/>
                <a:sym typeface="Signika"/>
              </a:rPr>
              <a:t>Rome criteria IV.</a:t>
            </a:r>
            <a:endParaRPr sz="1100">
              <a:solidFill>
                <a:schemeClr val="dk1"/>
              </a:solidFill>
              <a:latin typeface="Signika"/>
              <a:ea typeface="Signika"/>
              <a:cs typeface="Signika"/>
              <a:sym typeface="Signika"/>
            </a:endParaRPr>
          </a:p>
          <a:p>
            <a:pPr indent="0" lvl="0" marL="0" rtl="0" algn="l">
              <a:spcBef>
                <a:spcPts val="0"/>
              </a:spcBef>
              <a:spcAft>
                <a:spcPts val="0"/>
              </a:spcAft>
              <a:buNone/>
            </a:pPr>
            <a:r>
              <a:t/>
            </a:r>
            <a:endParaRPr sz="1100">
              <a:solidFill>
                <a:schemeClr val="dk1"/>
              </a:solidFill>
              <a:latin typeface="Signika"/>
              <a:ea typeface="Signika"/>
              <a:cs typeface="Signika"/>
              <a:sym typeface="Signika"/>
            </a:endParaRPr>
          </a:p>
        </p:txBody>
      </p:sp>
      <p:sp>
        <p:nvSpPr>
          <p:cNvPr id="506" name="Google Shape;506;p37"/>
          <p:cNvSpPr txBox="1"/>
          <p:nvPr/>
        </p:nvSpPr>
        <p:spPr>
          <a:xfrm>
            <a:off x="4698212" y="1538550"/>
            <a:ext cx="3893400" cy="26391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Signika"/>
              <a:buChar char="●"/>
            </a:pPr>
            <a:r>
              <a:rPr lang="ar" sz="1100">
                <a:solidFill>
                  <a:schemeClr val="dk1"/>
                </a:solidFill>
                <a:latin typeface="Signika"/>
                <a:ea typeface="Signika"/>
                <a:cs typeface="Signika"/>
                <a:sym typeface="Signika"/>
              </a:rPr>
              <a:t>Increased numbers of which one of the following cells have been reported in the colon and small intestine in patients with IBS:</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AutoNum type="alphaUcParenR"/>
            </a:pPr>
            <a:r>
              <a:rPr lang="ar" sz="1100">
                <a:solidFill>
                  <a:schemeClr val="dk1"/>
                </a:solidFill>
                <a:latin typeface="Signika"/>
                <a:ea typeface="Signika"/>
                <a:cs typeface="Signika"/>
                <a:sym typeface="Signika"/>
              </a:rPr>
              <a:t>Macrophages.</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AutoNum type="alphaUcParenR"/>
            </a:pPr>
            <a:r>
              <a:rPr lang="ar" sz="1100">
                <a:solidFill>
                  <a:schemeClr val="dk1"/>
                </a:solidFill>
                <a:latin typeface="Signika"/>
                <a:ea typeface="Signika"/>
                <a:cs typeface="Signika"/>
                <a:sym typeface="Signika"/>
              </a:rPr>
              <a:t>Monocytes</a:t>
            </a:r>
            <a:r>
              <a:rPr lang="ar" sz="1100">
                <a:solidFill>
                  <a:schemeClr val="dk1"/>
                </a:solidFill>
                <a:latin typeface="Signika"/>
                <a:ea typeface="Signika"/>
                <a:cs typeface="Signika"/>
                <a:sym typeface="Signika"/>
              </a:rPr>
              <a:t>.</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AutoNum type="alphaUcParenR"/>
            </a:pPr>
            <a:r>
              <a:rPr lang="ar" sz="1100">
                <a:solidFill>
                  <a:schemeClr val="dk1"/>
                </a:solidFill>
                <a:latin typeface="Signika"/>
                <a:ea typeface="Signika"/>
                <a:cs typeface="Signika"/>
                <a:sym typeface="Signika"/>
              </a:rPr>
              <a:t>Lymphocytes</a:t>
            </a:r>
            <a:r>
              <a:rPr lang="ar" sz="1100">
                <a:solidFill>
                  <a:schemeClr val="dk1"/>
                </a:solidFill>
                <a:latin typeface="Signika"/>
                <a:ea typeface="Signika"/>
                <a:cs typeface="Signika"/>
                <a:sym typeface="Signika"/>
              </a:rPr>
              <a:t>.</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AutoNum type="alphaUcParenR"/>
            </a:pPr>
            <a:r>
              <a:rPr lang="ar" sz="1100">
                <a:solidFill>
                  <a:schemeClr val="dk1"/>
                </a:solidFill>
                <a:latin typeface="Signika"/>
                <a:ea typeface="Signika"/>
                <a:cs typeface="Signika"/>
                <a:sym typeface="Signika"/>
              </a:rPr>
              <a:t>Neutrophils.</a:t>
            </a:r>
            <a:endParaRPr sz="1100">
              <a:solidFill>
                <a:schemeClr val="dk1"/>
              </a:solidFill>
              <a:latin typeface="Signika"/>
              <a:ea typeface="Signika"/>
              <a:cs typeface="Signika"/>
              <a:sym typeface="Signika"/>
            </a:endParaRPr>
          </a:p>
          <a:p>
            <a:pPr indent="0" lvl="0" marL="0" rtl="0" algn="l">
              <a:spcBef>
                <a:spcPts val="0"/>
              </a:spcBef>
              <a:spcAft>
                <a:spcPts val="0"/>
              </a:spcAft>
              <a:buNone/>
            </a:pPr>
            <a:r>
              <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Char char="●"/>
            </a:pPr>
            <a:r>
              <a:rPr lang="ar" sz="1100">
                <a:solidFill>
                  <a:schemeClr val="dk1"/>
                </a:solidFill>
                <a:latin typeface="Signika"/>
                <a:ea typeface="Signika"/>
                <a:cs typeface="Signika"/>
                <a:sym typeface="Signika"/>
              </a:rPr>
              <a:t>Which one of the following used to manage the symptoms for a patient with IBS:</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AutoNum type="alphaUcParenR"/>
            </a:pPr>
            <a:r>
              <a:rPr lang="ar" sz="1100">
                <a:solidFill>
                  <a:schemeClr val="dk1"/>
                </a:solidFill>
                <a:latin typeface="Signika"/>
                <a:ea typeface="Signika"/>
                <a:cs typeface="Signika"/>
                <a:sym typeface="Signika"/>
              </a:rPr>
              <a:t>Dietary </a:t>
            </a:r>
            <a:r>
              <a:rPr lang="ar" sz="1100">
                <a:solidFill>
                  <a:schemeClr val="dk1"/>
                </a:solidFill>
                <a:latin typeface="Signika"/>
                <a:ea typeface="Signika"/>
                <a:cs typeface="Signika"/>
                <a:sym typeface="Signika"/>
              </a:rPr>
              <a:t>modification.</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AutoNum type="alphaUcParenR"/>
            </a:pPr>
            <a:r>
              <a:rPr lang="ar" sz="1100">
                <a:solidFill>
                  <a:schemeClr val="dk1"/>
                </a:solidFill>
                <a:latin typeface="Signika"/>
                <a:ea typeface="Signika"/>
                <a:cs typeface="Signika"/>
                <a:sym typeface="Signika"/>
              </a:rPr>
              <a:t>Antidepressant medications.</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AutoNum type="alphaUcParenR"/>
            </a:pPr>
            <a:r>
              <a:rPr lang="ar" sz="1100">
                <a:solidFill>
                  <a:schemeClr val="dk1"/>
                </a:solidFill>
                <a:latin typeface="Signika"/>
                <a:ea typeface="Signika"/>
                <a:cs typeface="Signika"/>
                <a:sym typeface="Signika"/>
              </a:rPr>
              <a:t>Psychosocial therapies.</a:t>
            </a:r>
            <a:endParaRPr sz="1100">
              <a:solidFill>
                <a:schemeClr val="dk1"/>
              </a:solidFill>
              <a:latin typeface="Signika"/>
              <a:ea typeface="Signika"/>
              <a:cs typeface="Signika"/>
              <a:sym typeface="Signika"/>
            </a:endParaRPr>
          </a:p>
          <a:p>
            <a:pPr indent="-298450" lvl="0" marL="457200" rtl="0" algn="l">
              <a:spcBef>
                <a:spcPts val="0"/>
              </a:spcBef>
              <a:spcAft>
                <a:spcPts val="0"/>
              </a:spcAft>
              <a:buClr>
                <a:schemeClr val="dk1"/>
              </a:buClr>
              <a:buSzPts val="1100"/>
              <a:buFont typeface="Signika"/>
              <a:buAutoNum type="alphaUcParenR"/>
            </a:pPr>
            <a:r>
              <a:rPr lang="ar" sz="1100">
                <a:solidFill>
                  <a:schemeClr val="dk1"/>
                </a:solidFill>
                <a:latin typeface="Signika"/>
                <a:ea typeface="Signika"/>
                <a:cs typeface="Signika"/>
                <a:sym typeface="Signika"/>
              </a:rPr>
              <a:t>All of the above.</a:t>
            </a:r>
            <a:endParaRPr sz="1100">
              <a:solidFill>
                <a:schemeClr val="dk1"/>
              </a:solidFill>
              <a:latin typeface="Signika"/>
              <a:ea typeface="Signika"/>
              <a:cs typeface="Signika"/>
              <a:sym typeface="Signika"/>
            </a:endParaRPr>
          </a:p>
          <a:p>
            <a:pPr indent="0" lvl="0" marL="0" rtl="0" algn="l">
              <a:spcBef>
                <a:spcPts val="0"/>
              </a:spcBef>
              <a:spcAft>
                <a:spcPts val="0"/>
              </a:spcAft>
              <a:buNone/>
            </a:pPr>
            <a:r>
              <a:t/>
            </a:r>
            <a:endParaRPr sz="1100">
              <a:solidFill>
                <a:schemeClr val="dk1"/>
              </a:solidFill>
              <a:latin typeface="Signika"/>
              <a:ea typeface="Signika"/>
              <a:cs typeface="Signika"/>
              <a:sym typeface="Signika"/>
            </a:endParaRPr>
          </a:p>
        </p:txBody>
      </p:sp>
      <p:sp>
        <p:nvSpPr>
          <p:cNvPr id="507" name="Google Shape;507;p37"/>
          <p:cNvSpPr txBox="1"/>
          <p:nvPr/>
        </p:nvSpPr>
        <p:spPr>
          <a:xfrm>
            <a:off x="457983" y="1461769"/>
            <a:ext cx="546600" cy="7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4000">
                <a:solidFill>
                  <a:schemeClr val="dk2"/>
                </a:solidFill>
              </a:rPr>
              <a:t>1</a:t>
            </a:r>
            <a:endParaRPr b="1" sz="4000">
              <a:solidFill>
                <a:schemeClr val="dk2"/>
              </a:solidFill>
            </a:endParaRPr>
          </a:p>
        </p:txBody>
      </p:sp>
      <p:sp>
        <p:nvSpPr>
          <p:cNvPr id="508" name="Google Shape;508;p37"/>
          <p:cNvSpPr txBox="1"/>
          <p:nvPr/>
        </p:nvSpPr>
        <p:spPr>
          <a:xfrm>
            <a:off x="457983" y="2642920"/>
            <a:ext cx="546600" cy="7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4000">
                <a:solidFill>
                  <a:schemeClr val="dk2"/>
                </a:solidFill>
              </a:rPr>
              <a:t>2</a:t>
            </a:r>
            <a:endParaRPr b="1" sz="4000">
              <a:solidFill>
                <a:schemeClr val="dk2"/>
              </a:solidFill>
            </a:endParaRPr>
          </a:p>
        </p:txBody>
      </p:sp>
      <p:sp>
        <p:nvSpPr>
          <p:cNvPr id="509" name="Google Shape;509;p37"/>
          <p:cNvSpPr txBox="1"/>
          <p:nvPr/>
        </p:nvSpPr>
        <p:spPr>
          <a:xfrm>
            <a:off x="4698210" y="1498788"/>
            <a:ext cx="546600" cy="7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4000">
                <a:solidFill>
                  <a:schemeClr val="dk2"/>
                </a:solidFill>
              </a:rPr>
              <a:t>3</a:t>
            </a:r>
            <a:endParaRPr b="1" sz="4000">
              <a:solidFill>
                <a:schemeClr val="dk2"/>
              </a:solidFill>
            </a:endParaRPr>
          </a:p>
        </p:txBody>
      </p:sp>
      <p:sp>
        <p:nvSpPr>
          <p:cNvPr id="510" name="Google Shape;510;p37"/>
          <p:cNvSpPr txBox="1"/>
          <p:nvPr/>
        </p:nvSpPr>
        <p:spPr>
          <a:xfrm>
            <a:off x="4698219" y="2724047"/>
            <a:ext cx="546600" cy="7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4000">
                <a:solidFill>
                  <a:schemeClr val="dk2"/>
                </a:solidFill>
              </a:rPr>
              <a:t>4</a:t>
            </a:r>
            <a:endParaRPr b="1" sz="40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grpSp>
        <p:nvGrpSpPr>
          <p:cNvPr id="515" name="Google Shape;515;p38"/>
          <p:cNvGrpSpPr/>
          <p:nvPr/>
        </p:nvGrpSpPr>
        <p:grpSpPr>
          <a:xfrm>
            <a:off x="0" y="284887"/>
            <a:ext cx="9143510" cy="302412"/>
            <a:chOff x="0" y="6075349"/>
            <a:chExt cx="11260480" cy="372428"/>
          </a:xfrm>
        </p:grpSpPr>
        <p:sp>
          <p:nvSpPr>
            <p:cNvPr id="516" name="Google Shape;516;p38"/>
            <p:cNvSpPr/>
            <p:nvPr/>
          </p:nvSpPr>
          <p:spPr>
            <a:xfrm>
              <a:off x="0" y="6075349"/>
              <a:ext cx="1881798" cy="372428"/>
            </a:xfrm>
            <a:custGeom>
              <a:rect b="b" l="l" r="r" t="t"/>
              <a:pathLst>
                <a:path extrusionOk="0" h="372428" w="1881798">
                  <a:moveTo>
                    <a:pt x="1881798" y="263843"/>
                  </a:moveTo>
                  <a:lnTo>
                    <a:pt x="1588428" y="263843"/>
                  </a:lnTo>
                  <a:lnTo>
                    <a:pt x="1560806" y="301943"/>
                  </a:lnTo>
                  <a:lnTo>
                    <a:pt x="1520800" y="132398"/>
                  </a:lnTo>
                  <a:lnTo>
                    <a:pt x="1484606" y="263843"/>
                  </a:lnTo>
                  <a:lnTo>
                    <a:pt x="1396975" y="263843"/>
                  </a:lnTo>
                  <a:lnTo>
                    <a:pt x="1383640" y="314325"/>
                  </a:lnTo>
                  <a:lnTo>
                    <a:pt x="1359828" y="256223"/>
                  </a:lnTo>
                  <a:lnTo>
                    <a:pt x="1336015" y="300990"/>
                  </a:lnTo>
                  <a:lnTo>
                    <a:pt x="1291248" y="0"/>
                  </a:lnTo>
                  <a:lnTo>
                    <a:pt x="1236003" y="372428"/>
                  </a:lnTo>
                  <a:lnTo>
                    <a:pt x="1215048" y="263843"/>
                  </a:lnTo>
                  <a:lnTo>
                    <a:pt x="989306" y="263843"/>
                  </a:lnTo>
                  <a:lnTo>
                    <a:pt x="959778" y="322898"/>
                  </a:lnTo>
                  <a:lnTo>
                    <a:pt x="924535" y="129540"/>
                  </a:lnTo>
                  <a:lnTo>
                    <a:pt x="881673" y="263843"/>
                  </a:lnTo>
                  <a:lnTo>
                    <a:pt x="794995" y="263843"/>
                  </a:lnTo>
                  <a:lnTo>
                    <a:pt x="770231" y="300990"/>
                  </a:lnTo>
                  <a:lnTo>
                    <a:pt x="744513" y="254318"/>
                  </a:lnTo>
                  <a:lnTo>
                    <a:pt x="711175" y="315278"/>
                  </a:lnTo>
                  <a:lnTo>
                    <a:pt x="679743" y="51435"/>
                  </a:lnTo>
                  <a:lnTo>
                    <a:pt x="638785" y="356235"/>
                  </a:lnTo>
                  <a:lnTo>
                    <a:pt x="611163" y="263843"/>
                  </a:lnTo>
                  <a:lnTo>
                    <a:pt x="541631" y="263843"/>
                  </a:lnTo>
                  <a:lnTo>
                    <a:pt x="513056" y="216218"/>
                  </a:lnTo>
                  <a:lnTo>
                    <a:pt x="480670" y="263843"/>
                  </a:lnTo>
                  <a:lnTo>
                    <a:pt x="0" y="263842"/>
                  </a:lnTo>
                </a:path>
              </a:pathLst>
            </a:custGeom>
            <a:noFill/>
            <a:ln cap="rnd" cmpd="sng" w="28575">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17" name="Google Shape;517;p38"/>
            <p:cNvSpPr/>
            <p:nvPr/>
          </p:nvSpPr>
          <p:spPr>
            <a:xfrm>
              <a:off x="1881798" y="6075349"/>
              <a:ext cx="1881798" cy="372428"/>
            </a:xfrm>
            <a:custGeom>
              <a:rect b="b" l="l" r="r" t="t"/>
              <a:pathLst>
                <a:path extrusionOk="0" h="372428" w="1881798">
                  <a:moveTo>
                    <a:pt x="1881798" y="263843"/>
                  </a:moveTo>
                  <a:lnTo>
                    <a:pt x="1588428" y="263843"/>
                  </a:lnTo>
                  <a:lnTo>
                    <a:pt x="1560806" y="301943"/>
                  </a:lnTo>
                  <a:lnTo>
                    <a:pt x="1520800" y="132398"/>
                  </a:lnTo>
                  <a:lnTo>
                    <a:pt x="1484606" y="263843"/>
                  </a:lnTo>
                  <a:lnTo>
                    <a:pt x="1396975" y="263843"/>
                  </a:lnTo>
                  <a:lnTo>
                    <a:pt x="1383640" y="314325"/>
                  </a:lnTo>
                  <a:lnTo>
                    <a:pt x="1359828" y="256223"/>
                  </a:lnTo>
                  <a:lnTo>
                    <a:pt x="1336015" y="300990"/>
                  </a:lnTo>
                  <a:lnTo>
                    <a:pt x="1291248" y="0"/>
                  </a:lnTo>
                  <a:lnTo>
                    <a:pt x="1236003" y="372428"/>
                  </a:lnTo>
                  <a:lnTo>
                    <a:pt x="1215048" y="263843"/>
                  </a:lnTo>
                  <a:lnTo>
                    <a:pt x="989306" y="263843"/>
                  </a:lnTo>
                  <a:lnTo>
                    <a:pt x="959778" y="322898"/>
                  </a:lnTo>
                  <a:lnTo>
                    <a:pt x="924535" y="129540"/>
                  </a:lnTo>
                  <a:lnTo>
                    <a:pt x="881673" y="263843"/>
                  </a:lnTo>
                  <a:lnTo>
                    <a:pt x="794995" y="263843"/>
                  </a:lnTo>
                  <a:lnTo>
                    <a:pt x="770231" y="300990"/>
                  </a:lnTo>
                  <a:lnTo>
                    <a:pt x="744513" y="254318"/>
                  </a:lnTo>
                  <a:lnTo>
                    <a:pt x="711175" y="315278"/>
                  </a:lnTo>
                  <a:lnTo>
                    <a:pt x="679743" y="51435"/>
                  </a:lnTo>
                  <a:lnTo>
                    <a:pt x="638785" y="356235"/>
                  </a:lnTo>
                  <a:lnTo>
                    <a:pt x="611163" y="263843"/>
                  </a:lnTo>
                  <a:lnTo>
                    <a:pt x="541631" y="263843"/>
                  </a:lnTo>
                  <a:lnTo>
                    <a:pt x="513056" y="216218"/>
                  </a:lnTo>
                  <a:lnTo>
                    <a:pt x="480670" y="263843"/>
                  </a:lnTo>
                  <a:lnTo>
                    <a:pt x="0" y="263842"/>
                  </a:lnTo>
                </a:path>
              </a:pathLst>
            </a:custGeom>
            <a:noFill/>
            <a:ln cap="rnd" cmpd="sng" w="28575">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18" name="Google Shape;518;p38"/>
            <p:cNvSpPr/>
            <p:nvPr/>
          </p:nvSpPr>
          <p:spPr>
            <a:xfrm>
              <a:off x="3748442" y="6075349"/>
              <a:ext cx="1881798" cy="372428"/>
            </a:xfrm>
            <a:custGeom>
              <a:rect b="b" l="l" r="r" t="t"/>
              <a:pathLst>
                <a:path extrusionOk="0" h="372428" w="1881798">
                  <a:moveTo>
                    <a:pt x="1881798" y="263843"/>
                  </a:moveTo>
                  <a:lnTo>
                    <a:pt x="1588428" y="263843"/>
                  </a:lnTo>
                  <a:lnTo>
                    <a:pt x="1560806" y="301943"/>
                  </a:lnTo>
                  <a:lnTo>
                    <a:pt x="1520800" y="132398"/>
                  </a:lnTo>
                  <a:lnTo>
                    <a:pt x="1484606" y="263843"/>
                  </a:lnTo>
                  <a:lnTo>
                    <a:pt x="1396975" y="263843"/>
                  </a:lnTo>
                  <a:lnTo>
                    <a:pt x="1383640" y="314325"/>
                  </a:lnTo>
                  <a:lnTo>
                    <a:pt x="1359828" y="256223"/>
                  </a:lnTo>
                  <a:lnTo>
                    <a:pt x="1336015" y="300990"/>
                  </a:lnTo>
                  <a:lnTo>
                    <a:pt x="1291248" y="0"/>
                  </a:lnTo>
                  <a:lnTo>
                    <a:pt x="1236003" y="372428"/>
                  </a:lnTo>
                  <a:lnTo>
                    <a:pt x="1215048" y="263843"/>
                  </a:lnTo>
                  <a:lnTo>
                    <a:pt x="989306" y="263843"/>
                  </a:lnTo>
                  <a:lnTo>
                    <a:pt x="959778" y="322898"/>
                  </a:lnTo>
                  <a:lnTo>
                    <a:pt x="924535" y="129540"/>
                  </a:lnTo>
                  <a:lnTo>
                    <a:pt x="881673" y="263843"/>
                  </a:lnTo>
                  <a:lnTo>
                    <a:pt x="794995" y="263843"/>
                  </a:lnTo>
                  <a:lnTo>
                    <a:pt x="770231" y="300990"/>
                  </a:lnTo>
                  <a:lnTo>
                    <a:pt x="744513" y="254318"/>
                  </a:lnTo>
                  <a:lnTo>
                    <a:pt x="711175" y="315278"/>
                  </a:lnTo>
                  <a:lnTo>
                    <a:pt x="679743" y="51435"/>
                  </a:lnTo>
                  <a:lnTo>
                    <a:pt x="638785" y="356235"/>
                  </a:lnTo>
                  <a:lnTo>
                    <a:pt x="611163" y="263843"/>
                  </a:lnTo>
                  <a:lnTo>
                    <a:pt x="541631" y="263843"/>
                  </a:lnTo>
                  <a:lnTo>
                    <a:pt x="513056" y="216218"/>
                  </a:lnTo>
                  <a:lnTo>
                    <a:pt x="480670" y="263843"/>
                  </a:lnTo>
                  <a:lnTo>
                    <a:pt x="0" y="263842"/>
                  </a:lnTo>
                </a:path>
              </a:pathLst>
            </a:custGeom>
            <a:noFill/>
            <a:ln cap="rnd" cmpd="sng" w="28575">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19" name="Google Shape;519;p38"/>
            <p:cNvSpPr/>
            <p:nvPr/>
          </p:nvSpPr>
          <p:spPr>
            <a:xfrm>
              <a:off x="5630240" y="6075349"/>
              <a:ext cx="1881798" cy="372428"/>
            </a:xfrm>
            <a:custGeom>
              <a:rect b="b" l="l" r="r" t="t"/>
              <a:pathLst>
                <a:path extrusionOk="0" h="372428" w="1881798">
                  <a:moveTo>
                    <a:pt x="1881798" y="263843"/>
                  </a:moveTo>
                  <a:lnTo>
                    <a:pt x="1588428" y="263843"/>
                  </a:lnTo>
                  <a:lnTo>
                    <a:pt x="1560806" y="301943"/>
                  </a:lnTo>
                  <a:lnTo>
                    <a:pt x="1520800" y="132398"/>
                  </a:lnTo>
                  <a:lnTo>
                    <a:pt x="1484606" y="263843"/>
                  </a:lnTo>
                  <a:lnTo>
                    <a:pt x="1396975" y="263843"/>
                  </a:lnTo>
                  <a:lnTo>
                    <a:pt x="1383640" y="314325"/>
                  </a:lnTo>
                  <a:lnTo>
                    <a:pt x="1359828" y="256223"/>
                  </a:lnTo>
                  <a:lnTo>
                    <a:pt x="1336015" y="300990"/>
                  </a:lnTo>
                  <a:lnTo>
                    <a:pt x="1291248" y="0"/>
                  </a:lnTo>
                  <a:lnTo>
                    <a:pt x="1236003" y="372428"/>
                  </a:lnTo>
                  <a:lnTo>
                    <a:pt x="1215048" y="263843"/>
                  </a:lnTo>
                  <a:lnTo>
                    <a:pt x="989306" y="263843"/>
                  </a:lnTo>
                  <a:lnTo>
                    <a:pt x="959778" y="322898"/>
                  </a:lnTo>
                  <a:lnTo>
                    <a:pt x="924535" y="129540"/>
                  </a:lnTo>
                  <a:lnTo>
                    <a:pt x="881673" y="263843"/>
                  </a:lnTo>
                  <a:lnTo>
                    <a:pt x="794995" y="263843"/>
                  </a:lnTo>
                  <a:lnTo>
                    <a:pt x="770231" y="300990"/>
                  </a:lnTo>
                  <a:lnTo>
                    <a:pt x="744513" y="254318"/>
                  </a:lnTo>
                  <a:lnTo>
                    <a:pt x="711175" y="315278"/>
                  </a:lnTo>
                  <a:lnTo>
                    <a:pt x="679743" y="51435"/>
                  </a:lnTo>
                  <a:lnTo>
                    <a:pt x="638785" y="356235"/>
                  </a:lnTo>
                  <a:lnTo>
                    <a:pt x="611163" y="263843"/>
                  </a:lnTo>
                  <a:lnTo>
                    <a:pt x="541631" y="263843"/>
                  </a:lnTo>
                  <a:lnTo>
                    <a:pt x="513056" y="216218"/>
                  </a:lnTo>
                  <a:lnTo>
                    <a:pt x="480670" y="263843"/>
                  </a:lnTo>
                  <a:lnTo>
                    <a:pt x="0" y="263842"/>
                  </a:lnTo>
                </a:path>
              </a:pathLst>
            </a:custGeom>
            <a:noFill/>
            <a:ln cap="rnd" cmpd="sng" w="28575">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20" name="Google Shape;520;p38"/>
            <p:cNvSpPr/>
            <p:nvPr/>
          </p:nvSpPr>
          <p:spPr>
            <a:xfrm>
              <a:off x="7496884" y="6075349"/>
              <a:ext cx="1881798" cy="372428"/>
            </a:xfrm>
            <a:custGeom>
              <a:rect b="b" l="l" r="r" t="t"/>
              <a:pathLst>
                <a:path extrusionOk="0" h="372428" w="1881798">
                  <a:moveTo>
                    <a:pt x="1881798" y="263843"/>
                  </a:moveTo>
                  <a:lnTo>
                    <a:pt x="1588428" y="263843"/>
                  </a:lnTo>
                  <a:lnTo>
                    <a:pt x="1560806" y="301943"/>
                  </a:lnTo>
                  <a:lnTo>
                    <a:pt x="1520800" y="132398"/>
                  </a:lnTo>
                  <a:lnTo>
                    <a:pt x="1484606" y="263843"/>
                  </a:lnTo>
                  <a:lnTo>
                    <a:pt x="1396975" y="263843"/>
                  </a:lnTo>
                  <a:lnTo>
                    <a:pt x="1383640" y="314325"/>
                  </a:lnTo>
                  <a:lnTo>
                    <a:pt x="1359828" y="256223"/>
                  </a:lnTo>
                  <a:lnTo>
                    <a:pt x="1336015" y="300990"/>
                  </a:lnTo>
                  <a:lnTo>
                    <a:pt x="1291248" y="0"/>
                  </a:lnTo>
                  <a:lnTo>
                    <a:pt x="1236003" y="372428"/>
                  </a:lnTo>
                  <a:lnTo>
                    <a:pt x="1215048" y="263843"/>
                  </a:lnTo>
                  <a:lnTo>
                    <a:pt x="989306" y="263843"/>
                  </a:lnTo>
                  <a:lnTo>
                    <a:pt x="959778" y="322898"/>
                  </a:lnTo>
                  <a:lnTo>
                    <a:pt x="924535" y="129540"/>
                  </a:lnTo>
                  <a:lnTo>
                    <a:pt x="881673" y="263843"/>
                  </a:lnTo>
                  <a:lnTo>
                    <a:pt x="794995" y="263843"/>
                  </a:lnTo>
                  <a:lnTo>
                    <a:pt x="770231" y="300990"/>
                  </a:lnTo>
                  <a:lnTo>
                    <a:pt x="744513" y="254318"/>
                  </a:lnTo>
                  <a:lnTo>
                    <a:pt x="711175" y="315278"/>
                  </a:lnTo>
                  <a:lnTo>
                    <a:pt x="679743" y="51435"/>
                  </a:lnTo>
                  <a:lnTo>
                    <a:pt x="638785" y="356235"/>
                  </a:lnTo>
                  <a:lnTo>
                    <a:pt x="611163" y="263843"/>
                  </a:lnTo>
                  <a:lnTo>
                    <a:pt x="541631" y="263843"/>
                  </a:lnTo>
                  <a:lnTo>
                    <a:pt x="513056" y="216218"/>
                  </a:lnTo>
                  <a:lnTo>
                    <a:pt x="480670" y="263843"/>
                  </a:lnTo>
                  <a:lnTo>
                    <a:pt x="0" y="263842"/>
                  </a:lnTo>
                </a:path>
              </a:pathLst>
            </a:custGeom>
            <a:noFill/>
            <a:ln cap="rnd" cmpd="sng" w="28575">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21" name="Google Shape;521;p38"/>
            <p:cNvSpPr/>
            <p:nvPr/>
          </p:nvSpPr>
          <p:spPr>
            <a:xfrm>
              <a:off x="9378682" y="6075349"/>
              <a:ext cx="1881798" cy="372428"/>
            </a:xfrm>
            <a:custGeom>
              <a:rect b="b" l="l" r="r" t="t"/>
              <a:pathLst>
                <a:path extrusionOk="0" h="372428" w="1881798">
                  <a:moveTo>
                    <a:pt x="1881798" y="263843"/>
                  </a:moveTo>
                  <a:lnTo>
                    <a:pt x="1588428" y="263843"/>
                  </a:lnTo>
                  <a:lnTo>
                    <a:pt x="1560806" y="301943"/>
                  </a:lnTo>
                  <a:lnTo>
                    <a:pt x="1520800" y="132398"/>
                  </a:lnTo>
                  <a:lnTo>
                    <a:pt x="1484606" y="263843"/>
                  </a:lnTo>
                  <a:lnTo>
                    <a:pt x="1396975" y="263843"/>
                  </a:lnTo>
                  <a:lnTo>
                    <a:pt x="1383640" y="314325"/>
                  </a:lnTo>
                  <a:lnTo>
                    <a:pt x="1359828" y="256223"/>
                  </a:lnTo>
                  <a:lnTo>
                    <a:pt x="1336015" y="300990"/>
                  </a:lnTo>
                  <a:lnTo>
                    <a:pt x="1291248" y="0"/>
                  </a:lnTo>
                  <a:lnTo>
                    <a:pt x="1236003" y="372428"/>
                  </a:lnTo>
                  <a:lnTo>
                    <a:pt x="1215048" y="263843"/>
                  </a:lnTo>
                  <a:lnTo>
                    <a:pt x="989306" y="263843"/>
                  </a:lnTo>
                  <a:lnTo>
                    <a:pt x="959778" y="322898"/>
                  </a:lnTo>
                  <a:lnTo>
                    <a:pt x="924535" y="129540"/>
                  </a:lnTo>
                  <a:lnTo>
                    <a:pt x="881673" y="263843"/>
                  </a:lnTo>
                  <a:lnTo>
                    <a:pt x="794995" y="263843"/>
                  </a:lnTo>
                  <a:lnTo>
                    <a:pt x="770231" y="300990"/>
                  </a:lnTo>
                  <a:lnTo>
                    <a:pt x="744513" y="254318"/>
                  </a:lnTo>
                  <a:lnTo>
                    <a:pt x="711175" y="315278"/>
                  </a:lnTo>
                  <a:lnTo>
                    <a:pt x="679743" y="51435"/>
                  </a:lnTo>
                  <a:lnTo>
                    <a:pt x="638785" y="356235"/>
                  </a:lnTo>
                  <a:lnTo>
                    <a:pt x="611163" y="263843"/>
                  </a:lnTo>
                  <a:lnTo>
                    <a:pt x="541631" y="263843"/>
                  </a:lnTo>
                  <a:lnTo>
                    <a:pt x="513056" y="216218"/>
                  </a:lnTo>
                  <a:lnTo>
                    <a:pt x="480670" y="263843"/>
                  </a:lnTo>
                  <a:lnTo>
                    <a:pt x="0" y="263842"/>
                  </a:lnTo>
                </a:path>
              </a:pathLst>
            </a:custGeom>
            <a:noFill/>
            <a:ln cap="rnd" cmpd="sng" w="28575">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grpSp>
        <p:nvGrpSpPr>
          <p:cNvPr id="522" name="Google Shape;522;p38"/>
          <p:cNvGrpSpPr/>
          <p:nvPr/>
        </p:nvGrpSpPr>
        <p:grpSpPr>
          <a:xfrm>
            <a:off x="0" y="4555656"/>
            <a:ext cx="9143510" cy="302412"/>
            <a:chOff x="0" y="6075349"/>
            <a:chExt cx="11260480" cy="372428"/>
          </a:xfrm>
        </p:grpSpPr>
        <p:sp>
          <p:nvSpPr>
            <p:cNvPr id="523" name="Google Shape;523;p38"/>
            <p:cNvSpPr/>
            <p:nvPr/>
          </p:nvSpPr>
          <p:spPr>
            <a:xfrm>
              <a:off x="0" y="6075349"/>
              <a:ext cx="1881798" cy="372428"/>
            </a:xfrm>
            <a:custGeom>
              <a:rect b="b" l="l" r="r" t="t"/>
              <a:pathLst>
                <a:path extrusionOk="0" h="372428" w="1881798">
                  <a:moveTo>
                    <a:pt x="1881798" y="263843"/>
                  </a:moveTo>
                  <a:lnTo>
                    <a:pt x="1588428" y="263843"/>
                  </a:lnTo>
                  <a:lnTo>
                    <a:pt x="1560806" y="301943"/>
                  </a:lnTo>
                  <a:lnTo>
                    <a:pt x="1520800" y="132398"/>
                  </a:lnTo>
                  <a:lnTo>
                    <a:pt x="1484606" y="263843"/>
                  </a:lnTo>
                  <a:lnTo>
                    <a:pt x="1396975" y="263843"/>
                  </a:lnTo>
                  <a:lnTo>
                    <a:pt x="1383640" y="314325"/>
                  </a:lnTo>
                  <a:lnTo>
                    <a:pt x="1359828" y="256223"/>
                  </a:lnTo>
                  <a:lnTo>
                    <a:pt x="1336015" y="300990"/>
                  </a:lnTo>
                  <a:lnTo>
                    <a:pt x="1291248" y="0"/>
                  </a:lnTo>
                  <a:lnTo>
                    <a:pt x="1236003" y="372428"/>
                  </a:lnTo>
                  <a:lnTo>
                    <a:pt x="1215048" y="263843"/>
                  </a:lnTo>
                  <a:lnTo>
                    <a:pt x="989306" y="263843"/>
                  </a:lnTo>
                  <a:lnTo>
                    <a:pt x="959778" y="322898"/>
                  </a:lnTo>
                  <a:lnTo>
                    <a:pt x="924535" y="129540"/>
                  </a:lnTo>
                  <a:lnTo>
                    <a:pt x="881673" y="263843"/>
                  </a:lnTo>
                  <a:lnTo>
                    <a:pt x="794995" y="263843"/>
                  </a:lnTo>
                  <a:lnTo>
                    <a:pt x="770231" y="300990"/>
                  </a:lnTo>
                  <a:lnTo>
                    <a:pt x="744513" y="254318"/>
                  </a:lnTo>
                  <a:lnTo>
                    <a:pt x="711175" y="315278"/>
                  </a:lnTo>
                  <a:lnTo>
                    <a:pt x="679743" y="51435"/>
                  </a:lnTo>
                  <a:lnTo>
                    <a:pt x="638785" y="356235"/>
                  </a:lnTo>
                  <a:lnTo>
                    <a:pt x="611163" y="263843"/>
                  </a:lnTo>
                  <a:lnTo>
                    <a:pt x="541631" y="263843"/>
                  </a:lnTo>
                  <a:lnTo>
                    <a:pt x="513056" y="216218"/>
                  </a:lnTo>
                  <a:lnTo>
                    <a:pt x="480670" y="263843"/>
                  </a:lnTo>
                  <a:lnTo>
                    <a:pt x="0" y="263842"/>
                  </a:lnTo>
                </a:path>
              </a:pathLst>
            </a:custGeom>
            <a:noFill/>
            <a:ln cap="rnd" cmpd="sng" w="28575">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24" name="Google Shape;524;p38"/>
            <p:cNvSpPr/>
            <p:nvPr/>
          </p:nvSpPr>
          <p:spPr>
            <a:xfrm>
              <a:off x="1881798" y="6075349"/>
              <a:ext cx="1881798" cy="372428"/>
            </a:xfrm>
            <a:custGeom>
              <a:rect b="b" l="l" r="r" t="t"/>
              <a:pathLst>
                <a:path extrusionOk="0" h="372428" w="1881798">
                  <a:moveTo>
                    <a:pt x="1881798" y="263843"/>
                  </a:moveTo>
                  <a:lnTo>
                    <a:pt x="1588428" y="263843"/>
                  </a:lnTo>
                  <a:lnTo>
                    <a:pt x="1560806" y="301943"/>
                  </a:lnTo>
                  <a:lnTo>
                    <a:pt x="1520800" y="132398"/>
                  </a:lnTo>
                  <a:lnTo>
                    <a:pt x="1484606" y="263843"/>
                  </a:lnTo>
                  <a:lnTo>
                    <a:pt x="1396975" y="263843"/>
                  </a:lnTo>
                  <a:lnTo>
                    <a:pt x="1383640" y="314325"/>
                  </a:lnTo>
                  <a:lnTo>
                    <a:pt x="1359828" y="256223"/>
                  </a:lnTo>
                  <a:lnTo>
                    <a:pt x="1336015" y="300990"/>
                  </a:lnTo>
                  <a:lnTo>
                    <a:pt x="1291248" y="0"/>
                  </a:lnTo>
                  <a:lnTo>
                    <a:pt x="1236003" y="372428"/>
                  </a:lnTo>
                  <a:lnTo>
                    <a:pt x="1215048" y="263843"/>
                  </a:lnTo>
                  <a:lnTo>
                    <a:pt x="989306" y="263843"/>
                  </a:lnTo>
                  <a:lnTo>
                    <a:pt x="959778" y="322898"/>
                  </a:lnTo>
                  <a:lnTo>
                    <a:pt x="924535" y="129540"/>
                  </a:lnTo>
                  <a:lnTo>
                    <a:pt x="881673" y="263843"/>
                  </a:lnTo>
                  <a:lnTo>
                    <a:pt x="794995" y="263843"/>
                  </a:lnTo>
                  <a:lnTo>
                    <a:pt x="770231" y="300990"/>
                  </a:lnTo>
                  <a:lnTo>
                    <a:pt x="744513" y="254318"/>
                  </a:lnTo>
                  <a:lnTo>
                    <a:pt x="711175" y="315278"/>
                  </a:lnTo>
                  <a:lnTo>
                    <a:pt x="679743" y="51435"/>
                  </a:lnTo>
                  <a:lnTo>
                    <a:pt x="638785" y="356235"/>
                  </a:lnTo>
                  <a:lnTo>
                    <a:pt x="611163" y="263843"/>
                  </a:lnTo>
                  <a:lnTo>
                    <a:pt x="541631" y="263843"/>
                  </a:lnTo>
                  <a:lnTo>
                    <a:pt x="513056" y="216218"/>
                  </a:lnTo>
                  <a:lnTo>
                    <a:pt x="480670" y="263843"/>
                  </a:lnTo>
                  <a:lnTo>
                    <a:pt x="0" y="263842"/>
                  </a:lnTo>
                </a:path>
              </a:pathLst>
            </a:custGeom>
            <a:noFill/>
            <a:ln cap="rnd" cmpd="sng" w="28575">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25" name="Google Shape;525;p38"/>
            <p:cNvSpPr/>
            <p:nvPr/>
          </p:nvSpPr>
          <p:spPr>
            <a:xfrm>
              <a:off x="3748442" y="6075349"/>
              <a:ext cx="1881798" cy="372428"/>
            </a:xfrm>
            <a:custGeom>
              <a:rect b="b" l="l" r="r" t="t"/>
              <a:pathLst>
                <a:path extrusionOk="0" h="372428" w="1881798">
                  <a:moveTo>
                    <a:pt x="1881798" y="263843"/>
                  </a:moveTo>
                  <a:lnTo>
                    <a:pt x="1588428" y="263843"/>
                  </a:lnTo>
                  <a:lnTo>
                    <a:pt x="1560806" y="301943"/>
                  </a:lnTo>
                  <a:lnTo>
                    <a:pt x="1520800" y="132398"/>
                  </a:lnTo>
                  <a:lnTo>
                    <a:pt x="1484606" y="263843"/>
                  </a:lnTo>
                  <a:lnTo>
                    <a:pt x="1396975" y="263843"/>
                  </a:lnTo>
                  <a:lnTo>
                    <a:pt x="1383640" y="314325"/>
                  </a:lnTo>
                  <a:lnTo>
                    <a:pt x="1359828" y="256223"/>
                  </a:lnTo>
                  <a:lnTo>
                    <a:pt x="1336015" y="300990"/>
                  </a:lnTo>
                  <a:lnTo>
                    <a:pt x="1291248" y="0"/>
                  </a:lnTo>
                  <a:lnTo>
                    <a:pt x="1236003" y="372428"/>
                  </a:lnTo>
                  <a:lnTo>
                    <a:pt x="1215048" y="263843"/>
                  </a:lnTo>
                  <a:lnTo>
                    <a:pt x="989306" y="263843"/>
                  </a:lnTo>
                  <a:lnTo>
                    <a:pt x="959778" y="322898"/>
                  </a:lnTo>
                  <a:lnTo>
                    <a:pt x="924535" y="129540"/>
                  </a:lnTo>
                  <a:lnTo>
                    <a:pt x="881673" y="263843"/>
                  </a:lnTo>
                  <a:lnTo>
                    <a:pt x="794995" y="263843"/>
                  </a:lnTo>
                  <a:lnTo>
                    <a:pt x="770231" y="300990"/>
                  </a:lnTo>
                  <a:lnTo>
                    <a:pt x="744513" y="254318"/>
                  </a:lnTo>
                  <a:lnTo>
                    <a:pt x="711175" y="315278"/>
                  </a:lnTo>
                  <a:lnTo>
                    <a:pt x="679743" y="51435"/>
                  </a:lnTo>
                  <a:lnTo>
                    <a:pt x="638785" y="356235"/>
                  </a:lnTo>
                  <a:lnTo>
                    <a:pt x="611163" y="263843"/>
                  </a:lnTo>
                  <a:lnTo>
                    <a:pt x="541631" y="263843"/>
                  </a:lnTo>
                  <a:lnTo>
                    <a:pt x="513056" y="216218"/>
                  </a:lnTo>
                  <a:lnTo>
                    <a:pt x="480670" y="263843"/>
                  </a:lnTo>
                  <a:lnTo>
                    <a:pt x="0" y="263842"/>
                  </a:lnTo>
                </a:path>
              </a:pathLst>
            </a:custGeom>
            <a:noFill/>
            <a:ln cap="rnd" cmpd="sng" w="28575">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26" name="Google Shape;526;p38"/>
            <p:cNvSpPr/>
            <p:nvPr/>
          </p:nvSpPr>
          <p:spPr>
            <a:xfrm>
              <a:off x="5630240" y="6075349"/>
              <a:ext cx="1881798" cy="372428"/>
            </a:xfrm>
            <a:custGeom>
              <a:rect b="b" l="l" r="r" t="t"/>
              <a:pathLst>
                <a:path extrusionOk="0" h="372428" w="1881798">
                  <a:moveTo>
                    <a:pt x="1881798" y="263843"/>
                  </a:moveTo>
                  <a:lnTo>
                    <a:pt x="1588428" y="263843"/>
                  </a:lnTo>
                  <a:lnTo>
                    <a:pt x="1560806" y="301943"/>
                  </a:lnTo>
                  <a:lnTo>
                    <a:pt x="1520800" y="132398"/>
                  </a:lnTo>
                  <a:lnTo>
                    <a:pt x="1484606" y="263843"/>
                  </a:lnTo>
                  <a:lnTo>
                    <a:pt x="1396975" y="263843"/>
                  </a:lnTo>
                  <a:lnTo>
                    <a:pt x="1383640" y="314325"/>
                  </a:lnTo>
                  <a:lnTo>
                    <a:pt x="1359828" y="256223"/>
                  </a:lnTo>
                  <a:lnTo>
                    <a:pt x="1336015" y="300990"/>
                  </a:lnTo>
                  <a:lnTo>
                    <a:pt x="1291248" y="0"/>
                  </a:lnTo>
                  <a:lnTo>
                    <a:pt x="1236003" y="372428"/>
                  </a:lnTo>
                  <a:lnTo>
                    <a:pt x="1215048" y="263843"/>
                  </a:lnTo>
                  <a:lnTo>
                    <a:pt x="989306" y="263843"/>
                  </a:lnTo>
                  <a:lnTo>
                    <a:pt x="959778" y="322898"/>
                  </a:lnTo>
                  <a:lnTo>
                    <a:pt x="924535" y="129540"/>
                  </a:lnTo>
                  <a:lnTo>
                    <a:pt x="881673" y="263843"/>
                  </a:lnTo>
                  <a:lnTo>
                    <a:pt x="794995" y="263843"/>
                  </a:lnTo>
                  <a:lnTo>
                    <a:pt x="770231" y="300990"/>
                  </a:lnTo>
                  <a:lnTo>
                    <a:pt x="744513" y="254318"/>
                  </a:lnTo>
                  <a:lnTo>
                    <a:pt x="711175" y="315278"/>
                  </a:lnTo>
                  <a:lnTo>
                    <a:pt x="679743" y="51435"/>
                  </a:lnTo>
                  <a:lnTo>
                    <a:pt x="638785" y="356235"/>
                  </a:lnTo>
                  <a:lnTo>
                    <a:pt x="611163" y="263843"/>
                  </a:lnTo>
                  <a:lnTo>
                    <a:pt x="541631" y="263843"/>
                  </a:lnTo>
                  <a:lnTo>
                    <a:pt x="513056" y="216218"/>
                  </a:lnTo>
                  <a:lnTo>
                    <a:pt x="480670" y="263843"/>
                  </a:lnTo>
                  <a:lnTo>
                    <a:pt x="0" y="263842"/>
                  </a:lnTo>
                </a:path>
              </a:pathLst>
            </a:custGeom>
            <a:noFill/>
            <a:ln cap="rnd" cmpd="sng" w="28575">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27" name="Google Shape;527;p38"/>
            <p:cNvSpPr/>
            <p:nvPr/>
          </p:nvSpPr>
          <p:spPr>
            <a:xfrm>
              <a:off x="7496884" y="6075349"/>
              <a:ext cx="1881798" cy="372428"/>
            </a:xfrm>
            <a:custGeom>
              <a:rect b="b" l="l" r="r" t="t"/>
              <a:pathLst>
                <a:path extrusionOk="0" h="372428" w="1881798">
                  <a:moveTo>
                    <a:pt x="1881798" y="263843"/>
                  </a:moveTo>
                  <a:lnTo>
                    <a:pt x="1588428" y="263843"/>
                  </a:lnTo>
                  <a:lnTo>
                    <a:pt x="1560806" y="301943"/>
                  </a:lnTo>
                  <a:lnTo>
                    <a:pt x="1520800" y="132398"/>
                  </a:lnTo>
                  <a:lnTo>
                    <a:pt x="1484606" y="263843"/>
                  </a:lnTo>
                  <a:lnTo>
                    <a:pt x="1396975" y="263843"/>
                  </a:lnTo>
                  <a:lnTo>
                    <a:pt x="1383640" y="314325"/>
                  </a:lnTo>
                  <a:lnTo>
                    <a:pt x="1359828" y="256223"/>
                  </a:lnTo>
                  <a:lnTo>
                    <a:pt x="1336015" y="300990"/>
                  </a:lnTo>
                  <a:lnTo>
                    <a:pt x="1291248" y="0"/>
                  </a:lnTo>
                  <a:lnTo>
                    <a:pt x="1236003" y="372428"/>
                  </a:lnTo>
                  <a:lnTo>
                    <a:pt x="1215048" y="263843"/>
                  </a:lnTo>
                  <a:lnTo>
                    <a:pt x="989306" y="263843"/>
                  </a:lnTo>
                  <a:lnTo>
                    <a:pt x="959778" y="322898"/>
                  </a:lnTo>
                  <a:lnTo>
                    <a:pt x="924535" y="129540"/>
                  </a:lnTo>
                  <a:lnTo>
                    <a:pt x="881673" y="263843"/>
                  </a:lnTo>
                  <a:lnTo>
                    <a:pt x="794995" y="263843"/>
                  </a:lnTo>
                  <a:lnTo>
                    <a:pt x="770231" y="300990"/>
                  </a:lnTo>
                  <a:lnTo>
                    <a:pt x="744513" y="254318"/>
                  </a:lnTo>
                  <a:lnTo>
                    <a:pt x="711175" y="315278"/>
                  </a:lnTo>
                  <a:lnTo>
                    <a:pt x="679743" y="51435"/>
                  </a:lnTo>
                  <a:lnTo>
                    <a:pt x="638785" y="356235"/>
                  </a:lnTo>
                  <a:lnTo>
                    <a:pt x="611163" y="263843"/>
                  </a:lnTo>
                  <a:lnTo>
                    <a:pt x="541631" y="263843"/>
                  </a:lnTo>
                  <a:lnTo>
                    <a:pt x="513056" y="216218"/>
                  </a:lnTo>
                  <a:lnTo>
                    <a:pt x="480670" y="263843"/>
                  </a:lnTo>
                  <a:lnTo>
                    <a:pt x="0" y="263842"/>
                  </a:lnTo>
                </a:path>
              </a:pathLst>
            </a:custGeom>
            <a:noFill/>
            <a:ln cap="rnd" cmpd="sng" w="28575">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28" name="Google Shape;528;p38"/>
            <p:cNvSpPr/>
            <p:nvPr/>
          </p:nvSpPr>
          <p:spPr>
            <a:xfrm>
              <a:off x="9378682" y="6075349"/>
              <a:ext cx="1881798" cy="372428"/>
            </a:xfrm>
            <a:custGeom>
              <a:rect b="b" l="l" r="r" t="t"/>
              <a:pathLst>
                <a:path extrusionOk="0" h="372428" w="1881798">
                  <a:moveTo>
                    <a:pt x="1881798" y="263843"/>
                  </a:moveTo>
                  <a:lnTo>
                    <a:pt x="1588428" y="263843"/>
                  </a:lnTo>
                  <a:lnTo>
                    <a:pt x="1560806" y="301943"/>
                  </a:lnTo>
                  <a:lnTo>
                    <a:pt x="1520800" y="132398"/>
                  </a:lnTo>
                  <a:lnTo>
                    <a:pt x="1484606" y="263843"/>
                  </a:lnTo>
                  <a:lnTo>
                    <a:pt x="1396975" y="263843"/>
                  </a:lnTo>
                  <a:lnTo>
                    <a:pt x="1383640" y="314325"/>
                  </a:lnTo>
                  <a:lnTo>
                    <a:pt x="1359828" y="256223"/>
                  </a:lnTo>
                  <a:lnTo>
                    <a:pt x="1336015" y="300990"/>
                  </a:lnTo>
                  <a:lnTo>
                    <a:pt x="1291248" y="0"/>
                  </a:lnTo>
                  <a:lnTo>
                    <a:pt x="1236003" y="372428"/>
                  </a:lnTo>
                  <a:lnTo>
                    <a:pt x="1215048" y="263843"/>
                  </a:lnTo>
                  <a:lnTo>
                    <a:pt x="989306" y="263843"/>
                  </a:lnTo>
                  <a:lnTo>
                    <a:pt x="959778" y="322898"/>
                  </a:lnTo>
                  <a:lnTo>
                    <a:pt x="924535" y="129540"/>
                  </a:lnTo>
                  <a:lnTo>
                    <a:pt x="881673" y="263843"/>
                  </a:lnTo>
                  <a:lnTo>
                    <a:pt x="794995" y="263843"/>
                  </a:lnTo>
                  <a:lnTo>
                    <a:pt x="770231" y="300990"/>
                  </a:lnTo>
                  <a:lnTo>
                    <a:pt x="744513" y="254318"/>
                  </a:lnTo>
                  <a:lnTo>
                    <a:pt x="711175" y="315278"/>
                  </a:lnTo>
                  <a:lnTo>
                    <a:pt x="679743" y="51435"/>
                  </a:lnTo>
                  <a:lnTo>
                    <a:pt x="638785" y="356235"/>
                  </a:lnTo>
                  <a:lnTo>
                    <a:pt x="611163" y="263843"/>
                  </a:lnTo>
                  <a:lnTo>
                    <a:pt x="541631" y="263843"/>
                  </a:lnTo>
                  <a:lnTo>
                    <a:pt x="513056" y="216218"/>
                  </a:lnTo>
                  <a:lnTo>
                    <a:pt x="480670" y="263843"/>
                  </a:lnTo>
                  <a:lnTo>
                    <a:pt x="0" y="263842"/>
                  </a:lnTo>
                </a:path>
              </a:pathLst>
            </a:custGeom>
            <a:noFill/>
            <a:ln cap="rnd" cmpd="sng" w="28575">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grpSp>
        <p:nvGrpSpPr>
          <p:cNvPr id="529" name="Google Shape;529;p38"/>
          <p:cNvGrpSpPr/>
          <p:nvPr/>
        </p:nvGrpSpPr>
        <p:grpSpPr>
          <a:xfrm flipH="1">
            <a:off x="459125" y="694299"/>
            <a:ext cx="1358761" cy="3864216"/>
            <a:chOff x="9855099" y="1144710"/>
            <a:chExt cx="1909713" cy="5431084"/>
          </a:xfrm>
        </p:grpSpPr>
        <p:sp>
          <p:nvSpPr>
            <p:cNvPr id="530" name="Google Shape;530;p38"/>
            <p:cNvSpPr/>
            <p:nvPr/>
          </p:nvSpPr>
          <p:spPr>
            <a:xfrm flipH="1">
              <a:off x="9882728" y="3396339"/>
              <a:ext cx="1451136" cy="3179455"/>
            </a:xfrm>
            <a:custGeom>
              <a:rect b="b" l="l" r="r" t="t"/>
              <a:pathLst>
                <a:path extrusionOk="0" h="4011930" w="1831086">
                  <a:moveTo>
                    <a:pt x="1304660" y="1554179"/>
                  </a:moveTo>
                  <a:cubicBezTo>
                    <a:pt x="1273799" y="2008179"/>
                    <a:pt x="1218935" y="2403200"/>
                    <a:pt x="1220992" y="2856514"/>
                  </a:cubicBezTo>
                  <a:cubicBezTo>
                    <a:pt x="1220992" y="2862000"/>
                    <a:pt x="1216191" y="2962127"/>
                    <a:pt x="1216191" y="2967613"/>
                  </a:cubicBezTo>
                  <a:cubicBezTo>
                    <a:pt x="1218935" y="3019048"/>
                    <a:pt x="1233336" y="3123290"/>
                    <a:pt x="1234708" y="3161695"/>
                  </a:cubicBezTo>
                  <a:cubicBezTo>
                    <a:pt x="1238137" y="3242619"/>
                    <a:pt x="1254596" y="3217244"/>
                    <a:pt x="1294373" y="3304341"/>
                  </a:cubicBezTo>
                  <a:cubicBezTo>
                    <a:pt x="1330034" y="3382522"/>
                    <a:pt x="1368439" y="3414755"/>
                    <a:pt x="1413016" y="3487450"/>
                  </a:cubicBezTo>
                  <a:cubicBezTo>
                    <a:pt x="1457593" y="3560144"/>
                    <a:pt x="1539203" y="3582090"/>
                    <a:pt x="1618756" y="3602664"/>
                  </a:cubicBezTo>
                  <a:cubicBezTo>
                    <a:pt x="1685279" y="3619123"/>
                    <a:pt x="1713396" y="3647241"/>
                    <a:pt x="1779919" y="3664386"/>
                  </a:cubicBezTo>
                  <a:cubicBezTo>
                    <a:pt x="1819010" y="3677416"/>
                    <a:pt x="1843013" y="3730909"/>
                    <a:pt x="1827239" y="3761770"/>
                  </a:cubicBezTo>
                  <a:lnTo>
                    <a:pt x="1823810" y="3772057"/>
                  </a:lnTo>
                  <a:cubicBezTo>
                    <a:pt x="1821067" y="3785087"/>
                    <a:pt x="1797064" y="3795374"/>
                    <a:pt x="1797064" y="3795374"/>
                  </a:cubicBezTo>
                  <a:lnTo>
                    <a:pt x="1795692" y="3797431"/>
                  </a:lnTo>
                  <a:cubicBezTo>
                    <a:pt x="1786777" y="3815262"/>
                    <a:pt x="1517943" y="3820063"/>
                    <a:pt x="1506285" y="3813890"/>
                  </a:cubicBezTo>
                  <a:cubicBezTo>
                    <a:pt x="1424675" y="3805661"/>
                    <a:pt x="1244995" y="3784401"/>
                    <a:pt x="1244995" y="3784401"/>
                  </a:cubicBezTo>
                  <a:cubicBezTo>
                    <a:pt x="1244309" y="3781658"/>
                    <a:pt x="1241566" y="3726108"/>
                    <a:pt x="1169557" y="3729537"/>
                  </a:cubicBezTo>
                  <a:cubicBezTo>
                    <a:pt x="1144183" y="3730909"/>
                    <a:pt x="1170243" y="3765199"/>
                    <a:pt x="1153784" y="3777543"/>
                  </a:cubicBezTo>
                  <a:cubicBezTo>
                    <a:pt x="1135267" y="3791259"/>
                    <a:pt x="1089319" y="3787830"/>
                    <a:pt x="1066687" y="3787144"/>
                  </a:cubicBezTo>
                  <a:cubicBezTo>
                    <a:pt x="1026225" y="3785773"/>
                    <a:pt x="849289" y="3803603"/>
                    <a:pt x="851346" y="3750797"/>
                  </a:cubicBezTo>
                  <a:cubicBezTo>
                    <a:pt x="856147" y="3690446"/>
                    <a:pt x="814313" y="3649298"/>
                    <a:pt x="821857" y="3593063"/>
                  </a:cubicBezTo>
                  <a:cubicBezTo>
                    <a:pt x="830772" y="3525854"/>
                    <a:pt x="790996" y="3438758"/>
                    <a:pt x="804712" y="3368120"/>
                  </a:cubicBezTo>
                  <a:cubicBezTo>
                    <a:pt x="813627" y="3324915"/>
                    <a:pt x="795796" y="3063625"/>
                    <a:pt x="784138" y="2921665"/>
                  </a:cubicBezTo>
                  <a:cubicBezTo>
                    <a:pt x="761506" y="2637058"/>
                    <a:pt x="753962" y="2359994"/>
                    <a:pt x="731331" y="2075387"/>
                  </a:cubicBezTo>
                  <a:cubicBezTo>
                    <a:pt x="727216" y="2023952"/>
                    <a:pt x="688126" y="1623445"/>
                    <a:pt x="688126" y="1612472"/>
                  </a:cubicBezTo>
                  <a:cubicBezTo>
                    <a:pt x="670981" y="1621387"/>
                    <a:pt x="587999" y="2181001"/>
                    <a:pt x="587313" y="2187173"/>
                  </a:cubicBezTo>
                  <a:cubicBezTo>
                    <a:pt x="559195" y="2231750"/>
                    <a:pt x="564682" y="2326390"/>
                    <a:pt x="557824" y="2378511"/>
                  </a:cubicBezTo>
                  <a:cubicBezTo>
                    <a:pt x="557824" y="2427889"/>
                    <a:pt x="544108" y="2480695"/>
                    <a:pt x="537935" y="2530073"/>
                  </a:cubicBezTo>
                  <a:cubicBezTo>
                    <a:pt x="507760" y="2759816"/>
                    <a:pt x="525591" y="2995045"/>
                    <a:pt x="538621" y="3224788"/>
                  </a:cubicBezTo>
                  <a:cubicBezTo>
                    <a:pt x="542736" y="3289939"/>
                    <a:pt x="546165" y="3355776"/>
                    <a:pt x="550280" y="3420927"/>
                  </a:cubicBezTo>
                  <a:cubicBezTo>
                    <a:pt x="553023" y="3470305"/>
                    <a:pt x="570168" y="3603350"/>
                    <a:pt x="528334" y="3635582"/>
                  </a:cubicBezTo>
                  <a:cubicBezTo>
                    <a:pt x="474842" y="3676730"/>
                    <a:pt x="477585" y="3669872"/>
                    <a:pt x="519419" y="3728165"/>
                  </a:cubicBezTo>
                  <a:cubicBezTo>
                    <a:pt x="539307" y="3756283"/>
                    <a:pt x="552337" y="3787830"/>
                    <a:pt x="568111" y="3818005"/>
                  </a:cubicBezTo>
                  <a:cubicBezTo>
                    <a:pt x="590056" y="3858467"/>
                    <a:pt x="640120" y="3975053"/>
                    <a:pt x="568796" y="3986712"/>
                  </a:cubicBezTo>
                  <a:cubicBezTo>
                    <a:pt x="537935" y="3999742"/>
                    <a:pt x="537935" y="3999742"/>
                    <a:pt x="500216" y="4008658"/>
                  </a:cubicBezTo>
                  <a:cubicBezTo>
                    <a:pt x="467298" y="4016201"/>
                    <a:pt x="401461" y="4014830"/>
                    <a:pt x="368543" y="4011401"/>
                  </a:cubicBezTo>
                  <a:cubicBezTo>
                    <a:pt x="267730" y="4000428"/>
                    <a:pt x="118226" y="3964081"/>
                    <a:pt x="116854" y="3837893"/>
                  </a:cubicBezTo>
                  <a:cubicBezTo>
                    <a:pt x="116168" y="3792631"/>
                    <a:pt x="124398" y="3745996"/>
                    <a:pt x="116168" y="3700733"/>
                  </a:cubicBezTo>
                  <a:cubicBezTo>
                    <a:pt x="107253" y="3652727"/>
                    <a:pt x="40045" y="3654785"/>
                    <a:pt x="13984" y="3615694"/>
                  </a:cubicBezTo>
                  <a:cubicBezTo>
                    <a:pt x="-15505" y="3569746"/>
                    <a:pt x="11241" y="3481963"/>
                    <a:pt x="8498" y="3427785"/>
                  </a:cubicBezTo>
                  <a:cubicBezTo>
                    <a:pt x="-2475" y="3250849"/>
                    <a:pt x="9869" y="3073912"/>
                    <a:pt x="19471" y="2896976"/>
                  </a:cubicBezTo>
                  <a:cubicBezTo>
                    <a:pt x="44159" y="2432003"/>
                    <a:pt x="59933" y="1965659"/>
                    <a:pt x="96280" y="1501372"/>
                  </a:cubicBezTo>
                  <a:cubicBezTo>
                    <a:pt x="119597" y="1203736"/>
                    <a:pt x="144286" y="905412"/>
                    <a:pt x="172404" y="607775"/>
                  </a:cubicBezTo>
                  <a:cubicBezTo>
                    <a:pt x="184748" y="477473"/>
                    <a:pt x="197779" y="346485"/>
                    <a:pt x="213552" y="216183"/>
                  </a:cubicBezTo>
                  <a:cubicBezTo>
                    <a:pt x="221096" y="154461"/>
                    <a:pt x="220410" y="75594"/>
                    <a:pt x="247156" y="17987"/>
                  </a:cubicBezTo>
                  <a:cubicBezTo>
                    <a:pt x="248528" y="14558"/>
                    <a:pt x="949415" y="22102"/>
                    <a:pt x="950101" y="18673"/>
                  </a:cubicBezTo>
                  <a:cubicBezTo>
                    <a:pt x="959017" y="9758"/>
                    <a:pt x="970675" y="10443"/>
                    <a:pt x="982334" y="9758"/>
                  </a:cubicBezTo>
                  <a:cubicBezTo>
                    <a:pt x="1028968" y="7014"/>
                    <a:pt x="1075603" y="3585"/>
                    <a:pt x="1121551" y="156"/>
                  </a:cubicBezTo>
                  <a:cubicBezTo>
                    <a:pt x="1139382" y="-1215"/>
                    <a:pt x="1286143" y="6329"/>
                    <a:pt x="1299859" y="26903"/>
                  </a:cubicBezTo>
                  <a:cubicBezTo>
                    <a:pt x="1298487" y="42676"/>
                    <a:pt x="1305345" y="1537034"/>
                    <a:pt x="1304660" y="1554179"/>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31" name="Google Shape;531;p38"/>
            <p:cNvSpPr/>
            <p:nvPr/>
          </p:nvSpPr>
          <p:spPr>
            <a:xfrm flipH="1">
              <a:off x="10400258" y="1840542"/>
              <a:ext cx="592411" cy="1565270"/>
            </a:xfrm>
            <a:custGeom>
              <a:rect b="b" l="l" r="r" t="t"/>
              <a:pathLst>
                <a:path extrusionOk="0" h="1975104" w="747522">
                  <a:moveTo>
                    <a:pt x="750892" y="1914068"/>
                  </a:moveTo>
                  <a:cubicBezTo>
                    <a:pt x="750206" y="1900352"/>
                    <a:pt x="745405" y="1810512"/>
                    <a:pt x="743348" y="1778279"/>
                  </a:cubicBezTo>
                  <a:cubicBezTo>
                    <a:pt x="739919" y="1715186"/>
                    <a:pt x="675454" y="1010183"/>
                    <a:pt x="669967" y="969721"/>
                  </a:cubicBezTo>
                  <a:cubicBezTo>
                    <a:pt x="648022" y="801700"/>
                    <a:pt x="597273" y="635737"/>
                    <a:pt x="565726" y="469087"/>
                  </a:cubicBezTo>
                  <a:cubicBezTo>
                    <a:pt x="547895" y="375133"/>
                    <a:pt x="518406" y="100127"/>
                    <a:pt x="518406" y="98069"/>
                  </a:cubicBezTo>
                  <a:cubicBezTo>
                    <a:pt x="514977" y="93955"/>
                    <a:pt x="517034" y="86411"/>
                    <a:pt x="508804" y="85725"/>
                  </a:cubicBezTo>
                  <a:cubicBezTo>
                    <a:pt x="499203" y="90526"/>
                    <a:pt x="496460" y="100127"/>
                    <a:pt x="491659" y="107671"/>
                  </a:cubicBezTo>
                  <a:cubicBezTo>
                    <a:pt x="471085" y="145390"/>
                    <a:pt x="427880" y="224257"/>
                    <a:pt x="409363" y="263347"/>
                  </a:cubicBezTo>
                  <a:cubicBezTo>
                    <a:pt x="402505" y="277063"/>
                    <a:pt x="381246" y="272948"/>
                    <a:pt x="357243" y="269519"/>
                  </a:cubicBezTo>
                  <a:cubicBezTo>
                    <a:pt x="351070" y="269519"/>
                    <a:pt x="178249" y="119329"/>
                    <a:pt x="102125" y="59665"/>
                  </a:cubicBezTo>
                  <a:cubicBezTo>
                    <a:pt x="81551" y="43891"/>
                    <a:pt x="64406" y="28804"/>
                    <a:pt x="67835" y="0"/>
                  </a:cubicBezTo>
                  <a:cubicBezTo>
                    <a:pt x="42460" y="3429"/>
                    <a:pt x="21886" y="9601"/>
                    <a:pt x="17772" y="43205"/>
                  </a:cubicBezTo>
                  <a:cubicBezTo>
                    <a:pt x="17086" y="71323"/>
                    <a:pt x="6799" y="76124"/>
                    <a:pt x="1312" y="95326"/>
                  </a:cubicBezTo>
                  <a:cubicBezTo>
                    <a:pt x="-5546" y="117958"/>
                    <a:pt x="15714" y="122758"/>
                    <a:pt x="36288" y="135788"/>
                  </a:cubicBezTo>
                  <a:cubicBezTo>
                    <a:pt x="59605" y="150876"/>
                    <a:pt x="76750" y="190652"/>
                    <a:pt x="93895" y="211912"/>
                  </a:cubicBezTo>
                  <a:cubicBezTo>
                    <a:pt x="199509" y="341528"/>
                    <a:pt x="315409" y="719404"/>
                    <a:pt x="323638" y="756437"/>
                  </a:cubicBezTo>
                  <a:cubicBezTo>
                    <a:pt x="340098" y="831875"/>
                    <a:pt x="355185" y="907999"/>
                    <a:pt x="368901" y="984809"/>
                  </a:cubicBezTo>
                  <a:cubicBezTo>
                    <a:pt x="386046" y="1076706"/>
                    <a:pt x="401820" y="1168603"/>
                    <a:pt x="415536" y="1261186"/>
                  </a:cubicBezTo>
                  <a:cubicBezTo>
                    <a:pt x="436110" y="1398346"/>
                    <a:pt x="448454" y="1536878"/>
                    <a:pt x="458055" y="1675409"/>
                  </a:cubicBezTo>
                  <a:cubicBezTo>
                    <a:pt x="464227" y="1763878"/>
                    <a:pt x="468342" y="1853032"/>
                    <a:pt x="472457" y="1942186"/>
                  </a:cubicBezTo>
                  <a:cubicBezTo>
                    <a:pt x="473143" y="1954530"/>
                    <a:pt x="460113" y="1974418"/>
                    <a:pt x="474514" y="1981276"/>
                  </a:cubicBezTo>
                  <a:cubicBezTo>
                    <a:pt x="480687" y="1984019"/>
                    <a:pt x="656251" y="1973732"/>
                    <a:pt x="713173" y="1971675"/>
                  </a:cubicBezTo>
                  <a:cubicBezTo>
                    <a:pt x="718659" y="1971675"/>
                    <a:pt x="740605" y="1973047"/>
                    <a:pt x="746091" y="1970303"/>
                  </a:cubicBezTo>
                  <a:cubicBezTo>
                    <a:pt x="757750" y="1964817"/>
                    <a:pt x="752263" y="1925726"/>
                    <a:pt x="750892" y="1914068"/>
                  </a:cubicBezTo>
                  <a:close/>
                </a:path>
              </a:pathLst>
            </a:custGeom>
            <a:solidFill>
              <a:srgbClr val="99DAC9"/>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32" name="Google Shape;532;p38"/>
            <p:cNvSpPr/>
            <p:nvPr/>
          </p:nvSpPr>
          <p:spPr>
            <a:xfrm flipH="1">
              <a:off x="9855099" y="1954549"/>
              <a:ext cx="722850" cy="2663133"/>
            </a:xfrm>
            <a:custGeom>
              <a:rect b="b" l="l" r="r" t="t"/>
              <a:pathLst>
                <a:path extrusionOk="0" h="3360420" w="912114">
                  <a:moveTo>
                    <a:pt x="0" y="0"/>
                  </a:moveTo>
                  <a:cubicBezTo>
                    <a:pt x="12344" y="7544"/>
                    <a:pt x="11659" y="10287"/>
                    <a:pt x="11659" y="10287"/>
                  </a:cubicBezTo>
                  <a:lnTo>
                    <a:pt x="32233" y="99441"/>
                  </a:lnTo>
                  <a:cubicBezTo>
                    <a:pt x="32233" y="99441"/>
                    <a:pt x="237973" y="151562"/>
                    <a:pt x="355244" y="221513"/>
                  </a:cubicBezTo>
                  <a:cubicBezTo>
                    <a:pt x="472516" y="291465"/>
                    <a:pt x="619277" y="590474"/>
                    <a:pt x="639851" y="691972"/>
                  </a:cubicBezTo>
                  <a:cubicBezTo>
                    <a:pt x="660425" y="793471"/>
                    <a:pt x="799643" y="1282446"/>
                    <a:pt x="844220" y="1599971"/>
                  </a:cubicBezTo>
                  <a:cubicBezTo>
                    <a:pt x="888797" y="1917497"/>
                    <a:pt x="918286" y="2125294"/>
                    <a:pt x="918286" y="2125294"/>
                  </a:cubicBezTo>
                  <a:lnTo>
                    <a:pt x="593903" y="2111578"/>
                  </a:lnTo>
                  <a:lnTo>
                    <a:pt x="477317" y="1719986"/>
                  </a:lnTo>
                  <a:lnTo>
                    <a:pt x="571271" y="3339846"/>
                  </a:lnTo>
                  <a:lnTo>
                    <a:pt x="281178" y="3367278"/>
                  </a:lnTo>
                  <a:cubicBezTo>
                    <a:pt x="281178" y="3367278"/>
                    <a:pt x="236601" y="2406472"/>
                    <a:pt x="212598" y="2028596"/>
                  </a:cubicBezTo>
                  <a:cubicBezTo>
                    <a:pt x="188595" y="1654150"/>
                    <a:pt x="193396" y="1313993"/>
                    <a:pt x="128245" y="866851"/>
                  </a:cubicBezTo>
                  <a:cubicBezTo>
                    <a:pt x="81610" y="545211"/>
                    <a:pt x="5486" y="220142"/>
                    <a:pt x="0"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33" name="Google Shape;533;p38"/>
            <p:cNvSpPr/>
            <p:nvPr/>
          </p:nvSpPr>
          <p:spPr>
            <a:xfrm flipH="1">
              <a:off x="10484539" y="1158441"/>
              <a:ext cx="516322" cy="896769"/>
            </a:xfrm>
            <a:custGeom>
              <a:rect b="b" l="l" r="r" t="t"/>
              <a:pathLst>
                <a:path extrusionOk="0" h="1131570" w="651510">
                  <a:moveTo>
                    <a:pt x="622706" y="160770"/>
                  </a:moveTo>
                  <a:cubicBezTo>
                    <a:pt x="554812" y="8522"/>
                    <a:pt x="386105" y="-29882"/>
                    <a:pt x="226314" y="21553"/>
                  </a:cubicBezTo>
                  <a:cubicBezTo>
                    <a:pt x="124130" y="54471"/>
                    <a:pt x="45949" y="123051"/>
                    <a:pt x="23317" y="235522"/>
                  </a:cubicBezTo>
                  <a:cubicBezTo>
                    <a:pt x="12344" y="289700"/>
                    <a:pt x="28118" y="410401"/>
                    <a:pt x="26746" y="410401"/>
                  </a:cubicBezTo>
                  <a:cubicBezTo>
                    <a:pt x="4115" y="413830"/>
                    <a:pt x="0" y="440576"/>
                    <a:pt x="0" y="465951"/>
                  </a:cubicBezTo>
                  <a:cubicBezTo>
                    <a:pt x="0" y="540017"/>
                    <a:pt x="20574" y="613398"/>
                    <a:pt x="74066" y="652489"/>
                  </a:cubicBezTo>
                  <a:cubicBezTo>
                    <a:pt x="89154" y="663461"/>
                    <a:pt x="93269" y="678549"/>
                    <a:pt x="92583" y="697751"/>
                  </a:cubicBezTo>
                  <a:cubicBezTo>
                    <a:pt x="89840" y="789649"/>
                    <a:pt x="72009" y="851371"/>
                    <a:pt x="73381" y="863029"/>
                  </a:cubicBezTo>
                  <a:cubicBezTo>
                    <a:pt x="70637" y="890461"/>
                    <a:pt x="82982" y="908978"/>
                    <a:pt x="104242" y="925437"/>
                  </a:cubicBezTo>
                  <a:cubicBezTo>
                    <a:pt x="171450" y="978244"/>
                    <a:pt x="240716" y="1030364"/>
                    <a:pt x="306553" y="1084543"/>
                  </a:cubicBezTo>
                  <a:cubicBezTo>
                    <a:pt x="316840" y="1092772"/>
                    <a:pt x="357988" y="1124319"/>
                    <a:pt x="367589" y="1132549"/>
                  </a:cubicBezTo>
                  <a:cubicBezTo>
                    <a:pt x="373075" y="1135978"/>
                    <a:pt x="416966" y="1144207"/>
                    <a:pt x="434111" y="1107860"/>
                  </a:cubicBezTo>
                  <a:cubicBezTo>
                    <a:pt x="460172" y="1052996"/>
                    <a:pt x="486232" y="1011848"/>
                    <a:pt x="517093" y="959041"/>
                  </a:cubicBezTo>
                  <a:cubicBezTo>
                    <a:pt x="517093" y="954926"/>
                    <a:pt x="481432" y="924751"/>
                    <a:pt x="509549" y="887032"/>
                  </a:cubicBezTo>
                  <a:cubicBezTo>
                    <a:pt x="565099" y="812966"/>
                    <a:pt x="637794" y="593510"/>
                    <a:pt x="643966" y="576365"/>
                  </a:cubicBezTo>
                  <a:cubicBezTo>
                    <a:pt x="655625" y="527673"/>
                    <a:pt x="643280" y="489954"/>
                    <a:pt x="649453" y="461150"/>
                  </a:cubicBezTo>
                  <a:cubicBezTo>
                    <a:pt x="665912" y="398743"/>
                    <a:pt x="659054" y="226607"/>
                    <a:pt x="622706" y="160770"/>
                  </a:cubicBezTo>
                  <a:close/>
                </a:path>
              </a:pathLst>
            </a:custGeom>
            <a:solidFill>
              <a:srgbClr val="FAC7C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34" name="Google Shape;534;p38"/>
            <p:cNvSpPr/>
            <p:nvPr/>
          </p:nvSpPr>
          <p:spPr>
            <a:xfrm flipH="1">
              <a:off x="10592841" y="1786253"/>
              <a:ext cx="277183" cy="271748"/>
            </a:xfrm>
            <a:custGeom>
              <a:rect b="b" l="l" r="r" t="t"/>
              <a:pathLst>
                <a:path extrusionOk="0" h="342900" w="349758">
                  <a:moveTo>
                    <a:pt x="351815" y="165278"/>
                  </a:moveTo>
                  <a:cubicBezTo>
                    <a:pt x="320954" y="218084"/>
                    <a:pt x="295580" y="264033"/>
                    <a:pt x="266776" y="317525"/>
                  </a:cubicBezTo>
                  <a:cubicBezTo>
                    <a:pt x="245516" y="353873"/>
                    <a:pt x="215341" y="361417"/>
                    <a:pt x="183794" y="309982"/>
                  </a:cubicBezTo>
                  <a:cubicBezTo>
                    <a:pt x="159791" y="275006"/>
                    <a:pt x="139903" y="242773"/>
                    <a:pt x="121387" y="210541"/>
                  </a:cubicBezTo>
                  <a:cubicBezTo>
                    <a:pt x="84353" y="145390"/>
                    <a:pt x="4115" y="10287"/>
                    <a:pt x="0" y="0"/>
                  </a:cubicBezTo>
                  <a:cubicBezTo>
                    <a:pt x="37719" y="39776"/>
                    <a:pt x="76810" y="66523"/>
                    <a:pt x="111785" y="93955"/>
                  </a:cubicBezTo>
                  <a:cubicBezTo>
                    <a:pt x="183109" y="150876"/>
                    <a:pt x="262661" y="165964"/>
                    <a:pt x="336728" y="106985"/>
                  </a:cubicBezTo>
                  <a:cubicBezTo>
                    <a:pt x="338099" y="160477"/>
                    <a:pt x="351130" y="161849"/>
                    <a:pt x="351815" y="165278"/>
                  </a:cubicBezTo>
                  <a:close/>
                </a:path>
              </a:pathLst>
            </a:custGeom>
            <a:solidFill>
              <a:srgbClr val="F8ABA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35" name="Google Shape;535;p38"/>
            <p:cNvSpPr/>
            <p:nvPr/>
          </p:nvSpPr>
          <p:spPr>
            <a:xfrm flipH="1">
              <a:off x="9859589" y="3741599"/>
              <a:ext cx="228269" cy="407622"/>
            </a:xfrm>
            <a:custGeom>
              <a:rect b="b" l="l" r="r" t="t"/>
              <a:pathLst>
                <a:path extrusionOk="0" h="514350" w="288036">
                  <a:moveTo>
                    <a:pt x="288211" y="224436"/>
                  </a:moveTo>
                  <a:cubicBezTo>
                    <a:pt x="288211" y="234037"/>
                    <a:pt x="293011" y="275871"/>
                    <a:pt x="288896" y="286843"/>
                  </a:cubicBezTo>
                  <a:cubicBezTo>
                    <a:pt x="253921" y="378741"/>
                    <a:pt x="192199" y="449378"/>
                    <a:pt x="113332" y="504928"/>
                  </a:cubicBezTo>
                  <a:cubicBezTo>
                    <a:pt x="81099" y="527559"/>
                    <a:pt x="61211" y="517272"/>
                    <a:pt x="52981" y="481611"/>
                  </a:cubicBezTo>
                  <a:cubicBezTo>
                    <a:pt x="53667" y="463780"/>
                    <a:pt x="57782" y="452121"/>
                    <a:pt x="61897" y="441148"/>
                  </a:cubicBezTo>
                  <a:cubicBezTo>
                    <a:pt x="63268" y="416460"/>
                    <a:pt x="64640" y="393142"/>
                    <a:pt x="82471" y="380798"/>
                  </a:cubicBezTo>
                  <a:cubicBezTo>
                    <a:pt x="133220" y="345136"/>
                    <a:pt x="172996" y="202490"/>
                    <a:pt x="133906" y="195632"/>
                  </a:cubicBezTo>
                  <a:cubicBezTo>
                    <a:pt x="93443" y="194946"/>
                    <a:pt x="89329" y="213463"/>
                    <a:pt x="87271" y="246381"/>
                  </a:cubicBezTo>
                  <a:cubicBezTo>
                    <a:pt x="84528" y="273813"/>
                    <a:pt x="88643" y="285472"/>
                    <a:pt x="82471" y="303988"/>
                  </a:cubicBezTo>
                  <a:cubicBezTo>
                    <a:pt x="75613" y="333478"/>
                    <a:pt x="68069" y="363653"/>
                    <a:pt x="40637" y="382170"/>
                  </a:cubicBezTo>
                  <a:cubicBezTo>
                    <a:pt x="24178" y="393142"/>
                    <a:pt x="9090" y="398629"/>
                    <a:pt x="1546" y="373254"/>
                  </a:cubicBezTo>
                  <a:cubicBezTo>
                    <a:pt x="-2569" y="341022"/>
                    <a:pt x="2232" y="96191"/>
                    <a:pt x="7718" y="80418"/>
                  </a:cubicBezTo>
                  <a:cubicBezTo>
                    <a:pt x="11833" y="52300"/>
                    <a:pt x="22120" y="26925"/>
                    <a:pt x="42008" y="6351"/>
                  </a:cubicBezTo>
                  <a:cubicBezTo>
                    <a:pt x="48866" y="-1192"/>
                    <a:pt x="57096" y="-507"/>
                    <a:pt x="66011" y="865"/>
                  </a:cubicBezTo>
                  <a:cubicBezTo>
                    <a:pt x="128419" y="9095"/>
                    <a:pt x="190141" y="18010"/>
                    <a:pt x="252549" y="27611"/>
                  </a:cubicBezTo>
                  <a:cubicBezTo>
                    <a:pt x="260093" y="28983"/>
                    <a:pt x="267637" y="31040"/>
                    <a:pt x="272437" y="37898"/>
                  </a:cubicBezTo>
                  <a:cubicBezTo>
                    <a:pt x="277238" y="49557"/>
                    <a:pt x="279981" y="203862"/>
                    <a:pt x="288211" y="224436"/>
                  </a:cubicBezTo>
                  <a:close/>
                </a:path>
              </a:pathLst>
            </a:custGeom>
            <a:solidFill>
              <a:srgbClr val="FAC7C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36" name="Google Shape;536;p38"/>
            <p:cNvSpPr/>
            <p:nvPr/>
          </p:nvSpPr>
          <p:spPr>
            <a:xfrm flipH="1">
              <a:off x="9869317" y="3583162"/>
              <a:ext cx="201094" cy="190224"/>
            </a:xfrm>
            <a:custGeom>
              <a:rect b="b" l="l" r="r" t="t"/>
              <a:pathLst>
                <a:path extrusionOk="0" h="240030" w="253746">
                  <a:moveTo>
                    <a:pt x="249025" y="240785"/>
                  </a:moveTo>
                  <a:cubicBezTo>
                    <a:pt x="186617" y="231183"/>
                    <a:pt x="123524" y="221582"/>
                    <a:pt x="61116" y="211981"/>
                  </a:cubicBezTo>
                  <a:cubicBezTo>
                    <a:pt x="47400" y="209924"/>
                    <a:pt x="32998" y="208552"/>
                    <a:pt x="18596" y="206495"/>
                  </a:cubicBezTo>
                  <a:cubicBezTo>
                    <a:pt x="16539" y="205809"/>
                    <a:pt x="15167" y="205809"/>
                    <a:pt x="13110" y="205809"/>
                  </a:cubicBezTo>
                  <a:cubicBezTo>
                    <a:pt x="4194" y="191407"/>
                    <a:pt x="14481" y="174262"/>
                    <a:pt x="6938" y="159860"/>
                  </a:cubicBezTo>
                  <a:cubicBezTo>
                    <a:pt x="6938" y="150259"/>
                    <a:pt x="6252" y="140658"/>
                    <a:pt x="6252" y="131742"/>
                  </a:cubicBezTo>
                  <a:cubicBezTo>
                    <a:pt x="-606" y="113226"/>
                    <a:pt x="8309" y="92652"/>
                    <a:pt x="765" y="74135"/>
                  </a:cubicBezTo>
                  <a:cubicBezTo>
                    <a:pt x="-2664" y="54933"/>
                    <a:pt x="5566" y="42588"/>
                    <a:pt x="22711" y="32987"/>
                  </a:cubicBezTo>
                  <a:cubicBezTo>
                    <a:pt x="108436" y="-15705"/>
                    <a:pt x="159185" y="-10904"/>
                    <a:pt x="244224" y="50132"/>
                  </a:cubicBezTo>
                  <a:cubicBezTo>
                    <a:pt x="253826" y="56990"/>
                    <a:pt x="253140" y="65906"/>
                    <a:pt x="253140" y="75507"/>
                  </a:cubicBezTo>
                  <a:cubicBezTo>
                    <a:pt x="253826" y="102253"/>
                    <a:pt x="253826" y="128999"/>
                    <a:pt x="253826" y="155745"/>
                  </a:cubicBezTo>
                  <a:cubicBezTo>
                    <a:pt x="257255" y="184549"/>
                    <a:pt x="258626" y="212667"/>
                    <a:pt x="253140" y="241470"/>
                  </a:cubicBezTo>
                  <a:lnTo>
                    <a:pt x="253140" y="241470"/>
                  </a:lnTo>
                  <a:cubicBezTo>
                    <a:pt x="252454" y="243528"/>
                    <a:pt x="251082" y="243528"/>
                    <a:pt x="249025" y="240785"/>
                  </a:cubicBezTo>
                  <a:close/>
                </a:path>
              </a:pathLst>
            </a:custGeom>
            <a:solidFill>
              <a:srgbClr val="99DAC9"/>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37" name="Google Shape;537;p38"/>
            <p:cNvSpPr/>
            <p:nvPr/>
          </p:nvSpPr>
          <p:spPr>
            <a:xfrm flipH="1">
              <a:off x="10395412" y="2270153"/>
              <a:ext cx="114134" cy="244573"/>
            </a:xfrm>
            <a:custGeom>
              <a:rect b="b" l="l" r="r" t="t"/>
              <a:pathLst>
                <a:path extrusionOk="0" h="308610" w="144018">
                  <a:moveTo>
                    <a:pt x="0" y="4566"/>
                  </a:moveTo>
                  <a:cubicBezTo>
                    <a:pt x="9601" y="-3664"/>
                    <a:pt x="13716" y="451"/>
                    <a:pt x="19888" y="7309"/>
                  </a:cubicBezTo>
                  <a:cubicBezTo>
                    <a:pt x="21260" y="32684"/>
                    <a:pt x="24689" y="52572"/>
                    <a:pt x="28804" y="73146"/>
                  </a:cubicBezTo>
                  <a:cubicBezTo>
                    <a:pt x="40462" y="129381"/>
                    <a:pt x="58979" y="202762"/>
                    <a:pt x="75438" y="239109"/>
                  </a:cubicBezTo>
                  <a:cubicBezTo>
                    <a:pt x="80924" y="250082"/>
                    <a:pt x="97384" y="274085"/>
                    <a:pt x="104242" y="280943"/>
                  </a:cubicBezTo>
                  <a:cubicBezTo>
                    <a:pt x="114529" y="289173"/>
                    <a:pt x="128930" y="297402"/>
                    <a:pt x="143332" y="297402"/>
                  </a:cubicBezTo>
                  <a:cubicBezTo>
                    <a:pt x="148133" y="302889"/>
                    <a:pt x="148133" y="309061"/>
                    <a:pt x="143332" y="314547"/>
                  </a:cubicBezTo>
                  <a:cubicBezTo>
                    <a:pt x="102184" y="307004"/>
                    <a:pt x="76810" y="280257"/>
                    <a:pt x="60350" y="243910"/>
                  </a:cubicBezTo>
                  <a:cubicBezTo>
                    <a:pt x="31547" y="174644"/>
                    <a:pt x="14402" y="104007"/>
                    <a:pt x="4115" y="29940"/>
                  </a:cubicBezTo>
                  <a:cubicBezTo>
                    <a:pt x="3429" y="21711"/>
                    <a:pt x="2057" y="12110"/>
                    <a:pt x="0" y="4566"/>
                  </a:cubicBezTo>
                  <a:close/>
                </a:path>
              </a:pathLst>
            </a:custGeom>
            <a:solidFill>
              <a:srgbClr val="595959"/>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38" name="Google Shape;538;p38"/>
            <p:cNvSpPr/>
            <p:nvPr/>
          </p:nvSpPr>
          <p:spPr>
            <a:xfrm flipH="1">
              <a:off x="10259206" y="2247709"/>
              <a:ext cx="59785" cy="244573"/>
            </a:xfrm>
            <a:custGeom>
              <a:rect b="b" l="l" r="r" t="t"/>
              <a:pathLst>
                <a:path extrusionOk="0" h="308610" w="75438">
                  <a:moveTo>
                    <a:pt x="0" y="9601"/>
                  </a:moveTo>
                  <a:cubicBezTo>
                    <a:pt x="6172" y="3429"/>
                    <a:pt x="11659" y="6172"/>
                    <a:pt x="17145" y="0"/>
                  </a:cubicBezTo>
                  <a:cubicBezTo>
                    <a:pt x="45263" y="100127"/>
                    <a:pt x="62408" y="153619"/>
                    <a:pt x="75438" y="233858"/>
                  </a:cubicBezTo>
                  <a:cubicBezTo>
                    <a:pt x="78181" y="248945"/>
                    <a:pt x="78181" y="264033"/>
                    <a:pt x="75438" y="279121"/>
                  </a:cubicBezTo>
                  <a:cubicBezTo>
                    <a:pt x="71323" y="292837"/>
                    <a:pt x="69266" y="297637"/>
                    <a:pt x="65151" y="311353"/>
                  </a:cubicBezTo>
                  <a:cubicBezTo>
                    <a:pt x="56236" y="314782"/>
                    <a:pt x="53493" y="304495"/>
                    <a:pt x="47320" y="296951"/>
                  </a:cubicBezTo>
                  <a:cubicBezTo>
                    <a:pt x="58293" y="285979"/>
                    <a:pt x="61036" y="277749"/>
                    <a:pt x="61722" y="256489"/>
                  </a:cubicBezTo>
                  <a:cubicBezTo>
                    <a:pt x="59665" y="243459"/>
                    <a:pt x="60351" y="233172"/>
                    <a:pt x="57607" y="225628"/>
                  </a:cubicBezTo>
                  <a:cubicBezTo>
                    <a:pt x="44577" y="157734"/>
                    <a:pt x="28804" y="100127"/>
                    <a:pt x="5487" y="25375"/>
                  </a:cubicBezTo>
                  <a:cubicBezTo>
                    <a:pt x="4801" y="21946"/>
                    <a:pt x="2058" y="13030"/>
                    <a:pt x="0" y="9601"/>
                  </a:cubicBezTo>
                  <a:close/>
                </a:path>
              </a:pathLst>
            </a:custGeom>
            <a:solidFill>
              <a:srgbClr val="595959"/>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39" name="Google Shape;539;p38"/>
            <p:cNvSpPr/>
            <p:nvPr/>
          </p:nvSpPr>
          <p:spPr>
            <a:xfrm flipH="1">
              <a:off x="10374341" y="2499739"/>
              <a:ext cx="21740" cy="21740"/>
            </a:xfrm>
            <a:custGeom>
              <a:rect b="b" l="l" r="r" t="t"/>
              <a:pathLst>
                <a:path extrusionOk="0" h="27432" w="27432">
                  <a:moveTo>
                    <a:pt x="0" y="24526"/>
                  </a:moveTo>
                  <a:cubicBezTo>
                    <a:pt x="0" y="19040"/>
                    <a:pt x="0" y="12867"/>
                    <a:pt x="0" y="7381"/>
                  </a:cubicBezTo>
                  <a:cubicBezTo>
                    <a:pt x="10287" y="-2906"/>
                    <a:pt x="21260" y="-2220"/>
                    <a:pt x="30861" y="8067"/>
                  </a:cubicBezTo>
                  <a:cubicBezTo>
                    <a:pt x="35662" y="12867"/>
                    <a:pt x="34976" y="18354"/>
                    <a:pt x="30861" y="23154"/>
                  </a:cubicBezTo>
                  <a:cubicBezTo>
                    <a:pt x="21260" y="34127"/>
                    <a:pt x="10287" y="34127"/>
                    <a:pt x="0" y="24526"/>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40" name="Google Shape;540;p38"/>
            <p:cNvSpPr/>
            <p:nvPr/>
          </p:nvSpPr>
          <p:spPr>
            <a:xfrm flipH="1">
              <a:off x="10269263" y="2479523"/>
              <a:ext cx="27175" cy="27175"/>
            </a:xfrm>
            <a:custGeom>
              <a:rect b="b" l="l" r="r" t="t"/>
              <a:pathLst>
                <a:path extrusionOk="0" h="34290" w="34290">
                  <a:moveTo>
                    <a:pt x="16088" y="0"/>
                  </a:moveTo>
                  <a:cubicBezTo>
                    <a:pt x="23631" y="1372"/>
                    <a:pt x="32547" y="-686"/>
                    <a:pt x="38719" y="6172"/>
                  </a:cubicBezTo>
                  <a:cubicBezTo>
                    <a:pt x="40776" y="17145"/>
                    <a:pt x="32547" y="34290"/>
                    <a:pt x="18831" y="35662"/>
                  </a:cubicBezTo>
                  <a:cubicBezTo>
                    <a:pt x="11973" y="36347"/>
                    <a:pt x="2372" y="39091"/>
                    <a:pt x="314" y="28804"/>
                  </a:cubicBezTo>
                  <a:cubicBezTo>
                    <a:pt x="-1057" y="19202"/>
                    <a:pt x="1686" y="2057"/>
                    <a:pt x="16088"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41" name="Google Shape;541;p38"/>
            <p:cNvSpPr/>
            <p:nvPr/>
          </p:nvSpPr>
          <p:spPr>
            <a:xfrm flipH="1">
              <a:off x="10404269" y="3355747"/>
              <a:ext cx="5400" cy="38045"/>
            </a:xfrm>
            <a:custGeom>
              <a:rect b="b" l="l" r="r" t="t"/>
              <a:pathLst>
                <a:path extrusionOk="0" h="48006" w="120000">
                  <a:moveTo>
                    <a:pt x="121702" y="52121"/>
                  </a:moveTo>
                  <a:cubicBezTo>
                    <a:pt x="-90514" y="35661"/>
                    <a:pt x="45909" y="17145"/>
                    <a:pt x="15605" y="0"/>
                  </a:cubicBezTo>
                  <a:cubicBezTo>
                    <a:pt x="242984" y="16459"/>
                    <a:pt x="76235" y="34976"/>
                    <a:pt x="121702" y="52121"/>
                  </a:cubicBezTo>
                  <a:close/>
                </a:path>
              </a:pathLst>
            </a:custGeom>
            <a:solidFill>
              <a:srgbClr val="FDFDF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42" name="Google Shape;542;p38"/>
            <p:cNvSpPr/>
            <p:nvPr/>
          </p:nvSpPr>
          <p:spPr>
            <a:xfrm flipH="1">
              <a:off x="10786735" y="4757486"/>
              <a:ext cx="5400" cy="38045"/>
            </a:xfrm>
            <a:custGeom>
              <a:rect b="b" l="l" r="r" t="t"/>
              <a:pathLst>
                <a:path extrusionOk="0" h="48006" w="120000">
                  <a:moveTo>
                    <a:pt x="23164" y="0"/>
                  </a:moveTo>
                  <a:cubicBezTo>
                    <a:pt x="174750" y="15773"/>
                    <a:pt x="144446" y="32918"/>
                    <a:pt x="129283" y="49377"/>
                  </a:cubicBezTo>
                  <a:cubicBezTo>
                    <a:pt x="-113258" y="33604"/>
                    <a:pt x="68654" y="16459"/>
                    <a:pt x="23164" y="0"/>
                  </a:cubicBezTo>
                  <a:close/>
                </a:path>
              </a:pathLst>
            </a:custGeom>
            <a:solidFill>
              <a:srgbClr val="FDFDF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43" name="Google Shape;543;p38"/>
            <p:cNvSpPr/>
            <p:nvPr/>
          </p:nvSpPr>
          <p:spPr>
            <a:xfrm flipH="1">
              <a:off x="10790431" y="4815033"/>
              <a:ext cx="5400" cy="27175"/>
            </a:xfrm>
            <a:custGeom>
              <a:rect b="b" l="l" r="r" t="t"/>
              <a:pathLst>
                <a:path extrusionOk="0" h="34290" w="120000">
                  <a:moveTo>
                    <a:pt x="96062" y="0"/>
                  </a:moveTo>
                  <a:cubicBezTo>
                    <a:pt x="96062" y="10973"/>
                    <a:pt x="96062" y="21260"/>
                    <a:pt x="96062" y="36347"/>
                  </a:cubicBezTo>
                  <a:cubicBezTo>
                    <a:pt x="-85828" y="22631"/>
                    <a:pt x="35432" y="11659"/>
                    <a:pt x="96062" y="0"/>
                  </a:cubicBezTo>
                  <a:close/>
                </a:path>
              </a:pathLst>
            </a:custGeom>
            <a:solidFill>
              <a:srgbClr val="FDFDF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44" name="Google Shape;544;p38"/>
            <p:cNvSpPr/>
            <p:nvPr/>
          </p:nvSpPr>
          <p:spPr>
            <a:xfrm flipH="1">
              <a:off x="10490781" y="1627729"/>
              <a:ext cx="5400" cy="27175"/>
            </a:xfrm>
            <a:custGeom>
              <a:rect b="b" l="l" r="r" t="t"/>
              <a:pathLst>
                <a:path extrusionOk="0" h="34290" w="120000">
                  <a:moveTo>
                    <a:pt x="20954" y="40462"/>
                  </a:moveTo>
                  <a:cubicBezTo>
                    <a:pt x="36117" y="26746"/>
                    <a:pt x="-85165" y="12344"/>
                    <a:pt x="127051" y="0"/>
                  </a:cubicBezTo>
                  <a:cubicBezTo>
                    <a:pt x="81584" y="13716"/>
                    <a:pt x="233170" y="28118"/>
                    <a:pt x="20954" y="40462"/>
                  </a:cubicBezTo>
                  <a:close/>
                </a:path>
              </a:pathLst>
            </a:custGeom>
            <a:solidFill>
              <a:srgbClr val="FDFDF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45" name="Google Shape;545;p38"/>
            <p:cNvSpPr/>
            <p:nvPr/>
          </p:nvSpPr>
          <p:spPr>
            <a:xfrm flipH="1">
              <a:off x="10472137" y="1467034"/>
              <a:ext cx="5400" cy="21740"/>
            </a:xfrm>
            <a:custGeom>
              <a:rect b="b" l="l" r="r" t="t"/>
              <a:pathLst>
                <a:path extrusionOk="0" h="27432" w="120000">
                  <a:moveTo>
                    <a:pt x="597" y="31547"/>
                  </a:moveTo>
                  <a:cubicBezTo>
                    <a:pt x="597" y="20574"/>
                    <a:pt x="-14544" y="10287"/>
                    <a:pt x="106716" y="0"/>
                  </a:cubicBezTo>
                  <a:cubicBezTo>
                    <a:pt x="91553" y="10287"/>
                    <a:pt x="197672" y="21946"/>
                    <a:pt x="597" y="31547"/>
                  </a:cubicBezTo>
                  <a:close/>
                </a:path>
              </a:pathLst>
            </a:custGeom>
            <a:solidFill>
              <a:srgbClr val="FDFDF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46" name="Google Shape;546;p38"/>
            <p:cNvSpPr/>
            <p:nvPr/>
          </p:nvSpPr>
          <p:spPr>
            <a:xfrm flipH="1">
              <a:off x="10474267" y="1144710"/>
              <a:ext cx="516322" cy="375013"/>
            </a:xfrm>
            <a:custGeom>
              <a:rect b="b" l="l" r="r" t="t"/>
              <a:pathLst>
                <a:path extrusionOk="0" h="473202" w="651510">
                  <a:moveTo>
                    <a:pt x="653622" y="289216"/>
                  </a:moveTo>
                  <a:cubicBezTo>
                    <a:pt x="647450" y="264527"/>
                    <a:pt x="641963" y="239153"/>
                    <a:pt x="635791" y="214464"/>
                  </a:cubicBezTo>
                  <a:cubicBezTo>
                    <a:pt x="629619" y="210349"/>
                    <a:pt x="637163" y="200748"/>
                    <a:pt x="628247" y="198005"/>
                  </a:cubicBezTo>
                  <a:cubicBezTo>
                    <a:pt x="623447" y="195947"/>
                    <a:pt x="623447" y="191147"/>
                    <a:pt x="623447" y="187032"/>
                  </a:cubicBezTo>
                  <a:cubicBezTo>
                    <a:pt x="617960" y="160286"/>
                    <a:pt x="611788" y="145198"/>
                    <a:pt x="589842" y="129425"/>
                  </a:cubicBezTo>
                  <a:cubicBezTo>
                    <a:pt x="588471" y="127367"/>
                    <a:pt x="578870" y="115023"/>
                    <a:pt x="577498" y="112965"/>
                  </a:cubicBezTo>
                  <a:cubicBezTo>
                    <a:pt x="566525" y="92391"/>
                    <a:pt x="559667" y="84162"/>
                    <a:pt x="537722" y="75246"/>
                  </a:cubicBezTo>
                  <a:cubicBezTo>
                    <a:pt x="532921" y="75246"/>
                    <a:pt x="523320" y="73189"/>
                    <a:pt x="522634" y="67017"/>
                  </a:cubicBezTo>
                  <a:cubicBezTo>
                    <a:pt x="519891" y="60845"/>
                    <a:pt x="518519" y="56044"/>
                    <a:pt x="510975" y="55358"/>
                  </a:cubicBezTo>
                  <a:cubicBezTo>
                    <a:pt x="508918" y="56044"/>
                    <a:pt x="504117" y="54672"/>
                    <a:pt x="503432" y="52615"/>
                  </a:cubicBezTo>
                  <a:cubicBezTo>
                    <a:pt x="500688" y="43700"/>
                    <a:pt x="493145" y="45757"/>
                    <a:pt x="488344" y="40956"/>
                  </a:cubicBezTo>
                  <a:cubicBezTo>
                    <a:pt x="479429" y="38899"/>
                    <a:pt x="474628" y="36842"/>
                    <a:pt x="467770" y="30669"/>
                  </a:cubicBezTo>
                  <a:cubicBezTo>
                    <a:pt x="460912" y="19011"/>
                    <a:pt x="449939" y="25183"/>
                    <a:pt x="443081" y="19697"/>
                  </a:cubicBezTo>
                  <a:cubicBezTo>
                    <a:pt x="438966" y="19697"/>
                    <a:pt x="427308" y="18325"/>
                    <a:pt x="423879" y="16953"/>
                  </a:cubicBezTo>
                  <a:cubicBezTo>
                    <a:pt x="347069" y="-12536"/>
                    <a:pt x="275746" y="-877"/>
                    <a:pt x="203051" y="31355"/>
                  </a:cubicBezTo>
                  <a:cubicBezTo>
                    <a:pt x="104982" y="75246"/>
                    <a:pt x="28858" y="139712"/>
                    <a:pt x="6227" y="252183"/>
                  </a:cubicBezTo>
                  <a:cubicBezTo>
                    <a:pt x="-4746" y="306361"/>
                    <a:pt x="1426" y="360539"/>
                    <a:pt x="4855" y="414717"/>
                  </a:cubicBezTo>
                  <a:cubicBezTo>
                    <a:pt x="8970" y="418832"/>
                    <a:pt x="3483" y="428433"/>
                    <a:pt x="13085" y="427062"/>
                  </a:cubicBezTo>
                  <a:cubicBezTo>
                    <a:pt x="45317" y="421575"/>
                    <a:pt x="53547" y="443521"/>
                    <a:pt x="72063" y="468210"/>
                  </a:cubicBezTo>
                  <a:cubicBezTo>
                    <a:pt x="83722" y="484669"/>
                    <a:pt x="104296" y="479183"/>
                    <a:pt x="107725" y="459980"/>
                  </a:cubicBezTo>
                  <a:cubicBezTo>
                    <a:pt x="114583" y="425690"/>
                    <a:pt x="121441" y="390714"/>
                    <a:pt x="142015" y="361225"/>
                  </a:cubicBezTo>
                  <a:cubicBezTo>
                    <a:pt x="155731" y="341337"/>
                    <a:pt x="163961" y="319391"/>
                    <a:pt x="166018" y="295388"/>
                  </a:cubicBezTo>
                  <a:cubicBezTo>
                    <a:pt x="168761" y="261784"/>
                    <a:pt x="179734" y="232295"/>
                    <a:pt x="212652" y="216521"/>
                  </a:cubicBezTo>
                  <a:cubicBezTo>
                    <a:pt x="225683" y="215835"/>
                    <a:pt x="228426" y="206920"/>
                    <a:pt x="242142" y="209663"/>
                  </a:cubicBezTo>
                  <a:cubicBezTo>
                    <a:pt x="243513" y="209663"/>
                    <a:pt x="259287" y="211721"/>
                    <a:pt x="260658" y="211721"/>
                  </a:cubicBezTo>
                  <a:cubicBezTo>
                    <a:pt x="284661" y="211035"/>
                    <a:pt x="274374" y="210349"/>
                    <a:pt x="298377" y="211035"/>
                  </a:cubicBezTo>
                  <a:cubicBezTo>
                    <a:pt x="299749" y="211035"/>
                    <a:pt x="334725" y="213092"/>
                    <a:pt x="336096" y="213092"/>
                  </a:cubicBezTo>
                  <a:cubicBezTo>
                    <a:pt x="348441" y="213092"/>
                    <a:pt x="355985" y="210349"/>
                    <a:pt x="369015" y="210349"/>
                  </a:cubicBezTo>
                  <a:cubicBezTo>
                    <a:pt x="378616" y="218579"/>
                    <a:pt x="395075" y="211721"/>
                    <a:pt x="404676" y="216521"/>
                  </a:cubicBezTo>
                  <a:cubicBezTo>
                    <a:pt x="441024" y="220636"/>
                    <a:pt x="465713" y="226122"/>
                    <a:pt x="502746" y="226122"/>
                  </a:cubicBezTo>
                  <a:cubicBezTo>
                    <a:pt x="507546" y="226808"/>
                    <a:pt x="519891" y="224751"/>
                    <a:pt x="524691" y="225437"/>
                  </a:cubicBezTo>
                  <a:cubicBezTo>
                    <a:pt x="524691" y="226122"/>
                    <a:pt x="550066" y="235724"/>
                    <a:pt x="550752" y="234352"/>
                  </a:cubicBezTo>
                  <a:cubicBezTo>
                    <a:pt x="574069" y="242582"/>
                    <a:pt x="574755" y="234352"/>
                    <a:pt x="594643" y="252869"/>
                  </a:cubicBezTo>
                  <a:cubicBezTo>
                    <a:pt x="606987" y="265213"/>
                    <a:pt x="606987" y="276872"/>
                    <a:pt x="608359" y="290588"/>
                  </a:cubicBezTo>
                  <a:cubicBezTo>
                    <a:pt x="608359" y="307047"/>
                    <a:pt x="605616" y="312533"/>
                    <a:pt x="612474" y="328307"/>
                  </a:cubicBezTo>
                  <a:cubicBezTo>
                    <a:pt x="612474" y="328307"/>
                    <a:pt x="615903" y="340651"/>
                    <a:pt x="615903" y="340651"/>
                  </a:cubicBezTo>
                  <a:cubicBezTo>
                    <a:pt x="615903" y="340651"/>
                    <a:pt x="615903" y="355739"/>
                    <a:pt x="615903" y="351624"/>
                  </a:cubicBezTo>
                  <a:cubicBezTo>
                    <a:pt x="616589" y="361911"/>
                    <a:pt x="615217" y="361225"/>
                    <a:pt x="615903" y="371512"/>
                  </a:cubicBezTo>
                  <a:cubicBezTo>
                    <a:pt x="612474" y="383856"/>
                    <a:pt x="618646" y="394143"/>
                    <a:pt x="620018" y="405116"/>
                  </a:cubicBezTo>
                  <a:cubicBezTo>
                    <a:pt x="619332" y="430491"/>
                    <a:pt x="632362" y="455180"/>
                    <a:pt x="636477" y="479868"/>
                  </a:cubicBezTo>
                  <a:cubicBezTo>
                    <a:pt x="641277" y="470953"/>
                    <a:pt x="644021" y="471639"/>
                    <a:pt x="645392" y="457237"/>
                  </a:cubicBezTo>
                  <a:cubicBezTo>
                    <a:pt x="645392" y="446950"/>
                    <a:pt x="644021" y="449007"/>
                    <a:pt x="648821" y="440092"/>
                  </a:cubicBezTo>
                  <a:cubicBezTo>
                    <a:pt x="654308" y="430491"/>
                    <a:pt x="648821" y="418832"/>
                    <a:pt x="653622" y="408545"/>
                  </a:cubicBezTo>
                  <a:cubicBezTo>
                    <a:pt x="653622" y="403745"/>
                    <a:pt x="656365" y="376313"/>
                    <a:pt x="656365" y="371512"/>
                  </a:cubicBezTo>
                  <a:cubicBezTo>
                    <a:pt x="659794" y="335850"/>
                    <a:pt x="657051" y="323506"/>
                    <a:pt x="653622" y="289216"/>
                  </a:cubicBezTo>
                  <a:close/>
                </a:path>
              </a:pathLst>
            </a:custGeom>
            <a:solidFill>
              <a:srgbClr val="595959"/>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47" name="Google Shape;547;p38"/>
            <p:cNvSpPr/>
            <p:nvPr/>
          </p:nvSpPr>
          <p:spPr>
            <a:xfrm flipH="1">
              <a:off x="10574554" y="1856151"/>
              <a:ext cx="1190257" cy="2858792"/>
            </a:xfrm>
            <a:custGeom>
              <a:rect b="b" l="l" r="r" t="t"/>
              <a:pathLst>
                <a:path extrusionOk="0" h="3607308" w="1501902">
                  <a:moveTo>
                    <a:pt x="999347" y="4286"/>
                  </a:moveTo>
                  <a:cubicBezTo>
                    <a:pt x="953398" y="-2572"/>
                    <a:pt x="913622" y="857"/>
                    <a:pt x="913622" y="857"/>
                  </a:cubicBezTo>
                  <a:lnTo>
                    <a:pt x="817610" y="138017"/>
                  </a:lnTo>
                  <a:cubicBezTo>
                    <a:pt x="817610" y="138017"/>
                    <a:pt x="574151" y="216884"/>
                    <a:pt x="470595" y="282035"/>
                  </a:cubicBezTo>
                  <a:cubicBezTo>
                    <a:pt x="367039" y="347186"/>
                    <a:pt x="319719" y="436340"/>
                    <a:pt x="288858" y="546068"/>
                  </a:cubicBezTo>
                  <a:cubicBezTo>
                    <a:pt x="257997" y="655796"/>
                    <a:pt x="59115" y="1187977"/>
                    <a:pt x="21396" y="1321708"/>
                  </a:cubicBezTo>
                  <a:cubicBezTo>
                    <a:pt x="-16323" y="1455439"/>
                    <a:pt x="-12894" y="1558309"/>
                    <a:pt x="103692" y="1644034"/>
                  </a:cubicBezTo>
                  <a:cubicBezTo>
                    <a:pt x="220278" y="1729759"/>
                    <a:pt x="381441" y="1803140"/>
                    <a:pt x="522716" y="1836058"/>
                  </a:cubicBezTo>
                  <a:cubicBezTo>
                    <a:pt x="479510" y="2012994"/>
                    <a:pt x="536432" y="3607480"/>
                    <a:pt x="536432" y="3607480"/>
                  </a:cubicBezTo>
                  <a:lnTo>
                    <a:pt x="1504095" y="3538900"/>
                  </a:lnTo>
                  <a:cubicBezTo>
                    <a:pt x="1504095" y="3538900"/>
                    <a:pt x="1480092" y="2040426"/>
                    <a:pt x="1425228" y="1350512"/>
                  </a:cubicBezTo>
                  <a:cubicBezTo>
                    <a:pt x="1374479" y="709974"/>
                    <a:pt x="1240062" y="257346"/>
                    <a:pt x="976715" y="62579"/>
                  </a:cubicBezTo>
                  <a:cubicBezTo>
                    <a:pt x="985631" y="44063"/>
                    <a:pt x="987688" y="27603"/>
                    <a:pt x="999347" y="4286"/>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48" name="Google Shape;548;p38"/>
            <p:cNvSpPr/>
            <p:nvPr/>
          </p:nvSpPr>
          <p:spPr>
            <a:xfrm flipH="1">
              <a:off x="10428528" y="2046046"/>
              <a:ext cx="326098" cy="1163083"/>
            </a:xfrm>
            <a:custGeom>
              <a:rect b="b" l="l" r="r" t="t"/>
              <a:pathLst>
                <a:path extrusionOk="0" h="1467612" w="411480">
                  <a:moveTo>
                    <a:pt x="199868" y="1391119"/>
                  </a:moveTo>
                  <a:cubicBezTo>
                    <a:pt x="192324" y="1382890"/>
                    <a:pt x="195067" y="1373288"/>
                    <a:pt x="195067" y="1363687"/>
                  </a:cubicBezTo>
                  <a:cubicBezTo>
                    <a:pt x="194381" y="1099654"/>
                    <a:pt x="160777" y="839050"/>
                    <a:pt x="106599" y="580503"/>
                  </a:cubicBezTo>
                  <a:cubicBezTo>
                    <a:pt x="105913" y="577074"/>
                    <a:pt x="103856" y="573645"/>
                    <a:pt x="102484" y="569531"/>
                  </a:cubicBezTo>
                  <a:cubicBezTo>
                    <a:pt x="67508" y="457745"/>
                    <a:pt x="58593" y="343217"/>
                    <a:pt x="66822" y="228002"/>
                  </a:cubicBezTo>
                  <a:cubicBezTo>
                    <a:pt x="70251" y="182739"/>
                    <a:pt x="58593" y="154622"/>
                    <a:pt x="22245" y="130619"/>
                  </a:cubicBezTo>
                  <a:cubicBezTo>
                    <a:pt x="-4501" y="112788"/>
                    <a:pt x="-5187" y="103872"/>
                    <a:pt x="9901" y="75069"/>
                  </a:cubicBezTo>
                  <a:cubicBezTo>
                    <a:pt x="22931" y="51066"/>
                    <a:pt x="28418" y="22262"/>
                    <a:pt x="54478" y="6489"/>
                  </a:cubicBezTo>
                  <a:cubicBezTo>
                    <a:pt x="70251" y="1688"/>
                    <a:pt x="86711" y="5803"/>
                    <a:pt x="102484" y="317"/>
                  </a:cubicBezTo>
                  <a:cubicBezTo>
                    <a:pt x="117572" y="-1741"/>
                    <a:pt x="127859" y="6489"/>
                    <a:pt x="136774" y="17462"/>
                  </a:cubicBezTo>
                  <a:cubicBezTo>
                    <a:pt x="145689" y="28434"/>
                    <a:pt x="153233" y="40779"/>
                    <a:pt x="162834" y="51752"/>
                  </a:cubicBezTo>
                  <a:cubicBezTo>
                    <a:pt x="184094" y="75069"/>
                    <a:pt x="195067" y="99072"/>
                    <a:pt x="173121" y="127875"/>
                  </a:cubicBezTo>
                  <a:cubicBezTo>
                    <a:pt x="166263" y="136791"/>
                    <a:pt x="167635" y="147764"/>
                    <a:pt x="173807" y="157365"/>
                  </a:cubicBezTo>
                  <a:cubicBezTo>
                    <a:pt x="235529" y="262292"/>
                    <a:pt x="260904" y="378878"/>
                    <a:pt x="283535" y="496836"/>
                  </a:cubicBezTo>
                  <a:cubicBezTo>
                    <a:pt x="333599" y="759497"/>
                    <a:pt x="368574" y="1024902"/>
                    <a:pt x="404922" y="1290307"/>
                  </a:cubicBezTo>
                  <a:cubicBezTo>
                    <a:pt x="405608" y="1295107"/>
                    <a:pt x="407665" y="1299222"/>
                    <a:pt x="408351" y="1304023"/>
                  </a:cubicBezTo>
                  <a:cubicBezTo>
                    <a:pt x="423438" y="1356143"/>
                    <a:pt x="389148" y="1390433"/>
                    <a:pt x="363774" y="1427467"/>
                  </a:cubicBezTo>
                  <a:cubicBezTo>
                    <a:pt x="327426" y="1482331"/>
                    <a:pt x="326741" y="1483016"/>
                    <a:pt x="272562" y="1445297"/>
                  </a:cubicBezTo>
                  <a:cubicBezTo>
                    <a:pt x="247188" y="1428838"/>
                    <a:pt x="217698" y="1417180"/>
                    <a:pt x="199868" y="1391119"/>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49" name="Google Shape;549;p38"/>
            <p:cNvSpPr/>
            <p:nvPr/>
          </p:nvSpPr>
          <p:spPr>
            <a:xfrm flipH="1">
              <a:off x="10848013" y="2555527"/>
              <a:ext cx="750025" cy="891334"/>
            </a:xfrm>
            <a:custGeom>
              <a:rect b="b" l="l" r="r" t="t"/>
              <a:pathLst>
                <a:path extrusionOk="0" h="1124712" w="946404">
                  <a:moveTo>
                    <a:pt x="0" y="0"/>
                  </a:moveTo>
                  <a:lnTo>
                    <a:pt x="542468" y="139903"/>
                  </a:lnTo>
                  <a:lnTo>
                    <a:pt x="951890" y="1126770"/>
                  </a:lnTo>
                  <a:lnTo>
                    <a:pt x="432740" y="1010869"/>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50" name="Google Shape;550;p38"/>
            <p:cNvSpPr/>
            <p:nvPr/>
          </p:nvSpPr>
          <p:spPr>
            <a:xfrm flipH="1">
              <a:off x="10911413" y="2899942"/>
              <a:ext cx="369578" cy="342403"/>
            </a:xfrm>
            <a:custGeom>
              <a:rect b="b" l="l" r="r" t="t"/>
              <a:pathLst>
                <a:path extrusionOk="0" h="432054" w="466344">
                  <a:moveTo>
                    <a:pt x="59665" y="140307"/>
                  </a:moveTo>
                  <a:cubicBezTo>
                    <a:pt x="78867" y="114933"/>
                    <a:pt x="90526" y="87501"/>
                    <a:pt x="117958" y="63498"/>
                  </a:cubicBezTo>
                  <a:cubicBezTo>
                    <a:pt x="205740" y="-282"/>
                    <a:pt x="235915" y="-22913"/>
                    <a:pt x="304495" y="27836"/>
                  </a:cubicBezTo>
                  <a:cubicBezTo>
                    <a:pt x="323698" y="47038"/>
                    <a:pt x="298323" y="72413"/>
                    <a:pt x="301066" y="74470"/>
                  </a:cubicBezTo>
                  <a:cubicBezTo>
                    <a:pt x="305181" y="83386"/>
                    <a:pt x="311353" y="72413"/>
                    <a:pt x="330556" y="70356"/>
                  </a:cubicBezTo>
                  <a:cubicBezTo>
                    <a:pt x="347701" y="68298"/>
                    <a:pt x="366903" y="66927"/>
                    <a:pt x="378562" y="77899"/>
                  </a:cubicBezTo>
                  <a:cubicBezTo>
                    <a:pt x="395707" y="92987"/>
                    <a:pt x="384048" y="99845"/>
                    <a:pt x="393649" y="121105"/>
                  </a:cubicBezTo>
                  <a:cubicBezTo>
                    <a:pt x="402565" y="139621"/>
                    <a:pt x="414909" y="126591"/>
                    <a:pt x="426568" y="150594"/>
                  </a:cubicBezTo>
                  <a:cubicBezTo>
                    <a:pt x="436169" y="170482"/>
                    <a:pt x="427253" y="178026"/>
                    <a:pt x="433426" y="194485"/>
                  </a:cubicBezTo>
                  <a:cubicBezTo>
                    <a:pt x="437540" y="204087"/>
                    <a:pt x="446456" y="203401"/>
                    <a:pt x="453314" y="217803"/>
                  </a:cubicBezTo>
                  <a:cubicBezTo>
                    <a:pt x="460172" y="232204"/>
                    <a:pt x="447142" y="253464"/>
                    <a:pt x="452628" y="269923"/>
                  </a:cubicBezTo>
                  <a:cubicBezTo>
                    <a:pt x="458114" y="285011"/>
                    <a:pt x="460858" y="292555"/>
                    <a:pt x="466344" y="304899"/>
                  </a:cubicBezTo>
                  <a:cubicBezTo>
                    <a:pt x="473202" y="320673"/>
                    <a:pt x="454000" y="351534"/>
                    <a:pt x="439598" y="359077"/>
                  </a:cubicBezTo>
                  <a:cubicBezTo>
                    <a:pt x="429311" y="364564"/>
                    <a:pt x="379247" y="384452"/>
                    <a:pt x="362102" y="393367"/>
                  </a:cubicBezTo>
                  <a:cubicBezTo>
                    <a:pt x="316840" y="422857"/>
                    <a:pt x="246888" y="437259"/>
                    <a:pt x="202311" y="436573"/>
                  </a:cubicBezTo>
                  <a:cubicBezTo>
                    <a:pt x="183794" y="434515"/>
                    <a:pt x="138532" y="436573"/>
                    <a:pt x="128930" y="434515"/>
                  </a:cubicBezTo>
                  <a:cubicBezTo>
                    <a:pt x="96698" y="431086"/>
                    <a:pt x="85039" y="441373"/>
                    <a:pt x="52807" y="436573"/>
                  </a:cubicBezTo>
                  <a:cubicBezTo>
                    <a:pt x="34976" y="433830"/>
                    <a:pt x="6858" y="426972"/>
                    <a:pt x="4115" y="409827"/>
                  </a:cubicBezTo>
                  <a:cubicBezTo>
                    <a:pt x="2057" y="398854"/>
                    <a:pt x="0" y="365250"/>
                    <a:pt x="0" y="354277"/>
                  </a:cubicBezTo>
                  <a:cubicBezTo>
                    <a:pt x="2057" y="299413"/>
                    <a:pt x="5486" y="243863"/>
                    <a:pt x="23317" y="191742"/>
                  </a:cubicBezTo>
                  <a:cubicBezTo>
                    <a:pt x="31547" y="171854"/>
                    <a:pt x="42520" y="153337"/>
                    <a:pt x="59665" y="140307"/>
                  </a:cubicBezTo>
                  <a:close/>
                </a:path>
              </a:pathLst>
            </a:custGeom>
            <a:solidFill>
              <a:srgbClr val="FAC7C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51" name="Google Shape;551;p38"/>
            <p:cNvSpPr/>
            <p:nvPr/>
          </p:nvSpPr>
          <p:spPr>
            <a:xfrm flipH="1">
              <a:off x="11175844" y="3010205"/>
              <a:ext cx="211964" cy="293488"/>
            </a:xfrm>
            <a:custGeom>
              <a:rect b="b" l="l" r="r" t="t"/>
              <a:pathLst>
                <a:path extrusionOk="0" h="370332" w="267462">
                  <a:moveTo>
                    <a:pt x="270724" y="295913"/>
                  </a:moveTo>
                  <a:cubicBezTo>
                    <a:pt x="236434" y="325402"/>
                    <a:pt x="211059" y="326774"/>
                    <a:pt x="177455" y="338432"/>
                  </a:cubicBezTo>
                  <a:cubicBezTo>
                    <a:pt x="160310" y="344604"/>
                    <a:pt x="143851" y="350091"/>
                    <a:pt x="126706" y="356263"/>
                  </a:cubicBezTo>
                  <a:cubicBezTo>
                    <a:pt x="119162" y="358320"/>
                    <a:pt x="112304" y="360378"/>
                    <a:pt x="104760" y="362435"/>
                  </a:cubicBezTo>
                  <a:cubicBezTo>
                    <a:pt x="56754" y="378209"/>
                    <a:pt x="58811" y="377523"/>
                    <a:pt x="40981" y="331574"/>
                  </a:cubicBezTo>
                  <a:cubicBezTo>
                    <a:pt x="-4968" y="214988"/>
                    <a:pt x="-2911" y="158753"/>
                    <a:pt x="3262" y="53825"/>
                  </a:cubicBezTo>
                  <a:cubicBezTo>
                    <a:pt x="13549" y="41481"/>
                    <a:pt x="74585" y="22964"/>
                    <a:pt x="97902" y="16106"/>
                  </a:cubicBezTo>
                  <a:cubicBezTo>
                    <a:pt x="129449" y="18849"/>
                    <a:pt x="172654" y="-5154"/>
                    <a:pt x="194600" y="1019"/>
                  </a:cubicBezTo>
                  <a:cubicBezTo>
                    <a:pt x="180884" y="20907"/>
                    <a:pt x="175397" y="31194"/>
                    <a:pt x="169911" y="48339"/>
                  </a:cubicBezTo>
                  <a:cubicBezTo>
                    <a:pt x="147965" y="114861"/>
                    <a:pt x="181570" y="203330"/>
                    <a:pt x="190485" y="273281"/>
                  </a:cubicBezTo>
                  <a:cubicBezTo>
                    <a:pt x="191857" y="285626"/>
                    <a:pt x="197343" y="288369"/>
                    <a:pt x="208316" y="290426"/>
                  </a:cubicBezTo>
                  <a:cubicBezTo>
                    <a:pt x="242606" y="296598"/>
                    <a:pt x="236434" y="289740"/>
                    <a:pt x="270724" y="295913"/>
                  </a:cubicBezTo>
                  <a:close/>
                </a:path>
              </a:pathLst>
            </a:custGeom>
            <a:solidFill>
              <a:srgbClr val="99DAC9"/>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52" name="Google Shape;552;p38"/>
            <p:cNvSpPr/>
            <p:nvPr/>
          </p:nvSpPr>
          <p:spPr>
            <a:xfrm flipH="1">
              <a:off x="10856914" y="2444999"/>
              <a:ext cx="146744" cy="146744"/>
            </a:xfrm>
            <a:custGeom>
              <a:rect b="b" l="l" r="r" t="t"/>
              <a:pathLst>
                <a:path extrusionOk="0" h="185166" w="185166">
                  <a:moveTo>
                    <a:pt x="64571" y="1778"/>
                  </a:moveTo>
                  <a:cubicBezTo>
                    <a:pt x="98175" y="406"/>
                    <a:pt x="107776" y="-5080"/>
                    <a:pt x="135208" y="14122"/>
                  </a:cubicBezTo>
                  <a:cubicBezTo>
                    <a:pt x="176356" y="37439"/>
                    <a:pt x="193501" y="74473"/>
                    <a:pt x="183214" y="116306"/>
                  </a:cubicBezTo>
                  <a:cubicBezTo>
                    <a:pt x="172927" y="158826"/>
                    <a:pt x="137952" y="187630"/>
                    <a:pt x="95432" y="189001"/>
                  </a:cubicBezTo>
                  <a:cubicBezTo>
                    <a:pt x="53598" y="190373"/>
                    <a:pt x="15193" y="162255"/>
                    <a:pt x="3535" y="121107"/>
                  </a:cubicBezTo>
                  <a:cubicBezTo>
                    <a:pt x="-8124" y="79273"/>
                    <a:pt x="9707" y="36754"/>
                    <a:pt x="47426" y="12751"/>
                  </a:cubicBezTo>
                  <a:cubicBezTo>
                    <a:pt x="52912" y="9322"/>
                    <a:pt x="54284" y="4521"/>
                    <a:pt x="64571" y="1778"/>
                  </a:cubicBezTo>
                  <a:close/>
                </a:path>
              </a:pathLst>
            </a:custGeom>
            <a:solidFill>
              <a:srgbClr val="0E040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53" name="Google Shape;553;p38"/>
            <p:cNvSpPr/>
            <p:nvPr/>
          </p:nvSpPr>
          <p:spPr>
            <a:xfrm flipH="1">
              <a:off x="10879679" y="2468655"/>
              <a:ext cx="103264" cy="103264"/>
            </a:xfrm>
            <a:custGeom>
              <a:rect b="b" l="l" r="r" t="t"/>
              <a:pathLst>
                <a:path extrusionOk="0" h="130302" w="130302">
                  <a:moveTo>
                    <a:pt x="132359" y="65163"/>
                  </a:moveTo>
                  <a:cubicBezTo>
                    <a:pt x="132359" y="102196"/>
                    <a:pt x="101498" y="133057"/>
                    <a:pt x="65151" y="132371"/>
                  </a:cubicBezTo>
                  <a:cubicBezTo>
                    <a:pt x="29489" y="131686"/>
                    <a:pt x="0" y="102196"/>
                    <a:pt x="0" y="66535"/>
                  </a:cubicBezTo>
                  <a:cubicBezTo>
                    <a:pt x="0" y="30187"/>
                    <a:pt x="28118" y="698"/>
                    <a:pt x="64465" y="12"/>
                  </a:cubicBezTo>
                  <a:cubicBezTo>
                    <a:pt x="102184" y="-674"/>
                    <a:pt x="132359" y="28130"/>
                    <a:pt x="132359" y="65163"/>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54" name="Google Shape;554;p38"/>
            <p:cNvSpPr/>
            <p:nvPr/>
          </p:nvSpPr>
          <p:spPr>
            <a:xfrm flipH="1">
              <a:off x="10931816" y="1811769"/>
              <a:ext cx="86959" cy="641326"/>
            </a:xfrm>
            <a:custGeom>
              <a:rect b="b" l="l" r="r" t="t"/>
              <a:pathLst>
                <a:path extrusionOk="0" h="809244" w="109728">
                  <a:moveTo>
                    <a:pt x="95326" y="43205"/>
                  </a:moveTo>
                  <a:cubicBezTo>
                    <a:pt x="81610" y="58979"/>
                    <a:pt x="77495" y="70637"/>
                    <a:pt x="66523" y="86411"/>
                  </a:cubicBezTo>
                  <a:cubicBezTo>
                    <a:pt x="36347" y="133731"/>
                    <a:pt x="28804" y="184480"/>
                    <a:pt x="28804" y="237287"/>
                  </a:cubicBezTo>
                  <a:cubicBezTo>
                    <a:pt x="29489" y="357988"/>
                    <a:pt x="43891" y="477317"/>
                    <a:pt x="65837" y="595274"/>
                  </a:cubicBezTo>
                  <a:cubicBezTo>
                    <a:pt x="77495" y="659054"/>
                    <a:pt x="99441" y="736549"/>
                    <a:pt x="111100" y="800329"/>
                  </a:cubicBezTo>
                  <a:cubicBezTo>
                    <a:pt x="113843" y="816102"/>
                    <a:pt x="93269" y="817474"/>
                    <a:pt x="80924" y="801700"/>
                  </a:cubicBezTo>
                  <a:cubicBezTo>
                    <a:pt x="43891" y="624764"/>
                    <a:pt x="0" y="448513"/>
                    <a:pt x="0" y="265405"/>
                  </a:cubicBezTo>
                  <a:cubicBezTo>
                    <a:pt x="0" y="166649"/>
                    <a:pt x="23317" y="70637"/>
                    <a:pt x="100813" y="0"/>
                  </a:cubicBezTo>
                  <a:cubicBezTo>
                    <a:pt x="100127" y="16459"/>
                    <a:pt x="96698" y="31547"/>
                    <a:pt x="95326" y="43205"/>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55" name="Google Shape;555;p38"/>
            <p:cNvSpPr/>
            <p:nvPr/>
          </p:nvSpPr>
          <p:spPr>
            <a:xfrm flipH="1">
              <a:off x="10305807" y="1923604"/>
              <a:ext cx="277183" cy="353273"/>
            </a:xfrm>
            <a:custGeom>
              <a:rect b="b" l="l" r="r" t="t"/>
              <a:pathLst>
                <a:path extrusionOk="0" h="445770" w="349758">
                  <a:moveTo>
                    <a:pt x="196" y="0"/>
                  </a:moveTo>
                  <a:cubicBezTo>
                    <a:pt x="30371" y="22631"/>
                    <a:pt x="85921" y="64465"/>
                    <a:pt x="119525" y="109042"/>
                  </a:cubicBezTo>
                  <a:cubicBezTo>
                    <a:pt x="119525" y="109042"/>
                    <a:pt x="142843" y="142646"/>
                    <a:pt x="153815" y="161163"/>
                  </a:cubicBezTo>
                  <a:cubicBezTo>
                    <a:pt x="162731" y="175565"/>
                    <a:pt x="163417" y="191338"/>
                    <a:pt x="181247" y="189967"/>
                  </a:cubicBezTo>
                  <a:cubicBezTo>
                    <a:pt x="197707" y="191338"/>
                    <a:pt x="216223" y="196139"/>
                    <a:pt x="226510" y="200254"/>
                  </a:cubicBezTo>
                  <a:cubicBezTo>
                    <a:pt x="256685" y="212598"/>
                    <a:pt x="280003" y="246888"/>
                    <a:pt x="293033" y="270891"/>
                  </a:cubicBezTo>
                  <a:cubicBezTo>
                    <a:pt x="317036" y="315468"/>
                    <a:pt x="335553" y="359359"/>
                    <a:pt x="351326" y="407365"/>
                  </a:cubicBezTo>
                  <a:cubicBezTo>
                    <a:pt x="352012" y="420395"/>
                    <a:pt x="346525" y="426568"/>
                    <a:pt x="333495" y="425196"/>
                  </a:cubicBezTo>
                  <a:cubicBezTo>
                    <a:pt x="310178" y="379933"/>
                    <a:pt x="304006" y="343586"/>
                    <a:pt x="274516" y="291465"/>
                  </a:cubicBezTo>
                  <a:cubicBezTo>
                    <a:pt x="258057" y="265405"/>
                    <a:pt x="248456" y="226314"/>
                    <a:pt x="197707" y="216027"/>
                  </a:cubicBezTo>
                  <a:cubicBezTo>
                    <a:pt x="185362" y="213284"/>
                    <a:pt x="156559" y="220828"/>
                    <a:pt x="146957" y="228371"/>
                  </a:cubicBezTo>
                  <a:cubicBezTo>
                    <a:pt x="104438" y="259232"/>
                    <a:pt x="88664" y="317525"/>
                    <a:pt x="101009" y="369646"/>
                  </a:cubicBezTo>
                  <a:cubicBezTo>
                    <a:pt x="106495" y="395021"/>
                    <a:pt x="111982" y="419024"/>
                    <a:pt x="114725" y="447142"/>
                  </a:cubicBezTo>
                  <a:cubicBezTo>
                    <a:pt x="112667" y="451942"/>
                    <a:pt x="99637" y="449199"/>
                    <a:pt x="92779" y="445770"/>
                  </a:cubicBezTo>
                  <a:cubicBezTo>
                    <a:pt x="85235" y="415595"/>
                    <a:pt x="74263" y="381991"/>
                    <a:pt x="71519" y="350444"/>
                  </a:cubicBezTo>
                  <a:cubicBezTo>
                    <a:pt x="66719" y="291465"/>
                    <a:pt x="88664" y="243459"/>
                    <a:pt x="132556" y="205054"/>
                  </a:cubicBezTo>
                  <a:cubicBezTo>
                    <a:pt x="142157" y="196825"/>
                    <a:pt x="134613" y="185852"/>
                    <a:pt x="128441" y="176251"/>
                  </a:cubicBezTo>
                  <a:cubicBezTo>
                    <a:pt x="128441" y="176251"/>
                    <a:pt x="117468" y="154991"/>
                    <a:pt x="107181" y="137846"/>
                  </a:cubicBezTo>
                  <a:cubicBezTo>
                    <a:pt x="94837" y="115900"/>
                    <a:pt x="68090" y="90526"/>
                    <a:pt x="35858" y="63779"/>
                  </a:cubicBezTo>
                  <a:cubicBezTo>
                    <a:pt x="27628" y="55550"/>
                    <a:pt x="15970" y="45949"/>
                    <a:pt x="7740" y="38405"/>
                  </a:cubicBezTo>
                  <a:cubicBezTo>
                    <a:pt x="4997" y="36347"/>
                    <a:pt x="-1175" y="11659"/>
                    <a:pt x="196"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
        <p:nvSpPr>
          <p:cNvPr id="556" name="Google Shape;556;p38"/>
          <p:cNvSpPr txBox="1"/>
          <p:nvPr/>
        </p:nvSpPr>
        <p:spPr>
          <a:xfrm>
            <a:off x="2519200" y="1773425"/>
            <a:ext cx="5406900" cy="744900"/>
          </a:xfrm>
          <a:prstGeom prst="rect">
            <a:avLst/>
          </a:prstGeom>
          <a:noFill/>
          <a:ln>
            <a:noFill/>
          </a:ln>
        </p:spPr>
        <p:txBody>
          <a:bodyPr anchorCtr="0" anchor="b" bIns="91400" lIns="91400" spcFirstLastPara="1" rIns="91400" wrap="square" tIns="91400">
            <a:noAutofit/>
          </a:bodyPr>
          <a:lstStyle/>
          <a:p>
            <a:pPr indent="0" lvl="0" marL="0" rtl="0" algn="l">
              <a:spcBef>
                <a:spcPts val="0"/>
              </a:spcBef>
              <a:spcAft>
                <a:spcPts val="0"/>
              </a:spcAft>
              <a:buNone/>
            </a:pPr>
            <a:r>
              <a:rPr b="1" lang="ar" sz="3200" u="sng">
                <a:solidFill>
                  <a:srgbClr val="FFFFFF"/>
                </a:solidFill>
                <a:latin typeface="Merienda"/>
                <a:ea typeface="Merienda"/>
                <a:cs typeface="Merienda"/>
                <a:sym typeface="Merienda"/>
              </a:rPr>
              <a:t>THIS WORK IS DONE BY:</a:t>
            </a:r>
            <a:endParaRPr b="1" sz="3200" u="sng">
              <a:solidFill>
                <a:srgbClr val="FFFFFF"/>
              </a:solidFill>
              <a:latin typeface="Merienda"/>
              <a:ea typeface="Merienda"/>
              <a:cs typeface="Merienda"/>
              <a:sym typeface="Merienda"/>
            </a:endParaRPr>
          </a:p>
        </p:txBody>
      </p:sp>
      <p:sp>
        <p:nvSpPr>
          <p:cNvPr id="557" name="Google Shape;557;p38"/>
          <p:cNvSpPr txBox="1"/>
          <p:nvPr/>
        </p:nvSpPr>
        <p:spPr>
          <a:xfrm>
            <a:off x="2394850" y="2518325"/>
            <a:ext cx="6132000" cy="533100"/>
          </a:xfrm>
          <a:prstGeom prst="rect">
            <a:avLst/>
          </a:prstGeom>
          <a:noFill/>
          <a:ln>
            <a:noFill/>
          </a:ln>
        </p:spPr>
        <p:txBody>
          <a:bodyPr anchorCtr="0" anchor="ctr" bIns="91400" lIns="91400" spcFirstLastPara="1" rIns="91400" wrap="square" tIns="91400">
            <a:noAutofit/>
          </a:bodyPr>
          <a:lstStyle/>
          <a:p>
            <a:pPr indent="0" lvl="0" marL="0" rtl="0" algn="l">
              <a:spcBef>
                <a:spcPts val="0"/>
              </a:spcBef>
              <a:spcAft>
                <a:spcPts val="0"/>
              </a:spcAft>
              <a:buNone/>
            </a:pPr>
            <a:r>
              <a:rPr lang="ar" sz="2000">
                <a:solidFill>
                  <a:srgbClr val="FFFFFF"/>
                </a:solidFill>
                <a:latin typeface="Merienda"/>
                <a:ea typeface="Merienda"/>
                <a:cs typeface="Merienda"/>
                <a:sym typeface="Merienda"/>
              </a:rPr>
              <a:t>Abdulrahman Bedaiwi   </a:t>
            </a:r>
            <a:r>
              <a:rPr b="1" lang="ar" sz="2000">
                <a:solidFill>
                  <a:srgbClr val="FFFFFF"/>
                </a:solidFill>
                <a:latin typeface="Merienda"/>
                <a:ea typeface="Merienda"/>
                <a:cs typeface="Merienda"/>
                <a:sym typeface="Merienda"/>
              </a:rPr>
              <a:t>&amp;</a:t>
            </a:r>
            <a:r>
              <a:rPr lang="ar" sz="2000">
                <a:solidFill>
                  <a:srgbClr val="FFFFFF"/>
                </a:solidFill>
                <a:latin typeface="Merienda"/>
                <a:ea typeface="Merienda"/>
                <a:cs typeface="Merienda"/>
                <a:sym typeface="Merienda"/>
              </a:rPr>
              <a:t>   Jude Al-Otaibi</a:t>
            </a:r>
            <a:endParaRPr sz="2000">
              <a:solidFill>
                <a:srgbClr val="FFFFFF"/>
              </a:solidFill>
              <a:latin typeface="Merienda"/>
              <a:ea typeface="Merienda"/>
              <a:cs typeface="Merienda"/>
              <a:sym typeface="Merienda"/>
            </a:endParaRPr>
          </a:p>
        </p:txBody>
      </p:sp>
      <p:pic>
        <p:nvPicPr>
          <p:cNvPr id="558" name="Google Shape;558;p38">
            <a:hlinkClick r:id="rId3"/>
          </p:cNvPr>
          <p:cNvPicPr preferRelativeResize="0"/>
          <p:nvPr/>
        </p:nvPicPr>
        <p:blipFill>
          <a:blip r:embed="rId4">
            <a:alphaModFix/>
          </a:blip>
          <a:stretch>
            <a:fillRect/>
          </a:stretch>
        </p:blipFill>
        <p:spPr>
          <a:xfrm>
            <a:off x="2091225" y="4130559"/>
            <a:ext cx="427975" cy="427975"/>
          </a:xfrm>
          <a:prstGeom prst="rect">
            <a:avLst/>
          </a:prstGeom>
          <a:noFill/>
          <a:ln>
            <a:noFill/>
          </a:ln>
        </p:spPr>
      </p:pic>
      <p:sp>
        <p:nvSpPr>
          <p:cNvPr id="559" name="Google Shape;559;p38"/>
          <p:cNvSpPr txBox="1"/>
          <p:nvPr/>
        </p:nvSpPr>
        <p:spPr>
          <a:xfrm>
            <a:off x="2519200" y="4256135"/>
            <a:ext cx="2343000" cy="302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ar">
                <a:solidFill>
                  <a:srgbClr val="FFFFFF"/>
                </a:solidFill>
                <a:latin typeface="Merienda"/>
                <a:ea typeface="Merienda"/>
                <a:cs typeface="Merienda"/>
                <a:sym typeface="Merienda"/>
              </a:rPr>
              <a:t>Give us your feedback!</a:t>
            </a:r>
            <a:endParaRPr b="1">
              <a:solidFill>
                <a:srgbClr val="FFFFFF"/>
              </a:solidFill>
              <a:latin typeface="Merienda"/>
              <a:ea typeface="Merienda"/>
              <a:cs typeface="Merienda"/>
              <a:sym typeface="Merienda"/>
            </a:endParaRPr>
          </a:p>
        </p:txBody>
      </p:sp>
      <p:grpSp>
        <p:nvGrpSpPr>
          <p:cNvPr id="560" name="Google Shape;560;p38"/>
          <p:cNvGrpSpPr/>
          <p:nvPr/>
        </p:nvGrpSpPr>
        <p:grpSpPr>
          <a:xfrm>
            <a:off x="6987736" y="694310"/>
            <a:ext cx="1964495" cy="1171744"/>
            <a:chOff x="9508536" y="1074085"/>
            <a:chExt cx="2188121" cy="1305128"/>
          </a:xfrm>
        </p:grpSpPr>
        <p:sp>
          <p:nvSpPr>
            <p:cNvPr id="561" name="Google Shape;561;p38"/>
            <p:cNvSpPr/>
            <p:nvPr/>
          </p:nvSpPr>
          <p:spPr>
            <a:xfrm>
              <a:off x="9914052" y="1134177"/>
              <a:ext cx="1119600" cy="1119600"/>
            </a:xfrm>
            <a:prstGeom prst="mathPlus">
              <a:avLst>
                <a:gd fmla="val 23520" name="adj1"/>
              </a:avLst>
            </a:prstGeom>
            <a:solidFill>
              <a:srgbClr val="E06666"/>
            </a:solidFill>
            <a:ln cap="flat" cmpd="sng" w="25400">
              <a:solidFill>
                <a:srgbClr val="E0666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62" name="Google Shape;562;p38"/>
            <p:cNvSpPr/>
            <p:nvPr/>
          </p:nvSpPr>
          <p:spPr>
            <a:xfrm>
              <a:off x="10868401" y="1074085"/>
              <a:ext cx="627900" cy="627900"/>
            </a:xfrm>
            <a:prstGeom prst="mathPlus">
              <a:avLst>
                <a:gd fmla="val 23520" name="adj1"/>
              </a:avLst>
            </a:prstGeom>
            <a:solidFill>
              <a:srgbClr val="E0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63" name="Google Shape;563;p38"/>
            <p:cNvSpPr/>
            <p:nvPr/>
          </p:nvSpPr>
          <p:spPr>
            <a:xfrm>
              <a:off x="11266157" y="1652655"/>
              <a:ext cx="430500" cy="430500"/>
            </a:xfrm>
            <a:prstGeom prst="mathPlus">
              <a:avLst>
                <a:gd fmla="val 23520" name="adj1"/>
              </a:avLst>
            </a:prstGeom>
            <a:solidFill>
              <a:srgbClr val="E0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64" name="Google Shape;564;p38"/>
            <p:cNvSpPr/>
            <p:nvPr/>
          </p:nvSpPr>
          <p:spPr>
            <a:xfrm>
              <a:off x="9840764" y="1948713"/>
              <a:ext cx="430500" cy="430500"/>
            </a:xfrm>
            <a:prstGeom prst="mathPlus">
              <a:avLst>
                <a:gd fmla="val 23520" name="adj1"/>
              </a:avLst>
            </a:prstGeom>
            <a:solidFill>
              <a:srgbClr val="E0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65" name="Google Shape;565;p38"/>
            <p:cNvSpPr/>
            <p:nvPr/>
          </p:nvSpPr>
          <p:spPr>
            <a:xfrm>
              <a:off x="9508536" y="1130336"/>
              <a:ext cx="430500" cy="430500"/>
            </a:xfrm>
            <a:prstGeom prst="mathPlus">
              <a:avLst>
                <a:gd fmla="val 23520" name="adj1"/>
              </a:avLst>
            </a:prstGeom>
            <a:solidFill>
              <a:srgbClr val="E0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s Slide Master">
  <a:themeElements>
    <a:clrScheme name="ALLPPT-ONLINE DOCTOR">
      <a:dk1>
        <a:srgbClr val="000000"/>
      </a:dk1>
      <a:lt1>
        <a:srgbClr val="FFFFFF"/>
      </a:lt1>
      <a:dk2>
        <a:srgbClr val="44546A"/>
      </a:dk2>
      <a:lt2>
        <a:srgbClr val="E7E6E6"/>
      </a:lt2>
      <a:accent1>
        <a:srgbClr val="57C3A7"/>
      </a:accent1>
      <a:accent2>
        <a:srgbClr val="F47775"/>
      </a:accent2>
      <a:accent3>
        <a:srgbClr val="507C89"/>
      </a:accent3>
      <a:accent4>
        <a:srgbClr val="F47775"/>
      </a:accent4>
      <a:accent5>
        <a:srgbClr val="57C3A7"/>
      </a:accent5>
      <a:accent6>
        <a:srgbClr val="F4777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