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4"/>
    <p:sldMasterId id="2147483674" r:id="rId5"/>
    <p:sldMasterId id="2147483675" r:id="rId6"/>
  </p:sldMasterIdLst>
  <p:notesMasterIdLst>
    <p:notesMasterId r:id="rId7"/>
  </p:notesMasterIdLst>
  <p:sldIdLst>
    <p:sldId id="256" r:id="rId8"/>
    <p:sldId id="257" r:id="rId9"/>
    <p:sldId id="258" r:id="rId10"/>
    <p:sldId id="259" r:id="rId11"/>
    <p:sldId id="260" r:id="rId12"/>
  </p:sldIdLst>
  <p:sldSz cy="10688400" cx="7560000"/>
  <p:notesSz cx="6858000" cy="9144000"/>
  <p:embeddedFontLst>
    <p:embeddedFont>
      <p:font typeface="Roboto Slab"/>
      <p:regular r:id="rId13"/>
      <p:bold r:id="rId14"/>
    </p:embeddedFont>
    <p:embeddedFont>
      <p:font typeface="Lobster"/>
      <p:regular r:id="rId15"/>
    </p:embeddedFont>
    <p:embeddedFont>
      <p:font typeface="Barlow Condensed"/>
      <p:regular r:id="rId16"/>
      <p:bold r:id="rId17"/>
      <p:italic r:id="rId18"/>
      <p:boldItalic r:id="rId19"/>
    </p:embeddedFont>
    <p:embeddedFont>
      <p:font typeface="Fira Sans Extra Condensed Medium"/>
      <p:regular r:id="rId20"/>
      <p:bold r:id="rId21"/>
      <p:italic r:id="rId22"/>
      <p:boldItalic r:id="rId23"/>
    </p:embeddedFont>
    <p:embeddedFont>
      <p:font typeface="Roboto Condensed"/>
      <p:regular r:id="rId24"/>
      <p:bold r:id="rId25"/>
      <p:italic r:id="rId26"/>
      <p:boldItalic r:id="rId27"/>
    </p:embeddedFont>
    <p:embeddedFont>
      <p:font typeface="Roboto Condensed Light"/>
      <p:regular r:id="rId28"/>
      <p:bold r:id="rId29"/>
      <p:italic r:id="rId30"/>
      <p:boldItalic r:id="rId31"/>
    </p:embeddedFont>
    <p:embeddedFont>
      <p:font typeface="Bree Serif"/>
      <p:regular r:id="rId32"/>
    </p:embeddedFont>
    <p:embeddedFont>
      <p:font typeface="Archivo Black"/>
      <p:regular r:id="rId33"/>
    </p:embeddedFont>
    <p:embeddedFont>
      <p:font typeface="Fira Sans Extra Condensed"/>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6">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66"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FiraSansExtraCondensedMedium-regular.fntdata"/><Relationship Id="rId22" Type="http://schemas.openxmlformats.org/officeDocument/2006/relationships/font" Target="fonts/FiraSansExtraCondensedMedium-italic.fntdata"/><Relationship Id="rId21" Type="http://schemas.openxmlformats.org/officeDocument/2006/relationships/font" Target="fonts/FiraSansExtraCondensedMedium-bold.fntdata"/><Relationship Id="rId24" Type="http://schemas.openxmlformats.org/officeDocument/2006/relationships/font" Target="fonts/RobotoCondensed-regular.fntdata"/><Relationship Id="rId23" Type="http://schemas.openxmlformats.org/officeDocument/2006/relationships/font" Target="fonts/FiraSansExtraCondensed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RobotoCondensed-italic.fntdata"/><Relationship Id="rId25" Type="http://schemas.openxmlformats.org/officeDocument/2006/relationships/font" Target="fonts/RobotoCondensed-bold.fntdata"/><Relationship Id="rId28" Type="http://schemas.openxmlformats.org/officeDocument/2006/relationships/font" Target="fonts/RobotoCondensedLight-regular.fntdata"/><Relationship Id="rId27" Type="http://schemas.openxmlformats.org/officeDocument/2006/relationships/font" Target="fonts/RobotoCondensed-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obotoCondensedLight-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CondensedLight-boldItalic.fntdata"/><Relationship Id="rId30" Type="http://schemas.openxmlformats.org/officeDocument/2006/relationships/font" Target="fonts/RobotoCondensedLight-italic.fntdata"/><Relationship Id="rId11" Type="http://schemas.openxmlformats.org/officeDocument/2006/relationships/slide" Target="slides/slide4.xml"/><Relationship Id="rId33" Type="http://schemas.openxmlformats.org/officeDocument/2006/relationships/font" Target="fonts/ArchivoBlack-regular.fntdata"/><Relationship Id="rId10" Type="http://schemas.openxmlformats.org/officeDocument/2006/relationships/slide" Target="slides/slide3.xml"/><Relationship Id="rId32" Type="http://schemas.openxmlformats.org/officeDocument/2006/relationships/font" Target="fonts/BreeSerif-regular.fntdata"/><Relationship Id="rId13" Type="http://schemas.openxmlformats.org/officeDocument/2006/relationships/font" Target="fonts/RobotoSlab-regular.fntdata"/><Relationship Id="rId35" Type="http://schemas.openxmlformats.org/officeDocument/2006/relationships/font" Target="fonts/FiraSansExtraCondensed-bold.fntdata"/><Relationship Id="rId12" Type="http://schemas.openxmlformats.org/officeDocument/2006/relationships/slide" Target="slides/slide5.xml"/><Relationship Id="rId34" Type="http://schemas.openxmlformats.org/officeDocument/2006/relationships/font" Target="fonts/FiraSansExtraCondensed-regular.fntdata"/><Relationship Id="rId15" Type="http://schemas.openxmlformats.org/officeDocument/2006/relationships/font" Target="fonts/Lobster-regular.fntdata"/><Relationship Id="rId37" Type="http://schemas.openxmlformats.org/officeDocument/2006/relationships/font" Target="fonts/FiraSansExtraCondensed-boldItalic.fntdata"/><Relationship Id="rId14" Type="http://schemas.openxmlformats.org/officeDocument/2006/relationships/font" Target="fonts/RobotoSlab-bold.fntdata"/><Relationship Id="rId36" Type="http://schemas.openxmlformats.org/officeDocument/2006/relationships/font" Target="fonts/FiraSansExtraCondensed-italic.fntdata"/><Relationship Id="rId17" Type="http://schemas.openxmlformats.org/officeDocument/2006/relationships/font" Target="fonts/BarlowCondensed-bold.fntdata"/><Relationship Id="rId16" Type="http://schemas.openxmlformats.org/officeDocument/2006/relationships/font" Target="fonts/BarlowCondensed-regular.fntdata"/><Relationship Id="rId19" Type="http://schemas.openxmlformats.org/officeDocument/2006/relationships/font" Target="fonts/BarlowCondensed-boldItalic.fntdata"/><Relationship Id="rId18" Type="http://schemas.openxmlformats.org/officeDocument/2006/relationships/font" Target="fonts/BarlowCondense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642" y="685800"/>
            <a:ext cx="2425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3affe453674dd0f_0:notes"/>
          <p:cNvSpPr/>
          <p:nvPr>
            <p:ph idx="2" type="sldImg"/>
          </p:nvPr>
        </p:nvSpPr>
        <p:spPr>
          <a:xfrm>
            <a:off x="221661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affe453674dd0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1e261a8e2a6b8bba_0: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e261a8e2a6b8bb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f2ac5d3657893cf_20: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f2ac5d3657893cf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48ebb4eb4a6b572_0: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48ebb4eb4a6b57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529ddef9202768e5_0: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529ddef9202768e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257"/>
            <a:ext cx="7044600" cy="42654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89426"/>
            <a:ext cx="7044600" cy="1647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8572"/>
            <a:ext cx="7044600" cy="40803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0450"/>
            <a:ext cx="7044600" cy="27030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ITLE OPENING" type="title">
  <p:cSld name="TITLE">
    <p:bg>
      <p:bgPr>
        <a:solidFill>
          <a:srgbClr val="FFFFFF"/>
        </a:solidFill>
      </p:bgPr>
    </p:bg>
    <p:spTree>
      <p:nvGrpSpPr>
        <p:cNvPr id="54" name="Shape 54"/>
        <p:cNvGrpSpPr/>
        <p:nvPr/>
      </p:nvGrpSpPr>
      <p:grpSpPr>
        <a:xfrm>
          <a:off x="0" y="0"/>
          <a:ext cx="0" cy="0"/>
          <a:chOff x="0" y="0"/>
          <a:chExt cx="0" cy="0"/>
        </a:xfrm>
      </p:grpSpPr>
      <p:sp>
        <p:nvSpPr>
          <p:cNvPr id="55" name="Google Shape;55;p14"/>
          <p:cNvSpPr txBox="1"/>
          <p:nvPr>
            <p:ph type="ctrTitle"/>
          </p:nvPr>
        </p:nvSpPr>
        <p:spPr>
          <a:xfrm>
            <a:off x="3538870" y="697858"/>
            <a:ext cx="3220200" cy="2499300"/>
          </a:xfrm>
          <a:prstGeom prst="rect">
            <a:avLst/>
          </a:prstGeom>
        </p:spPr>
        <p:txBody>
          <a:bodyPr anchorCtr="0" anchor="t" bIns="91400" lIns="91400" spcFirstLastPara="1" rIns="91400" wrap="square" tIns="91400">
            <a:noAutofit/>
          </a:bodyPr>
          <a:lstStyle>
            <a:lvl1pPr lvl="0" rtl="0" algn="r">
              <a:spcBef>
                <a:spcPts val="0"/>
              </a:spcBef>
              <a:spcAft>
                <a:spcPts val="0"/>
              </a:spcAft>
              <a:buSzPts val="6000"/>
              <a:buNone/>
              <a:defRPr b="0" sz="4400"/>
            </a:lvl1pPr>
            <a:lvl2pPr lvl="1" rtl="0" algn="r">
              <a:spcBef>
                <a:spcPts val="0"/>
              </a:spcBef>
              <a:spcAft>
                <a:spcPts val="0"/>
              </a:spcAft>
              <a:buClr>
                <a:srgbClr val="0B139E"/>
              </a:buClr>
              <a:buSzPts val="5200"/>
              <a:buNone/>
              <a:defRPr sz="5200">
                <a:solidFill>
                  <a:srgbClr val="0B139E"/>
                </a:solidFill>
              </a:defRPr>
            </a:lvl2pPr>
            <a:lvl3pPr lvl="2" rtl="0" algn="r">
              <a:spcBef>
                <a:spcPts val="0"/>
              </a:spcBef>
              <a:spcAft>
                <a:spcPts val="0"/>
              </a:spcAft>
              <a:buClr>
                <a:srgbClr val="0B139E"/>
              </a:buClr>
              <a:buSzPts val="5200"/>
              <a:buNone/>
              <a:defRPr sz="5200">
                <a:solidFill>
                  <a:srgbClr val="0B139E"/>
                </a:solidFill>
              </a:defRPr>
            </a:lvl3pPr>
            <a:lvl4pPr lvl="3" rtl="0" algn="r">
              <a:spcBef>
                <a:spcPts val="0"/>
              </a:spcBef>
              <a:spcAft>
                <a:spcPts val="0"/>
              </a:spcAft>
              <a:buClr>
                <a:srgbClr val="0B139E"/>
              </a:buClr>
              <a:buSzPts val="5200"/>
              <a:buNone/>
              <a:defRPr sz="5200">
                <a:solidFill>
                  <a:srgbClr val="0B139E"/>
                </a:solidFill>
              </a:defRPr>
            </a:lvl4pPr>
            <a:lvl5pPr lvl="4" rtl="0" algn="r">
              <a:spcBef>
                <a:spcPts val="0"/>
              </a:spcBef>
              <a:spcAft>
                <a:spcPts val="0"/>
              </a:spcAft>
              <a:buClr>
                <a:srgbClr val="0B139E"/>
              </a:buClr>
              <a:buSzPts val="5200"/>
              <a:buNone/>
              <a:defRPr sz="5200">
                <a:solidFill>
                  <a:srgbClr val="0B139E"/>
                </a:solidFill>
              </a:defRPr>
            </a:lvl5pPr>
            <a:lvl6pPr lvl="5" rtl="0" algn="r">
              <a:spcBef>
                <a:spcPts val="0"/>
              </a:spcBef>
              <a:spcAft>
                <a:spcPts val="0"/>
              </a:spcAft>
              <a:buClr>
                <a:srgbClr val="0B139E"/>
              </a:buClr>
              <a:buSzPts val="5200"/>
              <a:buNone/>
              <a:defRPr sz="5200">
                <a:solidFill>
                  <a:srgbClr val="0B139E"/>
                </a:solidFill>
              </a:defRPr>
            </a:lvl6pPr>
            <a:lvl7pPr lvl="6" rtl="0" algn="r">
              <a:spcBef>
                <a:spcPts val="0"/>
              </a:spcBef>
              <a:spcAft>
                <a:spcPts val="0"/>
              </a:spcAft>
              <a:buClr>
                <a:srgbClr val="0B139E"/>
              </a:buClr>
              <a:buSzPts val="5200"/>
              <a:buNone/>
              <a:defRPr sz="5200">
                <a:solidFill>
                  <a:srgbClr val="0B139E"/>
                </a:solidFill>
              </a:defRPr>
            </a:lvl7pPr>
            <a:lvl8pPr lvl="7" rtl="0" algn="r">
              <a:spcBef>
                <a:spcPts val="0"/>
              </a:spcBef>
              <a:spcAft>
                <a:spcPts val="0"/>
              </a:spcAft>
              <a:buClr>
                <a:srgbClr val="0B139E"/>
              </a:buClr>
              <a:buSzPts val="5200"/>
              <a:buNone/>
              <a:defRPr sz="5200">
                <a:solidFill>
                  <a:srgbClr val="0B139E"/>
                </a:solidFill>
              </a:defRPr>
            </a:lvl8pPr>
            <a:lvl9pPr lvl="8" rtl="0" algn="r">
              <a:spcBef>
                <a:spcPts val="0"/>
              </a:spcBef>
              <a:spcAft>
                <a:spcPts val="0"/>
              </a:spcAft>
              <a:buClr>
                <a:srgbClr val="0B139E"/>
              </a:buClr>
              <a:buSzPts val="5200"/>
              <a:buNone/>
              <a:defRPr sz="5200">
                <a:solidFill>
                  <a:srgbClr val="0B139E"/>
                </a:solidFill>
              </a:defRPr>
            </a:lvl9pPr>
          </a:lstStyle>
          <a:p/>
        </p:txBody>
      </p:sp>
      <p:sp>
        <p:nvSpPr>
          <p:cNvPr id="56" name="Google Shape;56;p14"/>
          <p:cNvSpPr txBox="1"/>
          <p:nvPr>
            <p:ph idx="1" type="subTitle"/>
          </p:nvPr>
        </p:nvSpPr>
        <p:spPr>
          <a:xfrm>
            <a:off x="4617334" y="8504432"/>
            <a:ext cx="2249700" cy="1459500"/>
          </a:xfrm>
          <a:prstGeom prst="rect">
            <a:avLst/>
          </a:prstGeom>
        </p:spPr>
        <p:txBody>
          <a:bodyPr anchorCtr="0" anchor="t" bIns="91400" lIns="91400" spcFirstLastPara="1" rIns="91400" wrap="square" tIns="91400">
            <a:noAutofit/>
          </a:bodyPr>
          <a:lstStyle>
            <a:lvl1pPr lvl="0" rtl="0" algn="r">
              <a:lnSpc>
                <a:spcPct val="100000"/>
              </a:lnSpc>
              <a:spcBef>
                <a:spcPts val="0"/>
              </a:spcBef>
              <a:spcAft>
                <a:spcPts val="0"/>
              </a:spcAft>
              <a:buClr>
                <a:schemeClr val="accent3"/>
              </a:buClr>
              <a:buSzPts val="1100"/>
              <a:buNone/>
              <a:defRPr sz="1100">
                <a:solidFill>
                  <a:schemeClr val="accent3"/>
                </a:solidFill>
              </a:defRPr>
            </a:lvl1pPr>
            <a:lvl2pPr lvl="1" rtl="0">
              <a:lnSpc>
                <a:spcPct val="100000"/>
              </a:lnSpc>
              <a:spcBef>
                <a:spcPts val="0"/>
              </a:spcBef>
              <a:spcAft>
                <a:spcPts val="0"/>
              </a:spcAft>
              <a:buClr>
                <a:schemeClr val="accent3"/>
              </a:buClr>
              <a:buSzPts val="1100"/>
              <a:buNone/>
              <a:defRPr sz="1100">
                <a:solidFill>
                  <a:schemeClr val="accent3"/>
                </a:solidFill>
              </a:defRPr>
            </a:lvl2pPr>
            <a:lvl3pPr lvl="2" rtl="0">
              <a:lnSpc>
                <a:spcPct val="100000"/>
              </a:lnSpc>
              <a:spcBef>
                <a:spcPts val="0"/>
              </a:spcBef>
              <a:spcAft>
                <a:spcPts val="0"/>
              </a:spcAft>
              <a:buClr>
                <a:schemeClr val="accent3"/>
              </a:buClr>
              <a:buSzPts val="1100"/>
              <a:buNone/>
              <a:defRPr sz="1100">
                <a:solidFill>
                  <a:schemeClr val="accent3"/>
                </a:solidFill>
              </a:defRPr>
            </a:lvl3pPr>
            <a:lvl4pPr lvl="3" rtl="0">
              <a:lnSpc>
                <a:spcPct val="100000"/>
              </a:lnSpc>
              <a:spcBef>
                <a:spcPts val="0"/>
              </a:spcBef>
              <a:spcAft>
                <a:spcPts val="0"/>
              </a:spcAft>
              <a:buClr>
                <a:schemeClr val="accent3"/>
              </a:buClr>
              <a:buSzPts val="1100"/>
              <a:buNone/>
              <a:defRPr sz="1100">
                <a:solidFill>
                  <a:schemeClr val="accent3"/>
                </a:solidFill>
              </a:defRPr>
            </a:lvl4pPr>
            <a:lvl5pPr lvl="4" rtl="0">
              <a:lnSpc>
                <a:spcPct val="100000"/>
              </a:lnSpc>
              <a:spcBef>
                <a:spcPts val="0"/>
              </a:spcBef>
              <a:spcAft>
                <a:spcPts val="0"/>
              </a:spcAft>
              <a:buClr>
                <a:schemeClr val="accent3"/>
              </a:buClr>
              <a:buSzPts val="1100"/>
              <a:buNone/>
              <a:defRPr sz="1100">
                <a:solidFill>
                  <a:schemeClr val="accent3"/>
                </a:solidFill>
              </a:defRPr>
            </a:lvl5pPr>
            <a:lvl6pPr lvl="5" rtl="0">
              <a:lnSpc>
                <a:spcPct val="100000"/>
              </a:lnSpc>
              <a:spcBef>
                <a:spcPts val="0"/>
              </a:spcBef>
              <a:spcAft>
                <a:spcPts val="0"/>
              </a:spcAft>
              <a:buClr>
                <a:schemeClr val="accent3"/>
              </a:buClr>
              <a:buSzPts val="1100"/>
              <a:buNone/>
              <a:defRPr sz="1100">
                <a:solidFill>
                  <a:schemeClr val="accent3"/>
                </a:solidFill>
              </a:defRPr>
            </a:lvl6pPr>
            <a:lvl7pPr lvl="6" rtl="0">
              <a:lnSpc>
                <a:spcPct val="100000"/>
              </a:lnSpc>
              <a:spcBef>
                <a:spcPts val="0"/>
              </a:spcBef>
              <a:spcAft>
                <a:spcPts val="0"/>
              </a:spcAft>
              <a:buClr>
                <a:schemeClr val="accent3"/>
              </a:buClr>
              <a:buSzPts val="1100"/>
              <a:buNone/>
              <a:defRPr sz="1100">
                <a:solidFill>
                  <a:schemeClr val="accent3"/>
                </a:solidFill>
              </a:defRPr>
            </a:lvl7pPr>
            <a:lvl8pPr lvl="7" rtl="0">
              <a:lnSpc>
                <a:spcPct val="100000"/>
              </a:lnSpc>
              <a:spcBef>
                <a:spcPts val="0"/>
              </a:spcBef>
              <a:spcAft>
                <a:spcPts val="0"/>
              </a:spcAft>
              <a:buClr>
                <a:schemeClr val="accent3"/>
              </a:buClr>
              <a:buSzPts val="1100"/>
              <a:buNone/>
              <a:defRPr sz="1100">
                <a:solidFill>
                  <a:schemeClr val="accent3"/>
                </a:solidFill>
              </a:defRPr>
            </a:lvl8pPr>
            <a:lvl9pPr lvl="8" rtl="0">
              <a:lnSpc>
                <a:spcPct val="100000"/>
              </a:lnSpc>
              <a:spcBef>
                <a:spcPts val="0"/>
              </a:spcBef>
              <a:spcAft>
                <a:spcPts val="0"/>
              </a:spcAft>
              <a:buClr>
                <a:schemeClr val="accent3"/>
              </a:buClr>
              <a:buSzPts val="1100"/>
              <a:buNone/>
              <a:defRPr sz="1100">
                <a:solidFill>
                  <a:schemeClr val="accent3"/>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CUSTOM">
    <p:spTree>
      <p:nvGrpSpPr>
        <p:cNvPr id="57" name="Shape 57"/>
        <p:cNvGrpSpPr/>
        <p:nvPr/>
      </p:nvGrpSpPr>
      <p:grpSpPr>
        <a:xfrm>
          <a:off x="0" y="0"/>
          <a:ext cx="0" cy="0"/>
          <a:chOff x="0" y="0"/>
          <a:chExt cx="0" cy="0"/>
        </a:xfrm>
      </p:grpSpPr>
      <p:sp>
        <p:nvSpPr>
          <p:cNvPr id="58" name="Google Shape;58;p15"/>
          <p:cNvSpPr txBox="1"/>
          <p:nvPr>
            <p:ph type="ctrTitle"/>
          </p:nvPr>
        </p:nvSpPr>
        <p:spPr>
          <a:xfrm>
            <a:off x="1694244" y="2464192"/>
            <a:ext cx="2249700" cy="1200900"/>
          </a:xfrm>
          <a:prstGeom prst="rect">
            <a:avLst/>
          </a:prstGeom>
        </p:spPr>
        <p:txBody>
          <a:bodyPr anchorCtr="0" anchor="ctr" bIns="91400" lIns="91400" spcFirstLastPara="1" rIns="91400" wrap="square" tIns="91400">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59" name="Google Shape;59;p15"/>
          <p:cNvSpPr txBox="1"/>
          <p:nvPr>
            <p:ph hasCustomPrompt="1" idx="2" type="title"/>
          </p:nvPr>
        </p:nvSpPr>
        <p:spPr>
          <a:xfrm>
            <a:off x="1704783" y="1101024"/>
            <a:ext cx="12078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0" name="Google Shape;60;p15"/>
          <p:cNvSpPr txBox="1"/>
          <p:nvPr>
            <p:ph idx="3" type="ctrTitle"/>
          </p:nvPr>
        </p:nvSpPr>
        <p:spPr>
          <a:xfrm>
            <a:off x="4436170" y="2464192"/>
            <a:ext cx="2000700" cy="1200900"/>
          </a:xfrm>
          <a:prstGeom prst="rect">
            <a:avLst/>
          </a:prstGeom>
        </p:spPr>
        <p:txBody>
          <a:bodyPr anchorCtr="0" anchor="ctr" bIns="91400" lIns="91400" spcFirstLastPara="1" rIns="91400" wrap="square" tIns="91400">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61" name="Google Shape;61;p15"/>
          <p:cNvSpPr txBox="1"/>
          <p:nvPr>
            <p:ph hasCustomPrompt="1" idx="4" type="title"/>
          </p:nvPr>
        </p:nvSpPr>
        <p:spPr>
          <a:xfrm>
            <a:off x="4407872" y="1101024"/>
            <a:ext cx="12078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2" name="Google Shape;62;p15"/>
          <p:cNvSpPr txBox="1"/>
          <p:nvPr>
            <p:ph idx="5" type="ctrTitle"/>
          </p:nvPr>
        </p:nvSpPr>
        <p:spPr>
          <a:xfrm>
            <a:off x="1694244" y="6096864"/>
            <a:ext cx="2249700" cy="1200900"/>
          </a:xfrm>
          <a:prstGeom prst="rect">
            <a:avLst/>
          </a:prstGeom>
        </p:spPr>
        <p:txBody>
          <a:bodyPr anchorCtr="0" anchor="ctr" bIns="91400" lIns="91400" spcFirstLastPara="1" rIns="91400" wrap="square" tIns="91400">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63" name="Google Shape;63;p15"/>
          <p:cNvSpPr txBox="1"/>
          <p:nvPr>
            <p:ph hasCustomPrompt="1" idx="6" type="title"/>
          </p:nvPr>
        </p:nvSpPr>
        <p:spPr>
          <a:xfrm>
            <a:off x="1704783" y="4733696"/>
            <a:ext cx="12078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4" name="Google Shape;64;p15"/>
          <p:cNvSpPr txBox="1"/>
          <p:nvPr>
            <p:ph idx="7" type="ctrTitle"/>
          </p:nvPr>
        </p:nvSpPr>
        <p:spPr>
          <a:xfrm>
            <a:off x="4436167" y="6096866"/>
            <a:ext cx="2720400" cy="1200900"/>
          </a:xfrm>
          <a:prstGeom prst="rect">
            <a:avLst/>
          </a:prstGeom>
        </p:spPr>
        <p:txBody>
          <a:bodyPr anchorCtr="0" anchor="ctr" bIns="91400" lIns="91400" spcFirstLastPara="1" rIns="91400" wrap="square" tIns="91400">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65" name="Google Shape;65;p15"/>
          <p:cNvSpPr txBox="1"/>
          <p:nvPr>
            <p:ph hasCustomPrompt="1" idx="8" type="title"/>
          </p:nvPr>
        </p:nvSpPr>
        <p:spPr>
          <a:xfrm>
            <a:off x="4407872" y="4733696"/>
            <a:ext cx="12078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6" name="Google Shape;66;p15"/>
          <p:cNvSpPr txBox="1"/>
          <p:nvPr>
            <p:ph idx="1" type="subTitle"/>
          </p:nvPr>
        </p:nvSpPr>
        <p:spPr>
          <a:xfrm>
            <a:off x="1696908" y="3194259"/>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67" name="Google Shape;67;p15"/>
          <p:cNvSpPr txBox="1"/>
          <p:nvPr>
            <p:ph idx="9" type="subTitle"/>
          </p:nvPr>
        </p:nvSpPr>
        <p:spPr>
          <a:xfrm>
            <a:off x="4436167" y="3194259"/>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68" name="Google Shape;68;p15"/>
          <p:cNvSpPr txBox="1"/>
          <p:nvPr>
            <p:ph idx="13" type="subTitle"/>
          </p:nvPr>
        </p:nvSpPr>
        <p:spPr>
          <a:xfrm>
            <a:off x="1696908" y="6908697"/>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69" name="Google Shape;69;p15"/>
          <p:cNvSpPr txBox="1"/>
          <p:nvPr>
            <p:ph idx="14" type="subTitle"/>
          </p:nvPr>
        </p:nvSpPr>
        <p:spPr>
          <a:xfrm>
            <a:off x="4436167" y="6908697"/>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70" name="Google Shape;70;p15"/>
          <p:cNvSpPr txBox="1"/>
          <p:nvPr>
            <p:ph idx="15"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p:cSld name="CUSTOM_1">
    <p:spTree>
      <p:nvGrpSpPr>
        <p:cNvPr id="71" name="Shape 71"/>
        <p:cNvGrpSpPr/>
        <p:nvPr/>
      </p:nvGrpSpPr>
      <p:grpSpPr>
        <a:xfrm>
          <a:off x="0" y="0"/>
          <a:ext cx="0" cy="0"/>
          <a:chOff x="0" y="0"/>
          <a:chExt cx="0" cy="0"/>
        </a:xfrm>
      </p:grpSpPr>
      <p:sp>
        <p:nvSpPr>
          <p:cNvPr id="72" name="Google Shape;72;p16"/>
          <p:cNvSpPr txBox="1"/>
          <p:nvPr>
            <p:ph idx="1" type="subTitle"/>
          </p:nvPr>
        </p:nvSpPr>
        <p:spPr>
          <a:xfrm>
            <a:off x="897750" y="7956920"/>
            <a:ext cx="2528100" cy="1878900"/>
          </a:xfrm>
          <a:prstGeom prst="rect">
            <a:avLst/>
          </a:prstGeom>
        </p:spPr>
        <p:txBody>
          <a:bodyPr anchorCtr="0" anchor="b" bIns="91400" lIns="91400" spcFirstLastPara="1" rIns="91400" wrap="square" tIns="91400">
            <a:noAutofit/>
          </a:bodyPr>
          <a:lstStyle>
            <a:lvl1pPr lvl="0" rtl="0">
              <a:lnSpc>
                <a:spcPct val="100000"/>
              </a:lnSpc>
              <a:spcBef>
                <a:spcPts val="0"/>
              </a:spcBef>
              <a:spcAft>
                <a:spcPts val="0"/>
              </a:spcAft>
              <a:buSzPts val="1400"/>
              <a:buNone/>
              <a:defRPr sz="1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3" name="Google Shape;73;p16"/>
          <p:cNvSpPr txBox="1"/>
          <p:nvPr>
            <p:ph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1">
  <p:cSld name="CUSTOM_2">
    <p:spTree>
      <p:nvGrpSpPr>
        <p:cNvPr id="74" name="Shape 74"/>
        <p:cNvGrpSpPr/>
        <p:nvPr/>
      </p:nvGrpSpPr>
      <p:grpSpPr>
        <a:xfrm>
          <a:off x="0" y="0"/>
          <a:ext cx="0" cy="0"/>
          <a:chOff x="0" y="0"/>
          <a:chExt cx="0" cy="0"/>
        </a:xfrm>
      </p:grpSpPr>
      <p:sp>
        <p:nvSpPr>
          <p:cNvPr id="75" name="Google Shape;75;p17"/>
          <p:cNvSpPr txBox="1"/>
          <p:nvPr>
            <p:ph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1">
  <p:cSld name="CUSTOM_2_2">
    <p:spTree>
      <p:nvGrpSpPr>
        <p:cNvPr id="76" name="Shape 76"/>
        <p:cNvGrpSpPr/>
        <p:nvPr/>
      </p:nvGrpSpPr>
      <p:grpSpPr>
        <a:xfrm>
          <a:off x="0" y="0"/>
          <a:ext cx="0" cy="0"/>
          <a:chOff x="0" y="0"/>
          <a:chExt cx="0" cy="0"/>
        </a:xfrm>
      </p:grpSpPr>
      <p:sp>
        <p:nvSpPr>
          <p:cNvPr id="77" name="Google Shape;77;p18"/>
          <p:cNvSpPr txBox="1"/>
          <p:nvPr>
            <p:ph type="ctrTitle"/>
          </p:nvPr>
        </p:nvSpPr>
        <p:spPr>
          <a:xfrm>
            <a:off x="1340894" y="2518944"/>
            <a:ext cx="23070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600"/>
              <a:buFont typeface="Fira Sans Extra Condensed"/>
              <a:buNone/>
              <a:defRPr b="0" sz="1600"/>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78" name="Google Shape;78;p18"/>
          <p:cNvSpPr txBox="1"/>
          <p:nvPr>
            <p:ph idx="2" type="ctrTitle"/>
          </p:nvPr>
        </p:nvSpPr>
        <p:spPr>
          <a:xfrm>
            <a:off x="3643872" y="2533646"/>
            <a:ext cx="16863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Clr>
                <a:schemeClr val="accent3"/>
              </a:buClr>
              <a:buSzPts val="2000"/>
              <a:buFont typeface="Fira Sans Extra Condensed"/>
              <a:buNone/>
              <a:defRPr b="0" sz="20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79" name="Google Shape;79;p18"/>
          <p:cNvSpPr txBox="1"/>
          <p:nvPr>
            <p:ph idx="1" type="subTitle"/>
          </p:nvPr>
        </p:nvSpPr>
        <p:spPr>
          <a:xfrm>
            <a:off x="1204088" y="4358013"/>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Clr>
                <a:schemeClr val="accent3"/>
              </a:buClr>
              <a:buSzPts val="1000"/>
              <a:buFont typeface="Archivo Black"/>
              <a:buChar char="■"/>
              <a:defRPr sz="1100"/>
            </a:lvl1pPr>
            <a:lvl2pPr lvl="1" rtl="0">
              <a:lnSpc>
                <a:spcPct val="100000"/>
              </a:lnSpc>
              <a:spcBef>
                <a:spcPts val="0"/>
              </a:spcBef>
              <a:spcAft>
                <a:spcPts val="0"/>
              </a:spcAft>
              <a:buSzPts val="2800"/>
              <a:buFont typeface="Archivo Black"/>
              <a:buChar char="○"/>
              <a:defRPr sz="1100"/>
            </a:lvl2pPr>
            <a:lvl3pPr lvl="2" rtl="0">
              <a:lnSpc>
                <a:spcPct val="100000"/>
              </a:lnSpc>
              <a:spcBef>
                <a:spcPts val="0"/>
              </a:spcBef>
              <a:spcAft>
                <a:spcPts val="0"/>
              </a:spcAft>
              <a:buSzPts val="2800"/>
              <a:buFont typeface="Archivo Black"/>
              <a:buChar char="■"/>
              <a:defRPr sz="1100"/>
            </a:lvl3pPr>
            <a:lvl4pPr lvl="3" rtl="0">
              <a:lnSpc>
                <a:spcPct val="100000"/>
              </a:lnSpc>
              <a:spcBef>
                <a:spcPts val="0"/>
              </a:spcBef>
              <a:spcAft>
                <a:spcPts val="0"/>
              </a:spcAft>
              <a:buSzPts val="2800"/>
              <a:buFont typeface="Archivo Black"/>
              <a:buChar char="●"/>
              <a:defRPr sz="1100"/>
            </a:lvl4pPr>
            <a:lvl5pPr lvl="4" rtl="0">
              <a:lnSpc>
                <a:spcPct val="100000"/>
              </a:lnSpc>
              <a:spcBef>
                <a:spcPts val="0"/>
              </a:spcBef>
              <a:spcAft>
                <a:spcPts val="0"/>
              </a:spcAft>
              <a:buSzPts val="2800"/>
              <a:buFont typeface="Archivo Black"/>
              <a:buChar char="○"/>
              <a:defRPr sz="1100"/>
            </a:lvl5pPr>
            <a:lvl6pPr lvl="5" rtl="0">
              <a:lnSpc>
                <a:spcPct val="100000"/>
              </a:lnSpc>
              <a:spcBef>
                <a:spcPts val="0"/>
              </a:spcBef>
              <a:spcAft>
                <a:spcPts val="0"/>
              </a:spcAft>
              <a:buSzPts val="2800"/>
              <a:buFont typeface="Archivo Black"/>
              <a:buChar char="■"/>
              <a:defRPr sz="1100"/>
            </a:lvl6pPr>
            <a:lvl7pPr lvl="6" rtl="0">
              <a:lnSpc>
                <a:spcPct val="100000"/>
              </a:lnSpc>
              <a:spcBef>
                <a:spcPts val="0"/>
              </a:spcBef>
              <a:spcAft>
                <a:spcPts val="0"/>
              </a:spcAft>
              <a:buSzPts val="2800"/>
              <a:buFont typeface="Archivo Black"/>
              <a:buChar char="●"/>
              <a:defRPr sz="1100"/>
            </a:lvl7pPr>
            <a:lvl8pPr lvl="7" rtl="0">
              <a:lnSpc>
                <a:spcPct val="100000"/>
              </a:lnSpc>
              <a:spcBef>
                <a:spcPts val="0"/>
              </a:spcBef>
              <a:spcAft>
                <a:spcPts val="0"/>
              </a:spcAft>
              <a:buSzPts val="2800"/>
              <a:buFont typeface="Archivo Black"/>
              <a:buChar char="○"/>
              <a:defRPr sz="1100"/>
            </a:lvl8pPr>
            <a:lvl9pPr lvl="8" rtl="0">
              <a:lnSpc>
                <a:spcPct val="100000"/>
              </a:lnSpc>
              <a:spcBef>
                <a:spcPts val="0"/>
              </a:spcBef>
              <a:spcAft>
                <a:spcPts val="0"/>
              </a:spcAft>
              <a:buSzPts val="2800"/>
              <a:buFont typeface="Archivo Black"/>
              <a:buChar char="■"/>
              <a:defRPr sz="1100"/>
            </a:lvl9pPr>
          </a:lstStyle>
          <a:p/>
        </p:txBody>
      </p:sp>
      <p:sp>
        <p:nvSpPr>
          <p:cNvPr id="80" name="Google Shape;80;p18"/>
          <p:cNvSpPr txBox="1"/>
          <p:nvPr>
            <p:ph idx="3"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650">
          <p15:clr>
            <a:srgbClr val="FA7B17"/>
          </p15:clr>
        </p15:guide>
        <p15:guide id="2" orient="horz" pos="2158">
          <p15:clr>
            <a:srgbClr val="FA7B17"/>
          </p15:clr>
        </p15:guide>
        <p15:guide id="3" pos="1125">
          <p15:clr>
            <a:srgbClr val="FA7B17"/>
          </p15:clr>
        </p15:guide>
        <p15:guide id="4" pos="3301">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2">
  <p:cSld name="CUSTOM_2_2_1">
    <p:spTree>
      <p:nvGrpSpPr>
        <p:cNvPr id="81" name="Shape 81"/>
        <p:cNvGrpSpPr/>
        <p:nvPr/>
      </p:nvGrpSpPr>
      <p:grpSpPr>
        <a:xfrm>
          <a:off x="0" y="0"/>
          <a:ext cx="0" cy="0"/>
          <a:chOff x="0" y="0"/>
          <a:chExt cx="0" cy="0"/>
        </a:xfrm>
      </p:grpSpPr>
      <p:sp>
        <p:nvSpPr>
          <p:cNvPr id="82" name="Google Shape;82;p19"/>
          <p:cNvSpPr txBox="1"/>
          <p:nvPr>
            <p:ph type="ctrTitle"/>
          </p:nvPr>
        </p:nvSpPr>
        <p:spPr>
          <a:xfrm>
            <a:off x="5365810" y="1727193"/>
            <a:ext cx="16863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2000"/>
              <a:buFont typeface="Fira Sans Extra Condensed"/>
              <a:buNone/>
              <a:defRPr sz="20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83" name="Google Shape;83;p19"/>
          <p:cNvSpPr txBox="1"/>
          <p:nvPr>
            <p:ph idx="1" type="subTitle"/>
          </p:nvPr>
        </p:nvSpPr>
        <p:spPr>
          <a:xfrm>
            <a:off x="4919896" y="4352898"/>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Clr>
                <a:schemeClr val="accent3"/>
              </a:buClr>
              <a:buSzPts val="1000"/>
              <a:buFont typeface="Archivo Black"/>
              <a:buChar char="■"/>
              <a:defRPr sz="1100"/>
            </a:lvl1pPr>
            <a:lvl2pPr lvl="1" rtl="0">
              <a:lnSpc>
                <a:spcPct val="100000"/>
              </a:lnSpc>
              <a:spcBef>
                <a:spcPts val="0"/>
              </a:spcBef>
              <a:spcAft>
                <a:spcPts val="0"/>
              </a:spcAft>
              <a:buSzPts val="2800"/>
              <a:buFont typeface="Archivo Black"/>
              <a:buChar char="○"/>
              <a:defRPr sz="1100"/>
            </a:lvl2pPr>
            <a:lvl3pPr lvl="2" rtl="0">
              <a:lnSpc>
                <a:spcPct val="100000"/>
              </a:lnSpc>
              <a:spcBef>
                <a:spcPts val="0"/>
              </a:spcBef>
              <a:spcAft>
                <a:spcPts val="0"/>
              </a:spcAft>
              <a:buSzPts val="2800"/>
              <a:buFont typeface="Archivo Black"/>
              <a:buChar char="■"/>
              <a:defRPr sz="1100"/>
            </a:lvl3pPr>
            <a:lvl4pPr lvl="3" rtl="0">
              <a:lnSpc>
                <a:spcPct val="100000"/>
              </a:lnSpc>
              <a:spcBef>
                <a:spcPts val="0"/>
              </a:spcBef>
              <a:spcAft>
                <a:spcPts val="0"/>
              </a:spcAft>
              <a:buSzPts val="2800"/>
              <a:buFont typeface="Archivo Black"/>
              <a:buChar char="●"/>
              <a:defRPr sz="1100"/>
            </a:lvl4pPr>
            <a:lvl5pPr lvl="4" rtl="0">
              <a:lnSpc>
                <a:spcPct val="100000"/>
              </a:lnSpc>
              <a:spcBef>
                <a:spcPts val="0"/>
              </a:spcBef>
              <a:spcAft>
                <a:spcPts val="0"/>
              </a:spcAft>
              <a:buSzPts val="2800"/>
              <a:buFont typeface="Archivo Black"/>
              <a:buChar char="○"/>
              <a:defRPr sz="1100"/>
            </a:lvl5pPr>
            <a:lvl6pPr lvl="5" rtl="0">
              <a:lnSpc>
                <a:spcPct val="100000"/>
              </a:lnSpc>
              <a:spcBef>
                <a:spcPts val="0"/>
              </a:spcBef>
              <a:spcAft>
                <a:spcPts val="0"/>
              </a:spcAft>
              <a:buSzPts val="2800"/>
              <a:buFont typeface="Archivo Black"/>
              <a:buChar char="■"/>
              <a:defRPr sz="1100"/>
            </a:lvl6pPr>
            <a:lvl7pPr lvl="6" rtl="0">
              <a:lnSpc>
                <a:spcPct val="100000"/>
              </a:lnSpc>
              <a:spcBef>
                <a:spcPts val="0"/>
              </a:spcBef>
              <a:spcAft>
                <a:spcPts val="0"/>
              </a:spcAft>
              <a:buSzPts val="2800"/>
              <a:buFont typeface="Archivo Black"/>
              <a:buChar char="●"/>
              <a:defRPr sz="1100"/>
            </a:lvl7pPr>
            <a:lvl8pPr lvl="7" rtl="0">
              <a:lnSpc>
                <a:spcPct val="100000"/>
              </a:lnSpc>
              <a:spcBef>
                <a:spcPts val="0"/>
              </a:spcBef>
              <a:spcAft>
                <a:spcPts val="0"/>
              </a:spcAft>
              <a:buSzPts val="2800"/>
              <a:buFont typeface="Archivo Black"/>
              <a:buChar char="○"/>
              <a:defRPr sz="1100"/>
            </a:lvl8pPr>
            <a:lvl9pPr lvl="8" rtl="0">
              <a:lnSpc>
                <a:spcPct val="100000"/>
              </a:lnSpc>
              <a:spcBef>
                <a:spcPts val="0"/>
              </a:spcBef>
              <a:spcAft>
                <a:spcPts val="0"/>
              </a:spcAft>
              <a:buSzPts val="2800"/>
              <a:buFont typeface="Archivo Black"/>
              <a:buChar char="■"/>
              <a:defRPr sz="1100"/>
            </a:lvl9pPr>
          </a:lstStyle>
          <a:p/>
        </p:txBody>
      </p:sp>
      <p:sp>
        <p:nvSpPr>
          <p:cNvPr id="84" name="Google Shape;84;p19"/>
          <p:cNvSpPr txBox="1"/>
          <p:nvPr>
            <p:ph idx="2" type="ctrTitle"/>
          </p:nvPr>
        </p:nvSpPr>
        <p:spPr>
          <a:xfrm>
            <a:off x="4745235" y="2534662"/>
            <a:ext cx="23070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Clr>
                <a:schemeClr val="accent3"/>
              </a:buClr>
              <a:buSzPts val="1600"/>
              <a:buFont typeface="Fira Sans Extra Condensed"/>
              <a:buNone/>
              <a:defRPr sz="1600">
                <a:solidFill>
                  <a:schemeClr val="accent3"/>
                </a:solidFill>
              </a:defRPr>
            </a:lvl1pPr>
            <a:lvl2pPr lvl="1"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85" name="Google Shape;85;p19"/>
          <p:cNvSpPr txBox="1"/>
          <p:nvPr>
            <p:ph idx="3"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650">
          <p15:clr>
            <a:srgbClr val="FA7B17"/>
          </p15:clr>
        </p15:guide>
        <p15:guide id="2" orient="horz" pos="2158">
          <p15:clr>
            <a:srgbClr val="FA7B17"/>
          </p15:clr>
        </p15:guide>
        <p15:guide id="3" pos="1125">
          <p15:clr>
            <a:srgbClr val="FA7B17"/>
          </p15:clr>
        </p15:guide>
        <p15:guide id="4" pos="3301">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3">
  <p:cSld name="CUSTOM_2_2_1_1">
    <p:spTree>
      <p:nvGrpSpPr>
        <p:cNvPr id="86" name="Shape 86"/>
        <p:cNvGrpSpPr/>
        <p:nvPr/>
      </p:nvGrpSpPr>
      <p:grpSpPr>
        <a:xfrm>
          <a:off x="0" y="0"/>
          <a:ext cx="0" cy="0"/>
          <a:chOff x="0" y="0"/>
          <a:chExt cx="0" cy="0"/>
        </a:xfrm>
      </p:grpSpPr>
      <p:sp>
        <p:nvSpPr>
          <p:cNvPr id="87" name="Google Shape;87;p20"/>
          <p:cNvSpPr txBox="1"/>
          <p:nvPr>
            <p:ph type="ctrTitle"/>
          </p:nvPr>
        </p:nvSpPr>
        <p:spPr>
          <a:xfrm>
            <a:off x="5357511" y="1727193"/>
            <a:ext cx="16863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2000"/>
              <a:buFont typeface="Fira Sans Extra Condensed"/>
              <a:buNone/>
              <a:defRPr sz="18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88" name="Google Shape;88;p20"/>
          <p:cNvSpPr txBox="1"/>
          <p:nvPr>
            <p:ph idx="1" type="subTitle"/>
          </p:nvPr>
        </p:nvSpPr>
        <p:spPr>
          <a:xfrm>
            <a:off x="4865558" y="5547900"/>
            <a:ext cx="2249700" cy="1459500"/>
          </a:xfrm>
          <a:prstGeom prst="rect">
            <a:avLst/>
          </a:prstGeom>
        </p:spPr>
        <p:txBody>
          <a:bodyPr anchorCtr="0" anchor="t" bIns="91400" lIns="91400" spcFirstLastPara="1" rIns="91400" wrap="square" tIns="91400">
            <a:noAutofit/>
          </a:bodyPr>
          <a:lstStyle>
            <a:lvl1pPr lvl="0" rtl="0">
              <a:lnSpc>
                <a:spcPct val="150000"/>
              </a:lnSpc>
              <a:spcBef>
                <a:spcPts val="0"/>
              </a:spcBef>
              <a:spcAft>
                <a:spcPts val="0"/>
              </a:spcAft>
              <a:buClr>
                <a:schemeClr val="accent1"/>
              </a:buClr>
              <a:buSzPts val="1100"/>
              <a:buFont typeface="Archivo Black"/>
              <a:buChar char="■"/>
              <a:defRPr sz="1100"/>
            </a:lvl1pPr>
            <a:lvl2pPr lvl="1" rtl="0" algn="r">
              <a:lnSpc>
                <a:spcPct val="100000"/>
              </a:lnSpc>
              <a:spcBef>
                <a:spcPts val="0"/>
              </a:spcBef>
              <a:spcAft>
                <a:spcPts val="0"/>
              </a:spcAft>
              <a:buSzPts val="1100"/>
              <a:buFont typeface="Archivo Black"/>
              <a:buChar char="○"/>
              <a:defRPr sz="1100"/>
            </a:lvl2pPr>
            <a:lvl3pPr lvl="2" rtl="0" algn="r">
              <a:lnSpc>
                <a:spcPct val="100000"/>
              </a:lnSpc>
              <a:spcBef>
                <a:spcPts val="0"/>
              </a:spcBef>
              <a:spcAft>
                <a:spcPts val="0"/>
              </a:spcAft>
              <a:buSzPts val="1100"/>
              <a:buFont typeface="Archivo Black"/>
              <a:buChar char="■"/>
              <a:defRPr sz="1100"/>
            </a:lvl3pPr>
            <a:lvl4pPr lvl="3" rtl="0" algn="r">
              <a:lnSpc>
                <a:spcPct val="100000"/>
              </a:lnSpc>
              <a:spcBef>
                <a:spcPts val="0"/>
              </a:spcBef>
              <a:spcAft>
                <a:spcPts val="0"/>
              </a:spcAft>
              <a:buSzPts val="1100"/>
              <a:buFont typeface="Archivo Black"/>
              <a:buChar char="●"/>
              <a:defRPr sz="1100"/>
            </a:lvl4pPr>
            <a:lvl5pPr lvl="4" rtl="0" algn="r">
              <a:lnSpc>
                <a:spcPct val="100000"/>
              </a:lnSpc>
              <a:spcBef>
                <a:spcPts val="0"/>
              </a:spcBef>
              <a:spcAft>
                <a:spcPts val="0"/>
              </a:spcAft>
              <a:buSzPts val="1100"/>
              <a:buFont typeface="Archivo Black"/>
              <a:buChar char="○"/>
              <a:defRPr sz="1100"/>
            </a:lvl5pPr>
            <a:lvl6pPr lvl="5" rtl="0" algn="r">
              <a:lnSpc>
                <a:spcPct val="100000"/>
              </a:lnSpc>
              <a:spcBef>
                <a:spcPts val="0"/>
              </a:spcBef>
              <a:spcAft>
                <a:spcPts val="0"/>
              </a:spcAft>
              <a:buSzPts val="1100"/>
              <a:buFont typeface="Archivo Black"/>
              <a:buChar char="■"/>
              <a:defRPr sz="1100"/>
            </a:lvl6pPr>
            <a:lvl7pPr lvl="6" rtl="0" algn="r">
              <a:lnSpc>
                <a:spcPct val="100000"/>
              </a:lnSpc>
              <a:spcBef>
                <a:spcPts val="0"/>
              </a:spcBef>
              <a:spcAft>
                <a:spcPts val="0"/>
              </a:spcAft>
              <a:buSzPts val="1100"/>
              <a:buFont typeface="Archivo Black"/>
              <a:buChar char="●"/>
              <a:defRPr sz="1100"/>
            </a:lvl7pPr>
            <a:lvl8pPr lvl="7" rtl="0" algn="r">
              <a:lnSpc>
                <a:spcPct val="100000"/>
              </a:lnSpc>
              <a:spcBef>
                <a:spcPts val="0"/>
              </a:spcBef>
              <a:spcAft>
                <a:spcPts val="0"/>
              </a:spcAft>
              <a:buSzPts val="1100"/>
              <a:buFont typeface="Archivo Black"/>
              <a:buChar char="○"/>
              <a:defRPr sz="1100"/>
            </a:lvl8pPr>
            <a:lvl9pPr lvl="8" rtl="0" algn="r">
              <a:lnSpc>
                <a:spcPct val="100000"/>
              </a:lnSpc>
              <a:spcBef>
                <a:spcPts val="0"/>
              </a:spcBef>
              <a:spcAft>
                <a:spcPts val="0"/>
              </a:spcAft>
              <a:buSzPts val="1100"/>
              <a:buFont typeface="Archivo Black"/>
              <a:buChar char="■"/>
              <a:defRPr sz="1100"/>
            </a:lvl9pPr>
          </a:lstStyle>
          <a:p/>
        </p:txBody>
      </p:sp>
      <p:sp>
        <p:nvSpPr>
          <p:cNvPr id="89" name="Google Shape;89;p20"/>
          <p:cNvSpPr txBox="1"/>
          <p:nvPr>
            <p:ph idx="2" type="ctrTitle"/>
          </p:nvPr>
        </p:nvSpPr>
        <p:spPr>
          <a:xfrm>
            <a:off x="4736936" y="2534662"/>
            <a:ext cx="23070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Clr>
                <a:schemeClr val="accent1"/>
              </a:buClr>
              <a:buSzPts val="1600"/>
              <a:buFont typeface="Fira Sans Extra Condensed"/>
              <a:buNone/>
              <a:defRPr sz="1600">
                <a:solidFill>
                  <a:schemeClr val="accent1"/>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90" name="Google Shape;90;p20"/>
          <p:cNvSpPr txBox="1"/>
          <p:nvPr>
            <p:ph idx="3" type="subTitle"/>
          </p:nvPr>
        </p:nvSpPr>
        <p:spPr>
          <a:xfrm>
            <a:off x="4800342" y="4018372"/>
            <a:ext cx="2249700" cy="1459500"/>
          </a:xfrm>
          <a:prstGeom prst="rect">
            <a:avLst/>
          </a:prstGeom>
        </p:spPr>
        <p:txBody>
          <a:bodyPr anchorCtr="0" anchor="b" bIns="91400" lIns="91400" spcFirstLastPara="1" rIns="91400" wrap="square" tIns="91400">
            <a:noAutofit/>
          </a:bodyPr>
          <a:lstStyle>
            <a:lvl1pPr lvl="0" rtl="0" algn="r">
              <a:lnSpc>
                <a:spcPct val="100000"/>
              </a:lnSpc>
              <a:spcBef>
                <a:spcPts val="0"/>
              </a:spcBef>
              <a:spcAft>
                <a:spcPts val="0"/>
              </a:spcAft>
              <a:buSzPts val="1400"/>
              <a:buFont typeface="Roboto Condensed"/>
              <a:buNone/>
              <a:defRPr sz="1400">
                <a:latin typeface="Roboto Condensed"/>
                <a:ea typeface="Roboto Condensed"/>
                <a:cs typeface="Roboto Condensed"/>
                <a:sym typeface="Roboto Condensed"/>
              </a:defRPr>
            </a:lvl1pPr>
            <a:lvl2pPr lvl="1"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2pPr>
            <a:lvl3pPr lvl="2"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3pPr>
            <a:lvl4pPr lvl="3"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4pPr>
            <a:lvl5pPr lvl="4"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5pPr>
            <a:lvl6pPr lvl="5"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6pPr>
            <a:lvl7pPr lvl="6"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7pPr>
            <a:lvl8pPr lvl="7"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8pPr>
            <a:lvl9pPr lvl="8"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9pPr>
          </a:lstStyle>
          <a:p/>
        </p:txBody>
      </p:sp>
      <p:sp>
        <p:nvSpPr>
          <p:cNvPr id="91" name="Google Shape;91;p20"/>
          <p:cNvSpPr txBox="1"/>
          <p:nvPr>
            <p:ph idx="4"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650">
          <p15:clr>
            <a:srgbClr val="FA7B17"/>
          </p15:clr>
        </p15:guide>
        <p15:guide id="2" orient="horz" pos="2158">
          <p15:clr>
            <a:srgbClr val="FA7B17"/>
          </p15:clr>
        </p15:guide>
        <p15:guide id="3" pos="1125">
          <p15:clr>
            <a:srgbClr val="FA7B17"/>
          </p15:clr>
        </p15:guide>
        <p15:guide id="4" pos="3301">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CUSTOM_2_3">
    <p:spTree>
      <p:nvGrpSpPr>
        <p:cNvPr id="92" name="Shape 92"/>
        <p:cNvGrpSpPr/>
        <p:nvPr/>
      </p:nvGrpSpPr>
      <p:grpSpPr>
        <a:xfrm>
          <a:off x="0" y="0"/>
          <a:ext cx="0" cy="0"/>
          <a:chOff x="0" y="0"/>
          <a:chExt cx="0" cy="0"/>
        </a:xfrm>
      </p:grpSpPr>
      <p:sp>
        <p:nvSpPr>
          <p:cNvPr id="93" name="Google Shape;93;p21"/>
          <p:cNvSpPr txBox="1"/>
          <p:nvPr>
            <p:ph type="ctrTitle"/>
          </p:nvPr>
        </p:nvSpPr>
        <p:spPr>
          <a:xfrm>
            <a:off x="1910171" y="1879691"/>
            <a:ext cx="1251000" cy="1200900"/>
          </a:xfrm>
          <a:prstGeom prst="rect">
            <a:avLst/>
          </a:prstGeom>
        </p:spPr>
        <p:txBody>
          <a:bodyPr anchorCtr="0" anchor="b" bIns="91400" lIns="91400" spcFirstLastPara="1" rIns="91400" wrap="square" tIns="91400">
            <a:noAutofit/>
          </a:bodyPr>
          <a:lstStyle>
            <a:lvl1pPr lvl="0" rtl="0">
              <a:spcBef>
                <a:spcPts val="0"/>
              </a:spcBef>
              <a:spcAft>
                <a:spcPts val="0"/>
              </a:spcAft>
              <a:buClr>
                <a:schemeClr val="accent3"/>
              </a:buClr>
              <a:buSzPts val="1400"/>
              <a:buFont typeface="Fira Sans Extra Condensed"/>
              <a:buNone/>
              <a:defRPr b="0" sz="14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94" name="Google Shape;94;p21"/>
          <p:cNvSpPr txBox="1"/>
          <p:nvPr>
            <p:ph idx="1" type="subTitle"/>
          </p:nvPr>
        </p:nvSpPr>
        <p:spPr>
          <a:xfrm>
            <a:off x="1910172" y="2818446"/>
            <a:ext cx="10902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95" name="Google Shape;95;p21"/>
          <p:cNvSpPr txBox="1"/>
          <p:nvPr>
            <p:ph idx="2" type="ctrTitle"/>
          </p:nvPr>
        </p:nvSpPr>
        <p:spPr>
          <a:xfrm>
            <a:off x="3693355" y="1879691"/>
            <a:ext cx="1251000" cy="1200900"/>
          </a:xfrm>
          <a:prstGeom prst="rect">
            <a:avLst/>
          </a:prstGeom>
        </p:spPr>
        <p:txBody>
          <a:bodyPr anchorCtr="0" anchor="b" bIns="91400" lIns="91400" spcFirstLastPara="1" rIns="91400" wrap="square" tIns="91400">
            <a:noAutofit/>
          </a:bodyPr>
          <a:lstStyle>
            <a:lvl1pPr lvl="0" rtl="0">
              <a:spcBef>
                <a:spcPts val="0"/>
              </a:spcBef>
              <a:spcAft>
                <a:spcPts val="0"/>
              </a:spcAft>
              <a:buClr>
                <a:schemeClr val="accent3"/>
              </a:buClr>
              <a:buSzPts val="1400"/>
              <a:buFont typeface="Fira Sans Extra Condensed"/>
              <a:buNone/>
              <a:defRPr b="0" sz="14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96" name="Google Shape;96;p21"/>
          <p:cNvSpPr txBox="1"/>
          <p:nvPr>
            <p:ph idx="3" type="subTitle"/>
          </p:nvPr>
        </p:nvSpPr>
        <p:spPr>
          <a:xfrm>
            <a:off x="3693353" y="2818446"/>
            <a:ext cx="10902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97" name="Google Shape;97;p21"/>
          <p:cNvSpPr txBox="1"/>
          <p:nvPr>
            <p:ph idx="4" type="ctrTitle"/>
          </p:nvPr>
        </p:nvSpPr>
        <p:spPr>
          <a:xfrm>
            <a:off x="5453140" y="1879691"/>
            <a:ext cx="1251000" cy="1200900"/>
          </a:xfrm>
          <a:prstGeom prst="rect">
            <a:avLst/>
          </a:prstGeom>
        </p:spPr>
        <p:txBody>
          <a:bodyPr anchorCtr="0" anchor="b" bIns="91400" lIns="91400" spcFirstLastPara="1" rIns="91400" wrap="square" tIns="91400">
            <a:noAutofit/>
          </a:bodyPr>
          <a:lstStyle>
            <a:lvl1pPr lvl="0" rtl="0">
              <a:spcBef>
                <a:spcPts val="0"/>
              </a:spcBef>
              <a:spcAft>
                <a:spcPts val="0"/>
              </a:spcAft>
              <a:buClr>
                <a:schemeClr val="accent3"/>
              </a:buClr>
              <a:buSzPts val="1400"/>
              <a:buFont typeface="Fira Sans Extra Condensed"/>
              <a:buNone/>
              <a:defRPr b="0" sz="14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98" name="Google Shape;98;p21"/>
          <p:cNvSpPr txBox="1"/>
          <p:nvPr>
            <p:ph idx="5" type="subTitle"/>
          </p:nvPr>
        </p:nvSpPr>
        <p:spPr>
          <a:xfrm>
            <a:off x="5453137" y="2818446"/>
            <a:ext cx="10902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99" name="Google Shape;99;p21"/>
          <p:cNvSpPr txBox="1"/>
          <p:nvPr>
            <p:ph idx="6"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473">
          <p15:clr>
            <a:srgbClr val="FA7B17"/>
          </p15:clr>
        </p15:guide>
        <p15:guide id="2" orient="horz" pos="1767">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69553"/>
            <a:ext cx="7044600" cy="174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X COLUMNS">
  <p:cSld name="CUSTOM_2_3_1">
    <p:spTree>
      <p:nvGrpSpPr>
        <p:cNvPr id="100" name="Shape 100"/>
        <p:cNvGrpSpPr/>
        <p:nvPr/>
      </p:nvGrpSpPr>
      <p:grpSpPr>
        <a:xfrm>
          <a:off x="0" y="0"/>
          <a:ext cx="0" cy="0"/>
          <a:chOff x="0" y="0"/>
          <a:chExt cx="0" cy="0"/>
        </a:xfrm>
      </p:grpSpPr>
      <p:sp>
        <p:nvSpPr>
          <p:cNvPr id="101" name="Google Shape;101;p22"/>
          <p:cNvSpPr txBox="1"/>
          <p:nvPr>
            <p:ph type="ctrTitle"/>
          </p:nvPr>
        </p:nvSpPr>
        <p:spPr>
          <a:xfrm>
            <a:off x="985535" y="2333224"/>
            <a:ext cx="16356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1400"/>
              <a:buFont typeface="Fira Sans Extra Condensed"/>
              <a:buNone/>
              <a:defRPr b="0" sz="14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02" name="Google Shape;102;p22"/>
          <p:cNvSpPr txBox="1"/>
          <p:nvPr>
            <p:ph idx="1" type="subTitle"/>
          </p:nvPr>
        </p:nvSpPr>
        <p:spPr>
          <a:xfrm>
            <a:off x="1257789" y="3271978"/>
            <a:ext cx="1363800" cy="1459500"/>
          </a:xfrm>
          <a:prstGeom prst="rect">
            <a:avLst/>
          </a:prstGeom>
        </p:spPr>
        <p:txBody>
          <a:bodyPr anchorCtr="0" anchor="t"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03" name="Google Shape;103;p22"/>
          <p:cNvSpPr txBox="1"/>
          <p:nvPr>
            <p:ph idx="2" type="ctrTitle"/>
          </p:nvPr>
        </p:nvSpPr>
        <p:spPr>
          <a:xfrm>
            <a:off x="985535" y="4564890"/>
            <a:ext cx="16356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1400"/>
              <a:buFont typeface="Fira Sans Extra Condensed"/>
              <a:buNone/>
              <a:defRPr b="0" sz="14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04" name="Google Shape;104;p22"/>
          <p:cNvSpPr txBox="1"/>
          <p:nvPr>
            <p:ph idx="3" type="subTitle"/>
          </p:nvPr>
        </p:nvSpPr>
        <p:spPr>
          <a:xfrm>
            <a:off x="1257789" y="5503637"/>
            <a:ext cx="1363800" cy="1459500"/>
          </a:xfrm>
          <a:prstGeom prst="rect">
            <a:avLst/>
          </a:prstGeom>
        </p:spPr>
        <p:txBody>
          <a:bodyPr anchorCtr="0" anchor="t"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05" name="Google Shape;105;p22"/>
          <p:cNvSpPr txBox="1"/>
          <p:nvPr>
            <p:ph idx="4" type="ctrTitle"/>
          </p:nvPr>
        </p:nvSpPr>
        <p:spPr>
          <a:xfrm>
            <a:off x="985535" y="6800253"/>
            <a:ext cx="16356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1400"/>
              <a:buFont typeface="Fira Sans Extra Condensed"/>
              <a:buNone/>
              <a:defRPr b="0" sz="14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06" name="Google Shape;106;p22"/>
          <p:cNvSpPr txBox="1"/>
          <p:nvPr>
            <p:ph idx="5" type="subTitle"/>
          </p:nvPr>
        </p:nvSpPr>
        <p:spPr>
          <a:xfrm>
            <a:off x="1257789" y="7738991"/>
            <a:ext cx="1363800" cy="1459500"/>
          </a:xfrm>
          <a:prstGeom prst="rect">
            <a:avLst/>
          </a:prstGeom>
        </p:spPr>
        <p:txBody>
          <a:bodyPr anchorCtr="0" anchor="t"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07" name="Google Shape;107;p22"/>
          <p:cNvSpPr txBox="1"/>
          <p:nvPr>
            <p:ph idx="6" type="ctrTitle"/>
          </p:nvPr>
        </p:nvSpPr>
        <p:spPr>
          <a:xfrm>
            <a:off x="5386789" y="2333224"/>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08" name="Google Shape;108;p22"/>
          <p:cNvSpPr txBox="1"/>
          <p:nvPr>
            <p:ph idx="7" type="subTitle"/>
          </p:nvPr>
        </p:nvSpPr>
        <p:spPr>
          <a:xfrm>
            <a:off x="5386789" y="3271978"/>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09" name="Google Shape;109;p22"/>
          <p:cNvSpPr txBox="1"/>
          <p:nvPr>
            <p:ph idx="8" type="ctrTitle"/>
          </p:nvPr>
        </p:nvSpPr>
        <p:spPr>
          <a:xfrm>
            <a:off x="5386789" y="4564890"/>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10" name="Google Shape;110;p22"/>
          <p:cNvSpPr txBox="1"/>
          <p:nvPr>
            <p:ph idx="9" type="subTitle"/>
          </p:nvPr>
        </p:nvSpPr>
        <p:spPr>
          <a:xfrm>
            <a:off x="5386789" y="5503638"/>
            <a:ext cx="14571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11" name="Google Shape;111;p22"/>
          <p:cNvSpPr txBox="1"/>
          <p:nvPr>
            <p:ph idx="13" type="ctrTitle"/>
          </p:nvPr>
        </p:nvSpPr>
        <p:spPr>
          <a:xfrm>
            <a:off x="5386789" y="6800253"/>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12" name="Google Shape;112;p22"/>
          <p:cNvSpPr txBox="1"/>
          <p:nvPr>
            <p:ph idx="14" type="subTitle"/>
          </p:nvPr>
        </p:nvSpPr>
        <p:spPr>
          <a:xfrm>
            <a:off x="5386789" y="7738991"/>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13" name="Google Shape;113;p22"/>
          <p:cNvSpPr txBox="1"/>
          <p:nvPr>
            <p:ph idx="15"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pos="1596">
          <p15:clr>
            <a:srgbClr val="FA7B17"/>
          </p15:clr>
        </p15:guide>
        <p15:guide id="2" pos="3401">
          <p15:clr>
            <a:srgbClr val="FA7B17"/>
          </p15:clr>
        </p15:guide>
        <p15:guide id="3" orient="horz" pos="2051">
          <p15:clr>
            <a:srgbClr val="FA7B17"/>
          </p15:clr>
        </p15:guide>
        <p15:guide id="4" orient="horz" pos="3449">
          <p15:clr>
            <a:srgbClr val="FA7B17"/>
          </p15:clr>
        </p15:guide>
        <p15:guide id="5" orient="horz" pos="4912">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COLUMNS 2">
  <p:cSld name="CUSTOM_2_3_1_1">
    <p:spTree>
      <p:nvGrpSpPr>
        <p:cNvPr id="114" name="Shape 114"/>
        <p:cNvGrpSpPr/>
        <p:nvPr/>
      </p:nvGrpSpPr>
      <p:grpSpPr>
        <a:xfrm>
          <a:off x="0" y="0"/>
          <a:ext cx="0" cy="0"/>
          <a:chOff x="0" y="0"/>
          <a:chExt cx="0" cy="0"/>
        </a:xfrm>
      </p:grpSpPr>
      <p:sp>
        <p:nvSpPr>
          <p:cNvPr id="115" name="Google Shape;115;p23"/>
          <p:cNvSpPr txBox="1"/>
          <p:nvPr>
            <p:ph type="ctrTitle"/>
          </p:nvPr>
        </p:nvSpPr>
        <p:spPr>
          <a:xfrm>
            <a:off x="2396527" y="1630528"/>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16" name="Google Shape;116;p23"/>
          <p:cNvSpPr txBox="1"/>
          <p:nvPr>
            <p:ph idx="1" type="subTitle"/>
          </p:nvPr>
        </p:nvSpPr>
        <p:spPr>
          <a:xfrm>
            <a:off x="2396527" y="3044323"/>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17" name="Google Shape;117;p23"/>
          <p:cNvSpPr txBox="1"/>
          <p:nvPr>
            <p:ph hasCustomPrompt="1" idx="2" type="title"/>
          </p:nvPr>
        </p:nvSpPr>
        <p:spPr>
          <a:xfrm>
            <a:off x="1480293" y="1491254"/>
            <a:ext cx="8424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18" name="Google Shape;118;p23"/>
          <p:cNvSpPr txBox="1"/>
          <p:nvPr>
            <p:ph idx="3" type="ctrTitle"/>
          </p:nvPr>
        </p:nvSpPr>
        <p:spPr>
          <a:xfrm>
            <a:off x="2396527" y="6211227"/>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19" name="Google Shape;119;p23"/>
          <p:cNvSpPr txBox="1"/>
          <p:nvPr>
            <p:ph idx="4" type="subTitle"/>
          </p:nvPr>
        </p:nvSpPr>
        <p:spPr>
          <a:xfrm>
            <a:off x="2396527" y="7698532"/>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0" name="Google Shape;120;p23"/>
          <p:cNvSpPr txBox="1"/>
          <p:nvPr>
            <p:ph hasCustomPrompt="1" idx="5" type="title"/>
          </p:nvPr>
        </p:nvSpPr>
        <p:spPr>
          <a:xfrm>
            <a:off x="1480293" y="6057232"/>
            <a:ext cx="8424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21" name="Google Shape;121;p23"/>
          <p:cNvSpPr txBox="1"/>
          <p:nvPr>
            <p:ph idx="6" type="ctrTitle"/>
          </p:nvPr>
        </p:nvSpPr>
        <p:spPr>
          <a:xfrm>
            <a:off x="5295218" y="6211227"/>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22" name="Google Shape;122;p23"/>
          <p:cNvSpPr txBox="1"/>
          <p:nvPr>
            <p:ph idx="7" type="subTitle"/>
          </p:nvPr>
        </p:nvSpPr>
        <p:spPr>
          <a:xfrm>
            <a:off x="5295218" y="7698532"/>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100"/>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3" name="Google Shape;123;p23"/>
          <p:cNvSpPr txBox="1"/>
          <p:nvPr>
            <p:ph hasCustomPrompt="1" idx="8" type="title"/>
          </p:nvPr>
        </p:nvSpPr>
        <p:spPr>
          <a:xfrm>
            <a:off x="4373130" y="6057232"/>
            <a:ext cx="8421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24" name="Google Shape;124;p23"/>
          <p:cNvSpPr txBox="1"/>
          <p:nvPr>
            <p:ph idx="9" type="ctrTitle"/>
          </p:nvPr>
        </p:nvSpPr>
        <p:spPr>
          <a:xfrm>
            <a:off x="5290098" y="1630528"/>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25" name="Google Shape;125;p23"/>
          <p:cNvSpPr txBox="1"/>
          <p:nvPr>
            <p:ph idx="13" type="subTitle"/>
          </p:nvPr>
        </p:nvSpPr>
        <p:spPr>
          <a:xfrm>
            <a:off x="5290098" y="3044323"/>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100"/>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6" name="Google Shape;126;p23"/>
          <p:cNvSpPr txBox="1"/>
          <p:nvPr>
            <p:ph hasCustomPrompt="1" idx="14" type="title"/>
          </p:nvPr>
        </p:nvSpPr>
        <p:spPr>
          <a:xfrm>
            <a:off x="4373514" y="1491254"/>
            <a:ext cx="8421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27" name="Google Shape;127;p23"/>
          <p:cNvSpPr txBox="1"/>
          <p:nvPr>
            <p:ph idx="15"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pos="1566">
          <p15:clr>
            <a:srgbClr val="FA7B17"/>
          </p15:clr>
        </p15:guide>
        <p15:guide id="2" pos="3389">
          <p15:clr>
            <a:srgbClr val="FA7B17"/>
          </p15:clr>
        </p15:guide>
        <p15:guide id="3" orient="horz" pos="1605">
          <p15:clr>
            <a:srgbClr val="FA7B17"/>
          </p15:clr>
        </p15:guide>
        <p15:guide id="4" orient="horz" pos="4492">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amp; CREDITS">
  <p:cSld name="TITLE_1_1">
    <p:bg>
      <p:bgPr>
        <a:solidFill>
          <a:srgbClr val="FFFFFF"/>
        </a:solidFill>
      </p:bgPr>
    </p:bg>
    <p:spTree>
      <p:nvGrpSpPr>
        <p:cNvPr id="128" name="Shape 128"/>
        <p:cNvGrpSpPr/>
        <p:nvPr/>
      </p:nvGrpSpPr>
      <p:grpSpPr>
        <a:xfrm>
          <a:off x="0" y="0"/>
          <a:ext cx="0" cy="0"/>
          <a:chOff x="0" y="0"/>
          <a:chExt cx="0" cy="0"/>
        </a:xfrm>
      </p:grpSpPr>
      <p:sp>
        <p:nvSpPr>
          <p:cNvPr id="129" name="Google Shape;129;p24"/>
          <p:cNvSpPr txBox="1"/>
          <p:nvPr>
            <p:ph type="ctrTitle"/>
          </p:nvPr>
        </p:nvSpPr>
        <p:spPr>
          <a:xfrm>
            <a:off x="3111798" y="553472"/>
            <a:ext cx="3944400" cy="2413800"/>
          </a:xfrm>
          <a:prstGeom prst="rect">
            <a:avLst/>
          </a:prstGeom>
        </p:spPr>
        <p:txBody>
          <a:bodyPr anchorCtr="0" anchor="b" bIns="91400" lIns="91400" spcFirstLastPara="1" rIns="91400" wrap="square" tIns="91400">
            <a:noAutofit/>
          </a:bodyPr>
          <a:lstStyle>
            <a:lvl1pPr lvl="0" rtl="0" algn="r">
              <a:spcBef>
                <a:spcPts val="0"/>
              </a:spcBef>
              <a:spcAft>
                <a:spcPts val="0"/>
              </a:spcAft>
              <a:buSzPts val="6000"/>
              <a:buFont typeface="Fira Sans Extra Condensed Medium"/>
              <a:buNone/>
              <a:defRPr sz="4800"/>
            </a:lvl1pPr>
            <a:lvl2pPr lvl="1" rtl="0" algn="r">
              <a:spcBef>
                <a:spcPts val="0"/>
              </a:spcBef>
              <a:spcAft>
                <a:spcPts val="0"/>
              </a:spcAft>
              <a:buClr>
                <a:srgbClr val="0B139E"/>
              </a:buClr>
              <a:buSzPts val="5200"/>
              <a:buNone/>
              <a:defRPr sz="5200">
                <a:solidFill>
                  <a:srgbClr val="0B139E"/>
                </a:solidFill>
              </a:defRPr>
            </a:lvl2pPr>
            <a:lvl3pPr lvl="2" rtl="0" algn="r">
              <a:spcBef>
                <a:spcPts val="0"/>
              </a:spcBef>
              <a:spcAft>
                <a:spcPts val="0"/>
              </a:spcAft>
              <a:buClr>
                <a:srgbClr val="0B139E"/>
              </a:buClr>
              <a:buSzPts val="5200"/>
              <a:buNone/>
              <a:defRPr sz="5200">
                <a:solidFill>
                  <a:srgbClr val="0B139E"/>
                </a:solidFill>
              </a:defRPr>
            </a:lvl3pPr>
            <a:lvl4pPr lvl="3" rtl="0" algn="r">
              <a:spcBef>
                <a:spcPts val="0"/>
              </a:spcBef>
              <a:spcAft>
                <a:spcPts val="0"/>
              </a:spcAft>
              <a:buClr>
                <a:srgbClr val="0B139E"/>
              </a:buClr>
              <a:buSzPts val="5200"/>
              <a:buNone/>
              <a:defRPr sz="5200">
                <a:solidFill>
                  <a:srgbClr val="0B139E"/>
                </a:solidFill>
              </a:defRPr>
            </a:lvl4pPr>
            <a:lvl5pPr lvl="4" rtl="0" algn="r">
              <a:spcBef>
                <a:spcPts val="0"/>
              </a:spcBef>
              <a:spcAft>
                <a:spcPts val="0"/>
              </a:spcAft>
              <a:buClr>
                <a:srgbClr val="0B139E"/>
              </a:buClr>
              <a:buSzPts val="5200"/>
              <a:buNone/>
              <a:defRPr sz="5200">
                <a:solidFill>
                  <a:srgbClr val="0B139E"/>
                </a:solidFill>
              </a:defRPr>
            </a:lvl5pPr>
            <a:lvl6pPr lvl="5" rtl="0" algn="r">
              <a:spcBef>
                <a:spcPts val="0"/>
              </a:spcBef>
              <a:spcAft>
                <a:spcPts val="0"/>
              </a:spcAft>
              <a:buClr>
                <a:srgbClr val="0B139E"/>
              </a:buClr>
              <a:buSzPts val="5200"/>
              <a:buNone/>
              <a:defRPr sz="5200">
                <a:solidFill>
                  <a:srgbClr val="0B139E"/>
                </a:solidFill>
              </a:defRPr>
            </a:lvl6pPr>
            <a:lvl7pPr lvl="6" rtl="0" algn="r">
              <a:spcBef>
                <a:spcPts val="0"/>
              </a:spcBef>
              <a:spcAft>
                <a:spcPts val="0"/>
              </a:spcAft>
              <a:buClr>
                <a:srgbClr val="0B139E"/>
              </a:buClr>
              <a:buSzPts val="5200"/>
              <a:buNone/>
              <a:defRPr sz="5200">
                <a:solidFill>
                  <a:srgbClr val="0B139E"/>
                </a:solidFill>
              </a:defRPr>
            </a:lvl7pPr>
            <a:lvl8pPr lvl="7" rtl="0" algn="r">
              <a:spcBef>
                <a:spcPts val="0"/>
              </a:spcBef>
              <a:spcAft>
                <a:spcPts val="0"/>
              </a:spcAft>
              <a:buClr>
                <a:srgbClr val="0B139E"/>
              </a:buClr>
              <a:buSzPts val="5200"/>
              <a:buNone/>
              <a:defRPr sz="5200">
                <a:solidFill>
                  <a:srgbClr val="0B139E"/>
                </a:solidFill>
              </a:defRPr>
            </a:lvl8pPr>
            <a:lvl9pPr lvl="8" rtl="0" algn="r">
              <a:spcBef>
                <a:spcPts val="0"/>
              </a:spcBef>
              <a:spcAft>
                <a:spcPts val="0"/>
              </a:spcAft>
              <a:buClr>
                <a:srgbClr val="0B139E"/>
              </a:buClr>
              <a:buSzPts val="5200"/>
              <a:buNone/>
              <a:defRPr sz="5200">
                <a:solidFill>
                  <a:srgbClr val="0B139E"/>
                </a:solidFill>
              </a:defRPr>
            </a:lvl9pPr>
          </a:lstStyle>
          <a:p/>
        </p:txBody>
      </p:sp>
      <p:sp>
        <p:nvSpPr>
          <p:cNvPr id="130" name="Google Shape;130;p24"/>
          <p:cNvSpPr txBox="1"/>
          <p:nvPr>
            <p:ph idx="1" type="subTitle"/>
          </p:nvPr>
        </p:nvSpPr>
        <p:spPr>
          <a:xfrm>
            <a:off x="4960238" y="3668572"/>
            <a:ext cx="2095800" cy="1459500"/>
          </a:xfrm>
          <a:prstGeom prst="rect">
            <a:avLst/>
          </a:prstGeom>
        </p:spPr>
        <p:txBody>
          <a:bodyPr anchorCtr="0" anchor="ctr" bIns="91400" lIns="91400" spcFirstLastPara="1" rIns="91400" wrap="square" tIns="91400">
            <a:noAutofit/>
          </a:bodyPr>
          <a:lstStyle>
            <a:lvl1pPr lvl="0" rtl="0" algn="r">
              <a:lnSpc>
                <a:spcPct val="100000"/>
              </a:lnSpc>
              <a:spcBef>
                <a:spcPts val="0"/>
              </a:spcBef>
              <a:spcAft>
                <a:spcPts val="0"/>
              </a:spcAft>
              <a:buSzPts val="1000"/>
              <a:buNone/>
              <a:defRPr sz="1200">
                <a:solidFill>
                  <a:schemeClr val="lt1"/>
                </a:solidFill>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1" name="Google Shape;131;p24"/>
          <p:cNvSpPr txBox="1"/>
          <p:nvPr/>
        </p:nvSpPr>
        <p:spPr>
          <a:xfrm>
            <a:off x="1402353" y="7581261"/>
            <a:ext cx="2577600" cy="37080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300"/>
              </a:spcBef>
              <a:spcAft>
                <a:spcPts val="0"/>
              </a:spcAft>
              <a:buNone/>
            </a:pPr>
            <a:r>
              <a:rPr lang="ar" sz="900">
                <a:solidFill>
                  <a:schemeClr val="dk1"/>
                </a:solidFill>
                <a:latin typeface="Roboto Condensed Light"/>
                <a:ea typeface="Roboto Condensed Light"/>
                <a:cs typeface="Roboto Condensed Light"/>
                <a:sym typeface="Roboto Condensed Light"/>
              </a:rPr>
              <a:t>CREDITS: This presentation template was created by </a:t>
            </a:r>
            <a:r>
              <a:rPr lang="ar" sz="900">
                <a:solidFill>
                  <a:schemeClr val="dk1"/>
                </a:solidFill>
                <a:uFill>
                  <a:noFill/>
                </a:uFill>
                <a:latin typeface="Roboto Condensed"/>
                <a:ea typeface="Roboto Condensed"/>
                <a:cs typeface="Roboto Condensed"/>
                <a:sym typeface="Roboto Condensed"/>
                <a:hlinkClick r:id="rId2"/>
              </a:rPr>
              <a:t>Slidesgo</a:t>
            </a:r>
            <a:r>
              <a:rPr lang="ar" sz="900">
                <a:solidFill>
                  <a:schemeClr val="dk1"/>
                </a:solidFill>
                <a:latin typeface="Roboto Condensed Light"/>
                <a:ea typeface="Roboto Condensed Light"/>
                <a:cs typeface="Roboto Condensed Light"/>
                <a:sym typeface="Roboto Condensed Light"/>
              </a:rPr>
              <a:t>, including icons by </a:t>
            </a:r>
            <a:r>
              <a:rPr lang="ar" sz="900">
                <a:solidFill>
                  <a:schemeClr val="dk1"/>
                </a:solidFill>
                <a:uFill>
                  <a:noFill/>
                </a:uFill>
                <a:latin typeface="Roboto Condensed"/>
                <a:ea typeface="Roboto Condensed"/>
                <a:cs typeface="Roboto Condensed"/>
                <a:sym typeface="Roboto Condensed"/>
                <a:hlinkClick r:id="rId3"/>
              </a:rPr>
              <a:t>Flaticon</a:t>
            </a:r>
            <a:r>
              <a:rPr lang="ar" sz="900">
                <a:solidFill>
                  <a:schemeClr val="dk1"/>
                </a:solidFill>
                <a:latin typeface="Roboto Condensed Light"/>
                <a:ea typeface="Roboto Condensed Light"/>
                <a:cs typeface="Roboto Condensed Light"/>
                <a:sym typeface="Roboto Condensed Light"/>
              </a:rPr>
              <a:t>, and infographics &amp; images by </a:t>
            </a:r>
            <a:r>
              <a:rPr lang="ar" sz="900">
                <a:solidFill>
                  <a:schemeClr val="dk1"/>
                </a:solidFill>
                <a:uFill>
                  <a:noFill/>
                </a:uFill>
                <a:latin typeface="Roboto Condensed"/>
                <a:ea typeface="Roboto Condensed"/>
                <a:cs typeface="Roboto Condensed"/>
                <a:sym typeface="Roboto Condensed"/>
                <a:hlinkClick r:id="rId4"/>
              </a:rPr>
              <a:t>Freepik</a:t>
            </a:r>
            <a:r>
              <a:rPr lang="ar" sz="900">
                <a:solidFill>
                  <a:schemeClr val="dk1"/>
                </a:solidFill>
                <a:latin typeface="Roboto Condensed Light"/>
                <a:ea typeface="Roboto Condensed Light"/>
                <a:cs typeface="Roboto Condensed Light"/>
                <a:sym typeface="Roboto Condensed Light"/>
              </a:rPr>
              <a:t>. </a:t>
            </a:r>
            <a:endParaRPr sz="900">
              <a:solidFill>
                <a:schemeClr val="dk1"/>
              </a:solidFill>
              <a:latin typeface="Roboto Condensed Light"/>
              <a:ea typeface="Roboto Condensed Light"/>
              <a:cs typeface="Roboto Condensed Light"/>
              <a:sym typeface="Roboto Condensed Light"/>
            </a:endParaRPr>
          </a:p>
          <a:p>
            <a:pPr indent="0" lvl="0" marL="0" rtl="0" algn="l">
              <a:lnSpc>
                <a:spcPct val="100000"/>
              </a:lnSpc>
              <a:spcBef>
                <a:spcPts val="300"/>
              </a:spcBef>
              <a:spcAft>
                <a:spcPts val="0"/>
              </a:spcAft>
              <a:buNone/>
            </a:pPr>
            <a:r>
              <a:rPr lang="ar" sz="900">
                <a:solidFill>
                  <a:schemeClr val="dk1"/>
                </a:solidFill>
                <a:latin typeface="Roboto Condensed"/>
                <a:ea typeface="Roboto Condensed"/>
                <a:cs typeface="Roboto Condensed"/>
                <a:sym typeface="Roboto Condensed"/>
              </a:rPr>
              <a:t>Please keep this slide for attribution.</a:t>
            </a:r>
            <a:endParaRPr sz="900">
              <a:solidFill>
                <a:schemeClr val="dk1"/>
              </a:solidFill>
              <a:latin typeface="Roboto Condensed"/>
              <a:ea typeface="Roboto Condensed"/>
              <a:cs typeface="Roboto Condensed"/>
              <a:sym typeface="Roboto Condensed"/>
            </a:endParaRPr>
          </a:p>
          <a:p>
            <a:pPr indent="0" lvl="0" marL="0" rtl="0" algn="l">
              <a:lnSpc>
                <a:spcPct val="115000"/>
              </a:lnSpc>
              <a:spcBef>
                <a:spcPts val="300"/>
              </a:spcBef>
              <a:spcAft>
                <a:spcPts val="0"/>
              </a:spcAft>
              <a:buNone/>
            </a:pPr>
            <a:r>
              <a:t/>
            </a:r>
            <a:endParaRPr sz="900">
              <a:solidFill>
                <a:schemeClr val="dk1"/>
              </a:solidFill>
              <a:latin typeface="Roboto Condensed Light"/>
              <a:ea typeface="Roboto Condensed Light"/>
              <a:cs typeface="Roboto Condensed Light"/>
              <a:sym typeface="Roboto Condensed Light"/>
            </a:endParaRPr>
          </a:p>
          <a:p>
            <a:pPr indent="0" lvl="0" marL="0" rtl="0" algn="l">
              <a:spcBef>
                <a:spcPts val="0"/>
              </a:spcBef>
              <a:spcAft>
                <a:spcPts val="0"/>
              </a:spcAft>
              <a:buNone/>
            </a:pPr>
            <a:r>
              <a:t/>
            </a:r>
            <a:endParaRPr sz="900">
              <a:solidFill>
                <a:schemeClr val="dk1"/>
              </a:solidFill>
              <a:latin typeface="Roboto Condensed Light"/>
              <a:ea typeface="Roboto Condensed Light"/>
              <a:cs typeface="Roboto Condensed Light"/>
              <a:sym typeface="Roboto Condensed Light"/>
            </a:endParaRPr>
          </a:p>
        </p:txBody>
      </p:sp>
      <p:sp>
        <p:nvSpPr>
          <p:cNvPr id="132" name="Google Shape;132;p24"/>
          <p:cNvSpPr txBox="1"/>
          <p:nvPr>
            <p:ph idx="2" type="subTitle"/>
          </p:nvPr>
        </p:nvSpPr>
        <p:spPr>
          <a:xfrm>
            <a:off x="5178846" y="6902367"/>
            <a:ext cx="1363800" cy="680700"/>
          </a:xfrm>
          <a:prstGeom prst="rect">
            <a:avLst/>
          </a:prstGeom>
        </p:spPr>
        <p:txBody>
          <a:bodyPr anchorCtr="0" anchor="ctr"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3" name="Google Shape;133;p24"/>
          <p:cNvSpPr txBox="1"/>
          <p:nvPr>
            <p:ph idx="3" type="subTitle"/>
          </p:nvPr>
        </p:nvSpPr>
        <p:spPr>
          <a:xfrm>
            <a:off x="5178846" y="7646629"/>
            <a:ext cx="1363800" cy="680700"/>
          </a:xfrm>
          <a:prstGeom prst="rect">
            <a:avLst/>
          </a:prstGeom>
        </p:spPr>
        <p:txBody>
          <a:bodyPr anchorCtr="0" anchor="ctr"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4" name="Google Shape;134;p24"/>
          <p:cNvSpPr txBox="1"/>
          <p:nvPr>
            <p:ph idx="4" type="subTitle"/>
          </p:nvPr>
        </p:nvSpPr>
        <p:spPr>
          <a:xfrm>
            <a:off x="5178846" y="8390892"/>
            <a:ext cx="1363800" cy="680700"/>
          </a:xfrm>
          <a:prstGeom prst="rect">
            <a:avLst/>
          </a:prstGeom>
        </p:spPr>
        <p:txBody>
          <a:bodyPr anchorCtr="0" anchor="ctr"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5" name="Google Shape;135;p24"/>
          <p:cNvSpPr txBox="1"/>
          <p:nvPr>
            <p:ph idx="5" type="subTitle"/>
          </p:nvPr>
        </p:nvSpPr>
        <p:spPr>
          <a:xfrm>
            <a:off x="5178846" y="9135154"/>
            <a:ext cx="1363800" cy="680700"/>
          </a:xfrm>
          <a:prstGeom prst="rect">
            <a:avLst/>
          </a:prstGeom>
        </p:spPr>
        <p:txBody>
          <a:bodyPr anchorCtr="0" anchor="ctr"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extLst>
    <p:ext uri="{DCECCB84-F9BA-43D5-87BE-67443E8EF086}">
      <p15:sldGuideLst>
        <p15:guide id="1" pos="3750">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 POINTS">
  <p:cSld name="CUSTOM_4">
    <p:spTree>
      <p:nvGrpSpPr>
        <p:cNvPr id="136" name="Shape 136"/>
        <p:cNvGrpSpPr/>
        <p:nvPr/>
      </p:nvGrpSpPr>
      <p:grpSpPr>
        <a:xfrm>
          <a:off x="0" y="0"/>
          <a:ext cx="0" cy="0"/>
          <a:chOff x="0" y="0"/>
          <a:chExt cx="0" cy="0"/>
        </a:xfrm>
      </p:grpSpPr>
      <p:sp>
        <p:nvSpPr>
          <p:cNvPr id="137" name="Google Shape;137;p25"/>
          <p:cNvSpPr txBox="1"/>
          <p:nvPr>
            <p:ph idx="1" type="body"/>
          </p:nvPr>
        </p:nvSpPr>
        <p:spPr>
          <a:xfrm>
            <a:off x="2167093" y="1129934"/>
            <a:ext cx="2586600" cy="8436900"/>
          </a:xfrm>
          <a:prstGeom prst="rect">
            <a:avLst/>
          </a:prstGeom>
        </p:spPr>
        <p:txBody>
          <a:bodyPr anchorCtr="0" anchor="t" bIns="91400" lIns="91400" spcFirstLastPara="1" rIns="91400" wrap="square" tIns="91400">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8" name="Google Shape;138;p25"/>
          <p:cNvSpPr txBox="1"/>
          <p:nvPr>
            <p:ph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CUSTOM_3">
    <p:spTree>
      <p:nvGrpSpPr>
        <p:cNvPr id="139" name="Shape 139"/>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1" name="Shape 14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4780"/>
            <a:ext cx="70446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4889"/>
            <a:ext cx="7044600" cy="7099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4780"/>
            <a:ext cx="70446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4889"/>
            <a:ext cx="3306900" cy="709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995291" y="2394889"/>
            <a:ext cx="3306900" cy="709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4780"/>
            <a:ext cx="70446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559"/>
            <a:ext cx="2321700" cy="15705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7645"/>
            <a:ext cx="2321700" cy="6606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430"/>
            <a:ext cx="5264700" cy="850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2587"/>
            <a:ext cx="3344400" cy="3080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4903"/>
            <a:ext cx="3344400" cy="2566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4657"/>
            <a:ext cx="3172200" cy="76785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1305"/>
            <a:ext cx="4959600" cy="12573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4.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4780"/>
            <a:ext cx="7044600" cy="1190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4889"/>
            <a:ext cx="7044600" cy="70995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0352"/>
            <a:ext cx="453600" cy="81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705" y="924780"/>
            <a:ext cx="7044300" cy="1190100"/>
          </a:xfrm>
          <a:prstGeom prst="rect">
            <a:avLst/>
          </a:prstGeom>
          <a:noFill/>
          <a:ln>
            <a:noFill/>
          </a:ln>
        </p:spPr>
        <p:txBody>
          <a:bodyPr anchorCtr="0" anchor="t" bIns="91400" lIns="91400" spcFirstLastPara="1" rIns="91400" wrap="square" tIns="91400">
            <a:noAutofit/>
          </a:bodyPr>
          <a:lstStyle>
            <a:lvl1pPr lvl="0" rtl="0">
              <a:spcBef>
                <a:spcPts val="0"/>
              </a:spcBef>
              <a:spcAft>
                <a:spcPts val="0"/>
              </a:spcAft>
              <a:buClr>
                <a:schemeClr val="dk1"/>
              </a:buClr>
              <a:buSzPts val="2800"/>
              <a:buFont typeface="Archivo Black"/>
              <a:buNone/>
              <a:defRPr b="1" sz="28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2pPr>
            <a:lvl3pPr lvl="2"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3pPr>
            <a:lvl4pPr lvl="3"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4pPr>
            <a:lvl5pPr lvl="4"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5pPr>
            <a:lvl6pPr lvl="5"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6pPr>
            <a:lvl7pPr lvl="6"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7pPr>
            <a:lvl8pPr lvl="7"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8pPr>
            <a:lvl9pPr lvl="8"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9pPr>
          </a:lstStyle>
          <a:p/>
        </p:txBody>
      </p:sp>
      <p:sp>
        <p:nvSpPr>
          <p:cNvPr id="52" name="Google Shape;52;p13"/>
          <p:cNvSpPr txBox="1"/>
          <p:nvPr>
            <p:ph idx="1" type="body"/>
          </p:nvPr>
        </p:nvSpPr>
        <p:spPr>
          <a:xfrm>
            <a:off x="257705" y="2394889"/>
            <a:ext cx="7044300" cy="7099500"/>
          </a:xfrm>
          <a:prstGeom prst="rect">
            <a:avLst/>
          </a:prstGeom>
          <a:noFill/>
          <a:ln>
            <a:noFill/>
          </a:ln>
        </p:spPr>
        <p:txBody>
          <a:bodyPr anchorCtr="0" anchor="t" bIns="91400" lIns="91400" spcFirstLastPara="1" rIns="91400" wrap="square" tIns="91400">
            <a:noAutofit/>
          </a:bodyPr>
          <a:lstStyle>
            <a:lvl1pPr indent="-342900" lvl="0" marL="457200" rtl="0">
              <a:lnSpc>
                <a:spcPct val="115000"/>
              </a:lnSpc>
              <a:spcBef>
                <a:spcPts val="0"/>
              </a:spcBef>
              <a:spcAft>
                <a:spcPts val="0"/>
              </a:spcAft>
              <a:buClr>
                <a:schemeClr val="dk1"/>
              </a:buClr>
              <a:buSzPts val="1800"/>
              <a:buFont typeface="Roboto Condensed Light"/>
              <a:buChar char="●"/>
              <a:defRPr sz="1800">
                <a:solidFill>
                  <a:schemeClr val="dk1"/>
                </a:solidFill>
                <a:latin typeface="Roboto Condensed Light"/>
                <a:ea typeface="Roboto Condensed Light"/>
                <a:cs typeface="Roboto Condensed Light"/>
                <a:sym typeface="Roboto Condensed Light"/>
              </a:defRPr>
            </a:lvl1pPr>
            <a:lvl2pPr indent="-317500" lvl="1" marL="9144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2pPr>
            <a:lvl3pPr indent="-317500" lvl="2" marL="13716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3pPr>
            <a:lvl4pPr indent="-317500" lvl="3" marL="18288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4pPr>
            <a:lvl5pPr indent="-317500" lvl="4" marL="22860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5pPr>
            <a:lvl6pPr indent="-317500" lvl="5" marL="27432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6pPr>
            <a:lvl7pPr indent="-317500" lvl="6" marL="32004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7pPr>
            <a:lvl8pPr indent="-317500" lvl="7" marL="36576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8pPr>
            <a:lvl9pPr indent="-317500" lvl="8" marL="4114800" rtl="0">
              <a:lnSpc>
                <a:spcPct val="115000"/>
              </a:lnSpc>
              <a:spcBef>
                <a:spcPts val="1600"/>
              </a:spcBef>
              <a:spcAft>
                <a:spcPts val="160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9pPr>
          </a:lstStyle>
          <a:p/>
        </p:txBody>
      </p:sp>
      <p:sp>
        <p:nvSpPr>
          <p:cNvPr id="53" name="Google Shape;53;p13"/>
          <p:cNvSpPr txBox="1"/>
          <p:nvPr>
            <p:ph idx="12" type="sldNum"/>
          </p:nvPr>
        </p:nvSpPr>
        <p:spPr>
          <a:xfrm>
            <a:off x="7004788" y="9690352"/>
            <a:ext cx="453900" cy="818100"/>
          </a:xfrm>
          <a:prstGeom prst="rect">
            <a:avLst/>
          </a:prstGeom>
          <a:noFill/>
          <a:ln>
            <a:noFill/>
          </a:ln>
        </p:spPr>
        <p:txBody>
          <a:bodyPr anchorCtr="0" anchor="ctr" bIns="91400" lIns="91400" spcFirstLastPara="1" rIns="91400" wrap="square" tIns="91400">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07">
          <p15:clr>
            <a:srgbClr val="EA4335"/>
          </p15:clr>
        </p15:guide>
        <p15:guide id="2" pos="375">
          <p15:clr>
            <a:srgbClr val="EA4335"/>
          </p15:clr>
        </p15:guide>
        <p15:guide id="3" pos="4387">
          <p15:clr>
            <a:srgbClr val="EA4335"/>
          </p15:clr>
        </p15:guide>
        <p15:guide id="4" orient="horz" pos="6026">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hyperlink" Target="https://docs.google.com/document/d/174ap41J7vTJD7uAcodL3yEsV7deF4TFWjmAmIMH6tl4/edit?usp=sharing" TargetMode="External"/><Relationship Id="rId6" Type="http://schemas.openxmlformats.org/officeDocument/2006/relationships/hyperlink" Target="http://www.google.com" TargetMode="External"/><Relationship Id="rId7"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professionalism438.sarahah.com" TargetMode="External"/><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5" name="Shape 145"/>
        <p:cNvGrpSpPr/>
        <p:nvPr/>
      </p:nvGrpSpPr>
      <p:grpSpPr>
        <a:xfrm>
          <a:off x="0" y="0"/>
          <a:ext cx="0" cy="0"/>
          <a:chOff x="0" y="0"/>
          <a:chExt cx="0" cy="0"/>
        </a:xfrm>
      </p:grpSpPr>
      <p:sp>
        <p:nvSpPr>
          <p:cNvPr id="146" name="Google Shape;146;p29"/>
          <p:cNvSpPr/>
          <p:nvPr/>
        </p:nvSpPr>
        <p:spPr>
          <a:xfrm>
            <a:off x="380344" y="2459138"/>
            <a:ext cx="6969600" cy="3733500"/>
          </a:xfrm>
          <a:prstGeom prst="rect">
            <a:avLst/>
          </a:prstGeom>
          <a:solidFill>
            <a:schemeClr val="accent1"/>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grpSp>
        <p:nvGrpSpPr>
          <p:cNvPr id="147" name="Google Shape;147;p29"/>
          <p:cNvGrpSpPr/>
          <p:nvPr/>
        </p:nvGrpSpPr>
        <p:grpSpPr>
          <a:xfrm>
            <a:off x="1918515" y="1634981"/>
            <a:ext cx="3723119" cy="4091811"/>
            <a:chOff x="3080425" y="238100"/>
            <a:chExt cx="1014225" cy="1093950"/>
          </a:xfrm>
        </p:grpSpPr>
        <p:sp>
          <p:nvSpPr>
            <p:cNvPr id="148" name="Google Shape;148;p29"/>
            <p:cNvSpPr/>
            <p:nvPr/>
          </p:nvSpPr>
          <p:spPr>
            <a:xfrm>
              <a:off x="3269850" y="571300"/>
              <a:ext cx="217025" cy="675175"/>
            </a:xfrm>
            <a:custGeom>
              <a:rect b="b" l="l" r="r" t="t"/>
              <a:pathLst>
                <a:path extrusionOk="0" h="27007" w="8681">
                  <a:moveTo>
                    <a:pt x="5595" y="1"/>
                  </a:moveTo>
                  <a:lnTo>
                    <a:pt x="0" y="731"/>
                  </a:lnTo>
                  <a:cubicBezTo>
                    <a:pt x="0" y="731"/>
                    <a:pt x="3746" y="9838"/>
                    <a:pt x="4035" y="12721"/>
                  </a:cubicBezTo>
                  <a:cubicBezTo>
                    <a:pt x="4392" y="16289"/>
                    <a:pt x="2182" y="27006"/>
                    <a:pt x="2182" y="27006"/>
                  </a:cubicBezTo>
                  <a:lnTo>
                    <a:pt x="3997" y="27006"/>
                  </a:lnTo>
                  <a:cubicBezTo>
                    <a:pt x="3997" y="27006"/>
                    <a:pt x="6964" y="20572"/>
                    <a:pt x="7852" y="12469"/>
                  </a:cubicBezTo>
                  <a:cubicBezTo>
                    <a:pt x="8680" y="4927"/>
                    <a:pt x="5595" y="1"/>
                    <a:pt x="5595" y="1"/>
                  </a:cubicBezTo>
                  <a:close/>
                </a:path>
              </a:pathLst>
            </a:custGeom>
            <a:solidFill>
              <a:srgbClr val="6BB9C3"/>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49" name="Google Shape;149;p29"/>
            <p:cNvSpPr/>
            <p:nvPr/>
          </p:nvSpPr>
          <p:spPr>
            <a:xfrm>
              <a:off x="3316650" y="779750"/>
              <a:ext cx="161325" cy="445700"/>
            </a:xfrm>
            <a:custGeom>
              <a:rect b="b" l="l" r="r" t="t"/>
              <a:pathLst>
                <a:path extrusionOk="0" h="17828" w="6453">
                  <a:moveTo>
                    <a:pt x="6452" y="0"/>
                  </a:moveTo>
                  <a:lnTo>
                    <a:pt x="1464" y="1467"/>
                  </a:lnTo>
                  <a:cubicBezTo>
                    <a:pt x="2126" y="9453"/>
                    <a:pt x="0" y="17828"/>
                    <a:pt x="0" y="17828"/>
                  </a:cubicBezTo>
                  <a:lnTo>
                    <a:pt x="3460" y="17828"/>
                  </a:lnTo>
                  <a:cubicBezTo>
                    <a:pt x="6122" y="8914"/>
                    <a:pt x="6452" y="1"/>
                    <a:pt x="6452" y="0"/>
                  </a:cubicBezTo>
                  <a:close/>
                </a:path>
              </a:pathLst>
            </a:custGeom>
            <a:solidFill>
              <a:srgbClr val="6BB9C3"/>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0" name="Google Shape;150;p29"/>
            <p:cNvSpPr/>
            <p:nvPr/>
          </p:nvSpPr>
          <p:spPr>
            <a:xfrm>
              <a:off x="3488450" y="851700"/>
              <a:ext cx="40775" cy="427700"/>
            </a:xfrm>
            <a:custGeom>
              <a:rect b="b" l="l" r="r" t="t"/>
              <a:pathLst>
                <a:path extrusionOk="0" h="17108" w="1631">
                  <a:moveTo>
                    <a:pt x="1178" y="1"/>
                  </a:moveTo>
                  <a:lnTo>
                    <a:pt x="0" y="17107"/>
                  </a:lnTo>
                  <a:lnTo>
                    <a:pt x="454" y="17107"/>
                  </a:lnTo>
                  <a:lnTo>
                    <a:pt x="1631"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1" name="Google Shape;151;p29"/>
            <p:cNvSpPr/>
            <p:nvPr/>
          </p:nvSpPr>
          <p:spPr>
            <a:xfrm>
              <a:off x="3429800" y="851700"/>
              <a:ext cx="58675" cy="433200"/>
            </a:xfrm>
            <a:custGeom>
              <a:rect b="b" l="l" r="r" t="t"/>
              <a:pathLst>
                <a:path extrusionOk="0" h="17328" w="2347">
                  <a:moveTo>
                    <a:pt x="1893" y="1"/>
                  </a:moveTo>
                  <a:lnTo>
                    <a:pt x="1" y="17327"/>
                  </a:lnTo>
                  <a:lnTo>
                    <a:pt x="453" y="17327"/>
                  </a:lnTo>
                  <a:lnTo>
                    <a:pt x="2346"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2" name="Google Shape;152;p29"/>
            <p:cNvSpPr/>
            <p:nvPr/>
          </p:nvSpPr>
          <p:spPr>
            <a:xfrm>
              <a:off x="3827700" y="1145650"/>
              <a:ext cx="181150" cy="10050"/>
            </a:xfrm>
            <a:custGeom>
              <a:rect b="b" l="l" r="r" t="t"/>
              <a:pathLst>
                <a:path extrusionOk="0" h="402" w="7246">
                  <a:moveTo>
                    <a:pt x="1" y="0"/>
                  </a:moveTo>
                  <a:lnTo>
                    <a:pt x="1" y="401"/>
                  </a:lnTo>
                  <a:lnTo>
                    <a:pt x="7245" y="401"/>
                  </a:lnTo>
                  <a:lnTo>
                    <a:pt x="7245" y="0"/>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3" name="Google Shape;153;p29"/>
            <p:cNvSpPr/>
            <p:nvPr/>
          </p:nvSpPr>
          <p:spPr>
            <a:xfrm>
              <a:off x="3812600" y="851700"/>
              <a:ext cx="58700" cy="417800"/>
            </a:xfrm>
            <a:custGeom>
              <a:rect b="b" l="l" r="r" t="t"/>
              <a:pathLst>
                <a:path extrusionOk="0" h="16712" w="2348">
                  <a:moveTo>
                    <a:pt x="1894" y="1"/>
                  </a:moveTo>
                  <a:lnTo>
                    <a:pt x="1" y="16712"/>
                  </a:lnTo>
                  <a:lnTo>
                    <a:pt x="454" y="16712"/>
                  </a:lnTo>
                  <a:lnTo>
                    <a:pt x="2348"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4" name="Google Shape;154;p29"/>
            <p:cNvSpPr/>
            <p:nvPr/>
          </p:nvSpPr>
          <p:spPr>
            <a:xfrm>
              <a:off x="3698225" y="488375"/>
              <a:ext cx="38150" cy="145350"/>
            </a:xfrm>
            <a:custGeom>
              <a:rect b="b" l="l" r="r" t="t"/>
              <a:pathLst>
                <a:path extrusionOk="0" h="5814" w="1526">
                  <a:moveTo>
                    <a:pt x="1" y="0"/>
                  </a:moveTo>
                  <a:lnTo>
                    <a:pt x="1249" y="5813"/>
                  </a:lnTo>
                  <a:lnTo>
                    <a:pt x="1525" y="5813"/>
                  </a:lnTo>
                  <a:lnTo>
                    <a:pt x="283" y="31"/>
                  </a:lnTo>
                  <a:lnTo>
                    <a:pt x="1" y="0"/>
                  </a:lnTo>
                  <a:close/>
                </a:path>
              </a:pathLst>
            </a:custGeom>
            <a:solidFill>
              <a:srgbClr val="D1E9EC"/>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5" name="Google Shape;155;p29"/>
            <p:cNvSpPr/>
            <p:nvPr/>
          </p:nvSpPr>
          <p:spPr>
            <a:xfrm>
              <a:off x="3729425" y="633700"/>
              <a:ext cx="170250" cy="7650"/>
            </a:xfrm>
            <a:custGeom>
              <a:rect b="b" l="l" r="r" t="t"/>
              <a:pathLst>
                <a:path extrusionOk="0" h="306" w="6810">
                  <a:moveTo>
                    <a:pt x="1" y="0"/>
                  </a:moveTo>
                  <a:lnTo>
                    <a:pt x="1" y="306"/>
                  </a:lnTo>
                  <a:lnTo>
                    <a:pt x="6809" y="306"/>
                  </a:lnTo>
                  <a:lnTo>
                    <a:pt x="6809" y="0"/>
                  </a:lnTo>
                  <a:close/>
                </a:path>
              </a:pathLst>
            </a:custGeom>
            <a:solidFill>
              <a:srgbClr val="D1E9EC"/>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6" name="Google Shape;156;p29"/>
            <p:cNvSpPr/>
            <p:nvPr/>
          </p:nvSpPr>
          <p:spPr>
            <a:xfrm>
              <a:off x="3527275" y="379950"/>
              <a:ext cx="21200" cy="22350"/>
            </a:xfrm>
            <a:custGeom>
              <a:rect b="b" l="l" r="r" t="t"/>
              <a:pathLst>
                <a:path extrusionOk="0" h="894" w="848">
                  <a:moveTo>
                    <a:pt x="564" y="1"/>
                  </a:moveTo>
                  <a:lnTo>
                    <a:pt x="0" y="894"/>
                  </a:lnTo>
                  <a:cubicBezTo>
                    <a:pt x="245" y="838"/>
                    <a:pt x="847" y="734"/>
                    <a:pt x="847" y="734"/>
                  </a:cubicBezTo>
                  <a:cubicBezTo>
                    <a:pt x="648" y="556"/>
                    <a:pt x="564" y="1"/>
                    <a:pt x="564"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7" name="Google Shape;157;p29"/>
            <p:cNvSpPr/>
            <p:nvPr/>
          </p:nvSpPr>
          <p:spPr>
            <a:xfrm>
              <a:off x="3483550" y="350325"/>
              <a:ext cx="36475" cy="54675"/>
            </a:xfrm>
            <a:custGeom>
              <a:rect b="b" l="l" r="r" t="t"/>
              <a:pathLst>
                <a:path extrusionOk="0" h="2187" w="1459">
                  <a:moveTo>
                    <a:pt x="526" y="0"/>
                  </a:moveTo>
                  <a:cubicBezTo>
                    <a:pt x="526" y="1"/>
                    <a:pt x="715" y="1424"/>
                    <a:pt x="1" y="2142"/>
                  </a:cubicBezTo>
                  <a:cubicBezTo>
                    <a:pt x="1" y="2142"/>
                    <a:pt x="172" y="2186"/>
                    <a:pt x="445" y="2186"/>
                  </a:cubicBezTo>
                  <a:cubicBezTo>
                    <a:pt x="582" y="2186"/>
                    <a:pt x="744" y="2175"/>
                    <a:pt x="922" y="2142"/>
                  </a:cubicBezTo>
                  <a:cubicBezTo>
                    <a:pt x="1458" y="2041"/>
                    <a:pt x="526" y="1"/>
                    <a:pt x="526" y="0"/>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8" name="Google Shape;158;p29"/>
            <p:cNvSpPr/>
            <p:nvPr/>
          </p:nvSpPr>
          <p:spPr>
            <a:xfrm>
              <a:off x="3343900" y="349350"/>
              <a:ext cx="189175" cy="139525"/>
            </a:xfrm>
            <a:custGeom>
              <a:rect b="b" l="l" r="r" t="t"/>
              <a:pathLst>
                <a:path extrusionOk="0" h="5581" w="7567">
                  <a:moveTo>
                    <a:pt x="1978" y="0"/>
                  </a:moveTo>
                  <a:cubicBezTo>
                    <a:pt x="1978" y="0"/>
                    <a:pt x="1" y="2221"/>
                    <a:pt x="1035" y="3538"/>
                  </a:cubicBezTo>
                  <a:cubicBezTo>
                    <a:pt x="2069" y="4853"/>
                    <a:pt x="7566" y="5580"/>
                    <a:pt x="7566" y="5580"/>
                  </a:cubicBezTo>
                  <a:lnTo>
                    <a:pt x="7566" y="4139"/>
                  </a:lnTo>
                  <a:cubicBezTo>
                    <a:pt x="4251" y="1393"/>
                    <a:pt x="1978" y="0"/>
                    <a:pt x="1978" y="0"/>
                  </a:cubicBezTo>
                  <a:close/>
                </a:path>
              </a:pathLst>
            </a:custGeom>
            <a:solidFill>
              <a:srgbClr val="B8CF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9" name="Google Shape;159;p29"/>
            <p:cNvSpPr/>
            <p:nvPr/>
          </p:nvSpPr>
          <p:spPr>
            <a:xfrm>
              <a:off x="3414550" y="449300"/>
              <a:ext cx="19175" cy="17625"/>
            </a:xfrm>
            <a:custGeom>
              <a:rect b="b" l="l" r="r" t="t"/>
              <a:pathLst>
                <a:path extrusionOk="0" h="705" w="767">
                  <a:moveTo>
                    <a:pt x="59" y="1"/>
                  </a:moveTo>
                  <a:lnTo>
                    <a:pt x="1" y="535"/>
                  </a:lnTo>
                  <a:lnTo>
                    <a:pt x="767" y="705"/>
                  </a:lnTo>
                  <a:lnTo>
                    <a:pt x="767" y="705"/>
                  </a:lnTo>
                  <a:lnTo>
                    <a:pt x="59" y="1"/>
                  </a:lnTo>
                  <a:close/>
                </a:path>
              </a:pathLst>
            </a:custGeom>
            <a:solidFill>
              <a:srgbClr val="96AFB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0" name="Google Shape;160;p29"/>
            <p:cNvSpPr/>
            <p:nvPr/>
          </p:nvSpPr>
          <p:spPr>
            <a:xfrm>
              <a:off x="3192050" y="558600"/>
              <a:ext cx="159775" cy="687875"/>
            </a:xfrm>
            <a:custGeom>
              <a:rect b="b" l="l" r="r" t="t"/>
              <a:pathLst>
                <a:path extrusionOk="0" h="27515" w="6391">
                  <a:moveTo>
                    <a:pt x="577" y="0"/>
                  </a:moveTo>
                  <a:cubicBezTo>
                    <a:pt x="577" y="0"/>
                    <a:pt x="0" y="1807"/>
                    <a:pt x="846" y="4922"/>
                  </a:cubicBezTo>
                  <a:lnTo>
                    <a:pt x="1543" y="27514"/>
                  </a:lnTo>
                  <a:lnTo>
                    <a:pt x="3348" y="27514"/>
                  </a:lnTo>
                  <a:cubicBezTo>
                    <a:pt x="3348" y="27514"/>
                    <a:pt x="6337" y="11160"/>
                    <a:pt x="6391" y="1346"/>
                  </a:cubicBezTo>
                  <a:lnTo>
                    <a:pt x="577" y="0"/>
                  </a:lnTo>
                  <a:close/>
                </a:path>
              </a:pathLst>
            </a:custGeom>
            <a:solidFill>
              <a:srgbClr val="6BB9C3"/>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1" name="Google Shape;161;p29"/>
            <p:cNvSpPr/>
            <p:nvPr/>
          </p:nvSpPr>
          <p:spPr>
            <a:xfrm>
              <a:off x="3438425" y="846050"/>
              <a:ext cx="217025" cy="11350"/>
            </a:xfrm>
            <a:custGeom>
              <a:rect b="b" l="l" r="r" t="t"/>
              <a:pathLst>
                <a:path extrusionOk="0" h="454" w="8681">
                  <a:moveTo>
                    <a:pt x="0" y="1"/>
                  </a:moveTo>
                  <a:lnTo>
                    <a:pt x="0" y="454"/>
                  </a:lnTo>
                  <a:lnTo>
                    <a:pt x="8681" y="454"/>
                  </a:lnTo>
                  <a:lnTo>
                    <a:pt x="8681"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2" name="Google Shape;162;p29"/>
            <p:cNvSpPr/>
            <p:nvPr/>
          </p:nvSpPr>
          <p:spPr>
            <a:xfrm>
              <a:off x="3539500" y="764000"/>
              <a:ext cx="203450" cy="380175"/>
            </a:xfrm>
            <a:custGeom>
              <a:rect b="b" l="l" r="r" t="t"/>
              <a:pathLst>
                <a:path extrusionOk="0" h="15207" w="8138">
                  <a:moveTo>
                    <a:pt x="6667" y="0"/>
                  </a:moveTo>
                  <a:lnTo>
                    <a:pt x="1994" y="6397"/>
                  </a:lnTo>
                  <a:cubicBezTo>
                    <a:pt x="1994" y="6397"/>
                    <a:pt x="1204" y="11700"/>
                    <a:pt x="1" y="14710"/>
                  </a:cubicBezTo>
                  <a:cubicBezTo>
                    <a:pt x="1" y="14710"/>
                    <a:pt x="1454" y="15207"/>
                    <a:pt x="3461" y="15207"/>
                  </a:cubicBezTo>
                  <a:cubicBezTo>
                    <a:pt x="4287" y="15207"/>
                    <a:pt x="5206" y="15123"/>
                    <a:pt x="6156" y="14885"/>
                  </a:cubicBezTo>
                  <a:cubicBezTo>
                    <a:pt x="6156" y="14885"/>
                    <a:pt x="8137" y="4115"/>
                    <a:pt x="6667" y="0"/>
                  </a:cubicBezTo>
                  <a:close/>
                </a:path>
              </a:pathLst>
            </a:custGeom>
            <a:solidFill>
              <a:srgbClr val="90332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3" name="Google Shape;163;p29"/>
            <p:cNvSpPr/>
            <p:nvPr/>
          </p:nvSpPr>
          <p:spPr>
            <a:xfrm>
              <a:off x="3491550" y="670375"/>
              <a:ext cx="236975" cy="603925"/>
            </a:xfrm>
            <a:custGeom>
              <a:rect b="b" l="l" r="r" t="t"/>
              <a:pathLst>
                <a:path extrusionOk="0" h="24157" w="9479">
                  <a:moveTo>
                    <a:pt x="3934" y="1"/>
                  </a:moveTo>
                  <a:cubicBezTo>
                    <a:pt x="2531" y="1"/>
                    <a:pt x="820" y="533"/>
                    <a:pt x="405" y="533"/>
                  </a:cubicBezTo>
                  <a:cubicBezTo>
                    <a:pt x="385" y="533"/>
                    <a:pt x="368" y="531"/>
                    <a:pt x="354" y="529"/>
                  </a:cubicBezTo>
                  <a:cubicBezTo>
                    <a:pt x="352" y="528"/>
                    <a:pt x="350" y="528"/>
                    <a:pt x="348" y="528"/>
                  </a:cubicBezTo>
                  <a:cubicBezTo>
                    <a:pt x="1" y="528"/>
                    <a:pt x="5522" y="8374"/>
                    <a:pt x="5522" y="8374"/>
                  </a:cubicBezTo>
                  <a:lnTo>
                    <a:pt x="3633" y="24157"/>
                  </a:lnTo>
                  <a:lnTo>
                    <a:pt x="5040" y="24134"/>
                  </a:lnTo>
                  <a:cubicBezTo>
                    <a:pt x="5040" y="24134"/>
                    <a:pt x="8455" y="13944"/>
                    <a:pt x="8989" y="7481"/>
                  </a:cubicBezTo>
                  <a:cubicBezTo>
                    <a:pt x="9479" y="1567"/>
                    <a:pt x="5344" y="308"/>
                    <a:pt x="5344" y="308"/>
                  </a:cubicBezTo>
                  <a:cubicBezTo>
                    <a:pt x="4985" y="82"/>
                    <a:pt x="4483" y="1"/>
                    <a:pt x="3934" y="1"/>
                  </a:cubicBezTo>
                  <a:close/>
                </a:path>
              </a:pathLst>
            </a:custGeom>
            <a:solidFill>
              <a:srgbClr val="90332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4" name="Google Shape;164;p29"/>
            <p:cNvSpPr/>
            <p:nvPr/>
          </p:nvSpPr>
          <p:spPr>
            <a:xfrm>
              <a:off x="3835575" y="477950"/>
              <a:ext cx="123075" cy="160975"/>
            </a:xfrm>
            <a:custGeom>
              <a:rect b="b" l="l" r="r" t="t"/>
              <a:pathLst>
                <a:path extrusionOk="0" h="6439" w="4923">
                  <a:moveTo>
                    <a:pt x="765" y="0"/>
                  </a:moveTo>
                  <a:lnTo>
                    <a:pt x="1" y="269"/>
                  </a:lnTo>
                  <a:cubicBezTo>
                    <a:pt x="1267" y="4081"/>
                    <a:pt x="3647" y="6241"/>
                    <a:pt x="3647" y="6438"/>
                  </a:cubicBezTo>
                  <a:lnTo>
                    <a:pt x="4923" y="4119"/>
                  </a:lnTo>
                  <a:cubicBezTo>
                    <a:pt x="2536" y="2955"/>
                    <a:pt x="765" y="0"/>
                    <a:pt x="765" y="0"/>
                  </a:cubicBezTo>
                  <a:close/>
                </a:path>
              </a:pathLst>
            </a:custGeom>
            <a:solidFill>
              <a:srgbClr val="A9C5C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5" name="Google Shape;165;p29"/>
            <p:cNvSpPr/>
            <p:nvPr/>
          </p:nvSpPr>
          <p:spPr>
            <a:xfrm>
              <a:off x="3908950" y="424900"/>
              <a:ext cx="185700" cy="263975"/>
            </a:xfrm>
            <a:custGeom>
              <a:rect b="b" l="l" r="r" t="t"/>
              <a:pathLst>
                <a:path extrusionOk="0" h="10559" w="7428">
                  <a:moveTo>
                    <a:pt x="3340" y="0"/>
                  </a:moveTo>
                  <a:lnTo>
                    <a:pt x="1520" y="948"/>
                  </a:lnTo>
                  <a:cubicBezTo>
                    <a:pt x="1056" y="2196"/>
                    <a:pt x="0" y="8813"/>
                    <a:pt x="430" y="9711"/>
                  </a:cubicBezTo>
                  <a:cubicBezTo>
                    <a:pt x="430" y="9711"/>
                    <a:pt x="474" y="9843"/>
                    <a:pt x="1264" y="10124"/>
                  </a:cubicBezTo>
                  <a:cubicBezTo>
                    <a:pt x="1834" y="10330"/>
                    <a:pt x="2355" y="10357"/>
                    <a:pt x="3239" y="10472"/>
                  </a:cubicBezTo>
                  <a:cubicBezTo>
                    <a:pt x="3659" y="10527"/>
                    <a:pt x="4063" y="10558"/>
                    <a:pt x="4442" y="10558"/>
                  </a:cubicBezTo>
                  <a:cubicBezTo>
                    <a:pt x="6159" y="10558"/>
                    <a:pt x="7378" y="9925"/>
                    <a:pt x="7332" y="8028"/>
                  </a:cubicBezTo>
                  <a:cubicBezTo>
                    <a:pt x="7427" y="6748"/>
                    <a:pt x="6510" y="252"/>
                    <a:pt x="3340" y="0"/>
                  </a:cubicBezTo>
                  <a:close/>
                </a:path>
              </a:pathLst>
            </a:custGeom>
            <a:solidFill>
              <a:srgbClr val="A9C5C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6" name="Google Shape;166;p29"/>
            <p:cNvSpPr/>
            <p:nvPr/>
          </p:nvSpPr>
          <p:spPr>
            <a:xfrm>
              <a:off x="3642775" y="797925"/>
              <a:ext cx="276950" cy="473000"/>
            </a:xfrm>
            <a:custGeom>
              <a:rect b="b" l="l" r="r" t="t"/>
              <a:pathLst>
                <a:path extrusionOk="0" h="18920" w="11078">
                  <a:moveTo>
                    <a:pt x="6564" y="0"/>
                  </a:moveTo>
                  <a:cubicBezTo>
                    <a:pt x="6564" y="0"/>
                    <a:pt x="2558" y="9842"/>
                    <a:pt x="1" y="18920"/>
                  </a:cubicBezTo>
                  <a:lnTo>
                    <a:pt x="1605" y="18920"/>
                  </a:lnTo>
                  <a:cubicBezTo>
                    <a:pt x="1605" y="18920"/>
                    <a:pt x="8218" y="5216"/>
                    <a:pt x="11077" y="1004"/>
                  </a:cubicBezTo>
                  <a:lnTo>
                    <a:pt x="6564" y="0"/>
                  </a:lnTo>
                  <a:close/>
                </a:path>
              </a:pathLst>
            </a:custGeom>
            <a:solidFill>
              <a:srgbClr val="3B2A2A"/>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7" name="Google Shape;167;p29"/>
            <p:cNvSpPr/>
            <p:nvPr/>
          </p:nvSpPr>
          <p:spPr>
            <a:xfrm>
              <a:off x="3690325" y="660625"/>
              <a:ext cx="403975" cy="583450"/>
            </a:xfrm>
            <a:custGeom>
              <a:rect b="b" l="l" r="r" t="t"/>
              <a:pathLst>
                <a:path extrusionOk="0" h="23338" w="16159">
                  <a:moveTo>
                    <a:pt x="15746" y="1"/>
                  </a:moveTo>
                  <a:lnTo>
                    <a:pt x="10039" y="1068"/>
                  </a:lnTo>
                  <a:cubicBezTo>
                    <a:pt x="8985" y="941"/>
                    <a:pt x="8038" y="880"/>
                    <a:pt x="7190" y="880"/>
                  </a:cubicBezTo>
                  <a:cubicBezTo>
                    <a:pt x="886" y="880"/>
                    <a:pt x="0" y="4286"/>
                    <a:pt x="638" y="9777"/>
                  </a:cubicBezTo>
                  <a:cubicBezTo>
                    <a:pt x="1351" y="15923"/>
                    <a:pt x="5633" y="23338"/>
                    <a:pt x="5633" y="23338"/>
                  </a:cubicBezTo>
                  <a:lnTo>
                    <a:pt x="7239" y="23338"/>
                  </a:lnTo>
                  <a:cubicBezTo>
                    <a:pt x="5069" y="16230"/>
                    <a:pt x="4661" y="7160"/>
                    <a:pt x="4661" y="7160"/>
                  </a:cubicBezTo>
                  <a:lnTo>
                    <a:pt x="4661" y="7160"/>
                  </a:lnTo>
                  <a:cubicBezTo>
                    <a:pt x="4661" y="7160"/>
                    <a:pt x="7092" y="7829"/>
                    <a:pt x="9790" y="7829"/>
                  </a:cubicBezTo>
                  <a:cubicBezTo>
                    <a:pt x="10983" y="7829"/>
                    <a:pt x="12227" y="7698"/>
                    <a:pt x="13338" y="7321"/>
                  </a:cubicBezTo>
                  <a:cubicBezTo>
                    <a:pt x="15369" y="6633"/>
                    <a:pt x="15970" y="4802"/>
                    <a:pt x="16065" y="3144"/>
                  </a:cubicBezTo>
                  <a:cubicBezTo>
                    <a:pt x="16159" y="1486"/>
                    <a:pt x="15746" y="1"/>
                    <a:pt x="15746" y="1"/>
                  </a:cubicBezTo>
                  <a:close/>
                </a:path>
              </a:pathLst>
            </a:custGeom>
            <a:solidFill>
              <a:srgbClr val="4B3535"/>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8" name="Google Shape;168;p29"/>
            <p:cNvSpPr/>
            <p:nvPr/>
          </p:nvSpPr>
          <p:spPr>
            <a:xfrm>
              <a:off x="3587900" y="1270900"/>
              <a:ext cx="98775" cy="32575"/>
            </a:xfrm>
            <a:custGeom>
              <a:rect b="b" l="l" r="r" t="t"/>
              <a:pathLst>
                <a:path extrusionOk="0" h="1303" w="3951">
                  <a:moveTo>
                    <a:pt x="2291" y="1"/>
                  </a:moveTo>
                  <a:lnTo>
                    <a:pt x="1" y="1084"/>
                  </a:lnTo>
                  <a:lnTo>
                    <a:pt x="2" y="1303"/>
                  </a:lnTo>
                  <a:lnTo>
                    <a:pt x="3951" y="1182"/>
                  </a:lnTo>
                  <a:lnTo>
                    <a:pt x="3950" y="437"/>
                  </a:lnTo>
                  <a:lnTo>
                    <a:pt x="3671" y="1"/>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9" name="Google Shape;169;p29"/>
            <p:cNvSpPr/>
            <p:nvPr/>
          </p:nvSpPr>
          <p:spPr>
            <a:xfrm>
              <a:off x="3792375" y="1244050"/>
              <a:ext cx="79325" cy="44275"/>
            </a:xfrm>
            <a:custGeom>
              <a:rect b="b" l="l" r="r" t="t"/>
              <a:pathLst>
                <a:path extrusionOk="0" h="1771" w="3173">
                  <a:moveTo>
                    <a:pt x="1733" y="1"/>
                  </a:moveTo>
                  <a:lnTo>
                    <a:pt x="314" y="1407"/>
                  </a:lnTo>
                  <a:lnTo>
                    <a:pt x="1" y="1475"/>
                  </a:lnTo>
                  <a:lnTo>
                    <a:pt x="1" y="1725"/>
                  </a:lnTo>
                  <a:lnTo>
                    <a:pt x="1208" y="1770"/>
                  </a:lnTo>
                  <a:lnTo>
                    <a:pt x="3034" y="998"/>
                  </a:lnTo>
                  <a:lnTo>
                    <a:pt x="3172" y="306"/>
                  </a:lnTo>
                  <a:lnTo>
                    <a:pt x="2934" y="1"/>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0" name="Google Shape;170;p29"/>
            <p:cNvSpPr/>
            <p:nvPr/>
          </p:nvSpPr>
          <p:spPr>
            <a:xfrm>
              <a:off x="3193650" y="331300"/>
              <a:ext cx="234825" cy="264400"/>
            </a:xfrm>
            <a:custGeom>
              <a:rect b="b" l="l" r="r" t="t"/>
              <a:pathLst>
                <a:path extrusionOk="0" h="10576" w="9393">
                  <a:moveTo>
                    <a:pt x="4315" y="1"/>
                  </a:moveTo>
                  <a:cubicBezTo>
                    <a:pt x="4286" y="1"/>
                    <a:pt x="4271" y="1"/>
                    <a:pt x="4271" y="1"/>
                  </a:cubicBezTo>
                  <a:cubicBezTo>
                    <a:pt x="4271" y="1"/>
                    <a:pt x="3265" y="21"/>
                    <a:pt x="2705" y="933"/>
                  </a:cubicBezTo>
                  <a:cubicBezTo>
                    <a:pt x="2201" y="1751"/>
                    <a:pt x="538" y="5982"/>
                    <a:pt x="363" y="7315"/>
                  </a:cubicBezTo>
                  <a:cubicBezTo>
                    <a:pt x="203" y="8540"/>
                    <a:pt x="0" y="9778"/>
                    <a:pt x="3048" y="10330"/>
                  </a:cubicBezTo>
                  <a:cubicBezTo>
                    <a:pt x="4020" y="10506"/>
                    <a:pt x="4861" y="10575"/>
                    <a:pt x="5571" y="10575"/>
                  </a:cubicBezTo>
                  <a:cubicBezTo>
                    <a:pt x="7091" y="10575"/>
                    <a:pt x="8016" y="10259"/>
                    <a:pt x="8350" y="9993"/>
                  </a:cubicBezTo>
                  <a:cubicBezTo>
                    <a:pt x="8907" y="9548"/>
                    <a:pt x="8903" y="8728"/>
                    <a:pt x="8813" y="6782"/>
                  </a:cubicBezTo>
                  <a:cubicBezTo>
                    <a:pt x="8723" y="4836"/>
                    <a:pt x="9393" y="1475"/>
                    <a:pt x="7989" y="722"/>
                  </a:cubicBezTo>
                  <a:cubicBezTo>
                    <a:pt x="6696" y="29"/>
                    <a:pt x="4643" y="1"/>
                    <a:pt x="4315" y="1"/>
                  </a:cubicBezTo>
                  <a:close/>
                </a:path>
              </a:pathLst>
            </a:custGeom>
            <a:solidFill>
              <a:srgbClr val="B8CF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1" name="Google Shape;171;p29"/>
            <p:cNvSpPr/>
            <p:nvPr/>
          </p:nvSpPr>
          <p:spPr>
            <a:xfrm>
              <a:off x="3202350" y="1246450"/>
              <a:ext cx="77825" cy="39925"/>
            </a:xfrm>
            <a:custGeom>
              <a:rect b="b" l="l" r="r" t="t"/>
              <a:pathLst>
                <a:path extrusionOk="0" h="1597" w="3113">
                  <a:moveTo>
                    <a:pt x="1141" y="0"/>
                  </a:moveTo>
                  <a:lnTo>
                    <a:pt x="232" y="1210"/>
                  </a:lnTo>
                  <a:lnTo>
                    <a:pt x="1" y="1210"/>
                  </a:lnTo>
                  <a:lnTo>
                    <a:pt x="1" y="1597"/>
                  </a:lnTo>
                  <a:lnTo>
                    <a:pt x="1623" y="1597"/>
                  </a:lnTo>
                  <a:lnTo>
                    <a:pt x="2937" y="1143"/>
                  </a:lnTo>
                  <a:lnTo>
                    <a:pt x="3113" y="431"/>
                  </a:lnTo>
                  <a:lnTo>
                    <a:pt x="2936" y="0"/>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2" name="Google Shape;172;p29"/>
            <p:cNvSpPr/>
            <p:nvPr/>
          </p:nvSpPr>
          <p:spPr>
            <a:xfrm>
              <a:off x="3319950" y="1246450"/>
              <a:ext cx="77825" cy="39925"/>
            </a:xfrm>
            <a:custGeom>
              <a:rect b="b" l="l" r="r" t="t"/>
              <a:pathLst>
                <a:path extrusionOk="0" h="1597" w="3113">
                  <a:moveTo>
                    <a:pt x="178" y="0"/>
                  </a:moveTo>
                  <a:lnTo>
                    <a:pt x="1" y="431"/>
                  </a:lnTo>
                  <a:lnTo>
                    <a:pt x="176" y="1143"/>
                  </a:lnTo>
                  <a:lnTo>
                    <a:pt x="1490" y="1597"/>
                  </a:lnTo>
                  <a:lnTo>
                    <a:pt x="3113" y="1597"/>
                  </a:lnTo>
                  <a:lnTo>
                    <a:pt x="3113" y="1210"/>
                  </a:lnTo>
                  <a:lnTo>
                    <a:pt x="2882" y="1210"/>
                  </a:lnTo>
                  <a:lnTo>
                    <a:pt x="1973" y="0"/>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3" name="Google Shape;173;p29"/>
            <p:cNvSpPr/>
            <p:nvPr/>
          </p:nvSpPr>
          <p:spPr>
            <a:xfrm>
              <a:off x="3431000" y="428575"/>
              <a:ext cx="203600" cy="269225"/>
            </a:xfrm>
            <a:custGeom>
              <a:rect b="b" l="l" r="r" t="t"/>
              <a:pathLst>
                <a:path extrusionOk="0" h="10769" w="8144">
                  <a:moveTo>
                    <a:pt x="1610" y="0"/>
                  </a:moveTo>
                  <a:cubicBezTo>
                    <a:pt x="668" y="0"/>
                    <a:pt x="629" y="1040"/>
                    <a:pt x="629" y="1040"/>
                  </a:cubicBezTo>
                  <a:cubicBezTo>
                    <a:pt x="629" y="1040"/>
                    <a:pt x="100" y="8422"/>
                    <a:pt x="26" y="9325"/>
                  </a:cubicBezTo>
                  <a:cubicBezTo>
                    <a:pt x="1" y="9620"/>
                    <a:pt x="93" y="9830"/>
                    <a:pt x="228" y="9980"/>
                  </a:cubicBezTo>
                  <a:lnTo>
                    <a:pt x="227" y="9980"/>
                  </a:lnTo>
                  <a:cubicBezTo>
                    <a:pt x="230" y="9984"/>
                    <a:pt x="235" y="9987"/>
                    <a:pt x="238" y="9990"/>
                  </a:cubicBezTo>
                  <a:cubicBezTo>
                    <a:pt x="317" y="10074"/>
                    <a:pt x="409" y="10143"/>
                    <a:pt x="511" y="10196"/>
                  </a:cubicBezTo>
                  <a:cubicBezTo>
                    <a:pt x="1066" y="10522"/>
                    <a:pt x="2163" y="10769"/>
                    <a:pt x="4005" y="10769"/>
                  </a:cubicBezTo>
                  <a:cubicBezTo>
                    <a:pt x="4163" y="10769"/>
                    <a:pt x="4326" y="10767"/>
                    <a:pt x="4495" y="10763"/>
                  </a:cubicBezTo>
                  <a:cubicBezTo>
                    <a:pt x="6583" y="10717"/>
                    <a:pt x="7442" y="10224"/>
                    <a:pt x="7687" y="10046"/>
                  </a:cubicBezTo>
                  <a:lnTo>
                    <a:pt x="7692" y="10041"/>
                  </a:lnTo>
                  <a:cubicBezTo>
                    <a:pt x="7718" y="10022"/>
                    <a:pt x="7743" y="10002"/>
                    <a:pt x="7766" y="9980"/>
                  </a:cubicBezTo>
                  <a:cubicBezTo>
                    <a:pt x="8025" y="9755"/>
                    <a:pt x="8144" y="9455"/>
                    <a:pt x="8144" y="9178"/>
                  </a:cubicBezTo>
                  <a:cubicBezTo>
                    <a:pt x="8144" y="8641"/>
                    <a:pt x="7074" y="1746"/>
                    <a:pt x="6683" y="879"/>
                  </a:cubicBezTo>
                  <a:cubicBezTo>
                    <a:pt x="6287" y="0"/>
                    <a:pt x="5572" y="0"/>
                    <a:pt x="5572" y="0"/>
                  </a:cubicBezTo>
                  <a:close/>
                </a:path>
              </a:pathLst>
            </a:custGeom>
            <a:solidFill>
              <a:srgbClr val="F58B7F"/>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4" name="Google Shape;174;p29"/>
            <p:cNvSpPr/>
            <p:nvPr/>
          </p:nvSpPr>
          <p:spPr>
            <a:xfrm>
              <a:off x="3576800" y="1273725"/>
              <a:ext cx="74800" cy="50300"/>
            </a:xfrm>
            <a:custGeom>
              <a:rect b="b" l="l" r="r" t="t"/>
              <a:pathLst>
                <a:path extrusionOk="0" h="2012" w="2992">
                  <a:moveTo>
                    <a:pt x="1630" y="0"/>
                  </a:moveTo>
                  <a:lnTo>
                    <a:pt x="199" y="24"/>
                  </a:lnTo>
                  <a:lnTo>
                    <a:pt x="1" y="347"/>
                  </a:lnTo>
                  <a:lnTo>
                    <a:pt x="67" y="1109"/>
                  </a:lnTo>
                  <a:lnTo>
                    <a:pt x="1722" y="2011"/>
                  </a:lnTo>
                  <a:lnTo>
                    <a:pt x="2992" y="2011"/>
                  </a:lnTo>
                  <a:lnTo>
                    <a:pt x="2992" y="1772"/>
                  </a:lnTo>
                  <a:lnTo>
                    <a:pt x="2755" y="1757"/>
                  </a:lnTo>
                  <a:lnTo>
                    <a:pt x="1630" y="0"/>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5" name="Google Shape;175;p29"/>
            <p:cNvSpPr/>
            <p:nvPr/>
          </p:nvSpPr>
          <p:spPr>
            <a:xfrm>
              <a:off x="3828500" y="846050"/>
              <a:ext cx="217000" cy="11350"/>
            </a:xfrm>
            <a:custGeom>
              <a:rect b="b" l="l" r="r" t="t"/>
              <a:pathLst>
                <a:path extrusionOk="0" h="454" w="8680">
                  <a:moveTo>
                    <a:pt x="0" y="1"/>
                  </a:moveTo>
                  <a:lnTo>
                    <a:pt x="0" y="454"/>
                  </a:lnTo>
                  <a:lnTo>
                    <a:pt x="8679" y="454"/>
                  </a:lnTo>
                  <a:lnTo>
                    <a:pt x="8679"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6" name="Google Shape;176;p29"/>
            <p:cNvSpPr/>
            <p:nvPr/>
          </p:nvSpPr>
          <p:spPr>
            <a:xfrm>
              <a:off x="3860450" y="1167875"/>
              <a:ext cx="181150" cy="11350"/>
            </a:xfrm>
            <a:custGeom>
              <a:rect b="b" l="l" r="r" t="t"/>
              <a:pathLst>
                <a:path extrusionOk="0" h="454" w="7246">
                  <a:moveTo>
                    <a:pt x="1" y="1"/>
                  </a:moveTo>
                  <a:lnTo>
                    <a:pt x="1" y="454"/>
                  </a:lnTo>
                  <a:lnTo>
                    <a:pt x="7245" y="454"/>
                  </a:lnTo>
                  <a:lnTo>
                    <a:pt x="7245"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7" name="Google Shape;177;p29"/>
            <p:cNvSpPr/>
            <p:nvPr/>
          </p:nvSpPr>
          <p:spPr>
            <a:xfrm>
              <a:off x="3996775" y="851700"/>
              <a:ext cx="58675" cy="433200"/>
            </a:xfrm>
            <a:custGeom>
              <a:rect b="b" l="l" r="r" t="t"/>
              <a:pathLst>
                <a:path extrusionOk="0" h="17328" w="2347">
                  <a:moveTo>
                    <a:pt x="0" y="1"/>
                  </a:moveTo>
                  <a:lnTo>
                    <a:pt x="1892" y="17327"/>
                  </a:lnTo>
                  <a:lnTo>
                    <a:pt x="2346" y="17327"/>
                  </a:lnTo>
                  <a:lnTo>
                    <a:pt x="453"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8" name="Google Shape;178;p29"/>
            <p:cNvSpPr/>
            <p:nvPr/>
          </p:nvSpPr>
          <p:spPr>
            <a:xfrm>
              <a:off x="3967425" y="851700"/>
              <a:ext cx="58700" cy="417800"/>
            </a:xfrm>
            <a:custGeom>
              <a:rect b="b" l="l" r="r" t="t"/>
              <a:pathLst>
                <a:path extrusionOk="0" h="16712" w="2348">
                  <a:moveTo>
                    <a:pt x="0" y="1"/>
                  </a:moveTo>
                  <a:lnTo>
                    <a:pt x="1893" y="16712"/>
                  </a:lnTo>
                  <a:lnTo>
                    <a:pt x="2347" y="16712"/>
                  </a:lnTo>
                  <a:lnTo>
                    <a:pt x="454"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9" name="Google Shape;179;p29"/>
            <p:cNvSpPr/>
            <p:nvPr/>
          </p:nvSpPr>
          <p:spPr>
            <a:xfrm>
              <a:off x="3919700" y="639650"/>
              <a:ext cx="171850" cy="57200"/>
            </a:xfrm>
            <a:custGeom>
              <a:rect b="b" l="l" r="r" t="t"/>
              <a:pathLst>
                <a:path extrusionOk="0" h="2288" w="6874">
                  <a:moveTo>
                    <a:pt x="6874" y="0"/>
                  </a:moveTo>
                  <a:lnTo>
                    <a:pt x="0" y="1119"/>
                  </a:lnTo>
                  <a:cubicBezTo>
                    <a:pt x="0" y="1119"/>
                    <a:pt x="157" y="1563"/>
                    <a:pt x="430" y="1853"/>
                  </a:cubicBezTo>
                  <a:cubicBezTo>
                    <a:pt x="882" y="1922"/>
                    <a:pt x="1332" y="2016"/>
                    <a:pt x="1774" y="2137"/>
                  </a:cubicBezTo>
                  <a:cubicBezTo>
                    <a:pt x="2016" y="2203"/>
                    <a:pt x="2596" y="2288"/>
                    <a:pt x="3283" y="2288"/>
                  </a:cubicBezTo>
                  <a:cubicBezTo>
                    <a:pt x="4784" y="2288"/>
                    <a:pt x="6794" y="1884"/>
                    <a:pt x="6874" y="0"/>
                  </a:cubicBezTo>
                  <a:close/>
                </a:path>
              </a:pathLst>
            </a:custGeom>
            <a:solidFill>
              <a:srgbClr val="A9C5C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0" name="Google Shape;180;p29"/>
            <p:cNvSpPr/>
            <p:nvPr/>
          </p:nvSpPr>
          <p:spPr>
            <a:xfrm>
              <a:off x="3964050" y="664075"/>
              <a:ext cx="124475" cy="36850"/>
            </a:xfrm>
            <a:custGeom>
              <a:rect b="b" l="l" r="r" t="t"/>
              <a:pathLst>
                <a:path extrusionOk="0" h="1474" w="4979">
                  <a:moveTo>
                    <a:pt x="4827" y="1"/>
                  </a:moveTo>
                  <a:cubicBezTo>
                    <a:pt x="4215" y="1054"/>
                    <a:pt x="2698" y="1310"/>
                    <a:pt x="1503" y="1310"/>
                  </a:cubicBezTo>
                  <a:cubicBezTo>
                    <a:pt x="819" y="1310"/>
                    <a:pt x="241" y="1226"/>
                    <a:pt x="0" y="1160"/>
                  </a:cubicBezTo>
                  <a:lnTo>
                    <a:pt x="0" y="1160"/>
                  </a:lnTo>
                  <a:cubicBezTo>
                    <a:pt x="1" y="1160"/>
                    <a:pt x="1041" y="1474"/>
                    <a:pt x="2280" y="1474"/>
                  </a:cubicBezTo>
                  <a:cubicBezTo>
                    <a:pt x="3182" y="1474"/>
                    <a:pt x="4189" y="1308"/>
                    <a:pt x="4979" y="734"/>
                  </a:cubicBezTo>
                  <a:cubicBezTo>
                    <a:pt x="4979" y="734"/>
                    <a:pt x="4929" y="388"/>
                    <a:pt x="4831"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1" name="Google Shape;181;p29"/>
            <p:cNvSpPr/>
            <p:nvPr/>
          </p:nvSpPr>
          <p:spPr>
            <a:xfrm>
              <a:off x="3854025" y="839775"/>
              <a:ext cx="145300" cy="10350"/>
            </a:xfrm>
            <a:custGeom>
              <a:rect b="b" l="l" r="r" t="t"/>
              <a:pathLst>
                <a:path extrusionOk="0" h="414" w="5812">
                  <a:moveTo>
                    <a:pt x="1" y="0"/>
                  </a:moveTo>
                  <a:cubicBezTo>
                    <a:pt x="1" y="0"/>
                    <a:pt x="1172" y="414"/>
                    <a:pt x="2627" y="414"/>
                  </a:cubicBezTo>
                  <a:cubicBezTo>
                    <a:pt x="4081" y="414"/>
                    <a:pt x="5135" y="282"/>
                    <a:pt x="5811" y="0"/>
                  </a:cubicBezTo>
                  <a:close/>
                </a:path>
              </a:pathLst>
            </a:custGeom>
            <a:solidFill>
              <a:srgbClr val="4B3535"/>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2" name="Google Shape;182;p29"/>
            <p:cNvSpPr/>
            <p:nvPr/>
          </p:nvSpPr>
          <p:spPr>
            <a:xfrm>
              <a:off x="3785850" y="426725"/>
              <a:ext cx="289550" cy="216100"/>
            </a:xfrm>
            <a:custGeom>
              <a:rect b="b" l="l" r="r" t="t"/>
              <a:pathLst>
                <a:path extrusionOk="0" h="8644" w="11582">
                  <a:moveTo>
                    <a:pt x="8420" y="1"/>
                  </a:moveTo>
                  <a:cubicBezTo>
                    <a:pt x="7579" y="1"/>
                    <a:pt x="6883" y="644"/>
                    <a:pt x="6883" y="644"/>
                  </a:cubicBezTo>
                  <a:cubicBezTo>
                    <a:pt x="6883" y="644"/>
                    <a:pt x="8314" y="3884"/>
                    <a:pt x="6440" y="5713"/>
                  </a:cubicBezTo>
                  <a:cubicBezTo>
                    <a:pt x="4525" y="7583"/>
                    <a:pt x="19" y="7902"/>
                    <a:pt x="19" y="7902"/>
                  </a:cubicBezTo>
                  <a:lnTo>
                    <a:pt x="1" y="8585"/>
                  </a:lnTo>
                  <a:cubicBezTo>
                    <a:pt x="1" y="8585"/>
                    <a:pt x="877" y="8644"/>
                    <a:pt x="2093" y="8644"/>
                  </a:cubicBezTo>
                  <a:cubicBezTo>
                    <a:pt x="4254" y="8644"/>
                    <a:pt x="7490" y="8458"/>
                    <a:pt x="8791" y="7425"/>
                  </a:cubicBezTo>
                  <a:cubicBezTo>
                    <a:pt x="11582" y="5212"/>
                    <a:pt x="10181" y="1330"/>
                    <a:pt x="10181" y="1330"/>
                  </a:cubicBezTo>
                  <a:cubicBezTo>
                    <a:pt x="9645" y="305"/>
                    <a:pt x="8998" y="1"/>
                    <a:pt x="8420" y="1"/>
                  </a:cubicBezTo>
                  <a:close/>
                </a:path>
              </a:pathLst>
            </a:custGeom>
            <a:solidFill>
              <a:srgbClr val="A9C5C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3" name="Google Shape;183;p29"/>
            <p:cNvSpPr/>
            <p:nvPr/>
          </p:nvSpPr>
          <p:spPr>
            <a:xfrm>
              <a:off x="3917200" y="507775"/>
              <a:ext cx="141375" cy="137650"/>
            </a:xfrm>
            <a:custGeom>
              <a:rect b="b" l="l" r="r" t="t"/>
              <a:pathLst>
                <a:path extrusionOk="0" h="5506" w="5655">
                  <a:moveTo>
                    <a:pt x="5271" y="1"/>
                  </a:moveTo>
                  <a:lnTo>
                    <a:pt x="5271" y="1"/>
                  </a:lnTo>
                  <a:cubicBezTo>
                    <a:pt x="5330" y="1297"/>
                    <a:pt x="5049" y="2985"/>
                    <a:pt x="3537" y="4183"/>
                  </a:cubicBezTo>
                  <a:cubicBezTo>
                    <a:pt x="2804" y="4765"/>
                    <a:pt x="1429" y="5082"/>
                    <a:pt x="5" y="5244"/>
                  </a:cubicBezTo>
                  <a:lnTo>
                    <a:pt x="0" y="5421"/>
                  </a:lnTo>
                  <a:cubicBezTo>
                    <a:pt x="737" y="5401"/>
                    <a:pt x="3516" y="5506"/>
                    <a:pt x="4683" y="3600"/>
                  </a:cubicBezTo>
                  <a:cubicBezTo>
                    <a:pt x="5655" y="2015"/>
                    <a:pt x="5271" y="1"/>
                    <a:pt x="5271"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4" name="Google Shape;184;p29"/>
            <p:cNvSpPr/>
            <p:nvPr/>
          </p:nvSpPr>
          <p:spPr>
            <a:xfrm>
              <a:off x="3950850" y="425425"/>
              <a:ext cx="43825" cy="22600"/>
            </a:xfrm>
            <a:custGeom>
              <a:rect b="b" l="l" r="r" t="t"/>
              <a:pathLst>
                <a:path extrusionOk="0" h="904" w="1753">
                  <a:moveTo>
                    <a:pt x="1610" y="1"/>
                  </a:moveTo>
                  <a:cubicBezTo>
                    <a:pt x="1610" y="1"/>
                    <a:pt x="427" y="506"/>
                    <a:pt x="49" y="820"/>
                  </a:cubicBezTo>
                  <a:lnTo>
                    <a:pt x="0" y="904"/>
                  </a:lnTo>
                  <a:cubicBezTo>
                    <a:pt x="0" y="904"/>
                    <a:pt x="1753" y="763"/>
                    <a:pt x="1610"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5" name="Google Shape;185;p29"/>
            <p:cNvSpPr/>
            <p:nvPr/>
          </p:nvSpPr>
          <p:spPr>
            <a:xfrm>
              <a:off x="3941250" y="382350"/>
              <a:ext cx="49875" cy="63675"/>
            </a:xfrm>
            <a:custGeom>
              <a:rect b="b" l="l" r="r" t="t"/>
              <a:pathLst>
                <a:path extrusionOk="0" h="2547" w="1995">
                  <a:moveTo>
                    <a:pt x="1083" y="0"/>
                  </a:moveTo>
                  <a:lnTo>
                    <a:pt x="0" y="512"/>
                  </a:lnTo>
                  <a:cubicBezTo>
                    <a:pt x="975" y="1628"/>
                    <a:pt x="433" y="2543"/>
                    <a:pt x="433" y="2543"/>
                  </a:cubicBezTo>
                  <a:cubicBezTo>
                    <a:pt x="452" y="2545"/>
                    <a:pt x="472" y="2546"/>
                    <a:pt x="493" y="2546"/>
                  </a:cubicBezTo>
                  <a:cubicBezTo>
                    <a:pt x="1022" y="2546"/>
                    <a:pt x="1994" y="1724"/>
                    <a:pt x="1994" y="1724"/>
                  </a:cubicBezTo>
                  <a:cubicBezTo>
                    <a:pt x="1645" y="1178"/>
                    <a:pt x="1083" y="0"/>
                    <a:pt x="1083" y="0"/>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6" name="Google Shape;186;p29"/>
            <p:cNvSpPr/>
            <p:nvPr/>
          </p:nvSpPr>
          <p:spPr>
            <a:xfrm>
              <a:off x="3931125" y="359725"/>
              <a:ext cx="42600" cy="46675"/>
            </a:xfrm>
            <a:custGeom>
              <a:rect b="b" l="l" r="r" t="t"/>
              <a:pathLst>
                <a:path extrusionOk="0" h="1867" w="1704">
                  <a:moveTo>
                    <a:pt x="1107" y="1"/>
                  </a:moveTo>
                  <a:lnTo>
                    <a:pt x="1" y="476"/>
                  </a:lnTo>
                  <a:lnTo>
                    <a:pt x="597" y="1867"/>
                  </a:lnTo>
                  <a:lnTo>
                    <a:pt x="1704" y="1393"/>
                  </a:lnTo>
                  <a:lnTo>
                    <a:pt x="1107" y="1"/>
                  </a:ln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7" name="Google Shape;187;p29"/>
            <p:cNvSpPr/>
            <p:nvPr/>
          </p:nvSpPr>
          <p:spPr>
            <a:xfrm>
              <a:off x="3930175" y="368625"/>
              <a:ext cx="36325" cy="48525"/>
            </a:xfrm>
            <a:custGeom>
              <a:rect b="b" l="l" r="r" t="t"/>
              <a:pathLst>
                <a:path extrusionOk="0" h="1941" w="1453">
                  <a:moveTo>
                    <a:pt x="520" y="0"/>
                  </a:moveTo>
                  <a:cubicBezTo>
                    <a:pt x="380" y="0"/>
                    <a:pt x="224" y="36"/>
                    <a:pt x="51" y="119"/>
                  </a:cubicBezTo>
                  <a:cubicBezTo>
                    <a:pt x="51" y="119"/>
                    <a:pt x="0" y="1340"/>
                    <a:pt x="334" y="1820"/>
                  </a:cubicBezTo>
                  <a:cubicBezTo>
                    <a:pt x="392" y="1904"/>
                    <a:pt x="483" y="1940"/>
                    <a:pt x="587" y="1940"/>
                  </a:cubicBezTo>
                  <a:cubicBezTo>
                    <a:pt x="916" y="1940"/>
                    <a:pt x="1382" y="1579"/>
                    <a:pt x="1415" y="1193"/>
                  </a:cubicBezTo>
                  <a:cubicBezTo>
                    <a:pt x="1453" y="760"/>
                    <a:pt x="1163" y="0"/>
                    <a:pt x="520" y="0"/>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8" name="Google Shape;188;p29"/>
            <p:cNvSpPr/>
            <p:nvPr/>
          </p:nvSpPr>
          <p:spPr>
            <a:xfrm>
              <a:off x="3921600" y="462675"/>
              <a:ext cx="57075" cy="124675"/>
            </a:xfrm>
            <a:custGeom>
              <a:rect b="b" l="l" r="r" t="t"/>
              <a:pathLst>
                <a:path extrusionOk="0" h="4987" w="2283">
                  <a:moveTo>
                    <a:pt x="1725" y="0"/>
                  </a:moveTo>
                  <a:cubicBezTo>
                    <a:pt x="1725" y="1"/>
                    <a:pt x="1725" y="2"/>
                    <a:pt x="1726" y="2"/>
                  </a:cubicBezTo>
                  <a:lnTo>
                    <a:pt x="1726" y="2"/>
                  </a:lnTo>
                  <a:cubicBezTo>
                    <a:pt x="1725" y="1"/>
                    <a:pt x="1725" y="1"/>
                    <a:pt x="1725" y="0"/>
                  </a:cubicBezTo>
                  <a:close/>
                  <a:moveTo>
                    <a:pt x="1726" y="2"/>
                  </a:moveTo>
                  <a:cubicBezTo>
                    <a:pt x="1736" y="73"/>
                    <a:pt x="2010" y="1944"/>
                    <a:pt x="1549" y="2663"/>
                  </a:cubicBezTo>
                  <a:cubicBezTo>
                    <a:pt x="1080" y="3393"/>
                    <a:pt x="1" y="3563"/>
                    <a:pt x="1" y="4986"/>
                  </a:cubicBezTo>
                  <a:cubicBezTo>
                    <a:pt x="178" y="4863"/>
                    <a:pt x="743" y="4538"/>
                    <a:pt x="1010" y="4275"/>
                  </a:cubicBezTo>
                  <a:cubicBezTo>
                    <a:pt x="2283" y="3017"/>
                    <a:pt x="2028" y="1116"/>
                    <a:pt x="1733" y="32"/>
                  </a:cubicBezTo>
                  <a:lnTo>
                    <a:pt x="1726" y="6"/>
                  </a:lnTo>
                  <a:cubicBezTo>
                    <a:pt x="1726" y="4"/>
                    <a:pt x="1726" y="3"/>
                    <a:pt x="1726" y="2"/>
                  </a:cubicBezTo>
                  <a:close/>
                </a:path>
              </a:pathLst>
            </a:custGeom>
            <a:solidFill>
              <a:srgbClr val="8EA5A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9" name="Google Shape;189;p29"/>
            <p:cNvSpPr/>
            <p:nvPr/>
          </p:nvSpPr>
          <p:spPr>
            <a:xfrm>
              <a:off x="3803725" y="823300"/>
              <a:ext cx="17625" cy="19775"/>
            </a:xfrm>
            <a:custGeom>
              <a:rect b="b" l="l" r="r" t="t"/>
              <a:pathLst>
                <a:path extrusionOk="0" h="791" w="705">
                  <a:moveTo>
                    <a:pt x="276" y="1"/>
                  </a:moveTo>
                  <a:cubicBezTo>
                    <a:pt x="113" y="1"/>
                    <a:pt x="1" y="108"/>
                    <a:pt x="20" y="308"/>
                  </a:cubicBezTo>
                  <a:cubicBezTo>
                    <a:pt x="31" y="429"/>
                    <a:pt x="67" y="546"/>
                    <a:pt x="125" y="653"/>
                  </a:cubicBezTo>
                  <a:lnTo>
                    <a:pt x="694" y="791"/>
                  </a:lnTo>
                  <a:cubicBezTo>
                    <a:pt x="705" y="591"/>
                    <a:pt x="477" y="502"/>
                    <a:pt x="321" y="327"/>
                  </a:cubicBezTo>
                  <a:cubicBezTo>
                    <a:pt x="163" y="151"/>
                    <a:pt x="276" y="1"/>
                    <a:pt x="276"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0" name="Google Shape;190;p29"/>
            <p:cNvSpPr/>
            <p:nvPr/>
          </p:nvSpPr>
          <p:spPr>
            <a:xfrm>
              <a:off x="3394825" y="679950"/>
              <a:ext cx="280400" cy="604600"/>
            </a:xfrm>
            <a:custGeom>
              <a:rect b="b" l="l" r="r" t="t"/>
              <a:pathLst>
                <a:path extrusionOk="0" h="24184" w="11216">
                  <a:moveTo>
                    <a:pt x="3931" y="0"/>
                  </a:moveTo>
                  <a:cubicBezTo>
                    <a:pt x="2788" y="0"/>
                    <a:pt x="1957" y="141"/>
                    <a:pt x="1957" y="141"/>
                  </a:cubicBezTo>
                  <a:cubicBezTo>
                    <a:pt x="1" y="6138"/>
                    <a:pt x="4201" y="6706"/>
                    <a:pt x="5863" y="6706"/>
                  </a:cubicBezTo>
                  <a:cubicBezTo>
                    <a:pt x="6251" y="6706"/>
                    <a:pt x="6501" y="6675"/>
                    <a:pt x="6501" y="6675"/>
                  </a:cubicBezTo>
                  <a:lnTo>
                    <a:pt x="6501" y="6675"/>
                  </a:lnTo>
                  <a:cubicBezTo>
                    <a:pt x="5248" y="12430"/>
                    <a:pt x="118" y="23977"/>
                    <a:pt x="118" y="23977"/>
                  </a:cubicBezTo>
                  <a:lnTo>
                    <a:pt x="1603" y="24184"/>
                  </a:lnTo>
                  <a:cubicBezTo>
                    <a:pt x="1603" y="24184"/>
                    <a:pt x="11215" y="9232"/>
                    <a:pt x="10423" y="4117"/>
                  </a:cubicBezTo>
                  <a:cubicBezTo>
                    <a:pt x="9877" y="583"/>
                    <a:pt x="6257" y="0"/>
                    <a:pt x="3931" y="0"/>
                  </a:cubicBezTo>
                  <a:close/>
                </a:path>
              </a:pathLst>
            </a:custGeom>
            <a:solidFill>
              <a:srgbClr val="A63B2E"/>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1" name="Google Shape;191;p29"/>
            <p:cNvSpPr/>
            <p:nvPr/>
          </p:nvSpPr>
          <p:spPr>
            <a:xfrm>
              <a:off x="3499100" y="379950"/>
              <a:ext cx="42625" cy="51525"/>
            </a:xfrm>
            <a:custGeom>
              <a:rect b="b" l="l" r="r" t="t"/>
              <a:pathLst>
                <a:path extrusionOk="0" h="2061" w="1705">
                  <a:moveTo>
                    <a:pt x="0" y="1943"/>
                  </a:moveTo>
                  <a:cubicBezTo>
                    <a:pt x="0" y="1943"/>
                    <a:pt x="0" y="1943"/>
                    <a:pt x="0" y="1943"/>
                  </a:cubicBezTo>
                  <a:cubicBezTo>
                    <a:pt x="0" y="1943"/>
                    <a:pt x="0" y="1943"/>
                    <a:pt x="0" y="1943"/>
                  </a:cubicBezTo>
                  <a:close/>
                  <a:moveTo>
                    <a:pt x="177" y="1"/>
                  </a:moveTo>
                  <a:cubicBezTo>
                    <a:pt x="177" y="1"/>
                    <a:pt x="113" y="1304"/>
                    <a:pt x="0" y="1943"/>
                  </a:cubicBezTo>
                  <a:lnTo>
                    <a:pt x="0" y="1943"/>
                  </a:lnTo>
                  <a:cubicBezTo>
                    <a:pt x="0" y="1943"/>
                    <a:pt x="0" y="1943"/>
                    <a:pt x="0" y="1943"/>
                  </a:cubicBezTo>
                  <a:cubicBezTo>
                    <a:pt x="4" y="1943"/>
                    <a:pt x="566" y="2061"/>
                    <a:pt x="1071" y="2061"/>
                  </a:cubicBezTo>
                  <a:cubicBezTo>
                    <a:pt x="1321" y="2061"/>
                    <a:pt x="1557" y="2032"/>
                    <a:pt x="1705" y="1945"/>
                  </a:cubicBezTo>
                  <a:cubicBezTo>
                    <a:pt x="1705" y="1945"/>
                    <a:pt x="1436" y="906"/>
                    <a:pt x="1374" y="56"/>
                  </a:cubicBezTo>
                  <a:lnTo>
                    <a:pt x="177" y="1"/>
                  </a:ln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2" name="Google Shape;192;p29"/>
            <p:cNvSpPr/>
            <p:nvPr/>
          </p:nvSpPr>
          <p:spPr>
            <a:xfrm>
              <a:off x="3503050" y="349225"/>
              <a:ext cx="30675" cy="38300"/>
            </a:xfrm>
            <a:custGeom>
              <a:rect b="b" l="l" r="r" t="t"/>
              <a:pathLst>
                <a:path extrusionOk="0" h="1532" w="1227">
                  <a:moveTo>
                    <a:pt x="1205" y="1"/>
                  </a:moveTo>
                  <a:lnTo>
                    <a:pt x="1" y="17"/>
                  </a:lnTo>
                  <a:lnTo>
                    <a:pt x="23" y="1532"/>
                  </a:lnTo>
                  <a:lnTo>
                    <a:pt x="1226" y="1514"/>
                  </a:lnTo>
                  <a:lnTo>
                    <a:pt x="1205" y="1"/>
                  </a:ln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3" name="Google Shape;193;p29"/>
            <p:cNvSpPr/>
            <p:nvPr/>
          </p:nvSpPr>
          <p:spPr>
            <a:xfrm>
              <a:off x="3505975" y="349325"/>
              <a:ext cx="38075" cy="49000"/>
            </a:xfrm>
            <a:custGeom>
              <a:rect b="b" l="l" r="r" t="t"/>
              <a:pathLst>
                <a:path extrusionOk="0" h="1960" w="1523">
                  <a:moveTo>
                    <a:pt x="1036" y="1"/>
                  </a:moveTo>
                  <a:cubicBezTo>
                    <a:pt x="0" y="1"/>
                    <a:pt x="40" y="1067"/>
                    <a:pt x="268" y="1539"/>
                  </a:cubicBezTo>
                  <a:cubicBezTo>
                    <a:pt x="395" y="1804"/>
                    <a:pt x="705" y="1959"/>
                    <a:pt x="971" y="1959"/>
                  </a:cubicBezTo>
                  <a:cubicBezTo>
                    <a:pt x="1184" y="1959"/>
                    <a:pt x="1369" y="1860"/>
                    <a:pt x="1412" y="1639"/>
                  </a:cubicBezTo>
                  <a:cubicBezTo>
                    <a:pt x="1523" y="1066"/>
                    <a:pt x="1075" y="1"/>
                    <a:pt x="1075" y="1"/>
                  </a:cubicBezTo>
                  <a:cubicBezTo>
                    <a:pt x="1061" y="1"/>
                    <a:pt x="1048" y="1"/>
                    <a:pt x="1036"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4" name="Google Shape;194;p29"/>
            <p:cNvSpPr/>
            <p:nvPr/>
          </p:nvSpPr>
          <p:spPr>
            <a:xfrm>
              <a:off x="3520400" y="396450"/>
              <a:ext cx="17650" cy="14825"/>
            </a:xfrm>
            <a:custGeom>
              <a:rect b="b" l="l" r="r" t="t"/>
              <a:pathLst>
                <a:path extrusionOk="0" h="593" w="706">
                  <a:moveTo>
                    <a:pt x="1" y="0"/>
                  </a:moveTo>
                  <a:cubicBezTo>
                    <a:pt x="1" y="0"/>
                    <a:pt x="45" y="593"/>
                    <a:pt x="604" y="593"/>
                  </a:cubicBezTo>
                  <a:cubicBezTo>
                    <a:pt x="636" y="593"/>
                    <a:pt x="670" y="591"/>
                    <a:pt x="705" y="587"/>
                  </a:cubicBezTo>
                  <a:lnTo>
                    <a:pt x="602" y="36"/>
                  </a:lnTo>
                  <a:cubicBezTo>
                    <a:pt x="602" y="36"/>
                    <a:pt x="486" y="75"/>
                    <a:pt x="333" y="75"/>
                  </a:cubicBezTo>
                  <a:cubicBezTo>
                    <a:pt x="232" y="75"/>
                    <a:pt x="113" y="58"/>
                    <a:pt x="1" y="0"/>
                  </a:cubicBezTo>
                  <a:close/>
                </a:path>
              </a:pathLst>
            </a:custGeom>
            <a:solidFill>
              <a:srgbClr val="E2A0A1"/>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5" name="Google Shape;195;p29"/>
            <p:cNvSpPr/>
            <p:nvPr/>
          </p:nvSpPr>
          <p:spPr>
            <a:xfrm>
              <a:off x="3314425" y="285375"/>
              <a:ext cx="42475" cy="53150"/>
            </a:xfrm>
            <a:custGeom>
              <a:rect b="b" l="l" r="r" t="t"/>
              <a:pathLst>
                <a:path extrusionOk="0" h="2126" w="1699">
                  <a:moveTo>
                    <a:pt x="328" y="1"/>
                  </a:moveTo>
                  <a:cubicBezTo>
                    <a:pt x="328" y="1"/>
                    <a:pt x="162" y="1224"/>
                    <a:pt x="0" y="1852"/>
                  </a:cubicBezTo>
                  <a:cubicBezTo>
                    <a:pt x="0" y="1852"/>
                    <a:pt x="778" y="2125"/>
                    <a:pt x="1331" y="2125"/>
                  </a:cubicBezTo>
                  <a:cubicBezTo>
                    <a:pt x="1475" y="2125"/>
                    <a:pt x="1603" y="2107"/>
                    <a:pt x="1699" y="2060"/>
                  </a:cubicBezTo>
                  <a:cubicBezTo>
                    <a:pt x="1699" y="2060"/>
                    <a:pt x="1512" y="1003"/>
                    <a:pt x="1517" y="149"/>
                  </a:cubicBezTo>
                  <a:lnTo>
                    <a:pt x="328" y="1"/>
                  </a:ln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6" name="Google Shape;196;p29"/>
            <p:cNvSpPr/>
            <p:nvPr/>
          </p:nvSpPr>
          <p:spPr>
            <a:xfrm>
              <a:off x="3322125" y="255150"/>
              <a:ext cx="32475" cy="39750"/>
            </a:xfrm>
            <a:custGeom>
              <a:rect b="b" l="l" r="r" t="t"/>
              <a:pathLst>
                <a:path extrusionOk="0" h="1590" w="1299">
                  <a:moveTo>
                    <a:pt x="97" y="1"/>
                  </a:moveTo>
                  <a:lnTo>
                    <a:pt x="0" y="1512"/>
                  </a:lnTo>
                  <a:lnTo>
                    <a:pt x="1202" y="1590"/>
                  </a:lnTo>
                  <a:lnTo>
                    <a:pt x="1299" y="78"/>
                  </a:lnTo>
                  <a:lnTo>
                    <a:pt x="97" y="1"/>
                  </a:ln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7" name="Google Shape;197;p29"/>
            <p:cNvSpPr/>
            <p:nvPr/>
          </p:nvSpPr>
          <p:spPr>
            <a:xfrm>
              <a:off x="3326550" y="256975"/>
              <a:ext cx="36825" cy="48875"/>
            </a:xfrm>
            <a:custGeom>
              <a:rect b="b" l="l" r="r" t="t"/>
              <a:pathLst>
                <a:path extrusionOk="0" h="1955" w="1473">
                  <a:moveTo>
                    <a:pt x="961" y="1"/>
                  </a:moveTo>
                  <a:cubicBezTo>
                    <a:pt x="36" y="1"/>
                    <a:pt x="1" y="1009"/>
                    <a:pt x="184" y="1478"/>
                  </a:cubicBezTo>
                  <a:cubicBezTo>
                    <a:pt x="297" y="1770"/>
                    <a:pt x="626" y="1954"/>
                    <a:pt x="903" y="1954"/>
                  </a:cubicBezTo>
                  <a:cubicBezTo>
                    <a:pt x="1094" y="1954"/>
                    <a:pt x="1261" y="1867"/>
                    <a:pt x="1316" y="1667"/>
                  </a:cubicBezTo>
                  <a:cubicBezTo>
                    <a:pt x="1472" y="1105"/>
                    <a:pt x="1110" y="9"/>
                    <a:pt x="1110" y="9"/>
                  </a:cubicBezTo>
                  <a:cubicBezTo>
                    <a:pt x="1058" y="3"/>
                    <a:pt x="1008" y="1"/>
                    <a:pt x="961"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8" name="Google Shape;198;p29"/>
            <p:cNvSpPr/>
            <p:nvPr/>
          </p:nvSpPr>
          <p:spPr>
            <a:xfrm>
              <a:off x="3338125" y="303175"/>
              <a:ext cx="16475" cy="16025"/>
            </a:xfrm>
            <a:custGeom>
              <a:rect b="b" l="l" r="r" t="t"/>
              <a:pathLst>
                <a:path extrusionOk="0" h="641" w="659">
                  <a:moveTo>
                    <a:pt x="3" y="0"/>
                  </a:moveTo>
                  <a:cubicBezTo>
                    <a:pt x="3" y="0"/>
                    <a:pt x="1" y="640"/>
                    <a:pt x="622" y="640"/>
                  </a:cubicBezTo>
                  <a:cubicBezTo>
                    <a:pt x="634" y="640"/>
                    <a:pt x="646" y="640"/>
                    <a:pt x="659" y="639"/>
                  </a:cubicBezTo>
                  <a:lnTo>
                    <a:pt x="599" y="82"/>
                  </a:lnTo>
                  <a:cubicBezTo>
                    <a:pt x="599" y="82"/>
                    <a:pt x="516" y="103"/>
                    <a:pt x="400" y="103"/>
                  </a:cubicBezTo>
                  <a:cubicBezTo>
                    <a:pt x="285" y="103"/>
                    <a:pt x="137" y="83"/>
                    <a:pt x="3" y="0"/>
                  </a:cubicBezTo>
                  <a:close/>
                </a:path>
              </a:pathLst>
            </a:custGeom>
            <a:solidFill>
              <a:srgbClr val="E2A0A1"/>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9" name="Google Shape;199;p29"/>
            <p:cNvSpPr/>
            <p:nvPr/>
          </p:nvSpPr>
          <p:spPr>
            <a:xfrm>
              <a:off x="3499100" y="425225"/>
              <a:ext cx="49025" cy="32950"/>
            </a:xfrm>
            <a:custGeom>
              <a:rect b="b" l="l" r="r" t="t"/>
              <a:pathLst>
                <a:path extrusionOk="0" h="1318" w="1961">
                  <a:moveTo>
                    <a:pt x="607" y="1"/>
                  </a:moveTo>
                  <a:cubicBezTo>
                    <a:pt x="357" y="1"/>
                    <a:pt x="127" y="33"/>
                    <a:pt x="0" y="131"/>
                  </a:cubicBezTo>
                  <a:cubicBezTo>
                    <a:pt x="0" y="131"/>
                    <a:pt x="306" y="1079"/>
                    <a:pt x="1002" y="1279"/>
                  </a:cubicBezTo>
                  <a:cubicBezTo>
                    <a:pt x="1093" y="1305"/>
                    <a:pt x="1177" y="1318"/>
                    <a:pt x="1254" y="1318"/>
                  </a:cubicBezTo>
                  <a:cubicBezTo>
                    <a:pt x="1766" y="1318"/>
                    <a:pt x="1960" y="769"/>
                    <a:pt x="1705" y="134"/>
                  </a:cubicBezTo>
                  <a:cubicBezTo>
                    <a:pt x="1705" y="134"/>
                    <a:pt x="1113" y="1"/>
                    <a:pt x="607"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0" name="Google Shape;200;p29"/>
            <p:cNvSpPr/>
            <p:nvPr/>
          </p:nvSpPr>
          <p:spPr>
            <a:xfrm>
              <a:off x="3397750" y="797925"/>
              <a:ext cx="256525" cy="350300"/>
            </a:xfrm>
            <a:custGeom>
              <a:rect b="b" l="l" r="r" t="t"/>
              <a:pathLst>
                <a:path extrusionOk="0" h="14012" w="10261">
                  <a:moveTo>
                    <a:pt x="10260" y="0"/>
                  </a:moveTo>
                  <a:lnTo>
                    <a:pt x="6385" y="1956"/>
                  </a:lnTo>
                  <a:cubicBezTo>
                    <a:pt x="6385" y="1956"/>
                    <a:pt x="1704" y="10758"/>
                    <a:pt x="1" y="12901"/>
                  </a:cubicBezTo>
                  <a:cubicBezTo>
                    <a:pt x="1" y="12901"/>
                    <a:pt x="3649" y="14011"/>
                    <a:pt x="5942" y="14011"/>
                  </a:cubicBezTo>
                  <a:cubicBezTo>
                    <a:pt x="6110" y="14011"/>
                    <a:pt x="6271" y="14005"/>
                    <a:pt x="6423" y="13992"/>
                  </a:cubicBezTo>
                  <a:cubicBezTo>
                    <a:pt x="6423" y="13992"/>
                    <a:pt x="10046" y="5266"/>
                    <a:pt x="10260" y="0"/>
                  </a:cubicBezTo>
                  <a:close/>
                </a:path>
              </a:pathLst>
            </a:custGeom>
            <a:solidFill>
              <a:srgbClr val="A63B2E"/>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1" name="Google Shape;201;p29"/>
            <p:cNvSpPr/>
            <p:nvPr/>
          </p:nvSpPr>
          <p:spPr>
            <a:xfrm>
              <a:off x="3538950" y="829575"/>
              <a:ext cx="24700" cy="18375"/>
            </a:xfrm>
            <a:custGeom>
              <a:rect b="b" l="l" r="r" t="t"/>
              <a:pathLst>
                <a:path extrusionOk="0" h="735" w="988">
                  <a:moveTo>
                    <a:pt x="624" y="0"/>
                  </a:moveTo>
                  <a:cubicBezTo>
                    <a:pt x="624" y="0"/>
                    <a:pt x="430" y="626"/>
                    <a:pt x="0" y="721"/>
                  </a:cubicBezTo>
                  <a:cubicBezTo>
                    <a:pt x="0" y="721"/>
                    <a:pt x="138" y="735"/>
                    <a:pt x="309" y="735"/>
                  </a:cubicBezTo>
                  <a:cubicBezTo>
                    <a:pt x="449" y="735"/>
                    <a:pt x="611" y="725"/>
                    <a:pt x="736" y="690"/>
                  </a:cubicBezTo>
                  <a:cubicBezTo>
                    <a:pt x="736" y="690"/>
                    <a:pt x="988" y="339"/>
                    <a:pt x="624" y="0"/>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2" name="Google Shape;202;p29"/>
            <p:cNvSpPr/>
            <p:nvPr/>
          </p:nvSpPr>
          <p:spPr>
            <a:xfrm>
              <a:off x="3080425" y="331000"/>
              <a:ext cx="248550" cy="209750"/>
            </a:xfrm>
            <a:custGeom>
              <a:rect b="b" l="l" r="r" t="t"/>
              <a:pathLst>
                <a:path extrusionOk="0" h="8390" w="9942">
                  <a:moveTo>
                    <a:pt x="8674" y="0"/>
                  </a:moveTo>
                  <a:lnTo>
                    <a:pt x="8674" y="0"/>
                  </a:lnTo>
                  <a:cubicBezTo>
                    <a:pt x="8674" y="0"/>
                    <a:pt x="2900" y="48"/>
                    <a:pt x="1532" y="2080"/>
                  </a:cubicBezTo>
                  <a:cubicBezTo>
                    <a:pt x="1" y="4354"/>
                    <a:pt x="4291" y="8389"/>
                    <a:pt x="4291" y="8389"/>
                  </a:cubicBezTo>
                  <a:lnTo>
                    <a:pt x="4681" y="7294"/>
                  </a:lnTo>
                  <a:cubicBezTo>
                    <a:pt x="4681" y="7294"/>
                    <a:pt x="3118" y="4546"/>
                    <a:pt x="3206" y="3393"/>
                  </a:cubicBezTo>
                  <a:lnTo>
                    <a:pt x="3206" y="3393"/>
                  </a:lnTo>
                  <a:cubicBezTo>
                    <a:pt x="3206" y="3393"/>
                    <a:pt x="4112" y="3491"/>
                    <a:pt x="5153" y="3491"/>
                  </a:cubicBezTo>
                  <a:cubicBezTo>
                    <a:pt x="6014" y="3491"/>
                    <a:pt x="6968" y="3424"/>
                    <a:pt x="7577" y="3180"/>
                  </a:cubicBezTo>
                  <a:cubicBezTo>
                    <a:pt x="8923" y="2642"/>
                    <a:pt x="9941" y="13"/>
                    <a:pt x="8674" y="0"/>
                  </a:cubicBezTo>
                  <a:close/>
                </a:path>
              </a:pathLst>
            </a:custGeom>
            <a:solidFill>
              <a:srgbClr val="B8CF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3" name="Google Shape;203;p29"/>
            <p:cNvSpPr/>
            <p:nvPr/>
          </p:nvSpPr>
          <p:spPr>
            <a:xfrm>
              <a:off x="3341600" y="670375"/>
              <a:ext cx="21325" cy="146050"/>
            </a:xfrm>
            <a:custGeom>
              <a:rect b="b" l="l" r="r" t="t"/>
              <a:pathLst>
                <a:path extrusionOk="0" h="5842" w="853">
                  <a:moveTo>
                    <a:pt x="409" y="1"/>
                  </a:moveTo>
                  <a:cubicBezTo>
                    <a:pt x="311" y="1162"/>
                    <a:pt x="1" y="4400"/>
                    <a:pt x="1" y="4400"/>
                  </a:cubicBezTo>
                  <a:lnTo>
                    <a:pt x="466" y="5842"/>
                  </a:lnTo>
                  <a:cubicBezTo>
                    <a:pt x="852" y="2870"/>
                    <a:pt x="409" y="1"/>
                    <a:pt x="409"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4" name="Google Shape;204;p29"/>
            <p:cNvSpPr/>
            <p:nvPr/>
          </p:nvSpPr>
          <p:spPr>
            <a:xfrm>
              <a:off x="3314425" y="331300"/>
              <a:ext cx="46225" cy="23475"/>
            </a:xfrm>
            <a:custGeom>
              <a:rect b="b" l="l" r="r" t="t"/>
              <a:pathLst>
                <a:path extrusionOk="0" h="939" w="1849">
                  <a:moveTo>
                    <a:pt x="362" y="1"/>
                  </a:moveTo>
                  <a:lnTo>
                    <a:pt x="0" y="15"/>
                  </a:lnTo>
                  <a:cubicBezTo>
                    <a:pt x="0" y="15"/>
                    <a:pt x="343" y="837"/>
                    <a:pt x="1105" y="931"/>
                  </a:cubicBezTo>
                  <a:cubicBezTo>
                    <a:pt x="1147" y="936"/>
                    <a:pt x="1186" y="939"/>
                    <a:pt x="1222" y="939"/>
                  </a:cubicBezTo>
                  <a:cubicBezTo>
                    <a:pt x="1848" y="939"/>
                    <a:pt x="1699" y="223"/>
                    <a:pt x="1699" y="223"/>
                  </a:cubicBezTo>
                  <a:lnTo>
                    <a:pt x="362" y="1"/>
                  </a:ln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5" name="Google Shape;205;p29"/>
            <p:cNvSpPr/>
            <p:nvPr/>
          </p:nvSpPr>
          <p:spPr>
            <a:xfrm>
              <a:off x="3436650" y="468725"/>
              <a:ext cx="54325" cy="125050"/>
            </a:xfrm>
            <a:custGeom>
              <a:rect b="b" l="l" r="r" t="t"/>
              <a:pathLst>
                <a:path extrusionOk="0" h="5002" w="2173">
                  <a:moveTo>
                    <a:pt x="1977" y="1"/>
                  </a:moveTo>
                  <a:lnTo>
                    <a:pt x="1977" y="3"/>
                  </a:lnTo>
                  <a:cubicBezTo>
                    <a:pt x="1960" y="291"/>
                    <a:pt x="1926" y="577"/>
                    <a:pt x="1875" y="860"/>
                  </a:cubicBezTo>
                  <a:cubicBezTo>
                    <a:pt x="1636" y="2217"/>
                    <a:pt x="594" y="3698"/>
                    <a:pt x="49" y="4398"/>
                  </a:cubicBezTo>
                  <a:lnTo>
                    <a:pt x="1" y="5002"/>
                  </a:lnTo>
                  <a:cubicBezTo>
                    <a:pt x="4" y="4998"/>
                    <a:pt x="2172" y="3045"/>
                    <a:pt x="1977"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6" name="Google Shape;206;p29"/>
            <p:cNvSpPr/>
            <p:nvPr/>
          </p:nvSpPr>
          <p:spPr>
            <a:xfrm>
              <a:off x="3514725" y="433300"/>
              <a:ext cx="176425" cy="208075"/>
            </a:xfrm>
            <a:custGeom>
              <a:rect b="b" l="l" r="r" t="t"/>
              <a:pathLst>
                <a:path extrusionOk="0" h="8323" w="7057">
                  <a:moveTo>
                    <a:pt x="2770" y="0"/>
                  </a:moveTo>
                  <a:cubicBezTo>
                    <a:pt x="2770" y="0"/>
                    <a:pt x="3511" y="3803"/>
                    <a:pt x="3637" y="4706"/>
                  </a:cubicBezTo>
                  <a:cubicBezTo>
                    <a:pt x="3762" y="5609"/>
                    <a:pt x="4363" y="6738"/>
                    <a:pt x="4363" y="6738"/>
                  </a:cubicBezTo>
                  <a:cubicBezTo>
                    <a:pt x="3411" y="7263"/>
                    <a:pt x="99" y="7426"/>
                    <a:pt x="99" y="7426"/>
                  </a:cubicBezTo>
                  <a:lnTo>
                    <a:pt x="1" y="8291"/>
                  </a:lnTo>
                  <a:cubicBezTo>
                    <a:pt x="1" y="8291"/>
                    <a:pt x="3762" y="8323"/>
                    <a:pt x="4369" y="8323"/>
                  </a:cubicBezTo>
                  <a:cubicBezTo>
                    <a:pt x="5604" y="8323"/>
                    <a:pt x="7056" y="7925"/>
                    <a:pt x="5969" y="4939"/>
                  </a:cubicBezTo>
                  <a:cubicBezTo>
                    <a:pt x="4565" y="1082"/>
                    <a:pt x="2771" y="0"/>
                    <a:pt x="2770" y="0"/>
                  </a:cubicBezTo>
                  <a:close/>
                </a:path>
              </a:pathLst>
            </a:custGeom>
            <a:solidFill>
              <a:srgbClr val="F58B7F"/>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7" name="Google Shape;207;p29"/>
            <p:cNvSpPr/>
            <p:nvPr/>
          </p:nvSpPr>
          <p:spPr>
            <a:xfrm>
              <a:off x="3588300" y="436650"/>
              <a:ext cx="14800" cy="31100"/>
            </a:xfrm>
            <a:custGeom>
              <a:rect b="b" l="l" r="r" t="t"/>
              <a:pathLst>
                <a:path extrusionOk="0" h="1244" w="592">
                  <a:moveTo>
                    <a:pt x="0" y="1"/>
                  </a:moveTo>
                  <a:cubicBezTo>
                    <a:pt x="1" y="1"/>
                    <a:pt x="435" y="288"/>
                    <a:pt x="591" y="1244"/>
                  </a:cubicBezTo>
                  <a:cubicBezTo>
                    <a:pt x="591" y="1244"/>
                    <a:pt x="572" y="710"/>
                    <a:pt x="396" y="340"/>
                  </a:cubicBezTo>
                  <a:cubicBezTo>
                    <a:pt x="396" y="340"/>
                    <a:pt x="81" y="31"/>
                    <a:pt x="0"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8" name="Google Shape;208;p29"/>
            <p:cNvSpPr/>
            <p:nvPr/>
          </p:nvSpPr>
          <p:spPr>
            <a:xfrm>
              <a:off x="3620800" y="591375"/>
              <a:ext cx="13800" cy="10350"/>
            </a:xfrm>
            <a:custGeom>
              <a:rect b="b" l="l" r="r" t="t"/>
              <a:pathLst>
                <a:path extrusionOk="0" h="414" w="552">
                  <a:moveTo>
                    <a:pt x="552" y="0"/>
                  </a:moveTo>
                  <a:lnTo>
                    <a:pt x="552" y="0"/>
                  </a:lnTo>
                  <a:cubicBezTo>
                    <a:pt x="552" y="0"/>
                    <a:pt x="376" y="189"/>
                    <a:pt x="129" y="189"/>
                  </a:cubicBezTo>
                  <a:cubicBezTo>
                    <a:pt x="88" y="189"/>
                    <a:pt x="45" y="184"/>
                    <a:pt x="0" y="172"/>
                  </a:cubicBezTo>
                  <a:lnTo>
                    <a:pt x="0" y="172"/>
                  </a:lnTo>
                  <a:lnTo>
                    <a:pt x="120" y="414"/>
                  </a:lnTo>
                  <a:cubicBezTo>
                    <a:pt x="120" y="414"/>
                    <a:pt x="399" y="357"/>
                    <a:pt x="552" y="0"/>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9" name="Google Shape;209;p29"/>
            <p:cNvSpPr/>
            <p:nvPr/>
          </p:nvSpPr>
          <p:spPr>
            <a:xfrm>
              <a:off x="3213525" y="410500"/>
              <a:ext cx="56350" cy="62575"/>
            </a:xfrm>
            <a:custGeom>
              <a:rect b="b" l="l" r="r" t="t"/>
              <a:pathLst>
                <a:path extrusionOk="0" h="2503" w="2254">
                  <a:moveTo>
                    <a:pt x="2253" y="1"/>
                  </a:moveTo>
                  <a:lnTo>
                    <a:pt x="2253" y="1"/>
                  </a:lnTo>
                  <a:cubicBezTo>
                    <a:pt x="1754" y="198"/>
                    <a:pt x="802" y="278"/>
                    <a:pt x="802" y="278"/>
                  </a:cubicBezTo>
                  <a:cubicBezTo>
                    <a:pt x="552" y="838"/>
                    <a:pt x="1" y="2503"/>
                    <a:pt x="1" y="2503"/>
                  </a:cubicBezTo>
                  <a:cubicBezTo>
                    <a:pt x="466" y="2213"/>
                    <a:pt x="1192" y="443"/>
                    <a:pt x="1192" y="443"/>
                  </a:cubicBezTo>
                  <a:cubicBezTo>
                    <a:pt x="1934" y="292"/>
                    <a:pt x="2253" y="1"/>
                    <a:pt x="2253" y="1"/>
                  </a:cubicBezTo>
                  <a:close/>
                </a:path>
              </a:pathLst>
            </a:custGeom>
            <a:solidFill>
              <a:srgbClr val="96AFB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0" name="Google Shape;210;p29"/>
            <p:cNvSpPr/>
            <p:nvPr/>
          </p:nvSpPr>
          <p:spPr>
            <a:xfrm>
              <a:off x="3393350" y="349350"/>
              <a:ext cx="20950" cy="36475"/>
            </a:xfrm>
            <a:custGeom>
              <a:rect b="b" l="l" r="r" t="t"/>
              <a:pathLst>
                <a:path extrusionOk="0" h="1459" w="838">
                  <a:moveTo>
                    <a:pt x="0" y="0"/>
                  </a:moveTo>
                  <a:lnTo>
                    <a:pt x="109" y="70"/>
                  </a:lnTo>
                  <a:lnTo>
                    <a:pt x="109" y="70"/>
                  </a:lnTo>
                  <a:cubicBezTo>
                    <a:pt x="43" y="20"/>
                    <a:pt x="0" y="0"/>
                    <a:pt x="0" y="0"/>
                  </a:cubicBezTo>
                  <a:close/>
                  <a:moveTo>
                    <a:pt x="109" y="70"/>
                  </a:moveTo>
                  <a:lnTo>
                    <a:pt x="109" y="70"/>
                  </a:lnTo>
                  <a:cubicBezTo>
                    <a:pt x="295" y="212"/>
                    <a:pt x="665" y="593"/>
                    <a:pt x="815" y="1458"/>
                  </a:cubicBezTo>
                  <a:cubicBezTo>
                    <a:pt x="815" y="1458"/>
                    <a:pt x="837" y="838"/>
                    <a:pt x="606" y="391"/>
                  </a:cubicBezTo>
                  <a:lnTo>
                    <a:pt x="109" y="70"/>
                  </a:lnTo>
                  <a:close/>
                </a:path>
              </a:pathLst>
            </a:custGeom>
            <a:solidFill>
              <a:srgbClr val="96AFB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1" name="Google Shape;211;p29"/>
            <p:cNvSpPr/>
            <p:nvPr/>
          </p:nvSpPr>
          <p:spPr>
            <a:xfrm>
              <a:off x="3213200" y="681650"/>
              <a:ext cx="130850" cy="543800"/>
            </a:xfrm>
            <a:custGeom>
              <a:rect b="b" l="l" r="r" t="t"/>
              <a:pathLst>
                <a:path extrusionOk="0" h="21752" w="5234">
                  <a:moveTo>
                    <a:pt x="0" y="0"/>
                  </a:moveTo>
                  <a:cubicBezTo>
                    <a:pt x="0" y="1"/>
                    <a:pt x="177" y="20248"/>
                    <a:pt x="0" y="21752"/>
                  </a:cubicBezTo>
                  <a:lnTo>
                    <a:pt x="3436" y="21752"/>
                  </a:lnTo>
                  <a:cubicBezTo>
                    <a:pt x="3436" y="21752"/>
                    <a:pt x="5233" y="6457"/>
                    <a:pt x="5137" y="3949"/>
                  </a:cubicBezTo>
                  <a:lnTo>
                    <a:pt x="0" y="0"/>
                  </a:lnTo>
                  <a:close/>
                </a:path>
              </a:pathLst>
            </a:custGeom>
            <a:solidFill>
              <a:srgbClr val="6BB9C3"/>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2" name="Google Shape;212;p29"/>
            <p:cNvSpPr/>
            <p:nvPr/>
          </p:nvSpPr>
          <p:spPr>
            <a:xfrm>
              <a:off x="3581500" y="692450"/>
              <a:ext cx="61350" cy="52400"/>
            </a:xfrm>
            <a:custGeom>
              <a:rect b="b" l="l" r="r" t="t"/>
              <a:pathLst>
                <a:path extrusionOk="0" h="2096" w="2454">
                  <a:moveTo>
                    <a:pt x="375" y="1"/>
                  </a:moveTo>
                  <a:lnTo>
                    <a:pt x="1" y="74"/>
                  </a:lnTo>
                  <a:cubicBezTo>
                    <a:pt x="1769" y="718"/>
                    <a:pt x="2453" y="2096"/>
                    <a:pt x="2453" y="2096"/>
                  </a:cubicBezTo>
                  <a:cubicBezTo>
                    <a:pt x="1979" y="745"/>
                    <a:pt x="375" y="1"/>
                    <a:pt x="375"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3" name="Google Shape;213;p29"/>
            <p:cNvSpPr/>
            <p:nvPr/>
          </p:nvSpPr>
          <p:spPr>
            <a:xfrm>
              <a:off x="3919200" y="348525"/>
              <a:ext cx="53550" cy="37150"/>
            </a:xfrm>
            <a:custGeom>
              <a:rect b="b" l="l" r="r" t="t"/>
              <a:pathLst>
                <a:path extrusionOk="0" h="1486" w="2142">
                  <a:moveTo>
                    <a:pt x="1196" y="0"/>
                  </a:moveTo>
                  <a:cubicBezTo>
                    <a:pt x="699" y="0"/>
                    <a:pt x="345" y="652"/>
                    <a:pt x="345" y="652"/>
                  </a:cubicBezTo>
                  <a:cubicBezTo>
                    <a:pt x="1" y="800"/>
                    <a:pt x="136" y="1305"/>
                    <a:pt x="461" y="1305"/>
                  </a:cubicBezTo>
                  <a:cubicBezTo>
                    <a:pt x="470" y="1305"/>
                    <a:pt x="479" y="1304"/>
                    <a:pt x="488" y="1304"/>
                  </a:cubicBezTo>
                  <a:cubicBezTo>
                    <a:pt x="830" y="1276"/>
                    <a:pt x="830" y="985"/>
                    <a:pt x="830" y="985"/>
                  </a:cubicBezTo>
                  <a:cubicBezTo>
                    <a:pt x="899" y="1150"/>
                    <a:pt x="1045" y="1197"/>
                    <a:pt x="1189" y="1197"/>
                  </a:cubicBezTo>
                  <a:cubicBezTo>
                    <a:pt x="1382" y="1197"/>
                    <a:pt x="1573" y="1113"/>
                    <a:pt x="1573" y="1113"/>
                  </a:cubicBezTo>
                  <a:cubicBezTo>
                    <a:pt x="1573" y="1419"/>
                    <a:pt x="2029" y="1486"/>
                    <a:pt x="2029" y="1486"/>
                  </a:cubicBezTo>
                  <a:cubicBezTo>
                    <a:pt x="2142" y="1017"/>
                    <a:pt x="1766" y="589"/>
                    <a:pt x="1766" y="589"/>
                  </a:cubicBezTo>
                  <a:cubicBezTo>
                    <a:pt x="1766" y="589"/>
                    <a:pt x="1799" y="129"/>
                    <a:pt x="1330" y="16"/>
                  </a:cubicBezTo>
                  <a:cubicBezTo>
                    <a:pt x="1285" y="5"/>
                    <a:pt x="1240" y="0"/>
                    <a:pt x="1196" y="0"/>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4" name="Google Shape;214;p29"/>
            <p:cNvSpPr/>
            <p:nvPr/>
          </p:nvSpPr>
          <p:spPr>
            <a:xfrm>
              <a:off x="3953250" y="374100"/>
              <a:ext cx="11475" cy="12900"/>
            </a:xfrm>
            <a:custGeom>
              <a:rect b="b" l="l" r="r" t="t"/>
              <a:pathLst>
                <a:path extrusionOk="0" h="516" w="459">
                  <a:moveTo>
                    <a:pt x="214" y="0"/>
                  </a:moveTo>
                  <a:cubicBezTo>
                    <a:pt x="107" y="0"/>
                    <a:pt x="38" y="111"/>
                    <a:pt x="38" y="111"/>
                  </a:cubicBezTo>
                  <a:cubicBezTo>
                    <a:pt x="1" y="249"/>
                    <a:pt x="28" y="398"/>
                    <a:pt x="112" y="515"/>
                  </a:cubicBezTo>
                  <a:cubicBezTo>
                    <a:pt x="458" y="431"/>
                    <a:pt x="447" y="116"/>
                    <a:pt x="313" y="31"/>
                  </a:cubicBezTo>
                  <a:cubicBezTo>
                    <a:pt x="278" y="9"/>
                    <a:pt x="244" y="0"/>
                    <a:pt x="214" y="0"/>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5" name="Google Shape;215;p29"/>
            <p:cNvSpPr/>
            <p:nvPr/>
          </p:nvSpPr>
          <p:spPr>
            <a:xfrm>
              <a:off x="3950850" y="374100"/>
              <a:ext cx="6050" cy="16225"/>
            </a:xfrm>
            <a:custGeom>
              <a:rect b="b" l="l" r="r" t="t"/>
              <a:pathLst>
                <a:path extrusionOk="0" h="649" w="242">
                  <a:moveTo>
                    <a:pt x="110" y="1"/>
                  </a:moveTo>
                  <a:cubicBezTo>
                    <a:pt x="69" y="1"/>
                    <a:pt x="0" y="74"/>
                    <a:pt x="0" y="74"/>
                  </a:cubicBezTo>
                  <a:cubicBezTo>
                    <a:pt x="0" y="74"/>
                    <a:pt x="53" y="422"/>
                    <a:pt x="242" y="648"/>
                  </a:cubicBezTo>
                  <a:cubicBezTo>
                    <a:pt x="242" y="648"/>
                    <a:pt x="92" y="336"/>
                    <a:pt x="134" y="111"/>
                  </a:cubicBezTo>
                  <a:cubicBezTo>
                    <a:pt x="150" y="27"/>
                    <a:pt x="135" y="1"/>
                    <a:pt x="110"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6" name="Google Shape;216;p29"/>
            <p:cNvSpPr/>
            <p:nvPr/>
          </p:nvSpPr>
          <p:spPr>
            <a:xfrm>
              <a:off x="3953175" y="410150"/>
              <a:ext cx="9500" cy="6500"/>
            </a:xfrm>
            <a:custGeom>
              <a:rect b="b" l="l" r="r" t="t"/>
              <a:pathLst>
                <a:path extrusionOk="0" h="260" w="380">
                  <a:moveTo>
                    <a:pt x="379" y="0"/>
                  </a:moveTo>
                  <a:cubicBezTo>
                    <a:pt x="257" y="108"/>
                    <a:pt x="1" y="184"/>
                    <a:pt x="1" y="184"/>
                  </a:cubicBezTo>
                  <a:lnTo>
                    <a:pt x="26" y="260"/>
                  </a:lnTo>
                  <a:cubicBezTo>
                    <a:pt x="226" y="187"/>
                    <a:pt x="379" y="0"/>
                    <a:pt x="379" y="0"/>
                  </a:cubicBezTo>
                  <a:close/>
                </a:path>
              </a:pathLst>
            </a:custGeom>
            <a:solidFill>
              <a:srgbClr val="E2A0A1"/>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7" name="Google Shape;217;p29"/>
            <p:cNvSpPr/>
            <p:nvPr/>
          </p:nvSpPr>
          <p:spPr>
            <a:xfrm>
              <a:off x="3493675" y="337900"/>
              <a:ext cx="42400" cy="37525"/>
            </a:xfrm>
            <a:custGeom>
              <a:rect b="b" l="l" r="r" t="t"/>
              <a:pathLst>
                <a:path extrusionOk="0" h="1501" w="1696">
                  <a:moveTo>
                    <a:pt x="490" y="1"/>
                  </a:moveTo>
                  <a:cubicBezTo>
                    <a:pt x="326" y="1"/>
                    <a:pt x="200" y="44"/>
                    <a:pt x="159" y="159"/>
                  </a:cubicBezTo>
                  <a:cubicBezTo>
                    <a:pt x="0" y="597"/>
                    <a:pt x="390" y="1501"/>
                    <a:pt x="390" y="1501"/>
                  </a:cubicBezTo>
                  <a:lnTo>
                    <a:pt x="568" y="1219"/>
                  </a:lnTo>
                  <a:cubicBezTo>
                    <a:pt x="1308" y="1038"/>
                    <a:pt x="1276" y="585"/>
                    <a:pt x="1276" y="585"/>
                  </a:cubicBezTo>
                  <a:lnTo>
                    <a:pt x="1276" y="585"/>
                  </a:lnTo>
                  <a:cubicBezTo>
                    <a:pt x="1337" y="631"/>
                    <a:pt x="1399" y="645"/>
                    <a:pt x="1453" y="645"/>
                  </a:cubicBezTo>
                  <a:cubicBezTo>
                    <a:pt x="1547" y="645"/>
                    <a:pt x="1617" y="601"/>
                    <a:pt x="1617" y="601"/>
                  </a:cubicBezTo>
                  <a:lnTo>
                    <a:pt x="1669" y="727"/>
                  </a:lnTo>
                  <a:lnTo>
                    <a:pt x="1696" y="334"/>
                  </a:lnTo>
                  <a:cubicBezTo>
                    <a:pt x="1696" y="334"/>
                    <a:pt x="947" y="1"/>
                    <a:pt x="490"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8" name="Google Shape;218;p29"/>
            <p:cNvSpPr/>
            <p:nvPr/>
          </p:nvSpPr>
          <p:spPr>
            <a:xfrm>
              <a:off x="3496325" y="357300"/>
              <a:ext cx="12250" cy="11300"/>
            </a:xfrm>
            <a:custGeom>
              <a:rect b="b" l="l" r="r" t="t"/>
              <a:pathLst>
                <a:path extrusionOk="0" h="452" w="490">
                  <a:moveTo>
                    <a:pt x="225" y="0"/>
                  </a:moveTo>
                  <a:cubicBezTo>
                    <a:pt x="176" y="0"/>
                    <a:pt x="122" y="19"/>
                    <a:pt x="80" y="83"/>
                  </a:cubicBezTo>
                  <a:cubicBezTo>
                    <a:pt x="1" y="202"/>
                    <a:pt x="90" y="452"/>
                    <a:pt x="365" y="452"/>
                  </a:cubicBezTo>
                  <a:cubicBezTo>
                    <a:pt x="395" y="452"/>
                    <a:pt x="427" y="449"/>
                    <a:pt x="462" y="443"/>
                  </a:cubicBezTo>
                  <a:cubicBezTo>
                    <a:pt x="490" y="302"/>
                    <a:pt x="454" y="155"/>
                    <a:pt x="364" y="44"/>
                  </a:cubicBezTo>
                  <a:cubicBezTo>
                    <a:pt x="364" y="44"/>
                    <a:pt x="300" y="0"/>
                    <a:pt x="225" y="0"/>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9" name="Google Shape;219;p29"/>
            <p:cNvSpPr/>
            <p:nvPr/>
          </p:nvSpPr>
          <p:spPr>
            <a:xfrm>
              <a:off x="3500475" y="368375"/>
              <a:ext cx="11375" cy="26000"/>
            </a:xfrm>
            <a:custGeom>
              <a:rect b="b" l="l" r="r" t="t"/>
              <a:pathLst>
                <a:path extrusionOk="0" h="1040" w="455">
                  <a:moveTo>
                    <a:pt x="296" y="1"/>
                  </a:moveTo>
                  <a:lnTo>
                    <a:pt x="0" y="282"/>
                  </a:lnTo>
                  <a:lnTo>
                    <a:pt x="69" y="1040"/>
                  </a:lnTo>
                  <a:cubicBezTo>
                    <a:pt x="454" y="585"/>
                    <a:pt x="296" y="1"/>
                    <a:pt x="296"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0" name="Google Shape;220;p29"/>
            <p:cNvSpPr/>
            <p:nvPr/>
          </p:nvSpPr>
          <p:spPr>
            <a:xfrm>
              <a:off x="3306275" y="238100"/>
              <a:ext cx="63675" cy="38900"/>
            </a:xfrm>
            <a:custGeom>
              <a:rect b="b" l="l" r="r" t="t"/>
              <a:pathLst>
                <a:path extrusionOk="0" h="1556" w="2547">
                  <a:moveTo>
                    <a:pt x="1224" y="1"/>
                  </a:moveTo>
                  <a:cubicBezTo>
                    <a:pt x="1169" y="1"/>
                    <a:pt x="1108" y="8"/>
                    <a:pt x="1042" y="26"/>
                  </a:cubicBezTo>
                  <a:cubicBezTo>
                    <a:pt x="566" y="152"/>
                    <a:pt x="603" y="540"/>
                    <a:pt x="603" y="540"/>
                  </a:cubicBezTo>
                  <a:cubicBezTo>
                    <a:pt x="0" y="891"/>
                    <a:pt x="675" y="1556"/>
                    <a:pt x="675" y="1556"/>
                  </a:cubicBezTo>
                  <a:lnTo>
                    <a:pt x="880" y="1265"/>
                  </a:lnTo>
                  <a:cubicBezTo>
                    <a:pt x="1432" y="1251"/>
                    <a:pt x="1809" y="887"/>
                    <a:pt x="1809" y="887"/>
                  </a:cubicBezTo>
                  <a:cubicBezTo>
                    <a:pt x="1903" y="926"/>
                    <a:pt x="1967" y="947"/>
                    <a:pt x="2023" y="947"/>
                  </a:cubicBezTo>
                  <a:cubicBezTo>
                    <a:pt x="2112" y="947"/>
                    <a:pt x="2181" y="894"/>
                    <a:pt x="2320" y="778"/>
                  </a:cubicBezTo>
                  <a:cubicBezTo>
                    <a:pt x="2546" y="591"/>
                    <a:pt x="2459" y="352"/>
                    <a:pt x="2371" y="283"/>
                  </a:cubicBezTo>
                  <a:cubicBezTo>
                    <a:pt x="2329" y="250"/>
                    <a:pt x="2274" y="230"/>
                    <a:pt x="2211" y="230"/>
                  </a:cubicBezTo>
                  <a:cubicBezTo>
                    <a:pt x="2144" y="230"/>
                    <a:pt x="2066" y="253"/>
                    <a:pt x="1982" y="308"/>
                  </a:cubicBezTo>
                  <a:cubicBezTo>
                    <a:pt x="1942" y="336"/>
                    <a:pt x="1896" y="350"/>
                    <a:pt x="1850" y="350"/>
                  </a:cubicBezTo>
                  <a:cubicBezTo>
                    <a:pt x="1793" y="350"/>
                    <a:pt x="1737" y="329"/>
                    <a:pt x="1694" y="289"/>
                  </a:cubicBezTo>
                  <a:cubicBezTo>
                    <a:pt x="1694" y="289"/>
                    <a:pt x="1564" y="1"/>
                    <a:pt x="1224"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1" name="Google Shape;221;p29"/>
            <p:cNvSpPr/>
            <p:nvPr/>
          </p:nvSpPr>
          <p:spPr>
            <a:xfrm>
              <a:off x="3316750" y="262675"/>
              <a:ext cx="12125" cy="11600"/>
            </a:xfrm>
            <a:custGeom>
              <a:rect b="b" l="l" r="r" t="t"/>
              <a:pathLst>
                <a:path extrusionOk="0" h="464" w="485">
                  <a:moveTo>
                    <a:pt x="230" y="0"/>
                  </a:moveTo>
                  <a:cubicBezTo>
                    <a:pt x="185" y="0"/>
                    <a:pt x="136" y="18"/>
                    <a:pt x="93" y="72"/>
                  </a:cubicBezTo>
                  <a:cubicBezTo>
                    <a:pt x="1" y="188"/>
                    <a:pt x="80" y="464"/>
                    <a:pt x="387" y="464"/>
                  </a:cubicBezTo>
                  <a:cubicBezTo>
                    <a:pt x="406" y="464"/>
                    <a:pt x="425" y="463"/>
                    <a:pt x="445" y="461"/>
                  </a:cubicBezTo>
                  <a:cubicBezTo>
                    <a:pt x="485" y="322"/>
                    <a:pt x="460" y="174"/>
                    <a:pt x="379" y="55"/>
                  </a:cubicBezTo>
                  <a:cubicBezTo>
                    <a:pt x="379" y="55"/>
                    <a:pt x="311" y="0"/>
                    <a:pt x="230" y="0"/>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2" name="Google Shape;222;p29"/>
            <p:cNvSpPr/>
            <p:nvPr/>
          </p:nvSpPr>
          <p:spPr>
            <a:xfrm>
              <a:off x="3354250" y="257175"/>
              <a:ext cx="3050" cy="9275"/>
            </a:xfrm>
            <a:custGeom>
              <a:rect b="b" l="l" r="r" t="t"/>
              <a:pathLst>
                <a:path extrusionOk="0" h="371" w="122">
                  <a:moveTo>
                    <a:pt x="0" y="1"/>
                  </a:moveTo>
                  <a:lnTo>
                    <a:pt x="106" y="370"/>
                  </a:lnTo>
                  <a:lnTo>
                    <a:pt x="122" y="109"/>
                  </a:lnTo>
                  <a:lnTo>
                    <a:pt x="0" y="1"/>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3" name="Google Shape;223;p29"/>
            <p:cNvSpPr/>
            <p:nvPr/>
          </p:nvSpPr>
          <p:spPr>
            <a:xfrm>
              <a:off x="3327725" y="265575"/>
              <a:ext cx="7000" cy="11975"/>
            </a:xfrm>
            <a:custGeom>
              <a:rect b="b" l="l" r="r" t="t"/>
              <a:pathLst>
                <a:path extrusionOk="0" h="479" w="280">
                  <a:moveTo>
                    <a:pt x="236" y="0"/>
                  </a:moveTo>
                  <a:cubicBezTo>
                    <a:pt x="171" y="0"/>
                    <a:pt x="22" y="166"/>
                    <a:pt x="22" y="166"/>
                  </a:cubicBezTo>
                  <a:cubicBezTo>
                    <a:pt x="22" y="166"/>
                    <a:pt x="24" y="340"/>
                    <a:pt x="5" y="438"/>
                  </a:cubicBezTo>
                  <a:cubicBezTo>
                    <a:pt x="0" y="464"/>
                    <a:pt x="9" y="479"/>
                    <a:pt x="27" y="479"/>
                  </a:cubicBezTo>
                  <a:cubicBezTo>
                    <a:pt x="75" y="479"/>
                    <a:pt x="184" y="379"/>
                    <a:pt x="250" y="140"/>
                  </a:cubicBezTo>
                  <a:cubicBezTo>
                    <a:pt x="279" y="36"/>
                    <a:pt x="267" y="0"/>
                    <a:pt x="236" y="0"/>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4" name="Google Shape;224;p29"/>
            <p:cNvSpPr/>
            <p:nvPr/>
          </p:nvSpPr>
          <p:spPr>
            <a:xfrm>
              <a:off x="3229950" y="1225425"/>
              <a:ext cx="49525" cy="21050"/>
            </a:xfrm>
            <a:custGeom>
              <a:rect b="b" l="l" r="r" t="t"/>
              <a:pathLst>
                <a:path extrusionOk="0" h="842" w="1981">
                  <a:moveTo>
                    <a:pt x="1" y="1"/>
                  </a:moveTo>
                  <a:lnTo>
                    <a:pt x="27" y="841"/>
                  </a:lnTo>
                  <a:lnTo>
                    <a:pt x="1832" y="841"/>
                  </a:lnTo>
                  <a:cubicBezTo>
                    <a:pt x="1832" y="841"/>
                    <a:pt x="1886" y="541"/>
                    <a:pt x="1981"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5" name="Google Shape;225;p29"/>
            <p:cNvSpPr/>
            <p:nvPr/>
          </p:nvSpPr>
          <p:spPr>
            <a:xfrm>
              <a:off x="3324400" y="1225425"/>
              <a:ext cx="54375" cy="21050"/>
            </a:xfrm>
            <a:custGeom>
              <a:rect b="b" l="l" r="r" t="t"/>
              <a:pathLst>
                <a:path extrusionOk="0" h="842" w="2175">
                  <a:moveTo>
                    <a:pt x="107" y="1"/>
                  </a:moveTo>
                  <a:cubicBezTo>
                    <a:pt x="36" y="421"/>
                    <a:pt x="0" y="841"/>
                    <a:pt x="0" y="841"/>
                  </a:cubicBezTo>
                  <a:lnTo>
                    <a:pt x="1815" y="841"/>
                  </a:lnTo>
                  <a:cubicBezTo>
                    <a:pt x="1815" y="841"/>
                    <a:pt x="1952" y="545"/>
                    <a:pt x="2174"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6" name="Google Shape;226;p29"/>
            <p:cNvSpPr/>
            <p:nvPr/>
          </p:nvSpPr>
          <p:spPr>
            <a:xfrm>
              <a:off x="3397775" y="1136050"/>
              <a:ext cx="120250" cy="148475"/>
            </a:xfrm>
            <a:custGeom>
              <a:rect b="b" l="l" r="r" t="t"/>
              <a:pathLst>
                <a:path extrusionOk="0" h="5939" w="4810">
                  <a:moveTo>
                    <a:pt x="2416" y="1"/>
                  </a:moveTo>
                  <a:cubicBezTo>
                    <a:pt x="1106" y="3243"/>
                    <a:pt x="1" y="5732"/>
                    <a:pt x="1" y="5732"/>
                  </a:cubicBezTo>
                  <a:lnTo>
                    <a:pt x="1486" y="5939"/>
                  </a:lnTo>
                  <a:cubicBezTo>
                    <a:pt x="1486" y="5939"/>
                    <a:pt x="3094" y="3473"/>
                    <a:pt x="4809" y="416"/>
                  </a:cubicBezTo>
                  <a:cubicBezTo>
                    <a:pt x="4255" y="407"/>
                    <a:pt x="2416" y="1"/>
                    <a:pt x="2416"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7" name="Google Shape;227;p29"/>
            <p:cNvSpPr/>
            <p:nvPr/>
          </p:nvSpPr>
          <p:spPr>
            <a:xfrm>
              <a:off x="3582400" y="1142475"/>
              <a:ext cx="75250" cy="131825"/>
            </a:xfrm>
            <a:custGeom>
              <a:rect b="b" l="l" r="r" t="t"/>
              <a:pathLst>
                <a:path extrusionOk="0" h="5273" w="3010">
                  <a:moveTo>
                    <a:pt x="3009" y="0"/>
                  </a:moveTo>
                  <a:lnTo>
                    <a:pt x="3009" y="0"/>
                  </a:lnTo>
                  <a:cubicBezTo>
                    <a:pt x="2757" y="51"/>
                    <a:pt x="2375" y="68"/>
                    <a:pt x="1991" y="68"/>
                  </a:cubicBezTo>
                  <a:cubicBezTo>
                    <a:pt x="1314" y="68"/>
                    <a:pt x="629" y="17"/>
                    <a:pt x="628" y="17"/>
                  </a:cubicBezTo>
                  <a:lnTo>
                    <a:pt x="0" y="5273"/>
                  </a:lnTo>
                  <a:lnTo>
                    <a:pt x="1406" y="5250"/>
                  </a:lnTo>
                  <a:cubicBezTo>
                    <a:pt x="1406" y="5250"/>
                    <a:pt x="2100" y="3290"/>
                    <a:pt x="3009" y="0"/>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8" name="Google Shape;228;p29"/>
            <p:cNvSpPr/>
            <p:nvPr/>
          </p:nvSpPr>
          <p:spPr>
            <a:xfrm>
              <a:off x="3698225" y="488375"/>
              <a:ext cx="74175" cy="145350"/>
            </a:xfrm>
            <a:custGeom>
              <a:rect b="b" l="l" r="r" t="t"/>
              <a:pathLst>
                <a:path extrusionOk="0" h="5814" w="2967">
                  <a:moveTo>
                    <a:pt x="1" y="0"/>
                  </a:moveTo>
                  <a:lnTo>
                    <a:pt x="1525" y="5813"/>
                  </a:lnTo>
                  <a:lnTo>
                    <a:pt x="2967" y="5813"/>
                  </a:lnTo>
                  <a:lnTo>
                    <a:pt x="1452" y="152"/>
                  </a:lnTo>
                  <a:lnTo>
                    <a:pt x="1" y="0"/>
                  </a:lnTo>
                  <a:close/>
                </a:path>
              </a:pathLst>
            </a:custGeom>
            <a:solidFill>
              <a:srgbClr val="C8C8C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9" name="Google Shape;229;p29"/>
            <p:cNvSpPr/>
            <p:nvPr/>
          </p:nvSpPr>
          <p:spPr>
            <a:xfrm>
              <a:off x="3698225" y="488375"/>
              <a:ext cx="38150" cy="145350"/>
            </a:xfrm>
            <a:custGeom>
              <a:rect b="b" l="l" r="r" t="t"/>
              <a:pathLst>
                <a:path extrusionOk="0" h="5814" w="1526">
                  <a:moveTo>
                    <a:pt x="1" y="0"/>
                  </a:moveTo>
                  <a:lnTo>
                    <a:pt x="1249" y="5813"/>
                  </a:lnTo>
                  <a:lnTo>
                    <a:pt x="1525" y="5813"/>
                  </a:lnTo>
                  <a:lnTo>
                    <a:pt x="283" y="31"/>
                  </a:lnTo>
                  <a:lnTo>
                    <a:pt x="1" y="0"/>
                  </a:lnTo>
                  <a:close/>
                </a:path>
              </a:pathLst>
            </a:custGeom>
            <a:solidFill>
              <a:srgbClr val="D1E9EC"/>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0" name="Google Shape;230;p29"/>
            <p:cNvSpPr/>
            <p:nvPr/>
          </p:nvSpPr>
          <p:spPr>
            <a:xfrm>
              <a:off x="3841950" y="851700"/>
              <a:ext cx="58675" cy="433200"/>
            </a:xfrm>
            <a:custGeom>
              <a:rect b="b" l="l" r="r" t="t"/>
              <a:pathLst>
                <a:path extrusionOk="0" h="17328" w="2347">
                  <a:moveTo>
                    <a:pt x="1893" y="1"/>
                  </a:moveTo>
                  <a:lnTo>
                    <a:pt x="1" y="17327"/>
                  </a:lnTo>
                  <a:lnTo>
                    <a:pt x="453" y="17327"/>
                  </a:lnTo>
                  <a:lnTo>
                    <a:pt x="2346"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1" name="Google Shape;231;p29"/>
            <p:cNvSpPr/>
            <p:nvPr/>
          </p:nvSpPr>
          <p:spPr>
            <a:xfrm>
              <a:off x="4008825" y="1145650"/>
              <a:ext cx="32775" cy="33575"/>
            </a:xfrm>
            <a:custGeom>
              <a:rect b="b" l="l" r="r" t="t"/>
              <a:pathLst>
                <a:path extrusionOk="0" h="1343" w="1311">
                  <a:moveTo>
                    <a:pt x="0" y="0"/>
                  </a:moveTo>
                  <a:lnTo>
                    <a:pt x="0" y="401"/>
                  </a:lnTo>
                  <a:lnTo>
                    <a:pt x="948" y="1343"/>
                  </a:lnTo>
                  <a:lnTo>
                    <a:pt x="1310" y="890"/>
                  </a:lnTo>
                  <a:lnTo>
                    <a:pt x="0" y="0"/>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2" name="Google Shape;232;p29"/>
            <p:cNvSpPr/>
            <p:nvPr/>
          </p:nvSpPr>
          <p:spPr>
            <a:xfrm>
              <a:off x="3922850" y="557350"/>
              <a:ext cx="2400" cy="16000"/>
            </a:xfrm>
            <a:custGeom>
              <a:rect b="b" l="l" r="r" t="t"/>
              <a:pathLst>
                <a:path extrusionOk="0" h="640" w="96">
                  <a:moveTo>
                    <a:pt x="0" y="1"/>
                  </a:moveTo>
                  <a:lnTo>
                    <a:pt x="17" y="640"/>
                  </a:lnTo>
                  <a:lnTo>
                    <a:pt x="96" y="78"/>
                  </a:lnTo>
                  <a:lnTo>
                    <a:pt x="0" y="1"/>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3" name="Google Shape;233;p29"/>
            <p:cNvSpPr/>
            <p:nvPr/>
          </p:nvSpPr>
          <p:spPr>
            <a:xfrm>
              <a:off x="3736025" y="626350"/>
              <a:ext cx="50225" cy="15025"/>
            </a:xfrm>
            <a:custGeom>
              <a:rect b="b" l="l" r="r" t="t"/>
              <a:pathLst>
                <a:path extrusionOk="0" h="601" w="2009">
                  <a:moveTo>
                    <a:pt x="1579" y="1"/>
                  </a:moveTo>
                  <a:cubicBezTo>
                    <a:pt x="1465" y="1"/>
                    <a:pt x="1345" y="14"/>
                    <a:pt x="1241" y="55"/>
                  </a:cubicBezTo>
                  <a:cubicBezTo>
                    <a:pt x="1241" y="55"/>
                    <a:pt x="26" y="350"/>
                    <a:pt x="13" y="447"/>
                  </a:cubicBezTo>
                  <a:cubicBezTo>
                    <a:pt x="1" y="545"/>
                    <a:pt x="122" y="601"/>
                    <a:pt x="217" y="601"/>
                  </a:cubicBezTo>
                  <a:cubicBezTo>
                    <a:pt x="217" y="601"/>
                    <a:pt x="1055" y="505"/>
                    <a:pt x="1283" y="505"/>
                  </a:cubicBezTo>
                  <a:cubicBezTo>
                    <a:pt x="1301" y="505"/>
                    <a:pt x="1316" y="505"/>
                    <a:pt x="1326" y="507"/>
                  </a:cubicBezTo>
                  <a:cubicBezTo>
                    <a:pt x="1458" y="525"/>
                    <a:pt x="1590" y="601"/>
                    <a:pt x="1590" y="601"/>
                  </a:cubicBezTo>
                  <a:lnTo>
                    <a:pt x="1994" y="601"/>
                  </a:lnTo>
                  <a:lnTo>
                    <a:pt x="2009" y="55"/>
                  </a:lnTo>
                  <a:cubicBezTo>
                    <a:pt x="2009" y="55"/>
                    <a:pt x="1806" y="1"/>
                    <a:pt x="1579"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4" name="Google Shape;234;p29"/>
            <p:cNvSpPr/>
            <p:nvPr/>
          </p:nvSpPr>
          <p:spPr>
            <a:xfrm>
              <a:off x="3736350" y="629875"/>
              <a:ext cx="22200" cy="7025"/>
            </a:xfrm>
            <a:custGeom>
              <a:rect b="b" l="l" r="r" t="t"/>
              <a:pathLst>
                <a:path extrusionOk="0" h="281" w="888">
                  <a:moveTo>
                    <a:pt x="888" y="0"/>
                  </a:moveTo>
                  <a:cubicBezTo>
                    <a:pt x="888" y="0"/>
                    <a:pt x="97" y="99"/>
                    <a:pt x="49" y="126"/>
                  </a:cubicBezTo>
                  <a:cubicBezTo>
                    <a:pt x="0" y="152"/>
                    <a:pt x="96" y="262"/>
                    <a:pt x="204" y="280"/>
                  </a:cubicBezTo>
                  <a:cubicBezTo>
                    <a:pt x="207" y="281"/>
                    <a:pt x="210" y="281"/>
                    <a:pt x="214" y="281"/>
                  </a:cubicBezTo>
                  <a:cubicBezTo>
                    <a:pt x="345" y="281"/>
                    <a:pt x="888" y="0"/>
                    <a:pt x="888" y="0"/>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5" name="Google Shape;235;p29"/>
            <p:cNvSpPr/>
            <p:nvPr/>
          </p:nvSpPr>
          <p:spPr>
            <a:xfrm>
              <a:off x="3826850" y="443825"/>
              <a:ext cx="27900" cy="40100"/>
            </a:xfrm>
            <a:custGeom>
              <a:rect b="b" l="l" r="r" t="t"/>
              <a:pathLst>
                <a:path extrusionOk="0" h="1604" w="1116">
                  <a:moveTo>
                    <a:pt x="825" y="930"/>
                  </a:moveTo>
                  <a:cubicBezTo>
                    <a:pt x="825" y="932"/>
                    <a:pt x="826" y="933"/>
                    <a:pt x="827" y="935"/>
                  </a:cubicBezTo>
                  <a:lnTo>
                    <a:pt x="825" y="930"/>
                  </a:lnTo>
                  <a:close/>
                  <a:moveTo>
                    <a:pt x="359" y="0"/>
                  </a:moveTo>
                  <a:cubicBezTo>
                    <a:pt x="358" y="0"/>
                    <a:pt x="163" y="1"/>
                    <a:pt x="486" y="715"/>
                  </a:cubicBezTo>
                  <a:cubicBezTo>
                    <a:pt x="486" y="715"/>
                    <a:pt x="450" y="703"/>
                    <a:pt x="404" y="703"/>
                  </a:cubicBezTo>
                  <a:cubicBezTo>
                    <a:pt x="349" y="703"/>
                    <a:pt x="279" y="721"/>
                    <a:pt x="242" y="801"/>
                  </a:cubicBezTo>
                  <a:cubicBezTo>
                    <a:pt x="242" y="801"/>
                    <a:pt x="81" y="848"/>
                    <a:pt x="75" y="1010"/>
                  </a:cubicBezTo>
                  <a:cubicBezTo>
                    <a:pt x="75" y="1010"/>
                    <a:pt x="0" y="1130"/>
                    <a:pt x="75" y="1230"/>
                  </a:cubicBezTo>
                  <a:cubicBezTo>
                    <a:pt x="75" y="1230"/>
                    <a:pt x="165" y="1563"/>
                    <a:pt x="441" y="1604"/>
                  </a:cubicBezTo>
                  <a:lnTo>
                    <a:pt x="1019" y="1399"/>
                  </a:lnTo>
                  <a:cubicBezTo>
                    <a:pt x="1019" y="1399"/>
                    <a:pt x="1116" y="1116"/>
                    <a:pt x="1047" y="953"/>
                  </a:cubicBezTo>
                  <a:cubicBezTo>
                    <a:pt x="1000" y="843"/>
                    <a:pt x="840" y="789"/>
                    <a:pt x="743" y="767"/>
                  </a:cubicBezTo>
                  <a:lnTo>
                    <a:pt x="743" y="767"/>
                  </a:lnTo>
                  <a:lnTo>
                    <a:pt x="359" y="0"/>
                  </a:ln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6" name="Google Shape;236;p29"/>
            <p:cNvSpPr/>
            <p:nvPr/>
          </p:nvSpPr>
          <p:spPr>
            <a:xfrm>
              <a:off x="3364200" y="429350"/>
              <a:ext cx="191675" cy="215475"/>
            </a:xfrm>
            <a:custGeom>
              <a:rect b="b" l="l" r="r" t="t"/>
              <a:pathLst>
                <a:path extrusionOk="0" h="8619" w="7667">
                  <a:moveTo>
                    <a:pt x="4167" y="1"/>
                  </a:moveTo>
                  <a:cubicBezTo>
                    <a:pt x="4038" y="1"/>
                    <a:pt x="3899" y="41"/>
                    <a:pt x="3757" y="115"/>
                  </a:cubicBezTo>
                  <a:cubicBezTo>
                    <a:pt x="3757" y="115"/>
                    <a:pt x="693" y="1466"/>
                    <a:pt x="166" y="6656"/>
                  </a:cubicBezTo>
                  <a:cubicBezTo>
                    <a:pt x="0" y="8295"/>
                    <a:pt x="2785" y="8618"/>
                    <a:pt x="5008" y="8618"/>
                  </a:cubicBezTo>
                  <a:cubicBezTo>
                    <a:pt x="6456" y="8618"/>
                    <a:pt x="7667" y="8481"/>
                    <a:pt x="7667" y="8481"/>
                  </a:cubicBezTo>
                  <a:lnTo>
                    <a:pt x="7667" y="7729"/>
                  </a:lnTo>
                  <a:cubicBezTo>
                    <a:pt x="7667" y="7729"/>
                    <a:pt x="4078" y="7521"/>
                    <a:pt x="2613" y="6385"/>
                  </a:cubicBezTo>
                  <a:cubicBezTo>
                    <a:pt x="2613" y="6385"/>
                    <a:pt x="4447" y="4291"/>
                    <a:pt x="4773" y="2437"/>
                  </a:cubicBezTo>
                  <a:cubicBezTo>
                    <a:pt x="5077" y="697"/>
                    <a:pt x="4707" y="1"/>
                    <a:pt x="4167" y="1"/>
                  </a:cubicBezTo>
                  <a:close/>
                </a:path>
              </a:pathLst>
            </a:custGeom>
            <a:solidFill>
              <a:srgbClr val="F58B7F"/>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7" name="Google Shape;237;p29"/>
            <p:cNvSpPr/>
            <p:nvPr/>
          </p:nvSpPr>
          <p:spPr>
            <a:xfrm>
              <a:off x="3555850" y="628100"/>
              <a:ext cx="55625" cy="13275"/>
            </a:xfrm>
            <a:custGeom>
              <a:rect b="b" l="l" r="r" t="t"/>
              <a:pathLst>
                <a:path extrusionOk="0" h="531" w="2225">
                  <a:moveTo>
                    <a:pt x="334" y="1"/>
                  </a:moveTo>
                  <a:cubicBezTo>
                    <a:pt x="156" y="1"/>
                    <a:pt x="1" y="37"/>
                    <a:pt x="1" y="41"/>
                  </a:cubicBezTo>
                  <a:lnTo>
                    <a:pt x="1" y="531"/>
                  </a:lnTo>
                  <a:lnTo>
                    <a:pt x="2224" y="531"/>
                  </a:lnTo>
                  <a:cubicBezTo>
                    <a:pt x="2224" y="531"/>
                    <a:pt x="2224" y="480"/>
                    <a:pt x="2110" y="386"/>
                  </a:cubicBezTo>
                  <a:cubicBezTo>
                    <a:pt x="1996" y="293"/>
                    <a:pt x="864" y="130"/>
                    <a:pt x="613" y="41"/>
                  </a:cubicBezTo>
                  <a:cubicBezTo>
                    <a:pt x="526" y="11"/>
                    <a:pt x="427" y="1"/>
                    <a:pt x="334"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8" name="Google Shape;238;p29"/>
            <p:cNvSpPr/>
            <p:nvPr/>
          </p:nvSpPr>
          <p:spPr>
            <a:xfrm>
              <a:off x="3436650" y="586850"/>
              <a:ext cx="80575" cy="32125"/>
            </a:xfrm>
            <a:custGeom>
              <a:rect b="b" l="l" r="r" t="t"/>
              <a:pathLst>
                <a:path extrusionOk="0" h="1285" w="3223">
                  <a:moveTo>
                    <a:pt x="271" y="0"/>
                  </a:moveTo>
                  <a:lnTo>
                    <a:pt x="1" y="279"/>
                  </a:lnTo>
                  <a:cubicBezTo>
                    <a:pt x="1" y="279"/>
                    <a:pt x="876" y="908"/>
                    <a:pt x="3223" y="1284"/>
                  </a:cubicBezTo>
                  <a:cubicBezTo>
                    <a:pt x="3223" y="1284"/>
                    <a:pt x="1066" y="547"/>
                    <a:pt x="271" y="0"/>
                  </a:cubicBezTo>
                  <a:close/>
                </a:path>
              </a:pathLst>
            </a:custGeom>
            <a:solidFill>
              <a:srgbClr val="F05543"/>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9" name="Google Shape;239;p29"/>
            <p:cNvSpPr/>
            <p:nvPr/>
          </p:nvSpPr>
          <p:spPr>
            <a:xfrm>
              <a:off x="3603075" y="470975"/>
              <a:ext cx="25775" cy="105675"/>
            </a:xfrm>
            <a:custGeom>
              <a:rect b="b" l="l" r="r" t="t"/>
              <a:pathLst>
                <a:path extrusionOk="0" h="4227" w="1031">
                  <a:moveTo>
                    <a:pt x="0" y="1"/>
                  </a:moveTo>
                  <a:lnTo>
                    <a:pt x="0" y="1"/>
                  </a:lnTo>
                  <a:cubicBezTo>
                    <a:pt x="0" y="1"/>
                    <a:pt x="24" y="71"/>
                    <a:pt x="62" y="189"/>
                  </a:cubicBezTo>
                  <a:lnTo>
                    <a:pt x="62" y="189"/>
                  </a:lnTo>
                  <a:cubicBezTo>
                    <a:pt x="41" y="113"/>
                    <a:pt x="20" y="50"/>
                    <a:pt x="0" y="1"/>
                  </a:cubicBezTo>
                  <a:close/>
                  <a:moveTo>
                    <a:pt x="62" y="189"/>
                  </a:moveTo>
                  <a:cubicBezTo>
                    <a:pt x="344" y="1176"/>
                    <a:pt x="780" y="4226"/>
                    <a:pt x="780" y="4226"/>
                  </a:cubicBezTo>
                  <a:cubicBezTo>
                    <a:pt x="780" y="4226"/>
                    <a:pt x="1031" y="4189"/>
                    <a:pt x="985" y="3888"/>
                  </a:cubicBezTo>
                  <a:cubicBezTo>
                    <a:pt x="940" y="3587"/>
                    <a:pt x="855" y="3111"/>
                    <a:pt x="642" y="2195"/>
                  </a:cubicBezTo>
                  <a:cubicBezTo>
                    <a:pt x="478" y="1494"/>
                    <a:pt x="188" y="578"/>
                    <a:pt x="62" y="189"/>
                  </a:cubicBezTo>
                  <a:close/>
                </a:path>
              </a:pathLst>
            </a:custGeom>
            <a:solidFill>
              <a:srgbClr val="F05543"/>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40" name="Google Shape;240;p29"/>
            <p:cNvSpPr/>
            <p:nvPr/>
          </p:nvSpPr>
          <p:spPr>
            <a:xfrm>
              <a:off x="3189175" y="515575"/>
              <a:ext cx="43900" cy="47450"/>
            </a:xfrm>
            <a:custGeom>
              <a:rect b="b" l="l" r="r" t="t"/>
              <a:pathLst>
                <a:path extrusionOk="0" h="1898" w="1756">
                  <a:moveTo>
                    <a:pt x="496" y="1"/>
                  </a:moveTo>
                  <a:cubicBezTo>
                    <a:pt x="448" y="1"/>
                    <a:pt x="364" y="6"/>
                    <a:pt x="288" y="35"/>
                  </a:cubicBezTo>
                  <a:lnTo>
                    <a:pt x="1" y="842"/>
                  </a:lnTo>
                  <a:cubicBezTo>
                    <a:pt x="1" y="842"/>
                    <a:pt x="268" y="1603"/>
                    <a:pt x="992" y="1897"/>
                  </a:cubicBezTo>
                  <a:cubicBezTo>
                    <a:pt x="992" y="1897"/>
                    <a:pt x="571" y="1523"/>
                    <a:pt x="525" y="1333"/>
                  </a:cubicBezTo>
                  <a:lnTo>
                    <a:pt x="525" y="1333"/>
                  </a:lnTo>
                  <a:cubicBezTo>
                    <a:pt x="525" y="1333"/>
                    <a:pt x="932" y="1610"/>
                    <a:pt x="1193" y="1779"/>
                  </a:cubicBezTo>
                  <a:cubicBezTo>
                    <a:pt x="1214" y="1793"/>
                    <a:pt x="1228" y="1800"/>
                    <a:pt x="1236" y="1800"/>
                  </a:cubicBezTo>
                  <a:cubicBezTo>
                    <a:pt x="1321" y="1800"/>
                    <a:pt x="619" y="1007"/>
                    <a:pt x="619" y="1006"/>
                  </a:cubicBezTo>
                  <a:lnTo>
                    <a:pt x="619" y="1006"/>
                  </a:lnTo>
                  <a:cubicBezTo>
                    <a:pt x="619" y="1007"/>
                    <a:pt x="1494" y="1528"/>
                    <a:pt x="1624" y="1528"/>
                  </a:cubicBezTo>
                  <a:cubicBezTo>
                    <a:pt x="1631" y="1528"/>
                    <a:pt x="1637" y="1526"/>
                    <a:pt x="1639" y="1522"/>
                  </a:cubicBezTo>
                  <a:cubicBezTo>
                    <a:pt x="1705" y="1408"/>
                    <a:pt x="701" y="617"/>
                    <a:pt x="701" y="617"/>
                  </a:cubicBezTo>
                  <a:cubicBezTo>
                    <a:pt x="701" y="617"/>
                    <a:pt x="1665" y="611"/>
                    <a:pt x="1713" y="532"/>
                  </a:cubicBezTo>
                  <a:cubicBezTo>
                    <a:pt x="1756" y="462"/>
                    <a:pt x="464" y="213"/>
                    <a:pt x="464" y="213"/>
                  </a:cubicBezTo>
                  <a:lnTo>
                    <a:pt x="511" y="193"/>
                  </a:lnTo>
                  <a:lnTo>
                    <a:pt x="535" y="2"/>
                  </a:lnTo>
                  <a:cubicBezTo>
                    <a:pt x="535" y="2"/>
                    <a:pt x="520" y="1"/>
                    <a:pt x="496"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41" name="Google Shape;241;p29"/>
            <p:cNvSpPr/>
            <p:nvPr/>
          </p:nvSpPr>
          <p:spPr>
            <a:xfrm>
              <a:off x="3368375" y="462675"/>
              <a:ext cx="46200" cy="132975"/>
            </a:xfrm>
            <a:custGeom>
              <a:rect b="b" l="l" r="r" t="t"/>
              <a:pathLst>
                <a:path extrusionOk="0" h="5319" w="1848">
                  <a:moveTo>
                    <a:pt x="1848" y="0"/>
                  </a:moveTo>
                  <a:cubicBezTo>
                    <a:pt x="315" y="1072"/>
                    <a:pt x="43" y="4508"/>
                    <a:pt x="1" y="5319"/>
                  </a:cubicBezTo>
                  <a:cubicBezTo>
                    <a:pt x="249" y="2875"/>
                    <a:pt x="1060" y="1284"/>
                    <a:pt x="1848" y="283"/>
                  </a:cubicBezTo>
                  <a:lnTo>
                    <a:pt x="1848" y="0"/>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42" name="Google Shape;242;p29"/>
            <p:cNvSpPr/>
            <p:nvPr/>
          </p:nvSpPr>
          <p:spPr>
            <a:xfrm>
              <a:off x="3368175" y="599375"/>
              <a:ext cx="50" cy="650"/>
            </a:xfrm>
            <a:custGeom>
              <a:rect b="b" l="l" r="r" t="t"/>
              <a:pathLst>
                <a:path extrusionOk="0" h="26" w="2">
                  <a:moveTo>
                    <a:pt x="2" y="0"/>
                  </a:moveTo>
                  <a:cubicBezTo>
                    <a:pt x="2" y="14"/>
                    <a:pt x="1" y="25"/>
                    <a:pt x="1" y="25"/>
                  </a:cubicBezTo>
                  <a:lnTo>
                    <a:pt x="2" y="21"/>
                  </a:lnTo>
                  <a:cubicBezTo>
                    <a:pt x="2" y="14"/>
                    <a:pt x="2" y="7"/>
                    <a:pt x="2" y="0"/>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43" name="Google Shape;243;p29"/>
            <p:cNvSpPr/>
            <p:nvPr/>
          </p:nvSpPr>
          <p:spPr>
            <a:xfrm>
              <a:off x="3389600" y="1279375"/>
              <a:ext cx="73750" cy="52675"/>
            </a:xfrm>
            <a:custGeom>
              <a:rect b="b" l="l" r="r" t="t"/>
              <a:pathLst>
                <a:path extrusionOk="0" h="2107" w="2950">
                  <a:moveTo>
                    <a:pt x="327" y="0"/>
                  </a:moveTo>
                  <a:lnTo>
                    <a:pt x="85" y="338"/>
                  </a:lnTo>
                  <a:lnTo>
                    <a:pt x="1" y="1004"/>
                  </a:lnTo>
                  <a:lnTo>
                    <a:pt x="1370" y="2107"/>
                  </a:lnTo>
                  <a:lnTo>
                    <a:pt x="2950" y="2107"/>
                  </a:lnTo>
                  <a:lnTo>
                    <a:pt x="2950" y="1830"/>
                  </a:lnTo>
                  <a:lnTo>
                    <a:pt x="2598" y="1830"/>
                  </a:lnTo>
                  <a:lnTo>
                    <a:pt x="1812" y="207"/>
                  </a:lnTo>
                  <a:lnTo>
                    <a:pt x="327" y="0"/>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44" name="Google Shape;244;p29"/>
            <p:cNvSpPr/>
            <p:nvPr/>
          </p:nvSpPr>
          <p:spPr>
            <a:xfrm>
              <a:off x="3133275" y="641350"/>
              <a:ext cx="929325" cy="5700"/>
            </a:xfrm>
            <a:custGeom>
              <a:rect b="b" l="l" r="r" t="t"/>
              <a:pathLst>
                <a:path extrusionOk="0" h="228" w="37173">
                  <a:moveTo>
                    <a:pt x="1" y="1"/>
                  </a:moveTo>
                  <a:lnTo>
                    <a:pt x="1" y="228"/>
                  </a:lnTo>
                  <a:lnTo>
                    <a:pt x="37173" y="228"/>
                  </a:lnTo>
                  <a:lnTo>
                    <a:pt x="37173"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45" name="Google Shape;245;p29"/>
            <p:cNvSpPr/>
            <p:nvPr/>
          </p:nvSpPr>
          <p:spPr>
            <a:xfrm>
              <a:off x="3308400" y="643300"/>
              <a:ext cx="591275" cy="28800"/>
            </a:xfrm>
            <a:custGeom>
              <a:rect b="b" l="l" r="r" t="t"/>
              <a:pathLst>
                <a:path extrusionOk="0" h="1152" w="23651">
                  <a:moveTo>
                    <a:pt x="1" y="0"/>
                  </a:moveTo>
                  <a:cubicBezTo>
                    <a:pt x="1" y="0"/>
                    <a:pt x="4490" y="1151"/>
                    <a:pt x="11532" y="1151"/>
                  </a:cubicBezTo>
                  <a:cubicBezTo>
                    <a:pt x="15023" y="1151"/>
                    <a:pt x="19141" y="868"/>
                    <a:pt x="23650" y="23"/>
                  </a:cubicBezTo>
                  <a:lnTo>
                    <a:pt x="1" y="0"/>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46" name="Google Shape;246;p29"/>
            <p:cNvSpPr/>
            <p:nvPr/>
          </p:nvSpPr>
          <p:spPr>
            <a:xfrm>
              <a:off x="3163675" y="644175"/>
              <a:ext cx="227800" cy="13525"/>
            </a:xfrm>
            <a:custGeom>
              <a:rect b="b" l="l" r="r" t="t"/>
              <a:pathLst>
                <a:path extrusionOk="0" h="541" w="9112">
                  <a:moveTo>
                    <a:pt x="1" y="0"/>
                  </a:moveTo>
                  <a:lnTo>
                    <a:pt x="365" y="541"/>
                  </a:lnTo>
                  <a:lnTo>
                    <a:pt x="9112" y="541"/>
                  </a:lnTo>
                  <a:lnTo>
                    <a:pt x="9112" y="0"/>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47" name="Google Shape;247;p29"/>
            <p:cNvSpPr/>
            <p:nvPr/>
          </p:nvSpPr>
          <p:spPr>
            <a:xfrm>
              <a:off x="3798500" y="644175"/>
              <a:ext cx="227825" cy="13525"/>
            </a:xfrm>
            <a:custGeom>
              <a:rect b="b" l="l" r="r" t="t"/>
              <a:pathLst>
                <a:path extrusionOk="0" h="541" w="9113">
                  <a:moveTo>
                    <a:pt x="1" y="0"/>
                  </a:moveTo>
                  <a:lnTo>
                    <a:pt x="1" y="541"/>
                  </a:lnTo>
                  <a:lnTo>
                    <a:pt x="8748" y="541"/>
                  </a:lnTo>
                  <a:lnTo>
                    <a:pt x="9112" y="0"/>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48" name="Google Shape;248;p29"/>
            <p:cNvSpPr/>
            <p:nvPr/>
          </p:nvSpPr>
          <p:spPr>
            <a:xfrm>
              <a:off x="3246600" y="634275"/>
              <a:ext cx="199825" cy="7100"/>
            </a:xfrm>
            <a:custGeom>
              <a:rect b="b" l="l" r="r" t="t"/>
              <a:pathLst>
                <a:path extrusionOk="0" h="284" w="7993">
                  <a:moveTo>
                    <a:pt x="0" y="1"/>
                  </a:moveTo>
                  <a:lnTo>
                    <a:pt x="0" y="284"/>
                  </a:lnTo>
                  <a:lnTo>
                    <a:pt x="7993" y="284"/>
                  </a:lnTo>
                  <a:lnTo>
                    <a:pt x="7993" y="1"/>
                  </a:lnTo>
                  <a:close/>
                </a:path>
              </a:pathLst>
            </a:custGeom>
            <a:solidFill>
              <a:srgbClr val="D1E9EC"/>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grpSp>
      <p:sp>
        <p:nvSpPr>
          <p:cNvPr id="249" name="Google Shape;249;p29"/>
          <p:cNvSpPr txBox="1"/>
          <p:nvPr/>
        </p:nvSpPr>
        <p:spPr>
          <a:xfrm>
            <a:off x="2948008" y="229145"/>
            <a:ext cx="6048000" cy="705900"/>
          </a:xfrm>
          <a:prstGeom prst="rect">
            <a:avLst/>
          </a:prstGeom>
          <a:noFill/>
          <a:ln>
            <a:noFill/>
          </a:ln>
        </p:spPr>
        <p:txBody>
          <a:bodyPr anchorCtr="0" anchor="t" bIns="91400" lIns="91400" spcFirstLastPara="1" rIns="91400" wrap="square" tIns="91400">
            <a:noAutofit/>
          </a:bodyPr>
          <a:lstStyle/>
          <a:p>
            <a:pPr indent="0" lvl="0" marL="0" rtl="0" algn="l">
              <a:spcBef>
                <a:spcPts val="0"/>
              </a:spcBef>
              <a:spcAft>
                <a:spcPts val="0"/>
              </a:spcAft>
              <a:buNone/>
            </a:pPr>
            <a:r>
              <a:t/>
            </a:r>
            <a:endParaRPr sz="1400"/>
          </a:p>
        </p:txBody>
      </p:sp>
      <p:sp>
        <p:nvSpPr>
          <p:cNvPr id="250" name="Google Shape;250;p29"/>
          <p:cNvSpPr txBox="1"/>
          <p:nvPr/>
        </p:nvSpPr>
        <p:spPr>
          <a:xfrm>
            <a:off x="648475" y="681063"/>
            <a:ext cx="6048000" cy="894900"/>
          </a:xfrm>
          <a:prstGeom prst="rect">
            <a:avLst/>
          </a:prstGeom>
          <a:noFill/>
          <a:ln>
            <a:noFill/>
          </a:ln>
        </p:spPr>
        <p:txBody>
          <a:bodyPr anchorCtr="0" anchor="ctr" bIns="91400" lIns="91400" spcFirstLastPara="1" rIns="91400" wrap="square" tIns="91400">
            <a:noAutofit/>
          </a:bodyPr>
          <a:lstStyle/>
          <a:p>
            <a:pPr indent="0" lvl="0" marL="0" rtl="0" algn="ctr">
              <a:spcBef>
                <a:spcPts val="0"/>
              </a:spcBef>
              <a:spcAft>
                <a:spcPts val="0"/>
              </a:spcAft>
              <a:buClr>
                <a:schemeClr val="dk1"/>
              </a:buClr>
              <a:buSzPts val="1100"/>
              <a:buFont typeface="Arial"/>
              <a:buNone/>
            </a:pPr>
            <a:r>
              <a:rPr lang="ar" sz="3600">
                <a:solidFill>
                  <a:schemeClr val="dk1"/>
                </a:solidFill>
                <a:latin typeface="Lobster"/>
                <a:ea typeface="Lobster"/>
                <a:cs typeface="Lobster"/>
                <a:sym typeface="Lobster"/>
              </a:rPr>
              <a:t>Professionalism</a:t>
            </a:r>
            <a:endParaRPr b="1" sz="3600">
              <a:latin typeface="Roboto Slab"/>
              <a:ea typeface="Roboto Slab"/>
              <a:cs typeface="Roboto Slab"/>
              <a:sym typeface="Roboto Slab"/>
            </a:endParaRPr>
          </a:p>
        </p:txBody>
      </p:sp>
      <p:pic>
        <p:nvPicPr>
          <p:cNvPr id="251" name="Google Shape;251;p29"/>
          <p:cNvPicPr preferRelativeResize="0"/>
          <p:nvPr/>
        </p:nvPicPr>
        <p:blipFill>
          <a:blip r:embed="rId3">
            <a:alphaModFix/>
          </a:blip>
          <a:stretch>
            <a:fillRect/>
          </a:stretch>
        </p:blipFill>
        <p:spPr>
          <a:xfrm>
            <a:off x="6251286" y="9653440"/>
            <a:ext cx="1149560" cy="753715"/>
          </a:xfrm>
          <a:prstGeom prst="rect">
            <a:avLst/>
          </a:prstGeom>
          <a:noFill/>
          <a:ln>
            <a:noFill/>
          </a:ln>
        </p:spPr>
      </p:pic>
      <p:pic>
        <p:nvPicPr>
          <p:cNvPr id="252" name="Google Shape;252;p29"/>
          <p:cNvPicPr preferRelativeResize="0"/>
          <p:nvPr/>
        </p:nvPicPr>
        <p:blipFill>
          <a:blip r:embed="rId4">
            <a:alphaModFix/>
          </a:blip>
          <a:stretch>
            <a:fillRect/>
          </a:stretch>
        </p:blipFill>
        <p:spPr>
          <a:xfrm>
            <a:off x="4947998" y="9663299"/>
            <a:ext cx="1149562" cy="734029"/>
          </a:xfrm>
          <a:prstGeom prst="rect">
            <a:avLst/>
          </a:prstGeom>
          <a:noFill/>
          <a:ln>
            <a:noFill/>
          </a:ln>
        </p:spPr>
      </p:pic>
      <p:sp>
        <p:nvSpPr>
          <p:cNvPr id="253" name="Google Shape;253;p29"/>
          <p:cNvSpPr txBox="1"/>
          <p:nvPr/>
        </p:nvSpPr>
        <p:spPr>
          <a:xfrm>
            <a:off x="380350" y="6192622"/>
            <a:ext cx="6584400" cy="1577100"/>
          </a:xfrm>
          <a:prstGeom prst="rect">
            <a:avLst/>
          </a:prstGeom>
          <a:noFill/>
          <a:ln>
            <a:noFill/>
          </a:ln>
        </p:spPr>
        <p:txBody>
          <a:bodyPr anchorCtr="0" anchor="ctr" bIns="91400" lIns="91400" spcFirstLastPara="1" rIns="91400" wrap="square" tIns="91400">
            <a:noAutofit/>
          </a:bodyPr>
          <a:lstStyle/>
          <a:p>
            <a:pPr indent="0" lvl="0" marL="0" rtl="0" algn="l">
              <a:spcBef>
                <a:spcPts val="0"/>
              </a:spcBef>
              <a:spcAft>
                <a:spcPts val="0"/>
              </a:spcAft>
              <a:buNone/>
            </a:pPr>
            <a:r>
              <a:rPr b="1" lang="ar" u="sng">
                <a:latin typeface="Roboto Slab"/>
                <a:ea typeface="Roboto Slab"/>
                <a:cs typeface="Roboto Slab"/>
                <a:sym typeface="Roboto Slab"/>
              </a:rPr>
              <a:t>Objectives:</a:t>
            </a:r>
            <a:endParaRPr b="1" u="sng">
              <a:latin typeface="Roboto Slab"/>
              <a:ea typeface="Roboto Slab"/>
              <a:cs typeface="Roboto Slab"/>
              <a:sym typeface="Roboto Slab"/>
            </a:endParaRPr>
          </a:p>
          <a:p>
            <a:pPr indent="-317500" lvl="0" marL="457200" rtl="0" algn="l">
              <a:spcBef>
                <a:spcPts val="0"/>
              </a:spcBef>
              <a:spcAft>
                <a:spcPts val="0"/>
              </a:spcAft>
              <a:buSzPts val="1400"/>
              <a:buFont typeface="Roboto Slab"/>
              <a:buAutoNum type="arabicPeriod"/>
            </a:pPr>
            <a:r>
              <a:rPr lang="ar">
                <a:latin typeface="Roboto Slab"/>
                <a:ea typeface="Roboto Slab"/>
                <a:cs typeface="Roboto Slab"/>
                <a:sym typeface="Roboto Slab"/>
              </a:rPr>
              <a:t>Definitions of professionalism</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AutoNum type="arabicPeriod"/>
            </a:pPr>
            <a:r>
              <a:rPr lang="ar">
                <a:latin typeface="Roboto Slab"/>
                <a:ea typeface="Roboto Slab"/>
                <a:cs typeface="Roboto Slab"/>
                <a:sym typeface="Roboto Slab"/>
              </a:rPr>
              <a:t>Why professionalism is important</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AutoNum type="arabicPeriod"/>
            </a:pPr>
            <a:r>
              <a:rPr lang="ar">
                <a:latin typeface="Roboto Slab"/>
                <a:ea typeface="Roboto Slab"/>
                <a:cs typeface="Roboto Slab"/>
                <a:sym typeface="Roboto Slab"/>
              </a:rPr>
              <a:t>Concepts of professionalism</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AutoNum type="arabicPeriod"/>
            </a:pPr>
            <a:r>
              <a:rPr lang="ar">
                <a:latin typeface="Roboto Slab"/>
                <a:ea typeface="Roboto Slab"/>
                <a:cs typeface="Roboto Slab"/>
                <a:sym typeface="Roboto Slab"/>
              </a:rPr>
              <a:t>Key elements with practical examples (including highlight about accountability)</a:t>
            </a:r>
            <a:endParaRPr>
              <a:latin typeface="Roboto Slab"/>
              <a:ea typeface="Roboto Slab"/>
              <a:cs typeface="Roboto Slab"/>
              <a:sym typeface="Roboto Slab"/>
            </a:endParaRPr>
          </a:p>
        </p:txBody>
      </p:sp>
      <p:sp>
        <p:nvSpPr>
          <p:cNvPr id="254" name="Google Shape;254;p29"/>
          <p:cNvSpPr txBox="1"/>
          <p:nvPr/>
        </p:nvSpPr>
        <p:spPr>
          <a:xfrm>
            <a:off x="380350" y="9209525"/>
            <a:ext cx="3345900" cy="1205400"/>
          </a:xfrm>
          <a:prstGeom prst="rect">
            <a:avLst/>
          </a:prstGeom>
          <a:noFill/>
          <a:ln>
            <a:noFill/>
          </a:ln>
        </p:spPr>
        <p:txBody>
          <a:bodyPr anchorCtr="0" anchor="t" bIns="91400" lIns="91400" spcFirstLastPara="1" rIns="91400" wrap="square" tIns="91400">
            <a:noAutofit/>
          </a:bodyPr>
          <a:lstStyle/>
          <a:p>
            <a:pPr indent="-304800" lvl="0" marL="457200" rtl="0" algn="l">
              <a:spcBef>
                <a:spcPts val="0"/>
              </a:spcBef>
              <a:spcAft>
                <a:spcPts val="0"/>
              </a:spcAft>
              <a:buClr>
                <a:srgbClr val="FF0000"/>
              </a:buClr>
              <a:buSzPts val="1200"/>
              <a:buFont typeface="Roboto Slab"/>
              <a:buChar char="❏"/>
            </a:pPr>
            <a:r>
              <a:rPr lang="ar" sz="1200">
                <a:solidFill>
                  <a:srgbClr val="FF0000"/>
                </a:solidFill>
                <a:latin typeface="Roboto Slab"/>
                <a:ea typeface="Roboto Slab"/>
                <a:cs typeface="Roboto Slab"/>
                <a:sym typeface="Roboto Slab"/>
              </a:rPr>
              <a:t>important </a:t>
            </a:r>
            <a:endParaRPr sz="1200">
              <a:solidFill>
                <a:srgbClr val="FF0000"/>
              </a:solidFill>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original content</a:t>
            </a:r>
            <a:endParaRPr sz="1200">
              <a:latin typeface="Roboto Slab"/>
              <a:ea typeface="Roboto Slab"/>
              <a:cs typeface="Roboto Slab"/>
              <a:sym typeface="Roboto Slab"/>
            </a:endParaRPr>
          </a:p>
          <a:p>
            <a:pPr indent="-304800" lvl="0" marL="457200" rtl="0" algn="l">
              <a:spcBef>
                <a:spcPts val="0"/>
              </a:spcBef>
              <a:spcAft>
                <a:spcPts val="0"/>
              </a:spcAft>
              <a:buClr>
                <a:srgbClr val="C27BA0"/>
              </a:buClr>
              <a:buSzPts val="1200"/>
              <a:buFont typeface="Roboto Slab"/>
              <a:buChar char="❏"/>
            </a:pPr>
            <a:r>
              <a:rPr lang="ar" sz="1200">
                <a:solidFill>
                  <a:srgbClr val="C27BA0"/>
                </a:solidFill>
                <a:latin typeface="Roboto Slab"/>
                <a:ea typeface="Roboto Slab"/>
                <a:cs typeface="Roboto Slab"/>
                <a:sym typeface="Roboto Slab"/>
              </a:rPr>
              <a:t>only in girls slides </a:t>
            </a:r>
            <a:endParaRPr sz="1200">
              <a:solidFill>
                <a:srgbClr val="C27BA0"/>
              </a:solidFill>
              <a:latin typeface="Roboto Slab"/>
              <a:ea typeface="Roboto Slab"/>
              <a:cs typeface="Roboto Slab"/>
              <a:sym typeface="Roboto Slab"/>
            </a:endParaRPr>
          </a:p>
          <a:p>
            <a:pPr indent="-304800" lvl="0" marL="457200" rtl="0" algn="l">
              <a:spcBef>
                <a:spcPts val="0"/>
              </a:spcBef>
              <a:spcAft>
                <a:spcPts val="0"/>
              </a:spcAft>
              <a:buClr>
                <a:srgbClr val="6FA8DC"/>
              </a:buClr>
              <a:buSzPts val="1200"/>
              <a:buFont typeface="Roboto Slab"/>
              <a:buChar char="❏"/>
            </a:pPr>
            <a:r>
              <a:rPr lang="ar" sz="1200">
                <a:solidFill>
                  <a:srgbClr val="6FA8DC"/>
                </a:solidFill>
                <a:latin typeface="Roboto Slab"/>
                <a:ea typeface="Roboto Slab"/>
                <a:cs typeface="Roboto Slab"/>
                <a:sym typeface="Roboto Slab"/>
              </a:rPr>
              <a:t>only in boys slides </a:t>
            </a:r>
            <a:endParaRPr sz="1200">
              <a:solidFill>
                <a:srgbClr val="6FA8DC"/>
              </a:solidFill>
              <a:latin typeface="Roboto Slab"/>
              <a:ea typeface="Roboto Slab"/>
              <a:cs typeface="Roboto Slab"/>
              <a:sym typeface="Roboto Slab"/>
            </a:endParaRPr>
          </a:p>
          <a:p>
            <a:pPr indent="-304800" lvl="0" marL="457200" rtl="0" algn="l">
              <a:spcBef>
                <a:spcPts val="0"/>
              </a:spcBef>
              <a:spcAft>
                <a:spcPts val="0"/>
              </a:spcAft>
              <a:buClr>
                <a:srgbClr val="B7B7B7"/>
              </a:buClr>
              <a:buSzPts val="1200"/>
              <a:buFont typeface="Roboto Slab"/>
              <a:buChar char="❏"/>
            </a:pPr>
            <a:r>
              <a:rPr lang="ar" sz="1200">
                <a:solidFill>
                  <a:srgbClr val="B7B7B7"/>
                </a:solidFill>
                <a:latin typeface="Roboto Slab"/>
                <a:ea typeface="Roboto Slab"/>
                <a:cs typeface="Roboto Slab"/>
                <a:sym typeface="Roboto Slab"/>
              </a:rPr>
              <a:t>extra notes</a:t>
            </a:r>
            <a:endParaRPr sz="1200">
              <a:solidFill>
                <a:srgbClr val="B7B7B7"/>
              </a:solidFill>
              <a:latin typeface="Roboto Slab"/>
              <a:ea typeface="Roboto Slab"/>
              <a:cs typeface="Roboto Slab"/>
              <a:sym typeface="Roboto Slab"/>
            </a:endParaRPr>
          </a:p>
          <a:p>
            <a:pPr indent="-304800" lvl="0" marL="457200" rtl="0" algn="l">
              <a:spcBef>
                <a:spcPts val="0"/>
              </a:spcBef>
              <a:spcAft>
                <a:spcPts val="0"/>
              </a:spcAft>
              <a:buClr>
                <a:srgbClr val="B45F06"/>
              </a:buClr>
              <a:buSzPts val="1200"/>
              <a:buFont typeface="Roboto Slab"/>
              <a:buChar char="❏"/>
            </a:pPr>
            <a:r>
              <a:rPr lang="ar" sz="1200">
                <a:solidFill>
                  <a:srgbClr val="B45F06"/>
                </a:solidFill>
                <a:latin typeface="Roboto Slab"/>
                <a:ea typeface="Roboto Slab"/>
                <a:cs typeface="Roboto Slab"/>
                <a:sym typeface="Roboto Slab"/>
              </a:rPr>
              <a:t>Doctors’ notes</a:t>
            </a:r>
            <a:endParaRPr sz="1200">
              <a:solidFill>
                <a:srgbClr val="B45F06"/>
              </a:solidFill>
              <a:latin typeface="Roboto Slab"/>
              <a:ea typeface="Roboto Slab"/>
              <a:cs typeface="Roboto Slab"/>
              <a:sym typeface="Roboto Slab"/>
            </a:endParaRPr>
          </a:p>
        </p:txBody>
      </p:sp>
      <p:sp>
        <p:nvSpPr>
          <p:cNvPr id="255" name="Google Shape;255;p29"/>
          <p:cNvSpPr txBox="1"/>
          <p:nvPr/>
        </p:nvSpPr>
        <p:spPr>
          <a:xfrm>
            <a:off x="2765383" y="5802037"/>
            <a:ext cx="2029200" cy="315300"/>
          </a:xfrm>
          <a:prstGeom prst="rect">
            <a:avLst/>
          </a:prstGeom>
          <a:noFill/>
          <a:ln>
            <a:noFill/>
          </a:ln>
        </p:spPr>
        <p:txBody>
          <a:bodyPr anchorCtr="0" anchor="t" bIns="91400" lIns="91400" spcFirstLastPara="1" rIns="91400" wrap="square" tIns="91400">
            <a:noAutofit/>
          </a:bodyPr>
          <a:lstStyle/>
          <a:p>
            <a:pPr indent="0" lvl="0" marL="0" rtl="0" algn="ctr">
              <a:spcBef>
                <a:spcPts val="0"/>
              </a:spcBef>
              <a:spcAft>
                <a:spcPts val="0"/>
              </a:spcAft>
              <a:buNone/>
            </a:pPr>
            <a:r>
              <a:rPr lang="ar" sz="1000" u="sng">
                <a:latin typeface="Bree Serif"/>
                <a:ea typeface="Bree Serif"/>
                <a:cs typeface="Bree Serif"/>
                <a:sym typeface="Bree Serif"/>
                <a:hlinkClick r:id="rId5"/>
              </a:rPr>
              <a:t>Editing file</a:t>
            </a:r>
            <a:r>
              <a:rPr lang="ar" sz="1000" u="sng">
                <a:latin typeface="Bree Serif"/>
                <a:ea typeface="Bree Serif"/>
                <a:cs typeface="Bree Serif"/>
                <a:sym typeface="Bree Serif"/>
                <a:hlinkClick r:id="rId6"/>
              </a:rPr>
              <a:t> </a:t>
            </a:r>
            <a:endParaRPr sz="1000" u="sng">
              <a:latin typeface="Bree Serif"/>
              <a:ea typeface="Bree Serif"/>
              <a:cs typeface="Bree Serif"/>
              <a:sym typeface="Bree Serif"/>
            </a:endParaRPr>
          </a:p>
        </p:txBody>
      </p:sp>
      <p:sp>
        <p:nvSpPr>
          <p:cNvPr id="256" name="Google Shape;256;p29"/>
          <p:cNvSpPr/>
          <p:nvPr/>
        </p:nvSpPr>
        <p:spPr>
          <a:xfrm>
            <a:off x="4948001" y="391879"/>
            <a:ext cx="2612100" cy="193800"/>
          </a:xfrm>
          <a:prstGeom prst="rect">
            <a:avLst/>
          </a:prstGeom>
          <a:solidFill>
            <a:srgbClr val="45818E"/>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pic>
        <p:nvPicPr>
          <p:cNvPr id="257" name="Google Shape;257;p29"/>
          <p:cNvPicPr preferRelativeResize="0"/>
          <p:nvPr/>
        </p:nvPicPr>
        <p:blipFill>
          <a:blip r:embed="rId7">
            <a:alphaModFix/>
          </a:blip>
          <a:stretch>
            <a:fillRect/>
          </a:stretch>
        </p:blipFill>
        <p:spPr>
          <a:xfrm>
            <a:off x="3971200" y="9618775"/>
            <a:ext cx="823075" cy="82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1" name="Shape 261"/>
        <p:cNvGrpSpPr/>
        <p:nvPr/>
      </p:nvGrpSpPr>
      <p:grpSpPr>
        <a:xfrm>
          <a:off x="0" y="0"/>
          <a:ext cx="0" cy="0"/>
          <a:chOff x="0" y="0"/>
          <a:chExt cx="0" cy="0"/>
        </a:xfrm>
      </p:grpSpPr>
      <p:sp>
        <p:nvSpPr>
          <p:cNvPr id="262" name="Google Shape;262;p30"/>
          <p:cNvSpPr/>
          <p:nvPr/>
        </p:nvSpPr>
        <p:spPr>
          <a:xfrm>
            <a:off x="379522" y="516900"/>
            <a:ext cx="3531600" cy="365100"/>
          </a:xfrm>
          <a:prstGeom prst="roundRect">
            <a:avLst>
              <a:gd fmla="val 16667" name="adj"/>
            </a:avLst>
          </a:prstGeom>
          <a:solidFill>
            <a:srgbClr val="76A5A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ar" sz="1800">
                <a:solidFill>
                  <a:srgbClr val="FFFFFF"/>
                </a:solidFill>
                <a:latin typeface="Roboto Slab"/>
                <a:ea typeface="Roboto Slab"/>
                <a:cs typeface="Roboto Slab"/>
                <a:sym typeface="Roboto Slab"/>
              </a:rPr>
              <a:t>Definition of professionalism </a:t>
            </a:r>
            <a:endParaRPr b="1" sz="1800">
              <a:solidFill>
                <a:srgbClr val="FFFFFF"/>
              </a:solidFill>
              <a:latin typeface="Roboto Slab"/>
              <a:ea typeface="Roboto Slab"/>
              <a:cs typeface="Roboto Slab"/>
              <a:sym typeface="Roboto Slab"/>
            </a:endParaRPr>
          </a:p>
        </p:txBody>
      </p:sp>
      <p:sp>
        <p:nvSpPr>
          <p:cNvPr id="263" name="Google Shape;263;p30"/>
          <p:cNvSpPr txBox="1"/>
          <p:nvPr/>
        </p:nvSpPr>
        <p:spPr>
          <a:xfrm>
            <a:off x="267375" y="882000"/>
            <a:ext cx="5220300" cy="103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600">
                <a:solidFill>
                  <a:srgbClr val="FF0000"/>
                </a:solidFill>
                <a:latin typeface="Roboto Slab"/>
                <a:ea typeface="Roboto Slab"/>
                <a:cs typeface="Roboto Slab"/>
                <a:sym typeface="Roboto Slab"/>
              </a:rPr>
              <a:t>Professionalism</a:t>
            </a:r>
            <a:r>
              <a:rPr lang="ar" sz="1600">
                <a:latin typeface="Roboto Slab"/>
                <a:ea typeface="Roboto Slab"/>
                <a:cs typeface="Roboto Slab"/>
                <a:sym typeface="Roboto Slab"/>
              </a:rPr>
              <a:t> constitutes those attitudes and behaviors that serve to maintain others interest above physician Self-interest.</a:t>
            </a:r>
            <a:endParaRPr sz="1600">
              <a:latin typeface="Roboto Slab"/>
              <a:ea typeface="Roboto Slab"/>
              <a:cs typeface="Roboto Slab"/>
              <a:sym typeface="Roboto Slab"/>
            </a:endParaRPr>
          </a:p>
          <a:p>
            <a:pPr indent="0" lvl="0" marL="0" rtl="0" algn="ctr">
              <a:spcBef>
                <a:spcPts val="0"/>
              </a:spcBef>
              <a:spcAft>
                <a:spcPts val="0"/>
              </a:spcAft>
              <a:buClr>
                <a:schemeClr val="dk1"/>
              </a:buClr>
              <a:buSzPts val="1100"/>
              <a:buFont typeface="Arial"/>
              <a:buNone/>
            </a:pPr>
            <a:r>
              <a:rPr b="1" lang="ar" sz="900">
                <a:solidFill>
                  <a:schemeClr val="dk1"/>
                </a:solidFill>
                <a:latin typeface="Roboto Slab"/>
                <a:ea typeface="Roboto Slab"/>
                <a:cs typeface="Roboto Slab"/>
                <a:sym typeface="Roboto Slab"/>
              </a:rPr>
              <a:t>(Defined by The American Board of Internal Medicine </a:t>
            </a:r>
            <a:r>
              <a:rPr b="1" lang="ar" sz="900">
                <a:solidFill>
                  <a:srgbClr val="FF0000"/>
                </a:solidFill>
                <a:latin typeface="Roboto Slab"/>
                <a:ea typeface="Roboto Slab"/>
                <a:cs typeface="Roboto Slab"/>
                <a:sym typeface="Roboto Slab"/>
              </a:rPr>
              <a:t>ABIM</a:t>
            </a:r>
            <a:r>
              <a:rPr b="1" lang="ar" sz="900">
                <a:solidFill>
                  <a:schemeClr val="dk1"/>
                </a:solidFill>
                <a:latin typeface="Roboto Slab"/>
                <a:ea typeface="Roboto Slab"/>
                <a:cs typeface="Roboto Slab"/>
                <a:sym typeface="Roboto Slab"/>
              </a:rPr>
              <a:t>)</a:t>
            </a:r>
            <a:endParaRPr sz="900">
              <a:latin typeface="Roboto Slab"/>
              <a:ea typeface="Roboto Slab"/>
              <a:cs typeface="Roboto Slab"/>
              <a:sym typeface="Roboto Slab"/>
            </a:endParaRPr>
          </a:p>
        </p:txBody>
      </p:sp>
      <p:sp>
        <p:nvSpPr>
          <p:cNvPr id="264" name="Google Shape;264;p30"/>
          <p:cNvSpPr/>
          <p:nvPr/>
        </p:nvSpPr>
        <p:spPr>
          <a:xfrm>
            <a:off x="1009031" y="2094162"/>
            <a:ext cx="3898500" cy="5670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Roboto Slab"/>
                <a:ea typeface="Roboto Slab"/>
                <a:cs typeface="Roboto Slab"/>
                <a:sym typeface="Roboto Slab"/>
              </a:rPr>
              <a:t>Characteristics of profession</a:t>
            </a:r>
            <a:endParaRPr b="1" sz="1800">
              <a:solidFill>
                <a:srgbClr val="FFFFFF"/>
              </a:solidFill>
              <a:latin typeface="Roboto Slab"/>
              <a:ea typeface="Roboto Slab"/>
              <a:cs typeface="Roboto Slab"/>
              <a:sym typeface="Roboto Slab"/>
            </a:endParaRPr>
          </a:p>
        </p:txBody>
      </p:sp>
      <p:cxnSp>
        <p:nvCxnSpPr>
          <p:cNvPr id="265" name="Google Shape;265;p30"/>
          <p:cNvCxnSpPr>
            <a:stCxn id="264" idx="1"/>
            <a:endCxn id="266" idx="1"/>
          </p:cNvCxnSpPr>
          <p:nvPr/>
        </p:nvCxnSpPr>
        <p:spPr>
          <a:xfrm>
            <a:off x="1009031" y="2377662"/>
            <a:ext cx="292800" cy="847500"/>
          </a:xfrm>
          <a:prstGeom prst="bentConnector3">
            <a:avLst>
              <a:gd fmla="val -103084" name="adj1"/>
            </a:avLst>
          </a:prstGeom>
          <a:noFill/>
          <a:ln cap="flat" cmpd="sng" w="19050">
            <a:solidFill>
              <a:srgbClr val="666666"/>
            </a:solidFill>
            <a:prstDash val="solid"/>
            <a:round/>
            <a:headEnd len="sm" w="sm" type="none"/>
            <a:tailEnd len="sm" w="sm" type="none"/>
          </a:ln>
        </p:spPr>
      </p:cxnSp>
      <p:sp>
        <p:nvSpPr>
          <p:cNvPr id="267" name="Google Shape;267;p30"/>
          <p:cNvSpPr/>
          <p:nvPr/>
        </p:nvSpPr>
        <p:spPr>
          <a:xfrm>
            <a:off x="1301858" y="3663498"/>
            <a:ext cx="5550900" cy="5562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ar">
                <a:latin typeface="Roboto Slab"/>
                <a:ea typeface="Roboto Slab"/>
                <a:cs typeface="Roboto Slab"/>
                <a:sym typeface="Roboto Slab"/>
              </a:rPr>
              <a:t>It has a distinctive </a:t>
            </a:r>
            <a:r>
              <a:rPr lang="ar">
                <a:solidFill>
                  <a:srgbClr val="45818E"/>
                </a:solidFill>
                <a:latin typeface="Roboto Slab"/>
                <a:ea typeface="Roboto Slab"/>
                <a:cs typeface="Roboto Slab"/>
                <a:sym typeface="Roboto Slab"/>
              </a:rPr>
              <a:t>knowledge</a:t>
            </a:r>
            <a:r>
              <a:rPr lang="ar">
                <a:latin typeface="Roboto Slab"/>
                <a:ea typeface="Roboto Slab"/>
                <a:cs typeface="Roboto Slab"/>
                <a:sym typeface="Roboto Slab"/>
              </a:rPr>
              <a:t> base which is kept up to date</a:t>
            </a:r>
            <a:endParaRPr>
              <a:latin typeface="Roboto Slab"/>
              <a:ea typeface="Roboto Slab"/>
              <a:cs typeface="Roboto Slab"/>
              <a:sym typeface="Roboto Slab"/>
            </a:endParaRPr>
          </a:p>
        </p:txBody>
      </p:sp>
      <p:cxnSp>
        <p:nvCxnSpPr>
          <p:cNvPr id="268" name="Google Shape;268;p30"/>
          <p:cNvCxnSpPr>
            <a:stCxn id="264" idx="1"/>
            <a:endCxn id="267" idx="1"/>
          </p:cNvCxnSpPr>
          <p:nvPr/>
        </p:nvCxnSpPr>
        <p:spPr>
          <a:xfrm>
            <a:off x="1009031" y="2377662"/>
            <a:ext cx="292800" cy="1563900"/>
          </a:xfrm>
          <a:prstGeom prst="bentConnector3">
            <a:avLst>
              <a:gd fmla="val -103084" name="adj1"/>
            </a:avLst>
          </a:prstGeom>
          <a:noFill/>
          <a:ln cap="flat" cmpd="sng" w="19050">
            <a:solidFill>
              <a:srgbClr val="666666"/>
            </a:solidFill>
            <a:prstDash val="solid"/>
            <a:round/>
            <a:headEnd len="sm" w="sm" type="none"/>
            <a:tailEnd len="sm" w="sm" type="none"/>
          </a:ln>
        </p:spPr>
      </p:cxnSp>
      <p:cxnSp>
        <p:nvCxnSpPr>
          <p:cNvPr id="269" name="Google Shape;269;p30"/>
          <p:cNvCxnSpPr>
            <a:stCxn id="264" idx="1"/>
            <a:endCxn id="270" idx="1"/>
          </p:cNvCxnSpPr>
          <p:nvPr/>
        </p:nvCxnSpPr>
        <p:spPr>
          <a:xfrm>
            <a:off x="1009031" y="2377662"/>
            <a:ext cx="292800" cy="2268300"/>
          </a:xfrm>
          <a:prstGeom prst="bentConnector3">
            <a:avLst>
              <a:gd fmla="val -103084" name="adj1"/>
            </a:avLst>
          </a:prstGeom>
          <a:noFill/>
          <a:ln cap="flat" cmpd="sng" w="19050">
            <a:solidFill>
              <a:srgbClr val="666666"/>
            </a:solidFill>
            <a:prstDash val="solid"/>
            <a:round/>
            <a:headEnd len="sm" w="sm" type="none"/>
            <a:tailEnd len="sm" w="sm" type="none"/>
          </a:ln>
        </p:spPr>
      </p:cxnSp>
      <p:sp>
        <p:nvSpPr>
          <p:cNvPr id="270" name="Google Shape;270;p30"/>
          <p:cNvSpPr/>
          <p:nvPr/>
        </p:nvSpPr>
        <p:spPr>
          <a:xfrm>
            <a:off x="1301858" y="4367850"/>
            <a:ext cx="5550900" cy="5562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ar">
                <a:latin typeface="Roboto Slab"/>
                <a:ea typeface="Roboto Slab"/>
                <a:cs typeface="Roboto Slab"/>
                <a:sym typeface="Roboto Slab"/>
              </a:rPr>
              <a:t>It determines its own </a:t>
            </a:r>
            <a:r>
              <a:rPr lang="ar">
                <a:solidFill>
                  <a:srgbClr val="45818E"/>
                </a:solidFill>
                <a:latin typeface="Roboto Slab"/>
                <a:ea typeface="Roboto Slab"/>
                <a:cs typeface="Roboto Slab"/>
                <a:sym typeface="Roboto Slab"/>
              </a:rPr>
              <a:t>standards</a:t>
            </a:r>
            <a:r>
              <a:rPr lang="ar">
                <a:latin typeface="Roboto Slab"/>
                <a:ea typeface="Roboto Slab"/>
                <a:cs typeface="Roboto Slab"/>
                <a:sym typeface="Roboto Slab"/>
              </a:rPr>
              <a:t> and sets its own examinations</a:t>
            </a:r>
            <a:endParaRPr>
              <a:latin typeface="Roboto Slab"/>
              <a:ea typeface="Roboto Slab"/>
              <a:cs typeface="Roboto Slab"/>
              <a:sym typeface="Roboto Slab"/>
            </a:endParaRPr>
          </a:p>
        </p:txBody>
      </p:sp>
      <p:sp>
        <p:nvSpPr>
          <p:cNvPr id="271" name="Google Shape;271;p30"/>
          <p:cNvSpPr/>
          <p:nvPr/>
        </p:nvSpPr>
        <p:spPr>
          <a:xfrm>
            <a:off x="1301858" y="5066088"/>
            <a:ext cx="5550900" cy="5562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lang="ar">
                <a:latin typeface="Roboto Slab"/>
                <a:ea typeface="Roboto Slab"/>
                <a:cs typeface="Roboto Slab"/>
                <a:sym typeface="Roboto Slab"/>
              </a:rPr>
              <a:t>It has a special </a:t>
            </a:r>
            <a:r>
              <a:rPr lang="ar">
                <a:solidFill>
                  <a:srgbClr val="45818E"/>
                </a:solidFill>
                <a:latin typeface="Roboto Slab"/>
                <a:ea typeface="Roboto Slab"/>
                <a:cs typeface="Roboto Slab"/>
                <a:sym typeface="Roboto Slab"/>
              </a:rPr>
              <a:t>relationship</a:t>
            </a:r>
            <a:r>
              <a:rPr lang="ar">
                <a:latin typeface="Roboto Slab"/>
                <a:ea typeface="Roboto Slab"/>
                <a:cs typeface="Roboto Slab"/>
                <a:sym typeface="Roboto Slab"/>
              </a:rPr>
              <a:t> with those whom it serves</a:t>
            </a:r>
            <a:endParaRPr>
              <a:latin typeface="Roboto Slab"/>
              <a:ea typeface="Roboto Slab"/>
              <a:cs typeface="Roboto Slab"/>
              <a:sym typeface="Roboto Slab"/>
            </a:endParaRPr>
          </a:p>
          <a:p>
            <a:pPr indent="0" lvl="0" marL="0" rtl="0" algn="ctr">
              <a:spcBef>
                <a:spcPts val="0"/>
              </a:spcBef>
              <a:spcAft>
                <a:spcPts val="0"/>
              </a:spcAft>
              <a:buNone/>
            </a:pPr>
            <a:r>
              <a:rPr lang="ar" sz="1100">
                <a:latin typeface="Roboto Slab"/>
                <a:ea typeface="Roboto Slab"/>
                <a:cs typeface="Roboto Slab"/>
                <a:sym typeface="Roboto Slab"/>
              </a:rPr>
              <a:t> e.g. patients, students….</a:t>
            </a:r>
            <a:endParaRPr sz="1100">
              <a:latin typeface="Roboto Slab"/>
              <a:ea typeface="Roboto Slab"/>
              <a:cs typeface="Roboto Slab"/>
              <a:sym typeface="Roboto Slab"/>
            </a:endParaRPr>
          </a:p>
        </p:txBody>
      </p:sp>
      <p:cxnSp>
        <p:nvCxnSpPr>
          <p:cNvPr id="272" name="Google Shape;272;p30"/>
          <p:cNvCxnSpPr>
            <a:stCxn id="264" idx="1"/>
            <a:endCxn id="271" idx="1"/>
          </p:cNvCxnSpPr>
          <p:nvPr/>
        </p:nvCxnSpPr>
        <p:spPr>
          <a:xfrm>
            <a:off x="1009031" y="2377662"/>
            <a:ext cx="292800" cy="2966400"/>
          </a:xfrm>
          <a:prstGeom prst="bentConnector3">
            <a:avLst>
              <a:gd fmla="val -103084" name="adj1"/>
            </a:avLst>
          </a:prstGeom>
          <a:noFill/>
          <a:ln cap="flat" cmpd="sng" w="19050">
            <a:solidFill>
              <a:srgbClr val="666666"/>
            </a:solidFill>
            <a:prstDash val="solid"/>
            <a:round/>
            <a:headEnd len="sm" w="sm" type="none"/>
            <a:tailEnd len="sm" w="sm" type="none"/>
          </a:ln>
        </p:spPr>
      </p:cxnSp>
      <p:cxnSp>
        <p:nvCxnSpPr>
          <p:cNvPr id="273" name="Google Shape;273;p30"/>
          <p:cNvCxnSpPr>
            <a:stCxn id="264" idx="1"/>
            <a:endCxn id="274" idx="1"/>
          </p:cNvCxnSpPr>
          <p:nvPr/>
        </p:nvCxnSpPr>
        <p:spPr>
          <a:xfrm>
            <a:off x="1009031" y="2377662"/>
            <a:ext cx="292800" cy="3661800"/>
          </a:xfrm>
          <a:prstGeom prst="bentConnector3">
            <a:avLst>
              <a:gd fmla="val -103084" name="adj1"/>
            </a:avLst>
          </a:prstGeom>
          <a:noFill/>
          <a:ln cap="flat" cmpd="sng" w="19050">
            <a:solidFill>
              <a:srgbClr val="666666"/>
            </a:solidFill>
            <a:prstDash val="solid"/>
            <a:round/>
            <a:headEnd len="sm" w="sm" type="none"/>
            <a:tailEnd len="sm" w="sm" type="none"/>
          </a:ln>
        </p:spPr>
      </p:cxnSp>
      <p:sp>
        <p:nvSpPr>
          <p:cNvPr id="274" name="Google Shape;274;p30"/>
          <p:cNvSpPr/>
          <p:nvPr/>
        </p:nvSpPr>
        <p:spPr>
          <a:xfrm>
            <a:off x="1301886" y="5761244"/>
            <a:ext cx="5550900" cy="5562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lang="ar">
                <a:latin typeface="Roboto Slab"/>
                <a:ea typeface="Roboto Slab"/>
                <a:cs typeface="Roboto Slab"/>
                <a:sym typeface="Roboto Slab"/>
              </a:rPr>
              <a:t>It has particular </a:t>
            </a:r>
            <a:r>
              <a:rPr lang="ar">
                <a:solidFill>
                  <a:srgbClr val="45818E"/>
                </a:solidFill>
                <a:latin typeface="Roboto Slab"/>
                <a:ea typeface="Roboto Slab"/>
                <a:cs typeface="Roboto Slab"/>
                <a:sym typeface="Roboto Slab"/>
              </a:rPr>
              <a:t>ethical principles</a:t>
            </a:r>
            <a:endParaRPr sz="1100">
              <a:latin typeface="Roboto Slab"/>
              <a:ea typeface="Roboto Slab"/>
              <a:cs typeface="Roboto Slab"/>
              <a:sym typeface="Roboto Slab"/>
            </a:endParaRPr>
          </a:p>
        </p:txBody>
      </p:sp>
      <p:sp>
        <p:nvSpPr>
          <p:cNvPr id="266" name="Google Shape;266;p30"/>
          <p:cNvSpPr/>
          <p:nvPr/>
        </p:nvSpPr>
        <p:spPr>
          <a:xfrm>
            <a:off x="1301854" y="2946926"/>
            <a:ext cx="5550900" cy="5562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ar">
                <a:latin typeface="Roboto Slab"/>
                <a:ea typeface="Roboto Slab"/>
                <a:cs typeface="Roboto Slab"/>
                <a:sym typeface="Roboto Slab"/>
              </a:rPr>
              <a:t>It is a vocation or calling that implies “</a:t>
            </a:r>
            <a:r>
              <a:rPr lang="ar">
                <a:solidFill>
                  <a:srgbClr val="45818E"/>
                </a:solidFill>
                <a:latin typeface="Roboto Slab"/>
                <a:ea typeface="Roboto Slab"/>
                <a:cs typeface="Roboto Slab"/>
                <a:sym typeface="Roboto Slab"/>
              </a:rPr>
              <a:t>service to others</a:t>
            </a:r>
            <a:r>
              <a:rPr lang="ar">
                <a:latin typeface="Roboto Slab"/>
                <a:ea typeface="Roboto Slab"/>
                <a:cs typeface="Roboto Slab"/>
                <a:sym typeface="Roboto Slab"/>
              </a:rPr>
              <a:t>”</a:t>
            </a:r>
            <a:endParaRPr>
              <a:latin typeface="Roboto Slab"/>
              <a:ea typeface="Roboto Slab"/>
              <a:cs typeface="Roboto Slab"/>
              <a:sym typeface="Roboto Slab"/>
            </a:endParaRPr>
          </a:p>
          <a:p>
            <a:pPr indent="0" lvl="0" marL="0" rtl="0" algn="ctr">
              <a:lnSpc>
                <a:spcPct val="100000"/>
              </a:lnSpc>
              <a:spcBef>
                <a:spcPts val="0"/>
              </a:spcBef>
              <a:spcAft>
                <a:spcPts val="0"/>
              </a:spcAft>
              <a:buNone/>
            </a:pPr>
            <a:r>
              <a:rPr lang="ar" sz="900">
                <a:latin typeface="Roboto Slab"/>
                <a:ea typeface="Roboto Slab"/>
                <a:cs typeface="Roboto Slab"/>
                <a:sym typeface="Roboto Slab"/>
              </a:rPr>
              <a:t>(the term “</a:t>
            </a:r>
            <a:r>
              <a:rPr lang="ar" sz="900">
                <a:solidFill>
                  <a:schemeClr val="dk1"/>
                </a:solidFill>
                <a:latin typeface="Roboto Slab"/>
                <a:ea typeface="Roboto Slab"/>
                <a:cs typeface="Roboto Slab"/>
                <a:sym typeface="Roboto Slab"/>
              </a:rPr>
              <a:t>Professionalism” </a:t>
            </a:r>
            <a:r>
              <a:rPr lang="ar" sz="900">
                <a:latin typeface="Roboto Slab"/>
                <a:ea typeface="Roboto Slab"/>
                <a:cs typeface="Roboto Slab"/>
                <a:sym typeface="Roboto Slab"/>
              </a:rPr>
              <a:t>embodies</a:t>
            </a:r>
            <a:r>
              <a:rPr lang="ar" sz="900">
                <a:latin typeface="Roboto Slab"/>
                <a:ea typeface="Roboto Slab"/>
                <a:cs typeface="Roboto Slab"/>
                <a:sym typeface="Roboto Slab"/>
              </a:rPr>
              <a:t> numerous qualities </a:t>
            </a:r>
            <a:r>
              <a:rPr lang="ar" sz="900">
                <a:latin typeface="Roboto Slab"/>
                <a:ea typeface="Roboto Slab"/>
                <a:cs typeface="Roboto Slab"/>
                <a:sym typeface="Roboto Slab"/>
              </a:rPr>
              <a:t>of physicians</a:t>
            </a:r>
            <a:r>
              <a:rPr lang="ar" sz="900">
                <a:latin typeface="Roboto Slab"/>
                <a:ea typeface="Roboto Slab"/>
                <a:cs typeface="Roboto Slab"/>
                <a:sym typeface="Roboto Slab"/>
              </a:rPr>
              <a:t> as public servant</a:t>
            </a:r>
            <a:r>
              <a:rPr lang="ar" sz="900">
                <a:latin typeface="Roboto Slab"/>
                <a:ea typeface="Roboto Slab"/>
                <a:cs typeface="Roboto Slab"/>
                <a:sym typeface="Roboto Slab"/>
              </a:rPr>
              <a:t>s)</a:t>
            </a:r>
            <a:endParaRPr sz="900">
              <a:latin typeface="Roboto Slab"/>
              <a:ea typeface="Roboto Slab"/>
              <a:cs typeface="Roboto Slab"/>
              <a:sym typeface="Roboto Slab"/>
            </a:endParaRPr>
          </a:p>
        </p:txBody>
      </p:sp>
      <p:sp>
        <p:nvSpPr>
          <p:cNvPr id="275" name="Google Shape;275;p30"/>
          <p:cNvSpPr/>
          <p:nvPr/>
        </p:nvSpPr>
        <p:spPr>
          <a:xfrm flipH="1">
            <a:off x="2641282" y="6456391"/>
            <a:ext cx="4080000" cy="556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Roboto Slab"/>
                <a:ea typeface="Roboto Slab"/>
                <a:cs typeface="Roboto Slab"/>
                <a:sym typeface="Roboto Slab"/>
              </a:rPr>
              <a:t>Importance of professionalism </a:t>
            </a:r>
            <a:endParaRPr b="1" sz="1800">
              <a:solidFill>
                <a:srgbClr val="FFFFFF"/>
              </a:solidFill>
              <a:latin typeface="Roboto Slab"/>
              <a:ea typeface="Roboto Slab"/>
              <a:cs typeface="Roboto Slab"/>
              <a:sym typeface="Roboto Slab"/>
            </a:endParaRPr>
          </a:p>
        </p:txBody>
      </p:sp>
      <p:cxnSp>
        <p:nvCxnSpPr>
          <p:cNvPr id="276" name="Google Shape;276;p30"/>
          <p:cNvCxnSpPr>
            <a:stCxn id="275" idx="1"/>
            <a:endCxn id="277" idx="1"/>
          </p:cNvCxnSpPr>
          <p:nvPr/>
        </p:nvCxnSpPr>
        <p:spPr>
          <a:xfrm flipH="1">
            <a:off x="6718282" y="6734491"/>
            <a:ext cx="3000" cy="641700"/>
          </a:xfrm>
          <a:prstGeom prst="bentConnector3">
            <a:avLst>
              <a:gd fmla="val -7937500" name="adj1"/>
            </a:avLst>
          </a:prstGeom>
          <a:noFill/>
          <a:ln cap="flat" cmpd="sng" w="19050">
            <a:solidFill>
              <a:srgbClr val="666666"/>
            </a:solidFill>
            <a:prstDash val="solid"/>
            <a:round/>
            <a:headEnd len="sm" w="sm" type="none"/>
            <a:tailEnd len="sm" w="sm" type="none"/>
          </a:ln>
        </p:spPr>
      </p:cxnSp>
      <p:sp>
        <p:nvSpPr>
          <p:cNvPr id="278" name="Google Shape;278;p30"/>
          <p:cNvSpPr/>
          <p:nvPr/>
        </p:nvSpPr>
        <p:spPr>
          <a:xfrm flipH="1">
            <a:off x="1167300" y="7692298"/>
            <a:ext cx="5550900" cy="556200"/>
          </a:xfrm>
          <a:prstGeom prst="rect">
            <a:avLst/>
          </a:prstGeom>
          <a:solidFill>
            <a:srgbClr val="F3F3F3"/>
          </a:solidFill>
          <a:ln>
            <a:noFill/>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ar" sz="1000">
                <a:latin typeface="Roboto Slab"/>
                <a:ea typeface="Roboto Slab"/>
                <a:cs typeface="Roboto Slab"/>
                <a:sym typeface="Roboto Slab"/>
              </a:rPr>
              <a:t>The ethical demands upon medical profession have increased (Due to changes in the traditional modes of health care delivery, increased complexity in the methods of reimbursement, and developing national trends toward managed care).</a:t>
            </a:r>
            <a:endParaRPr sz="1000">
              <a:latin typeface="Roboto Slab"/>
              <a:ea typeface="Roboto Slab"/>
              <a:cs typeface="Roboto Slab"/>
              <a:sym typeface="Roboto Slab"/>
            </a:endParaRPr>
          </a:p>
        </p:txBody>
      </p:sp>
      <p:cxnSp>
        <p:nvCxnSpPr>
          <p:cNvPr id="279" name="Google Shape;279;p30"/>
          <p:cNvCxnSpPr>
            <a:stCxn id="275" idx="1"/>
            <a:endCxn id="278" idx="1"/>
          </p:cNvCxnSpPr>
          <p:nvPr/>
        </p:nvCxnSpPr>
        <p:spPr>
          <a:xfrm flipH="1">
            <a:off x="6718282" y="6734491"/>
            <a:ext cx="3000" cy="1236000"/>
          </a:xfrm>
          <a:prstGeom prst="bentConnector3">
            <a:avLst>
              <a:gd fmla="val -7937500" name="adj1"/>
            </a:avLst>
          </a:prstGeom>
          <a:noFill/>
          <a:ln cap="flat" cmpd="sng" w="19050">
            <a:solidFill>
              <a:srgbClr val="666666"/>
            </a:solidFill>
            <a:prstDash val="solid"/>
            <a:round/>
            <a:headEnd len="sm" w="sm" type="none"/>
            <a:tailEnd len="sm" w="sm" type="none"/>
          </a:ln>
        </p:spPr>
      </p:cxnSp>
      <p:cxnSp>
        <p:nvCxnSpPr>
          <p:cNvPr id="280" name="Google Shape;280;p30"/>
          <p:cNvCxnSpPr>
            <a:stCxn id="275" idx="1"/>
            <a:endCxn id="281" idx="1"/>
          </p:cNvCxnSpPr>
          <p:nvPr/>
        </p:nvCxnSpPr>
        <p:spPr>
          <a:xfrm flipH="1">
            <a:off x="6718282" y="6734491"/>
            <a:ext cx="3000" cy="1811700"/>
          </a:xfrm>
          <a:prstGeom prst="bentConnector3">
            <a:avLst>
              <a:gd fmla="val -7937500" name="adj1"/>
            </a:avLst>
          </a:prstGeom>
          <a:noFill/>
          <a:ln cap="flat" cmpd="sng" w="19050">
            <a:solidFill>
              <a:srgbClr val="666666"/>
            </a:solidFill>
            <a:prstDash val="solid"/>
            <a:round/>
            <a:headEnd len="sm" w="sm" type="none"/>
            <a:tailEnd len="sm" w="sm" type="none"/>
          </a:ln>
        </p:spPr>
      </p:cxnSp>
      <p:sp>
        <p:nvSpPr>
          <p:cNvPr id="281" name="Google Shape;281;p30"/>
          <p:cNvSpPr/>
          <p:nvPr/>
        </p:nvSpPr>
        <p:spPr>
          <a:xfrm flipH="1">
            <a:off x="1167300" y="8363599"/>
            <a:ext cx="5550900" cy="365100"/>
          </a:xfrm>
          <a:prstGeom prst="rect">
            <a:avLst/>
          </a:prstGeom>
          <a:solidFill>
            <a:srgbClr val="F3F3F3"/>
          </a:solidFill>
          <a:ln>
            <a:noFill/>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ar" sz="1100">
                <a:latin typeface="Roboto Slab"/>
                <a:ea typeface="Roboto Slab"/>
                <a:cs typeface="Roboto Slab"/>
                <a:sym typeface="Roboto Slab"/>
              </a:rPr>
              <a:t>Most patients desire to be treated by </a:t>
            </a:r>
            <a:r>
              <a:rPr lang="ar" sz="1100">
                <a:latin typeface="Roboto Slab"/>
                <a:ea typeface="Roboto Slab"/>
                <a:cs typeface="Roboto Slab"/>
                <a:sym typeface="Roboto Slab"/>
              </a:rPr>
              <a:t>a competent and deeply careful </a:t>
            </a:r>
            <a:r>
              <a:rPr lang="ar" sz="1100">
                <a:latin typeface="Roboto Slab"/>
                <a:ea typeface="Roboto Slab"/>
                <a:cs typeface="Roboto Slab"/>
                <a:sym typeface="Roboto Slab"/>
              </a:rPr>
              <a:t>physician.</a:t>
            </a:r>
            <a:endParaRPr sz="1100">
              <a:latin typeface="Roboto Slab"/>
              <a:ea typeface="Roboto Slab"/>
              <a:cs typeface="Roboto Slab"/>
              <a:sym typeface="Roboto Slab"/>
            </a:endParaRPr>
          </a:p>
        </p:txBody>
      </p:sp>
      <p:sp>
        <p:nvSpPr>
          <p:cNvPr id="282" name="Google Shape;282;p30"/>
          <p:cNvSpPr/>
          <p:nvPr/>
        </p:nvSpPr>
        <p:spPr>
          <a:xfrm flipH="1">
            <a:off x="1167300" y="10031300"/>
            <a:ext cx="5550900" cy="365100"/>
          </a:xfrm>
          <a:prstGeom prst="rect">
            <a:avLst/>
          </a:prstGeom>
          <a:solidFill>
            <a:srgbClr val="F3F3F3"/>
          </a:solidFill>
          <a:ln>
            <a:noFill/>
          </a:ln>
        </p:spPr>
        <p:txBody>
          <a:bodyPr anchorCtr="0" anchor="ctr" bIns="75600" lIns="75600" spcFirstLastPara="1" rIns="75600" wrap="square" tIns="75600">
            <a:noAutofit/>
          </a:bodyPr>
          <a:lstStyle/>
          <a:p>
            <a:pPr indent="0" lvl="0" marL="0" rtl="0" algn="ctr">
              <a:spcBef>
                <a:spcPts val="0"/>
              </a:spcBef>
              <a:spcAft>
                <a:spcPts val="0"/>
              </a:spcAft>
              <a:buNone/>
            </a:pPr>
            <a:r>
              <a:rPr lang="ar" sz="1100">
                <a:latin typeface="Roboto Slab"/>
                <a:ea typeface="Roboto Slab"/>
                <a:cs typeface="Roboto Slab"/>
                <a:sym typeface="Roboto Slab"/>
              </a:rPr>
              <a:t> Professionalism provides </a:t>
            </a:r>
            <a:r>
              <a:rPr lang="ar" sz="1100">
                <a:latin typeface="Roboto Slab"/>
                <a:ea typeface="Roboto Slab"/>
                <a:cs typeface="Roboto Slab"/>
                <a:sym typeface="Roboto Slab"/>
              </a:rPr>
              <a:t>effective</a:t>
            </a:r>
            <a:r>
              <a:rPr lang="ar" sz="1100">
                <a:latin typeface="Roboto Slab"/>
                <a:ea typeface="Roboto Slab"/>
                <a:cs typeface="Roboto Slab"/>
                <a:sym typeface="Roboto Slab"/>
              </a:rPr>
              <a:t> management of relationships.</a:t>
            </a:r>
            <a:endParaRPr sz="1100">
              <a:latin typeface="Roboto Slab"/>
              <a:ea typeface="Roboto Slab"/>
              <a:cs typeface="Roboto Slab"/>
              <a:sym typeface="Roboto Slab"/>
            </a:endParaRPr>
          </a:p>
        </p:txBody>
      </p:sp>
      <p:cxnSp>
        <p:nvCxnSpPr>
          <p:cNvPr id="283" name="Google Shape;283;p30"/>
          <p:cNvCxnSpPr>
            <a:stCxn id="275" idx="1"/>
            <a:endCxn id="282" idx="1"/>
          </p:cNvCxnSpPr>
          <p:nvPr/>
        </p:nvCxnSpPr>
        <p:spPr>
          <a:xfrm flipH="1">
            <a:off x="6718282" y="6734491"/>
            <a:ext cx="3000" cy="3479400"/>
          </a:xfrm>
          <a:prstGeom prst="bentConnector3">
            <a:avLst>
              <a:gd fmla="val -7937500" name="adj1"/>
            </a:avLst>
          </a:prstGeom>
          <a:noFill/>
          <a:ln cap="flat" cmpd="sng" w="19050">
            <a:solidFill>
              <a:srgbClr val="666666"/>
            </a:solidFill>
            <a:prstDash val="solid"/>
            <a:round/>
            <a:headEnd len="sm" w="sm" type="none"/>
            <a:tailEnd len="sm" w="sm" type="none"/>
          </a:ln>
        </p:spPr>
      </p:cxnSp>
      <p:sp>
        <p:nvSpPr>
          <p:cNvPr id="277" name="Google Shape;277;p30"/>
          <p:cNvSpPr/>
          <p:nvPr/>
        </p:nvSpPr>
        <p:spPr>
          <a:xfrm flipH="1">
            <a:off x="1167295" y="7154650"/>
            <a:ext cx="5550900" cy="442800"/>
          </a:xfrm>
          <a:prstGeom prst="rect">
            <a:avLst/>
          </a:prstGeom>
          <a:solidFill>
            <a:srgbClr val="F3F3F3"/>
          </a:solidFill>
          <a:ln>
            <a:noFill/>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ar" sz="1100">
                <a:latin typeface="Roboto Slab"/>
                <a:ea typeface="Roboto Slab"/>
                <a:cs typeface="Roboto Slab"/>
                <a:sym typeface="Roboto Slab"/>
              </a:rPr>
              <a:t>There is a great increase in interest in developing medical professionalism of the students.</a:t>
            </a:r>
            <a:endParaRPr sz="1100">
              <a:latin typeface="Roboto Slab"/>
              <a:ea typeface="Roboto Slab"/>
              <a:cs typeface="Roboto Slab"/>
              <a:sym typeface="Roboto Slab"/>
            </a:endParaRPr>
          </a:p>
        </p:txBody>
      </p:sp>
      <p:sp>
        <p:nvSpPr>
          <p:cNvPr id="284" name="Google Shape;284;p30"/>
          <p:cNvSpPr/>
          <p:nvPr/>
        </p:nvSpPr>
        <p:spPr>
          <a:xfrm flipH="1">
            <a:off x="1167296" y="9494839"/>
            <a:ext cx="5550900" cy="442800"/>
          </a:xfrm>
          <a:prstGeom prst="rect">
            <a:avLst/>
          </a:prstGeom>
          <a:solidFill>
            <a:srgbClr val="F3F3F3"/>
          </a:solidFill>
          <a:ln>
            <a:noFill/>
          </a:ln>
        </p:spPr>
        <p:txBody>
          <a:bodyPr anchorCtr="0" anchor="ctr" bIns="75600" lIns="75600" spcFirstLastPara="1" rIns="75600" wrap="square" tIns="75600">
            <a:noAutofit/>
          </a:bodyPr>
          <a:lstStyle/>
          <a:p>
            <a:pPr indent="0" lvl="0" marL="0" rtl="0" algn="ctr">
              <a:spcBef>
                <a:spcPts val="0"/>
              </a:spcBef>
              <a:spcAft>
                <a:spcPts val="0"/>
              </a:spcAft>
              <a:buNone/>
            </a:pPr>
            <a:r>
              <a:rPr lang="ar" sz="1100">
                <a:latin typeface="Roboto Slab"/>
                <a:ea typeface="Roboto Slab"/>
                <a:cs typeface="Roboto Slab"/>
                <a:sym typeface="Roboto Slab"/>
              </a:rPr>
              <a:t> </a:t>
            </a:r>
            <a:r>
              <a:rPr lang="ar" sz="1100">
                <a:latin typeface="Roboto Slab"/>
                <a:ea typeface="Roboto Slab"/>
                <a:cs typeface="Roboto Slab"/>
                <a:sym typeface="Roboto Slab"/>
              </a:rPr>
              <a:t>Professionalism is not about competent and skillful, it is about behaving in an ethical way.</a:t>
            </a:r>
            <a:endParaRPr sz="1100">
              <a:latin typeface="Roboto Slab"/>
              <a:ea typeface="Roboto Slab"/>
              <a:cs typeface="Roboto Slab"/>
              <a:sym typeface="Roboto Slab"/>
            </a:endParaRPr>
          </a:p>
        </p:txBody>
      </p:sp>
      <p:cxnSp>
        <p:nvCxnSpPr>
          <p:cNvPr id="285" name="Google Shape;285;p30"/>
          <p:cNvCxnSpPr>
            <a:stCxn id="275" idx="1"/>
            <a:endCxn id="284" idx="1"/>
          </p:cNvCxnSpPr>
          <p:nvPr/>
        </p:nvCxnSpPr>
        <p:spPr>
          <a:xfrm flipH="1">
            <a:off x="6718282" y="6734491"/>
            <a:ext cx="3000" cy="2981700"/>
          </a:xfrm>
          <a:prstGeom prst="bentConnector3">
            <a:avLst>
              <a:gd fmla="val -7937500" name="adj1"/>
            </a:avLst>
          </a:prstGeom>
          <a:noFill/>
          <a:ln cap="flat" cmpd="sng" w="19050">
            <a:solidFill>
              <a:srgbClr val="666666"/>
            </a:solidFill>
            <a:prstDash val="solid"/>
            <a:round/>
            <a:headEnd len="sm" w="sm" type="none"/>
            <a:tailEnd len="sm" w="sm" type="none"/>
          </a:ln>
        </p:spPr>
      </p:cxnSp>
      <p:cxnSp>
        <p:nvCxnSpPr>
          <p:cNvPr id="286" name="Google Shape;286;p30"/>
          <p:cNvCxnSpPr>
            <a:stCxn id="275" idx="1"/>
            <a:endCxn id="287" idx="1"/>
          </p:cNvCxnSpPr>
          <p:nvPr/>
        </p:nvCxnSpPr>
        <p:spPr>
          <a:xfrm flipH="1">
            <a:off x="6718282" y="6734491"/>
            <a:ext cx="3000" cy="2405400"/>
          </a:xfrm>
          <a:prstGeom prst="bentConnector3">
            <a:avLst>
              <a:gd fmla="val -7937500" name="adj1"/>
            </a:avLst>
          </a:prstGeom>
          <a:noFill/>
          <a:ln cap="flat" cmpd="sng" w="19050">
            <a:solidFill>
              <a:srgbClr val="666666"/>
            </a:solidFill>
            <a:prstDash val="solid"/>
            <a:round/>
            <a:headEnd len="sm" w="sm" type="none"/>
            <a:tailEnd len="sm" w="sm" type="none"/>
          </a:ln>
        </p:spPr>
      </p:cxnSp>
      <p:sp>
        <p:nvSpPr>
          <p:cNvPr id="287" name="Google Shape;287;p30"/>
          <p:cNvSpPr/>
          <p:nvPr/>
        </p:nvSpPr>
        <p:spPr>
          <a:xfrm flipH="1">
            <a:off x="1167296" y="8918510"/>
            <a:ext cx="5550900" cy="442800"/>
          </a:xfrm>
          <a:prstGeom prst="rect">
            <a:avLst/>
          </a:prstGeom>
          <a:solidFill>
            <a:srgbClr val="F3F3F3"/>
          </a:solidFill>
          <a:ln>
            <a:noFill/>
          </a:ln>
        </p:spPr>
        <p:txBody>
          <a:bodyPr anchorCtr="0" anchor="ctr" bIns="75600" lIns="75600" spcFirstLastPara="1" rIns="75600" wrap="square" tIns="75600">
            <a:noAutofit/>
          </a:bodyPr>
          <a:lstStyle/>
          <a:p>
            <a:pPr indent="0" lvl="0" marL="0" rtl="0" algn="ctr">
              <a:spcBef>
                <a:spcPts val="0"/>
              </a:spcBef>
              <a:spcAft>
                <a:spcPts val="0"/>
              </a:spcAft>
              <a:buNone/>
            </a:pPr>
            <a:r>
              <a:rPr lang="ar" sz="1100">
                <a:latin typeface="Roboto Slab"/>
                <a:ea typeface="Roboto Slab"/>
                <a:cs typeface="Roboto Slab"/>
                <a:sym typeface="Roboto Slab"/>
              </a:rPr>
              <a:t> Professionalism denote the way of behaving in accordance to certain normative values.</a:t>
            </a:r>
            <a:endParaRPr sz="1100">
              <a:latin typeface="Roboto Slab"/>
              <a:ea typeface="Roboto Slab"/>
              <a:cs typeface="Roboto Slab"/>
              <a:sym typeface="Roboto Slab"/>
            </a:endParaRPr>
          </a:p>
        </p:txBody>
      </p:sp>
      <p:pic>
        <p:nvPicPr>
          <p:cNvPr id="288" name="Google Shape;288;p30"/>
          <p:cNvPicPr preferRelativeResize="0"/>
          <p:nvPr/>
        </p:nvPicPr>
        <p:blipFill>
          <a:blip r:embed="rId4">
            <a:alphaModFix/>
          </a:blip>
          <a:stretch>
            <a:fillRect/>
          </a:stretch>
        </p:blipFill>
        <p:spPr>
          <a:xfrm>
            <a:off x="5107233" y="304871"/>
            <a:ext cx="2019900" cy="2019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92" name="Shape 292"/>
        <p:cNvGrpSpPr/>
        <p:nvPr/>
      </p:nvGrpSpPr>
      <p:grpSpPr>
        <a:xfrm>
          <a:off x="0" y="0"/>
          <a:ext cx="0" cy="0"/>
          <a:chOff x="0" y="0"/>
          <a:chExt cx="0" cy="0"/>
        </a:xfrm>
      </p:grpSpPr>
      <p:sp>
        <p:nvSpPr>
          <p:cNvPr id="293" name="Google Shape;293;p31"/>
          <p:cNvSpPr/>
          <p:nvPr/>
        </p:nvSpPr>
        <p:spPr>
          <a:xfrm>
            <a:off x="0" y="2276738"/>
            <a:ext cx="7560000" cy="4348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1"/>
          <p:cNvSpPr/>
          <p:nvPr/>
        </p:nvSpPr>
        <p:spPr>
          <a:xfrm>
            <a:off x="330022" y="532675"/>
            <a:ext cx="3531600" cy="365100"/>
          </a:xfrm>
          <a:prstGeom prst="roundRect">
            <a:avLst>
              <a:gd fmla="val 16667" name="adj"/>
            </a:avLst>
          </a:prstGeom>
          <a:solidFill>
            <a:srgbClr val="76A5A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ar" sz="1800">
                <a:solidFill>
                  <a:srgbClr val="FFFFFF"/>
                </a:solidFill>
                <a:latin typeface="Roboto Slab"/>
                <a:ea typeface="Roboto Slab"/>
                <a:cs typeface="Roboto Slab"/>
                <a:sym typeface="Roboto Slab"/>
              </a:rPr>
              <a:t>Concept of professionalism </a:t>
            </a:r>
            <a:endParaRPr b="1" sz="1800">
              <a:solidFill>
                <a:srgbClr val="FFFFFF"/>
              </a:solidFill>
              <a:latin typeface="Roboto Slab"/>
              <a:ea typeface="Roboto Slab"/>
              <a:cs typeface="Roboto Slab"/>
              <a:sym typeface="Roboto Slab"/>
            </a:endParaRPr>
          </a:p>
        </p:txBody>
      </p:sp>
      <p:sp>
        <p:nvSpPr>
          <p:cNvPr id="295" name="Google Shape;295;p31"/>
          <p:cNvSpPr txBox="1"/>
          <p:nvPr/>
        </p:nvSpPr>
        <p:spPr>
          <a:xfrm>
            <a:off x="256325" y="897775"/>
            <a:ext cx="6804900" cy="1211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oboto Slab"/>
              <a:buChar char="●"/>
            </a:pPr>
            <a:r>
              <a:rPr lang="ar">
                <a:latin typeface="Roboto Slab"/>
                <a:ea typeface="Roboto Slab"/>
                <a:cs typeface="Roboto Slab"/>
                <a:sym typeface="Roboto Slab"/>
              </a:rPr>
              <a:t>Professionals in many professions are licensed, certified and specific initial and advanced education, many require both initial and ongoing testing for admission and maintaining membership.</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ar">
                <a:latin typeface="Roboto Slab"/>
                <a:ea typeface="Roboto Slab"/>
                <a:cs typeface="Roboto Slab"/>
                <a:sym typeface="Roboto Slab"/>
              </a:rPr>
              <a:t>They also have codes, guidelines, creeds, oaths, commitments statements, belief statement such as statement on ethics.</a:t>
            </a:r>
            <a:endParaRPr>
              <a:latin typeface="Roboto Slab"/>
              <a:ea typeface="Roboto Slab"/>
              <a:cs typeface="Roboto Slab"/>
              <a:sym typeface="Roboto Slab"/>
            </a:endParaRPr>
          </a:p>
        </p:txBody>
      </p:sp>
      <p:grpSp>
        <p:nvGrpSpPr>
          <p:cNvPr id="296" name="Google Shape;296;p31"/>
          <p:cNvGrpSpPr/>
          <p:nvPr/>
        </p:nvGrpSpPr>
        <p:grpSpPr>
          <a:xfrm>
            <a:off x="5029246" y="2487639"/>
            <a:ext cx="2031853" cy="814899"/>
            <a:chOff x="6640877" y="1844824"/>
            <a:chExt cx="1891504" cy="951096"/>
          </a:xfrm>
        </p:grpSpPr>
        <p:sp>
          <p:nvSpPr>
            <p:cNvPr id="297" name="Google Shape;297;p31"/>
            <p:cNvSpPr txBox="1"/>
            <p:nvPr/>
          </p:nvSpPr>
          <p:spPr>
            <a:xfrm>
              <a:off x="6640881" y="2097520"/>
              <a:ext cx="1891500" cy="69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1200">
                  <a:latin typeface="Roboto Slab"/>
                  <a:ea typeface="Roboto Slab"/>
                  <a:cs typeface="Roboto Slab"/>
                  <a:sym typeface="Roboto Slab"/>
                </a:rPr>
                <a:t>giving priority to patient interests rather than self-interests</a:t>
              </a:r>
              <a:endParaRPr sz="1200">
                <a:latin typeface="Roboto Slab"/>
                <a:ea typeface="Roboto Slab"/>
                <a:cs typeface="Roboto Slab"/>
                <a:sym typeface="Roboto Slab"/>
              </a:endParaRPr>
            </a:p>
          </p:txBody>
        </p:sp>
        <p:sp>
          <p:nvSpPr>
            <p:cNvPr id="298" name="Google Shape;298;p31"/>
            <p:cNvSpPr txBox="1"/>
            <p:nvPr/>
          </p:nvSpPr>
          <p:spPr>
            <a:xfrm>
              <a:off x="6640877" y="1844824"/>
              <a:ext cx="1891500" cy="307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ar" sz="1800">
                  <a:solidFill>
                    <a:srgbClr val="A2C4C9"/>
                  </a:solidFill>
                  <a:latin typeface="Roboto Slab"/>
                  <a:ea typeface="Roboto Slab"/>
                  <a:cs typeface="Roboto Slab"/>
                  <a:sym typeface="Roboto Slab"/>
                </a:rPr>
                <a:t>Altruism</a:t>
              </a:r>
              <a:endParaRPr b="1" sz="1800">
                <a:solidFill>
                  <a:srgbClr val="A2C4C9"/>
                </a:solidFill>
                <a:latin typeface="Roboto Slab"/>
                <a:ea typeface="Roboto Slab"/>
                <a:cs typeface="Roboto Slab"/>
                <a:sym typeface="Roboto Slab"/>
              </a:endParaRPr>
            </a:p>
          </p:txBody>
        </p:sp>
      </p:grpSp>
      <p:sp>
        <p:nvSpPr>
          <p:cNvPr id="299" name="Google Shape;299;p31"/>
          <p:cNvSpPr txBox="1"/>
          <p:nvPr/>
        </p:nvSpPr>
        <p:spPr>
          <a:xfrm>
            <a:off x="3382100" y="7569675"/>
            <a:ext cx="3953400" cy="2910600"/>
          </a:xfrm>
          <a:prstGeom prst="rect">
            <a:avLst/>
          </a:prstGeom>
          <a:noFill/>
          <a:ln cap="flat" cmpd="sng" w="9525">
            <a:solidFill>
              <a:srgbClr val="45818E"/>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ar" sz="1200">
                <a:latin typeface="Roboto Slab"/>
                <a:ea typeface="Roboto Slab"/>
                <a:cs typeface="Roboto Slab"/>
                <a:sym typeface="Roboto Slab"/>
              </a:rPr>
              <a:t>Importance</a:t>
            </a:r>
            <a:r>
              <a:rPr lang="ar" sz="1200">
                <a:latin typeface="Roboto Slab"/>
                <a:ea typeface="Roboto Slab"/>
                <a:cs typeface="Roboto Slab"/>
                <a:sym typeface="Roboto Slab"/>
              </a:rPr>
              <a:t> of accountability:</a:t>
            </a:r>
            <a:endParaRPr sz="1200">
              <a:latin typeface="Roboto Slab"/>
              <a:ea typeface="Roboto Slab"/>
              <a:cs typeface="Roboto Slab"/>
              <a:sym typeface="Roboto Slab"/>
            </a:endParaRPr>
          </a:p>
          <a:p>
            <a:pPr indent="0" lvl="0" marL="0" marR="0" rtl="0" algn="l">
              <a:spcBef>
                <a:spcPts val="0"/>
              </a:spcBef>
              <a:spcAft>
                <a:spcPts val="0"/>
              </a:spcAft>
              <a:buNone/>
            </a:pPr>
            <a:r>
              <a:t/>
            </a:r>
            <a:endParaRPr sz="600">
              <a:latin typeface="Roboto Slab"/>
              <a:ea typeface="Roboto Slab"/>
              <a:cs typeface="Roboto Slab"/>
              <a:sym typeface="Roboto Slab"/>
            </a:endParaRPr>
          </a:p>
          <a:p>
            <a:pPr indent="-304800" lvl="0" marL="457200" marR="0" rtl="0" algn="l">
              <a:spcBef>
                <a:spcPts val="0"/>
              </a:spcBef>
              <a:spcAft>
                <a:spcPts val="0"/>
              </a:spcAft>
              <a:buSzPts val="1200"/>
              <a:buFont typeface="Roboto Slab"/>
              <a:buChar char="●"/>
            </a:pPr>
            <a:r>
              <a:rPr lang="ar" sz="1200">
                <a:latin typeface="Roboto Slab"/>
                <a:ea typeface="Roboto Slab"/>
                <a:cs typeface="Roboto Slab"/>
                <a:sym typeface="Roboto Slab"/>
              </a:rPr>
              <a:t>The key for providing optimal health care services.</a:t>
            </a:r>
            <a:endParaRPr sz="1200">
              <a:latin typeface="Roboto Slab"/>
              <a:ea typeface="Roboto Slab"/>
              <a:cs typeface="Roboto Slab"/>
              <a:sym typeface="Roboto Slab"/>
            </a:endParaRPr>
          </a:p>
          <a:p>
            <a:pPr indent="-304800" lvl="0" marL="457200" marR="0" rtl="0" algn="l">
              <a:spcBef>
                <a:spcPts val="0"/>
              </a:spcBef>
              <a:spcAft>
                <a:spcPts val="0"/>
              </a:spcAft>
              <a:buSzPts val="1200"/>
              <a:buFont typeface="Roboto Slab"/>
              <a:buChar char="●"/>
            </a:pPr>
            <a:r>
              <a:rPr lang="ar" sz="1200">
                <a:latin typeface="Roboto Slab"/>
                <a:ea typeface="Roboto Slab"/>
                <a:cs typeface="Roboto Slab"/>
                <a:sym typeface="Roboto Slab"/>
              </a:rPr>
              <a:t>Enables continuing improvement in healthcare system.</a:t>
            </a:r>
            <a:endParaRPr sz="1200">
              <a:latin typeface="Roboto Slab"/>
              <a:ea typeface="Roboto Slab"/>
              <a:cs typeface="Roboto Slab"/>
              <a:sym typeface="Roboto Slab"/>
            </a:endParaRPr>
          </a:p>
          <a:p>
            <a:pPr indent="-304800" lvl="0" marL="457200" marR="0" rtl="0" algn="l">
              <a:spcBef>
                <a:spcPts val="0"/>
              </a:spcBef>
              <a:spcAft>
                <a:spcPts val="0"/>
              </a:spcAft>
              <a:buSzPts val="1200"/>
              <a:buFont typeface="Roboto Slab"/>
              <a:buChar char="●"/>
            </a:pPr>
            <a:r>
              <a:rPr lang="ar" sz="1200">
                <a:latin typeface="Roboto Slab"/>
                <a:ea typeface="Roboto Slab"/>
                <a:cs typeface="Roboto Slab"/>
                <a:sym typeface="Roboto Slab"/>
              </a:rPr>
              <a:t>Helps in protecting the rights of patients.</a:t>
            </a:r>
            <a:endParaRPr sz="1200">
              <a:latin typeface="Roboto Slab"/>
              <a:ea typeface="Roboto Slab"/>
              <a:cs typeface="Roboto Slab"/>
              <a:sym typeface="Roboto Slab"/>
            </a:endParaRPr>
          </a:p>
          <a:p>
            <a:pPr indent="-304800" lvl="0" marL="457200" marR="0" rtl="0" algn="l">
              <a:spcBef>
                <a:spcPts val="0"/>
              </a:spcBef>
              <a:spcAft>
                <a:spcPts val="0"/>
              </a:spcAft>
              <a:buSzPts val="1200"/>
              <a:buFont typeface="Roboto Slab"/>
              <a:buChar char="●"/>
            </a:pPr>
            <a:r>
              <a:rPr lang="ar" sz="1200">
                <a:latin typeface="Roboto Slab"/>
                <a:ea typeface="Roboto Slab"/>
                <a:cs typeface="Roboto Slab"/>
                <a:sym typeface="Roboto Slab"/>
              </a:rPr>
              <a:t>Essential in resolving conflicts.</a:t>
            </a:r>
            <a:endParaRPr sz="1200">
              <a:latin typeface="Roboto Slab"/>
              <a:ea typeface="Roboto Slab"/>
              <a:cs typeface="Roboto Slab"/>
              <a:sym typeface="Roboto Slab"/>
            </a:endParaRPr>
          </a:p>
          <a:p>
            <a:pPr indent="-304800" lvl="0" marL="457200" marR="0" rtl="0" algn="l">
              <a:spcBef>
                <a:spcPts val="0"/>
              </a:spcBef>
              <a:spcAft>
                <a:spcPts val="0"/>
              </a:spcAft>
              <a:buSzPts val="1200"/>
              <a:buFont typeface="Roboto Slab"/>
              <a:buChar char="●"/>
            </a:pPr>
            <a:r>
              <a:rPr lang="ar" sz="1200">
                <a:latin typeface="Roboto Slab"/>
                <a:ea typeface="Roboto Slab"/>
                <a:cs typeface="Roboto Slab"/>
                <a:sym typeface="Roboto Slab"/>
              </a:rPr>
              <a:t>Essential for building trust and ensuring that workplace environment is safe and healthy.</a:t>
            </a:r>
            <a:endParaRPr sz="1200">
              <a:latin typeface="Roboto Slab"/>
              <a:ea typeface="Roboto Slab"/>
              <a:cs typeface="Roboto Slab"/>
              <a:sym typeface="Roboto Slab"/>
            </a:endParaRPr>
          </a:p>
          <a:p>
            <a:pPr indent="-304800" lvl="0" marL="457200" marR="0" rtl="0" algn="l">
              <a:spcBef>
                <a:spcPts val="0"/>
              </a:spcBef>
              <a:spcAft>
                <a:spcPts val="0"/>
              </a:spcAft>
              <a:buSzPts val="1200"/>
              <a:buFont typeface="Roboto Slab"/>
              <a:buChar char="●"/>
            </a:pPr>
            <a:r>
              <a:rPr lang="ar" sz="1200">
                <a:latin typeface="Roboto Slab"/>
                <a:ea typeface="Roboto Slab"/>
                <a:cs typeface="Roboto Slab"/>
                <a:sym typeface="Roboto Slab"/>
              </a:rPr>
              <a:t>Reflects behavior and attitude of responsible people. </a:t>
            </a:r>
            <a:endParaRPr sz="1200">
              <a:latin typeface="Roboto Slab"/>
              <a:ea typeface="Roboto Slab"/>
              <a:cs typeface="Roboto Slab"/>
              <a:sym typeface="Roboto Slab"/>
            </a:endParaRPr>
          </a:p>
          <a:p>
            <a:pPr indent="-304800" lvl="0" marL="457200" marR="0" rtl="0" algn="l">
              <a:spcBef>
                <a:spcPts val="0"/>
              </a:spcBef>
              <a:spcAft>
                <a:spcPts val="0"/>
              </a:spcAft>
              <a:buSzPts val="1200"/>
              <a:buFont typeface="Roboto Slab"/>
              <a:buChar char="●"/>
            </a:pPr>
            <a:r>
              <a:rPr lang="ar" sz="1200">
                <a:latin typeface="Roboto Slab"/>
                <a:ea typeface="Roboto Slab"/>
                <a:cs typeface="Roboto Slab"/>
                <a:sym typeface="Roboto Slab"/>
              </a:rPr>
              <a:t>Important for enhancing community health through education, contributing in research projects and committing to volunteer works.</a:t>
            </a:r>
            <a:endParaRPr sz="1200">
              <a:latin typeface="Roboto Slab"/>
              <a:ea typeface="Roboto Slab"/>
              <a:cs typeface="Roboto Slab"/>
              <a:sym typeface="Roboto Slab"/>
            </a:endParaRPr>
          </a:p>
          <a:p>
            <a:pPr indent="-304800" lvl="0" marL="457200" marR="0" rtl="0" algn="l">
              <a:spcBef>
                <a:spcPts val="0"/>
              </a:spcBef>
              <a:spcAft>
                <a:spcPts val="0"/>
              </a:spcAft>
              <a:buSzPts val="1200"/>
              <a:buFont typeface="Roboto Slab"/>
              <a:buChar char="●"/>
            </a:pPr>
            <a:r>
              <a:rPr lang="ar" sz="1200">
                <a:latin typeface="Roboto Slab"/>
                <a:ea typeface="Roboto Slab"/>
                <a:cs typeface="Roboto Slab"/>
                <a:sym typeface="Roboto Slab"/>
              </a:rPr>
              <a:t>and awareness about diseases in community.</a:t>
            </a:r>
            <a:endParaRPr sz="1200">
              <a:solidFill>
                <a:srgbClr val="595959"/>
              </a:solidFill>
              <a:latin typeface="Roboto Slab"/>
              <a:ea typeface="Roboto Slab"/>
              <a:cs typeface="Roboto Slab"/>
              <a:sym typeface="Roboto Slab"/>
            </a:endParaRPr>
          </a:p>
        </p:txBody>
      </p:sp>
      <p:sp>
        <p:nvSpPr>
          <p:cNvPr id="300" name="Google Shape;300;p31"/>
          <p:cNvSpPr txBox="1"/>
          <p:nvPr/>
        </p:nvSpPr>
        <p:spPr>
          <a:xfrm>
            <a:off x="5603711" y="3745698"/>
            <a:ext cx="1844100" cy="16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ar" sz="1800">
                <a:solidFill>
                  <a:srgbClr val="45818E"/>
                </a:solidFill>
                <a:latin typeface="Roboto Slab"/>
                <a:ea typeface="Roboto Slab"/>
                <a:cs typeface="Roboto Slab"/>
                <a:sym typeface="Roboto Slab"/>
              </a:rPr>
              <a:t>Excellence</a:t>
            </a:r>
            <a:endParaRPr b="1" sz="1800">
              <a:solidFill>
                <a:srgbClr val="76A5AF"/>
              </a:solidFill>
              <a:latin typeface="Roboto Slab"/>
              <a:ea typeface="Roboto Slab"/>
              <a:cs typeface="Roboto Slab"/>
              <a:sym typeface="Roboto Slab"/>
            </a:endParaRPr>
          </a:p>
        </p:txBody>
      </p:sp>
      <p:sp>
        <p:nvSpPr>
          <p:cNvPr id="301" name="Google Shape;301;p31"/>
          <p:cNvSpPr txBox="1"/>
          <p:nvPr/>
        </p:nvSpPr>
        <p:spPr>
          <a:xfrm>
            <a:off x="5483800" y="3959699"/>
            <a:ext cx="2083800" cy="776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ar" sz="1000">
                <a:latin typeface="Roboto Slab"/>
                <a:ea typeface="Roboto Slab"/>
                <a:cs typeface="Roboto Slab"/>
                <a:sym typeface="Roboto Slab"/>
              </a:rPr>
              <a:t>conscientious effort to perform beyond ordinary expectation &amp; commitment to life-long</a:t>
            </a:r>
            <a:endParaRPr sz="1000">
              <a:latin typeface="Roboto Slab"/>
              <a:ea typeface="Roboto Slab"/>
              <a:cs typeface="Roboto Slab"/>
              <a:sym typeface="Roboto Slab"/>
            </a:endParaRPr>
          </a:p>
          <a:p>
            <a:pPr indent="0" lvl="0" marL="0" marR="0" rtl="0" algn="l">
              <a:spcBef>
                <a:spcPts val="0"/>
              </a:spcBef>
              <a:spcAft>
                <a:spcPts val="0"/>
              </a:spcAft>
              <a:buNone/>
            </a:pPr>
            <a:r>
              <a:rPr lang="ar" sz="1000">
                <a:latin typeface="Roboto Slab"/>
                <a:ea typeface="Roboto Slab"/>
                <a:cs typeface="Roboto Slab"/>
                <a:sym typeface="Roboto Slab"/>
              </a:rPr>
              <a:t>learning.</a:t>
            </a:r>
            <a:endParaRPr sz="1000">
              <a:latin typeface="Roboto Slab"/>
              <a:ea typeface="Roboto Slab"/>
              <a:cs typeface="Roboto Slab"/>
              <a:sym typeface="Roboto Slab"/>
            </a:endParaRPr>
          </a:p>
        </p:txBody>
      </p:sp>
      <p:sp>
        <p:nvSpPr>
          <p:cNvPr id="302" name="Google Shape;302;p31"/>
          <p:cNvSpPr txBox="1"/>
          <p:nvPr/>
        </p:nvSpPr>
        <p:spPr>
          <a:xfrm>
            <a:off x="5028791" y="4709158"/>
            <a:ext cx="1882500" cy="42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ar" sz="1800">
                <a:solidFill>
                  <a:srgbClr val="45818E"/>
                </a:solidFill>
                <a:latin typeface="Roboto Slab"/>
                <a:ea typeface="Roboto Slab"/>
                <a:cs typeface="Roboto Slab"/>
                <a:sym typeface="Roboto Slab"/>
              </a:rPr>
              <a:t>Accountability </a:t>
            </a:r>
            <a:endParaRPr b="1" sz="1800">
              <a:solidFill>
                <a:srgbClr val="45818E"/>
              </a:solidFill>
              <a:latin typeface="Roboto Slab"/>
              <a:ea typeface="Roboto Slab"/>
              <a:cs typeface="Roboto Slab"/>
              <a:sym typeface="Roboto Slab"/>
            </a:endParaRPr>
          </a:p>
        </p:txBody>
      </p:sp>
      <p:grpSp>
        <p:nvGrpSpPr>
          <p:cNvPr id="303" name="Google Shape;303;p31"/>
          <p:cNvGrpSpPr/>
          <p:nvPr/>
        </p:nvGrpSpPr>
        <p:grpSpPr>
          <a:xfrm>
            <a:off x="249825" y="2487638"/>
            <a:ext cx="2520761" cy="1066962"/>
            <a:chOff x="543385" y="1848401"/>
            <a:chExt cx="2109600" cy="1245288"/>
          </a:xfrm>
        </p:grpSpPr>
        <p:sp>
          <p:nvSpPr>
            <p:cNvPr id="304" name="Google Shape;304;p31"/>
            <p:cNvSpPr txBox="1"/>
            <p:nvPr/>
          </p:nvSpPr>
          <p:spPr>
            <a:xfrm>
              <a:off x="543385" y="2156188"/>
              <a:ext cx="2109600" cy="937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1200">
                  <a:latin typeface="Roboto Slab"/>
                  <a:ea typeface="Roboto Slab"/>
                  <a:cs typeface="Roboto Slab"/>
                  <a:sym typeface="Roboto Slab"/>
                </a:rPr>
                <a:t>respect for patients &amp; families,</a:t>
              </a:r>
              <a:endParaRPr sz="1200">
                <a:latin typeface="Roboto Slab"/>
                <a:ea typeface="Roboto Slab"/>
                <a:cs typeface="Roboto Slab"/>
                <a:sym typeface="Roboto Slab"/>
              </a:endParaRPr>
            </a:p>
            <a:p>
              <a:pPr indent="0" lvl="0" marL="0" marR="0" rtl="0" algn="l">
                <a:spcBef>
                  <a:spcPts val="0"/>
                </a:spcBef>
                <a:spcAft>
                  <a:spcPts val="0"/>
                </a:spcAft>
                <a:buNone/>
              </a:pPr>
              <a:r>
                <a:rPr lang="ar" sz="1200">
                  <a:latin typeface="Roboto Slab"/>
                  <a:ea typeface="Roboto Slab"/>
                  <a:cs typeface="Roboto Slab"/>
                  <a:sym typeface="Roboto Slab"/>
                </a:rPr>
                <a:t>colleagues, other healthcare professionals and students</a:t>
              </a:r>
              <a:endParaRPr sz="1200">
                <a:latin typeface="Roboto Slab"/>
                <a:ea typeface="Roboto Slab"/>
                <a:cs typeface="Roboto Slab"/>
                <a:sym typeface="Roboto Slab"/>
              </a:endParaRPr>
            </a:p>
            <a:p>
              <a:pPr indent="0" lvl="0" marL="0" marR="0" rtl="0" algn="l">
                <a:spcBef>
                  <a:spcPts val="0"/>
                </a:spcBef>
                <a:spcAft>
                  <a:spcPts val="0"/>
                </a:spcAft>
                <a:buNone/>
              </a:pPr>
              <a:r>
                <a:rPr lang="ar" sz="1200">
                  <a:latin typeface="Roboto Slab"/>
                  <a:ea typeface="Roboto Slab"/>
                  <a:cs typeface="Roboto Slab"/>
                  <a:sym typeface="Roboto Slab"/>
                </a:rPr>
                <a:t>and trainees).</a:t>
              </a:r>
              <a:endParaRPr sz="1200">
                <a:latin typeface="Roboto Slab"/>
                <a:ea typeface="Roboto Slab"/>
                <a:cs typeface="Roboto Slab"/>
                <a:sym typeface="Roboto Slab"/>
              </a:endParaRPr>
            </a:p>
            <a:p>
              <a:pPr indent="0" lvl="0" marL="0" marR="0" rtl="0" algn="l">
                <a:spcBef>
                  <a:spcPts val="0"/>
                </a:spcBef>
                <a:spcAft>
                  <a:spcPts val="0"/>
                </a:spcAft>
                <a:buNone/>
              </a:pPr>
              <a:r>
                <a:rPr lang="ar" sz="1200">
                  <a:latin typeface="Roboto Slab"/>
                  <a:ea typeface="Roboto Slab"/>
                  <a:cs typeface="Roboto Slab"/>
                  <a:sym typeface="Roboto Slab"/>
                </a:rPr>
                <a:t>    </a:t>
              </a:r>
              <a:endParaRPr sz="1200">
                <a:latin typeface="Roboto Slab"/>
                <a:ea typeface="Roboto Slab"/>
                <a:cs typeface="Roboto Slab"/>
                <a:sym typeface="Roboto Slab"/>
              </a:endParaRPr>
            </a:p>
          </p:txBody>
        </p:sp>
        <p:sp>
          <p:nvSpPr>
            <p:cNvPr id="305" name="Google Shape;305;p31"/>
            <p:cNvSpPr txBox="1"/>
            <p:nvPr/>
          </p:nvSpPr>
          <p:spPr>
            <a:xfrm>
              <a:off x="715136" y="1848401"/>
              <a:ext cx="1937700" cy="3078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ar" sz="1800">
                  <a:solidFill>
                    <a:srgbClr val="45818E"/>
                  </a:solidFill>
                  <a:latin typeface="Roboto Slab"/>
                  <a:ea typeface="Roboto Slab"/>
                  <a:cs typeface="Roboto Slab"/>
                  <a:sym typeface="Roboto Slab"/>
                </a:rPr>
                <a:t>Respect for other</a:t>
              </a:r>
              <a:endParaRPr b="1" sz="1800">
                <a:solidFill>
                  <a:srgbClr val="45818E"/>
                </a:solidFill>
                <a:latin typeface="Roboto Slab"/>
                <a:ea typeface="Roboto Slab"/>
                <a:cs typeface="Roboto Slab"/>
                <a:sym typeface="Roboto Slab"/>
              </a:endParaRPr>
            </a:p>
          </p:txBody>
        </p:sp>
      </p:grpSp>
      <p:grpSp>
        <p:nvGrpSpPr>
          <p:cNvPr id="306" name="Google Shape;306;p31"/>
          <p:cNvGrpSpPr/>
          <p:nvPr/>
        </p:nvGrpSpPr>
        <p:grpSpPr>
          <a:xfrm>
            <a:off x="-7600" y="3632513"/>
            <a:ext cx="2390087" cy="1103315"/>
            <a:chOff x="330362" y="3288559"/>
            <a:chExt cx="1556249" cy="1287716"/>
          </a:xfrm>
        </p:grpSpPr>
        <p:sp>
          <p:nvSpPr>
            <p:cNvPr id="307" name="Google Shape;307;p31"/>
            <p:cNvSpPr txBox="1"/>
            <p:nvPr/>
          </p:nvSpPr>
          <p:spPr>
            <a:xfrm>
              <a:off x="335310" y="3564075"/>
              <a:ext cx="1551300" cy="1012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1200">
                  <a:latin typeface="Roboto Slab"/>
                  <a:ea typeface="Roboto Slab"/>
                  <a:cs typeface="Roboto Slab"/>
                  <a:sym typeface="Roboto Slab"/>
                </a:rPr>
                <a:t>being fair, truthful, straightforward, and keeping to one's work.</a:t>
              </a:r>
              <a:endParaRPr sz="1200">
                <a:latin typeface="Roboto Slab"/>
                <a:ea typeface="Roboto Slab"/>
                <a:cs typeface="Roboto Slab"/>
                <a:sym typeface="Roboto Slab"/>
              </a:endParaRPr>
            </a:p>
          </p:txBody>
        </p:sp>
        <p:sp>
          <p:nvSpPr>
            <p:cNvPr id="308" name="Google Shape;308;p31"/>
            <p:cNvSpPr txBox="1"/>
            <p:nvPr/>
          </p:nvSpPr>
          <p:spPr>
            <a:xfrm>
              <a:off x="330362" y="3288559"/>
              <a:ext cx="1460100" cy="3078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ar" sz="1700">
                  <a:solidFill>
                    <a:srgbClr val="76A5AF"/>
                  </a:solidFill>
                  <a:latin typeface="Roboto Slab"/>
                  <a:ea typeface="Roboto Slab"/>
                  <a:cs typeface="Roboto Slab"/>
                  <a:sym typeface="Roboto Slab"/>
                </a:rPr>
                <a:t>Honor and integrity</a:t>
              </a:r>
              <a:endParaRPr b="1" sz="1700">
                <a:solidFill>
                  <a:srgbClr val="76A5AF"/>
                </a:solidFill>
                <a:latin typeface="Roboto Slab"/>
                <a:ea typeface="Roboto Slab"/>
                <a:cs typeface="Roboto Slab"/>
                <a:sym typeface="Roboto Slab"/>
              </a:endParaRPr>
            </a:p>
          </p:txBody>
        </p:sp>
      </p:grpSp>
      <p:grpSp>
        <p:nvGrpSpPr>
          <p:cNvPr id="309" name="Google Shape;309;p31"/>
          <p:cNvGrpSpPr/>
          <p:nvPr/>
        </p:nvGrpSpPr>
        <p:grpSpPr>
          <a:xfrm>
            <a:off x="172700" y="4681119"/>
            <a:ext cx="2739335" cy="1292079"/>
            <a:chOff x="50348" y="5301206"/>
            <a:chExt cx="2658000" cy="898900"/>
          </a:xfrm>
        </p:grpSpPr>
        <p:sp>
          <p:nvSpPr>
            <p:cNvPr id="310" name="Google Shape;310;p31"/>
            <p:cNvSpPr txBox="1"/>
            <p:nvPr/>
          </p:nvSpPr>
          <p:spPr>
            <a:xfrm>
              <a:off x="50348" y="5553906"/>
              <a:ext cx="2658000" cy="646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ar" sz="1200">
                  <a:latin typeface="Roboto Slab"/>
                  <a:ea typeface="Roboto Slab"/>
                  <a:cs typeface="Roboto Slab"/>
                  <a:sym typeface="Roboto Slab"/>
                </a:rPr>
                <a:t>free acceptance of commitment to service. i.e. undergoing inconvenience to achieve a high standard of patient care</a:t>
              </a:r>
              <a:endParaRPr sz="1200">
                <a:latin typeface="Roboto Slab"/>
                <a:ea typeface="Roboto Slab"/>
                <a:cs typeface="Roboto Slab"/>
                <a:sym typeface="Roboto Slab"/>
              </a:endParaRPr>
            </a:p>
            <a:p>
              <a:pPr indent="0" lvl="0" marL="0" marR="0" rtl="0" algn="r">
                <a:spcBef>
                  <a:spcPts val="0"/>
                </a:spcBef>
                <a:spcAft>
                  <a:spcPts val="0"/>
                </a:spcAft>
                <a:buNone/>
              </a:pPr>
              <a:r>
                <a:rPr lang="ar" sz="1200">
                  <a:latin typeface="Roboto Slab"/>
                  <a:ea typeface="Roboto Slab"/>
                  <a:cs typeface="Roboto Slab"/>
                  <a:sym typeface="Roboto Slab"/>
                </a:rPr>
                <a:t>   </a:t>
              </a:r>
              <a:endParaRPr sz="1200">
                <a:latin typeface="Roboto Slab"/>
                <a:ea typeface="Roboto Slab"/>
                <a:cs typeface="Roboto Slab"/>
                <a:sym typeface="Roboto Slab"/>
              </a:endParaRPr>
            </a:p>
          </p:txBody>
        </p:sp>
        <p:sp>
          <p:nvSpPr>
            <p:cNvPr id="311" name="Google Shape;311;p31"/>
            <p:cNvSpPr txBox="1"/>
            <p:nvPr/>
          </p:nvSpPr>
          <p:spPr>
            <a:xfrm>
              <a:off x="971600" y="5301206"/>
              <a:ext cx="1609200" cy="3078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ar" sz="1800">
                  <a:solidFill>
                    <a:srgbClr val="A2C4C9"/>
                  </a:solidFill>
                  <a:latin typeface="Roboto Slab"/>
                  <a:ea typeface="Roboto Slab"/>
                  <a:cs typeface="Roboto Slab"/>
                  <a:sym typeface="Roboto Slab"/>
                </a:rPr>
                <a:t>Duty</a:t>
              </a:r>
              <a:endParaRPr b="1" sz="1800">
                <a:solidFill>
                  <a:srgbClr val="A2C4C9"/>
                </a:solidFill>
                <a:latin typeface="Roboto Slab"/>
                <a:ea typeface="Roboto Slab"/>
                <a:cs typeface="Roboto Slab"/>
                <a:sym typeface="Roboto Slab"/>
              </a:endParaRPr>
            </a:p>
          </p:txBody>
        </p:sp>
      </p:grpSp>
      <p:cxnSp>
        <p:nvCxnSpPr>
          <p:cNvPr id="312" name="Google Shape;312;p31"/>
          <p:cNvCxnSpPr/>
          <p:nvPr/>
        </p:nvCxnSpPr>
        <p:spPr>
          <a:xfrm flipH="1" rot="10800000">
            <a:off x="3919402" y="3200036"/>
            <a:ext cx="513600" cy="693000"/>
          </a:xfrm>
          <a:prstGeom prst="straightConnector1">
            <a:avLst/>
          </a:prstGeom>
          <a:noFill/>
          <a:ln cap="flat" cmpd="sng" w="19050">
            <a:solidFill>
              <a:srgbClr val="A2C4C9"/>
            </a:solidFill>
            <a:prstDash val="solid"/>
            <a:miter lim="800000"/>
            <a:headEnd len="sm" w="sm" type="none"/>
            <a:tailEnd len="med" w="med" type="stealth"/>
          </a:ln>
        </p:spPr>
      </p:cxnSp>
      <p:cxnSp>
        <p:nvCxnSpPr>
          <p:cNvPr id="313" name="Google Shape;313;p31"/>
          <p:cNvCxnSpPr/>
          <p:nvPr/>
        </p:nvCxnSpPr>
        <p:spPr>
          <a:xfrm flipH="1" rot="10800000">
            <a:off x="3919402" y="3892796"/>
            <a:ext cx="912600" cy="4500"/>
          </a:xfrm>
          <a:prstGeom prst="straightConnector1">
            <a:avLst/>
          </a:prstGeom>
          <a:noFill/>
          <a:ln cap="flat" cmpd="sng" w="19050">
            <a:solidFill>
              <a:srgbClr val="76A5AF"/>
            </a:solidFill>
            <a:prstDash val="solid"/>
            <a:miter lim="800000"/>
            <a:headEnd len="sm" w="sm" type="none"/>
            <a:tailEnd len="med" w="med" type="stealth"/>
          </a:ln>
        </p:spPr>
      </p:cxnSp>
      <p:cxnSp>
        <p:nvCxnSpPr>
          <p:cNvPr id="314" name="Google Shape;314;p31"/>
          <p:cNvCxnSpPr/>
          <p:nvPr/>
        </p:nvCxnSpPr>
        <p:spPr>
          <a:xfrm>
            <a:off x="3919402" y="3895804"/>
            <a:ext cx="513600" cy="726300"/>
          </a:xfrm>
          <a:prstGeom prst="straightConnector1">
            <a:avLst/>
          </a:prstGeom>
          <a:noFill/>
          <a:ln cap="flat" cmpd="sng" w="19050">
            <a:solidFill>
              <a:srgbClr val="45818E"/>
            </a:solidFill>
            <a:prstDash val="solid"/>
            <a:miter lim="800000"/>
            <a:headEnd len="sm" w="sm" type="none"/>
            <a:tailEnd len="med" w="med" type="stealth"/>
          </a:ln>
        </p:spPr>
      </p:cxnSp>
      <p:cxnSp>
        <p:nvCxnSpPr>
          <p:cNvPr id="315" name="Google Shape;315;p31"/>
          <p:cNvCxnSpPr/>
          <p:nvPr/>
        </p:nvCxnSpPr>
        <p:spPr>
          <a:xfrm rot="10800000">
            <a:off x="3382102" y="3199796"/>
            <a:ext cx="537300" cy="697500"/>
          </a:xfrm>
          <a:prstGeom prst="straightConnector1">
            <a:avLst/>
          </a:prstGeom>
          <a:noFill/>
          <a:ln cap="flat" cmpd="sng" w="19050">
            <a:solidFill>
              <a:srgbClr val="45818E"/>
            </a:solidFill>
            <a:prstDash val="solid"/>
            <a:miter lim="800000"/>
            <a:headEnd len="sm" w="sm" type="none"/>
            <a:tailEnd len="med" w="med" type="stealth"/>
          </a:ln>
        </p:spPr>
      </p:cxnSp>
      <p:cxnSp>
        <p:nvCxnSpPr>
          <p:cNvPr id="316" name="Google Shape;316;p31"/>
          <p:cNvCxnSpPr/>
          <p:nvPr/>
        </p:nvCxnSpPr>
        <p:spPr>
          <a:xfrm rot="10800000">
            <a:off x="3006802" y="3895804"/>
            <a:ext cx="912600" cy="0"/>
          </a:xfrm>
          <a:prstGeom prst="straightConnector1">
            <a:avLst/>
          </a:prstGeom>
          <a:noFill/>
          <a:ln cap="flat" cmpd="sng" w="19050">
            <a:solidFill>
              <a:srgbClr val="76A5AF"/>
            </a:solidFill>
            <a:prstDash val="solid"/>
            <a:miter lim="800000"/>
            <a:headEnd len="sm" w="sm" type="none"/>
            <a:tailEnd len="med" w="med" type="stealth"/>
          </a:ln>
        </p:spPr>
      </p:cxnSp>
      <p:cxnSp>
        <p:nvCxnSpPr>
          <p:cNvPr id="317" name="Google Shape;317;p31"/>
          <p:cNvCxnSpPr/>
          <p:nvPr/>
        </p:nvCxnSpPr>
        <p:spPr>
          <a:xfrm flipH="1">
            <a:off x="3382102" y="3897296"/>
            <a:ext cx="537300" cy="694200"/>
          </a:xfrm>
          <a:prstGeom prst="straightConnector1">
            <a:avLst/>
          </a:prstGeom>
          <a:noFill/>
          <a:ln cap="flat" cmpd="sng" w="19050">
            <a:solidFill>
              <a:srgbClr val="A2C4C9"/>
            </a:solidFill>
            <a:prstDash val="solid"/>
            <a:miter lim="800000"/>
            <a:headEnd len="sm" w="sm" type="none"/>
            <a:tailEnd len="med" w="med" type="stealth"/>
          </a:ln>
        </p:spPr>
      </p:cxnSp>
      <p:sp>
        <p:nvSpPr>
          <p:cNvPr id="318" name="Google Shape;318;p31"/>
          <p:cNvSpPr/>
          <p:nvPr/>
        </p:nvSpPr>
        <p:spPr>
          <a:xfrm>
            <a:off x="3340082" y="3302425"/>
            <a:ext cx="1158600" cy="1181400"/>
          </a:xfrm>
          <a:prstGeom prst="ellipse">
            <a:avLst/>
          </a:prstGeom>
          <a:solidFill>
            <a:srgbClr val="D0E0E3"/>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319" name="Google Shape;319;p31"/>
          <p:cNvGrpSpPr/>
          <p:nvPr/>
        </p:nvGrpSpPr>
        <p:grpSpPr>
          <a:xfrm>
            <a:off x="4375388" y="2584974"/>
            <a:ext cx="1140396" cy="2616200"/>
            <a:chOff x="5292077" y="1378094"/>
            <a:chExt cx="1440076" cy="3240278"/>
          </a:xfrm>
        </p:grpSpPr>
        <p:sp>
          <p:nvSpPr>
            <p:cNvPr id="320" name="Google Shape;320;p31"/>
            <p:cNvSpPr/>
            <p:nvPr/>
          </p:nvSpPr>
          <p:spPr>
            <a:xfrm>
              <a:off x="6012153" y="2638233"/>
              <a:ext cx="720000" cy="720000"/>
            </a:xfrm>
            <a:prstGeom prst="ellipse">
              <a:avLst/>
            </a:prstGeom>
            <a:noFill/>
            <a:ln cap="flat" cmpd="sng" w="38100">
              <a:solidFill>
                <a:srgbClr val="76A5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ar" sz="2400">
                  <a:solidFill>
                    <a:srgbClr val="76A5AF"/>
                  </a:solidFill>
                  <a:latin typeface="Roboto Slab"/>
                  <a:ea typeface="Roboto Slab"/>
                  <a:cs typeface="Roboto Slab"/>
                  <a:sym typeface="Roboto Slab"/>
                </a:rPr>
                <a:t>2</a:t>
              </a:r>
              <a:endParaRPr b="1" sz="2400">
                <a:solidFill>
                  <a:srgbClr val="76A5AF"/>
                </a:solidFill>
                <a:latin typeface="Roboto Slab"/>
                <a:ea typeface="Roboto Slab"/>
                <a:cs typeface="Roboto Slab"/>
                <a:sym typeface="Roboto Slab"/>
              </a:endParaRPr>
            </a:p>
          </p:txBody>
        </p:sp>
        <p:sp>
          <p:nvSpPr>
            <p:cNvPr id="321" name="Google Shape;321;p31"/>
            <p:cNvSpPr/>
            <p:nvPr/>
          </p:nvSpPr>
          <p:spPr>
            <a:xfrm>
              <a:off x="5292077" y="3898372"/>
              <a:ext cx="720000" cy="720000"/>
            </a:xfrm>
            <a:prstGeom prst="ellipse">
              <a:avLst/>
            </a:prstGeom>
            <a:noFill/>
            <a:ln cap="flat" cmpd="sng" w="38100">
              <a:solidFill>
                <a:srgbClr val="45818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ar" sz="2400">
                  <a:solidFill>
                    <a:srgbClr val="45818E"/>
                  </a:solidFill>
                  <a:latin typeface="Roboto Slab"/>
                  <a:ea typeface="Roboto Slab"/>
                  <a:cs typeface="Roboto Slab"/>
                  <a:sym typeface="Roboto Slab"/>
                </a:rPr>
                <a:t>3</a:t>
              </a:r>
              <a:endParaRPr b="1" sz="2400">
                <a:solidFill>
                  <a:srgbClr val="45818E"/>
                </a:solidFill>
                <a:latin typeface="Roboto Slab"/>
                <a:ea typeface="Roboto Slab"/>
                <a:cs typeface="Roboto Slab"/>
                <a:sym typeface="Roboto Slab"/>
              </a:endParaRPr>
            </a:p>
          </p:txBody>
        </p:sp>
        <p:sp>
          <p:nvSpPr>
            <p:cNvPr id="322" name="Google Shape;322;p31"/>
            <p:cNvSpPr/>
            <p:nvPr/>
          </p:nvSpPr>
          <p:spPr>
            <a:xfrm>
              <a:off x="5292080" y="1378094"/>
              <a:ext cx="720000" cy="720000"/>
            </a:xfrm>
            <a:prstGeom prst="ellipse">
              <a:avLst/>
            </a:prstGeom>
            <a:noFill/>
            <a:ln cap="flat" cmpd="sng" w="38100">
              <a:solidFill>
                <a:srgbClr val="A2C4C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ar" sz="2400">
                  <a:solidFill>
                    <a:srgbClr val="A2C4C9"/>
                  </a:solidFill>
                  <a:latin typeface="Roboto Slab"/>
                  <a:ea typeface="Roboto Slab"/>
                  <a:cs typeface="Roboto Slab"/>
                  <a:sym typeface="Roboto Slab"/>
                </a:rPr>
                <a:t>1</a:t>
              </a:r>
              <a:endParaRPr b="1" sz="2400">
                <a:solidFill>
                  <a:srgbClr val="A2C4C9"/>
                </a:solidFill>
                <a:latin typeface="Roboto Slab"/>
                <a:ea typeface="Roboto Slab"/>
                <a:cs typeface="Roboto Slab"/>
                <a:sym typeface="Roboto Slab"/>
              </a:endParaRPr>
            </a:p>
          </p:txBody>
        </p:sp>
      </p:grpSp>
      <p:grpSp>
        <p:nvGrpSpPr>
          <p:cNvPr id="323" name="Google Shape;323;p31"/>
          <p:cNvGrpSpPr/>
          <p:nvPr/>
        </p:nvGrpSpPr>
        <p:grpSpPr>
          <a:xfrm flipH="1">
            <a:off x="2266006" y="2587742"/>
            <a:ext cx="1140395" cy="2616200"/>
            <a:chOff x="5444477" y="1381522"/>
            <a:chExt cx="1440075" cy="3240278"/>
          </a:xfrm>
        </p:grpSpPr>
        <p:sp>
          <p:nvSpPr>
            <p:cNvPr id="324" name="Google Shape;324;p31"/>
            <p:cNvSpPr/>
            <p:nvPr/>
          </p:nvSpPr>
          <p:spPr>
            <a:xfrm>
              <a:off x="6164552" y="2641661"/>
              <a:ext cx="720000" cy="720000"/>
            </a:xfrm>
            <a:prstGeom prst="ellipse">
              <a:avLst/>
            </a:prstGeom>
            <a:noFill/>
            <a:ln cap="flat" cmpd="sng" w="38100">
              <a:solidFill>
                <a:srgbClr val="76A5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ar" sz="2400">
                  <a:solidFill>
                    <a:srgbClr val="76A5AF"/>
                  </a:solidFill>
                  <a:latin typeface="Roboto Slab"/>
                  <a:ea typeface="Roboto Slab"/>
                  <a:cs typeface="Roboto Slab"/>
                  <a:sym typeface="Roboto Slab"/>
                </a:rPr>
                <a:t>5</a:t>
              </a:r>
              <a:endParaRPr b="1" sz="2400">
                <a:solidFill>
                  <a:srgbClr val="76A5AF"/>
                </a:solidFill>
                <a:latin typeface="Roboto Slab"/>
                <a:ea typeface="Roboto Slab"/>
                <a:cs typeface="Roboto Slab"/>
                <a:sym typeface="Roboto Slab"/>
              </a:endParaRPr>
            </a:p>
          </p:txBody>
        </p:sp>
        <p:sp>
          <p:nvSpPr>
            <p:cNvPr id="325" name="Google Shape;325;p31"/>
            <p:cNvSpPr/>
            <p:nvPr/>
          </p:nvSpPr>
          <p:spPr>
            <a:xfrm>
              <a:off x="5444477" y="3901800"/>
              <a:ext cx="720000" cy="720000"/>
            </a:xfrm>
            <a:prstGeom prst="ellipse">
              <a:avLst/>
            </a:prstGeom>
            <a:noFill/>
            <a:ln cap="flat" cmpd="sng" w="38100">
              <a:solidFill>
                <a:srgbClr val="A2C4C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ar" sz="2400">
                  <a:solidFill>
                    <a:srgbClr val="A2C4C9"/>
                  </a:solidFill>
                  <a:latin typeface="Roboto Slab"/>
                  <a:ea typeface="Roboto Slab"/>
                  <a:cs typeface="Roboto Slab"/>
                  <a:sym typeface="Roboto Slab"/>
                </a:rPr>
                <a:t>4</a:t>
              </a:r>
              <a:endParaRPr b="1" sz="2400">
                <a:solidFill>
                  <a:srgbClr val="A2C4C9"/>
                </a:solidFill>
                <a:latin typeface="Roboto Slab"/>
                <a:ea typeface="Roboto Slab"/>
                <a:cs typeface="Roboto Slab"/>
                <a:sym typeface="Roboto Slab"/>
              </a:endParaRPr>
            </a:p>
          </p:txBody>
        </p:sp>
        <p:sp>
          <p:nvSpPr>
            <p:cNvPr id="326" name="Google Shape;326;p31"/>
            <p:cNvSpPr/>
            <p:nvPr/>
          </p:nvSpPr>
          <p:spPr>
            <a:xfrm>
              <a:off x="5444480" y="1381522"/>
              <a:ext cx="720000" cy="720000"/>
            </a:xfrm>
            <a:prstGeom prst="ellipse">
              <a:avLst/>
            </a:prstGeom>
            <a:noFill/>
            <a:ln cap="flat" cmpd="sng" w="38100">
              <a:solidFill>
                <a:srgbClr val="45818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ar" sz="2400">
                  <a:solidFill>
                    <a:srgbClr val="45818E"/>
                  </a:solidFill>
                  <a:latin typeface="Roboto Slab"/>
                  <a:ea typeface="Roboto Slab"/>
                  <a:cs typeface="Roboto Slab"/>
                  <a:sym typeface="Roboto Slab"/>
                </a:rPr>
                <a:t>6</a:t>
              </a:r>
              <a:endParaRPr b="1" sz="2400">
                <a:solidFill>
                  <a:srgbClr val="45818E"/>
                </a:solidFill>
                <a:latin typeface="Roboto Slab"/>
                <a:ea typeface="Roboto Slab"/>
                <a:cs typeface="Roboto Slab"/>
                <a:sym typeface="Roboto Slab"/>
              </a:endParaRPr>
            </a:p>
          </p:txBody>
        </p:sp>
      </p:grpSp>
      <p:sp>
        <p:nvSpPr>
          <p:cNvPr id="327" name="Google Shape;327;p31"/>
          <p:cNvSpPr txBox="1"/>
          <p:nvPr/>
        </p:nvSpPr>
        <p:spPr>
          <a:xfrm>
            <a:off x="3409075" y="3554823"/>
            <a:ext cx="1023900" cy="566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0000"/>
                </a:solidFill>
                <a:latin typeface="Roboto Slab"/>
                <a:ea typeface="Roboto Slab"/>
                <a:cs typeface="Roboto Slab"/>
                <a:sym typeface="Roboto Slab"/>
              </a:rPr>
              <a:t>Key Elements</a:t>
            </a:r>
            <a:endParaRPr b="1">
              <a:solidFill>
                <a:srgbClr val="FF0000"/>
              </a:solidFill>
              <a:latin typeface="Roboto Slab"/>
              <a:ea typeface="Roboto Slab"/>
              <a:cs typeface="Roboto Slab"/>
              <a:sym typeface="Roboto Slab"/>
            </a:endParaRPr>
          </a:p>
        </p:txBody>
      </p:sp>
      <p:sp>
        <p:nvSpPr>
          <p:cNvPr id="328" name="Google Shape;328;p31"/>
          <p:cNvSpPr txBox="1"/>
          <p:nvPr/>
        </p:nvSpPr>
        <p:spPr>
          <a:xfrm>
            <a:off x="5029250" y="5072200"/>
            <a:ext cx="2390100" cy="424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1200">
                <a:latin typeface="Roboto Slab"/>
                <a:ea typeface="Roboto Slab"/>
                <a:cs typeface="Roboto Slab"/>
                <a:sym typeface="Roboto Slab"/>
              </a:rPr>
              <a:t>being answerable to patients, society and profession.</a:t>
            </a:r>
            <a:endParaRPr sz="1200">
              <a:latin typeface="Roboto Slab"/>
              <a:ea typeface="Roboto Slab"/>
              <a:cs typeface="Roboto Slab"/>
              <a:sym typeface="Roboto Slab"/>
            </a:endParaRPr>
          </a:p>
        </p:txBody>
      </p:sp>
      <p:sp>
        <p:nvSpPr>
          <p:cNvPr id="329" name="Google Shape;329;p31"/>
          <p:cNvSpPr txBox="1"/>
          <p:nvPr/>
        </p:nvSpPr>
        <p:spPr>
          <a:xfrm>
            <a:off x="3381950" y="5913125"/>
            <a:ext cx="3953400" cy="1535100"/>
          </a:xfrm>
          <a:prstGeom prst="rect">
            <a:avLst/>
          </a:prstGeom>
          <a:noFill/>
          <a:ln cap="flat" cmpd="sng" w="9525">
            <a:solidFill>
              <a:srgbClr val="45818E"/>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ar" sz="1200">
                <a:latin typeface="Roboto Slab"/>
                <a:ea typeface="Roboto Slab"/>
                <a:cs typeface="Roboto Slab"/>
                <a:sym typeface="Roboto Slab"/>
              </a:rPr>
              <a:t>Meanings</a:t>
            </a:r>
            <a:r>
              <a:rPr lang="ar" sz="1200">
                <a:latin typeface="Roboto Slab"/>
                <a:ea typeface="Roboto Slab"/>
                <a:cs typeface="Roboto Slab"/>
                <a:sym typeface="Roboto Slab"/>
              </a:rPr>
              <a:t> of </a:t>
            </a:r>
            <a:r>
              <a:rPr b="1" lang="ar" sz="1200">
                <a:solidFill>
                  <a:srgbClr val="FF0000"/>
                </a:solidFill>
                <a:latin typeface="Roboto Slab"/>
                <a:ea typeface="Roboto Slab"/>
                <a:cs typeface="Roboto Slab"/>
                <a:sym typeface="Roboto Slab"/>
              </a:rPr>
              <a:t>accountability</a:t>
            </a:r>
            <a:r>
              <a:rPr lang="ar" sz="1200">
                <a:latin typeface="Roboto Slab"/>
                <a:ea typeface="Roboto Slab"/>
                <a:cs typeface="Roboto Slab"/>
                <a:sym typeface="Roboto Slab"/>
              </a:rPr>
              <a:t>:</a:t>
            </a:r>
            <a:endParaRPr sz="1200">
              <a:latin typeface="Roboto Slab"/>
              <a:ea typeface="Roboto Slab"/>
              <a:cs typeface="Roboto Slab"/>
              <a:sym typeface="Roboto Slab"/>
            </a:endParaRPr>
          </a:p>
          <a:p>
            <a:pPr indent="0" lvl="0" marL="0" marR="0" rtl="0" algn="l">
              <a:spcBef>
                <a:spcPts val="0"/>
              </a:spcBef>
              <a:spcAft>
                <a:spcPts val="0"/>
              </a:spcAft>
              <a:buNone/>
            </a:pPr>
            <a:r>
              <a:t/>
            </a:r>
            <a:endParaRPr sz="600">
              <a:latin typeface="Roboto Slab"/>
              <a:ea typeface="Roboto Slab"/>
              <a:cs typeface="Roboto Slab"/>
              <a:sym typeface="Roboto Slab"/>
            </a:endParaRPr>
          </a:p>
          <a:p>
            <a:pPr indent="0" lvl="0" marL="0" marR="0" rtl="0" algn="l">
              <a:spcBef>
                <a:spcPts val="0"/>
              </a:spcBef>
              <a:spcAft>
                <a:spcPts val="0"/>
              </a:spcAft>
              <a:buNone/>
            </a:pPr>
            <a:r>
              <a:rPr lang="ar" sz="1200">
                <a:latin typeface="Roboto Slab"/>
                <a:ea typeface="Roboto Slab"/>
                <a:cs typeface="Roboto Slab"/>
                <a:sym typeface="Roboto Slab"/>
              </a:rPr>
              <a:t>1- Responsibility</a:t>
            </a:r>
            <a:endParaRPr sz="1200">
              <a:latin typeface="Roboto Slab"/>
              <a:ea typeface="Roboto Slab"/>
              <a:cs typeface="Roboto Slab"/>
              <a:sym typeface="Roboto Slab"/>
            </a:endParaRPr>
          </a:p>
          <a:p>
            <a:pPr indent="0" lvl="0" marL="0" marR="0" rtl="0" algn="l">
              <a:spcBef>
                <a:spcPts val="0"/>
              </a:spcBef>
              <a:spcAft>
                <a:spcPts val="0"/>
              </a:spcAft>
              <a:buNone/>
            </a:pPr>
            <a:r>
              <a:rPr lang="ar" sz="1200">
                <a:latin typeface="Roboto Slab"/>
                <a:ea typeface="Roboto Slab"/>
                <a:cs typeface="Roboto Slab"/>
                <a:sym typeface="Roboto Slab"/>
              </a:rPr>
              <a:t>2- Self regulation in activities</a:t>
            </a:r>
            <a:endParaRPr sz="1200">
              <a:latin typeface="Roboto Slab"/>
              <a:ea typeface="Roboto Slab"/>
              <a:cs typeface="Roboto Slab"/>
              <a:sym typeface="Roboto Slab"/>
            </a:endParaRPr>
          </a:p>
          <a:p>
            <a:pPr indent="0" lvl="0" marL="0" marR="0" rtl="0" algn="l">
              <a:spcBef>
                <a:spcPts val="0"/>
              </a:spcBef>
              <a:spcAft>
                <a:spcPts val="0"/>
              </a:spcAft>
              <a:buNone/>
            </a:pPr>
            <a:r>
              <a:rPr lang="ar" sz="1200">
                <a:latin typeface="Roboto Slab"/>
                <a:ea typeface="Roboto Slab"/>
                <a:cs typeface="Roboto Slab"/>
                <a:sym typeface="Roboto Slab"/>
              </a:rPr>
              <a:t>3- Standard setting </a:t>
            </a:r>
            <a:endParaRPr sz="1200">
              <a:latin typeface="Roboto Slab"/>
              <a:ea typeface="Roboto Slab"/>
              <a:cs typeface="Roboto Slab"/>
              <a:sym typeface="Roboto Slab"/>
            </a:endParaRPr>
          </a:p>
          <a:p>
            <a:pPr indent="0" lvl="0" marL="0" marR="0" rtl="0" algn="l">
              <a:spcBef>
                <a:spcPts val="0"/>
              </a:spcBef>
              <a:spcAft>
                <a:spcPts val="0"/>
              </a:spcAft>
              <a:buNone/>
            </a:pPr>
            <a:r>
              <a:rPr lang="ar" sz="1200">
                <a:latin typeface="Roboto Slab"/>
                <a:ea typeface="Roboto Slab"/>
                <a:cs typeface="Roboto Slab"/>
                <a:sym typeface="Roboto Slab"/>
              </a:rPr>
              <a:t>4- Ability to resolve conflicts</a:t>
            </a:r>
            <a:endParaRPr sz="1200">
              <a:latin typeface="Roboto Slab"/>
              <a:ea typeface="Roboto Slab"/>
              <a:cs typeface="Roboto Slab"/>
              <a:sym typeface="Roboto Slab"/>
            </a:endParaRPr>
          </a:p>
          <a:p>
            <a:pPr indent="0" lvl="0" marL="0" marR="0" rtl="0" algn="l">
              <a:spcBef>
                <a:spcPts val="0"/>
              </a:spcBef>
              <a:spcAft>
                <a:spcPts val="0"/>
              </a:spcAft>
              <a:buNone/>
            </a:pPr>
            <a:r>
              <a:rPr lang="ar" sz="1200">
                <a:latin typeface="Roboto Slab"/>
                <a:ea typeface="Roboto Slab"/>
                <a:cs typeface="Roboto Slab"/>
                <a:sym typeface="Roboto Slab"/>
              </a:rPr>
              <a:t>5- Free acceptance of duties to serve public </a:t>
            </a:r>
            <a:endParaRPr sz="1200">
              <a:latin typeface="Roboto Slab"/>
              <a:ea typeface="Roboto Slab"/>
              <a:cs typeface="Roboto Slab"/>
              <a:sym typeface="Roboto Slab"/>
            </a:endParaRPr>
          </a:p>
          <a:p>
            <a:pPr indent="0" lvl="0" marL="0" marR="0" rtl="0" algn="l">
              <a:spcBef>
                <a:spcPts val="0"/>
              </a:spcBef>
              <a:spcAft>
                <a:spcPts val="0"/>
              </a:spcAft>
              <a:buNone/>
            </a:pPr>
            <a:r>
              <a:rPr lang="ar" sz="1200">
                <a:latin typeface="Roboto Slab"/>
                <a:ea typeface="Roboto Slab"/>
                <a:cs typeface="Roboto Slab"/>
                <a:sym typeface="Roboto Slab"/>
              </a:rPr>
              <a:t>6- Explain and give reason for actions</a:t>
            </a:r>
            <a:endParaRPr sz="1200">
              <a:solidFill>
                <a:srgbClr val="595959"/>
              </a:solidFill>
              <a:latin typeface="Roboto Slab"/>
              <a:ea typeface="Roboto Slab"/>
              <a:cs typeface="Roboto Slab"/>
              <a:sym typeface="Roboto Slab"/>
            </a:endParaRPr>
          </a:p>
        </p:txBody>
      </p:sp>
      <p:cxnSp>
        <p:nvCxnSpPr>
          <p:cNvPr id="330" name="Google Shape;330;p31"/>
          <p:cNvCxnSpPr>
            <a:stCxn id="328" idx="2"/>
            <a:endCxn id="329" idx="0"/>
          </p:cNvCxnSpPr>
          <p:nvPr/>
        </p:nvCxnSpPr>
        <p:spPr>
          <a:xfrm rot="5400000">
            <a:off x="5583050" y="5271850"/>
            <a:ext cx="416700" cy="865800"/>
          </a:xfrm>
          <a:prstGeom prst="bentConnector3">
            <a:avLst>
              <a:gd fmla="val 50003" name="adj1"/>
            </a:avLst>
          </a:prstGeom>
          <a:noFill/>
          <a:ln cap="flat" cmpd="sng" w="9525">
            <a:solidFill>
              <a:srgbClr val="45818E"/>
            </a:solidFill>
            <a:prstDash val="lgDashDot"/>
            <a:round/>
            <a:headEnd len="med" w="med" type="none"/>
            <a:tailEnd len="med" w="med" type="none"/>
          </a:ln>
        </p:spPr>
      </p:cxnSp>
      <p:cxnSp>
        <p:nvCxnSpPr>
          <p:cNvPr id="331" name="Google Shape;331;p31"/>
          <p:cNvCxnSpPr>
            <a:stCxn id="329" idx="2"/>
            <a:endCxn id="299" idx="0"/>
          </p:cNvCxnSpPr>
          <p:nvPr/>
        </p:nvCxnSpPr>
        <p:spPr>
          <a:xfrm flipH="1" rot="-5400000">
            <a:off x="5298200" y="7508675"/>
            <a:ext cx="121500" cy="600"/>
          </a:xfrm>
          <a:prstGeom prst="bentConnector3">
            <a:avLst>
              <a:gd fmla="val 49979" name="adj1"/>
            </a:avLst>
          </a:prstGeom>
          <a:noFill/>
          <a:ln cap="flat" cmpd="sng" w="9525">
            <a:solidFill>
              <a:srgbClr val="45818E"/>
            </a:solidFill>
            <a:prstDash val="lgDashDot"/>
            <a:round/>
            <a:headEnd len="med" w="med" type="none"/>
            <a:tailEnd len="med" w="med" type="none"/>
          </a:ln>
        </p:spPr>
      </p:cxnSp>
      <p:sp>
        <p:nvSpPr>
          <p:cNvPr id="332" name="Google Shape;332;p31"/>
          <p:cNvSpPr/>
          <p:nvPr/>
        </p:nvSpPr>
        <p:spPr>
          <a:xfrm>
            <a:off x="256313" y="6959507"/>
            <a:ext cx="382200" cy="223200"/>
          </a:xfrm>
          <a:prstGeom prst="rect">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200">
                <a:solidFill>
                  <a:srgbClr val="FFFFFF"/>
                </a:solidFill>
                <a:latin typeface="Roboto Slab"/>
                <a:ea typeface="Roboto Slab"/>
                <a:cs typeface="Roboto Slab"/>
                <a:sym typeface="Roboto Slab"/>
              </a:rPr>
              <a:t>01</a:t>
            </a:r>
            <a:endParaRPr b="1" sz="1200">
              <a:solidFill>
                <a:srgbClr val="FFFFFF"/>
              </a:solidFill>
              <a:latin typeface="Roboto Slab"/>
              <a:ea typeface="Roboto Slab"/>
              <a:cs typeface="Roboto Slab"/>
              <a:sym typeface="Roboto Slab"/>
            </a:endParaRPr>
          </a:p>
        </p:txBody>
      </p:sp>
      <p:sp>
        <p:nvSpPr>
          <p:cNvPr id="333" name="Google Shape;333;p31"/>
          <p:cNvSpPr/>
          <p:nvPr/>
        </p:nvSpPr>
        <p:spPr>
          <a:xfrm>
            <a:off x="256313" y="7401458"/>
            <a:ext cx="382200" cy="223200"/>
          </a:xfrm>
          <a:prstGeom prst="rect">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200">
                <a:solidFill>
                  <a:srgbClr val="FFFFFF"/>
                </a:solidFill>
                <a:latin typeface="Roboto Slab"/>
                <a:ea typeface="Roboto Slab"/>
                <a:cs typeface="Roboto Slab"/>
                <a:sym typeface="Roboto Slab"/>
              </a:rPr>
              <a:t>02</a:t>
            </a:r>
            <a:endParaRPr b="1" sz="1200">
              <a:solidFill>
                <a:srgbClr val="FFFFFF"/>
              </a:solidFill>
              <a:latin typeface="Roboto Slab"/>
              <a:ea typeface="Roboto Slab"/>
              <a:cs typeface="Roboto Slab"/>
              <a:sym typeface="Roboto Slab"/>
            </a:endParaRPr>
          </a:p>
        </p:txBody>
      </p:sp>
      <p:sp>
        <p:nvSpPr>
          <p:cNvPr id="334" name="Google Shape;334;p31"/>
          <p:cNvSpPr/>
          <p:nvPr/>
        </p:nvSpPr>
        <p:spPr>
          <a:xfrm>
            <a:off x="256313" y="7843407"/>
            <a:ext cx="382200" cy="223200"/>
          </a:xfrm>
          <a:prstGeom prst="rect">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200">
                <a:solidFill>
                  <a:srgbClr val="FFFFFF"/>
                </a:solidFill>
                <a:latin typeface="Roboto Slab"/>
                <a:ea typeface="Roboto Slab"/>
                <a:cs typeface="Roboto Slab"/>
                <a:sym typeface="Roboto Slab"/>
              </a:rPr>
              <a:t>03</a:t>
            </a:r>
            <a:endParaRPr b="1" sz="1200">
              <a:solidFill>
                <a:srgbClr val="FFFFFF"/>
              </a:solidFill>
              <a:latin typeface="Roboto Slab"/>
              <a:ea typeface="Roboto Slab"/>
              <a:cs typeface="Roboto Slab"/>
              <a:sym typeface="Roboto Slab"/>
            </a:endParaRPr>
          </a:p>
        </p:txBody>
      </p:sp>
      <p:sp>
        <p:nvSpPr>
          <p:cNvPr id="335" name="Google Shape;335;p31"/>
          <p:cNvSpPr/>
          <p:nvPr/>
        </p:nvSpPr>
        <p:spPr>
          <a:xfrm>
            <a:off x="172688" y="6345157"/>
            <a:ext cx="2834100" cy="365100"/>
          </a:xfrm>
          <a:prstGeom prst="roundRect">
            <a:avLst>
              <a:gd fmla="val 16667" name="adj"/>
            </a:avLst>
          </a:prstGeom>
          <a:solidFill>
            <a:srgbClr val="76A5A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ar" sz="1800">
                <a:solidFill>
                  <a:schemeClr val="lt1"/>
                </a:solidFill>
                <a:latin typeface="Roboto Slab"/>
                <a:ea typeface="Roboto Slab"/>
                <a:cs typeface="Roboto Slab"/>
                <a:sym typeface="Roboto Slab"/>
              </a:rPr>
              <a:t>professionalism values </a:t>
            </a:r>
            <a:endParaRPr b="1" sz="1800">
              <a:solidFill>
                <a:schemeClr val="lt1"/>
              </a:solidFill>
              <a:latin typeface="Roboto Slab"/>
              <a:ea typeface="Roboto Slab"/>
              <a:cs typeface="Roboto Slab"/>
              <a:sym typeface="Roboto Slab"/>
            </a:endParaRPr>
          </a:p>
        </p:txBody>
      </p:sp>
      <p:sp>
        <p:nvSpPr>
          <p:cNvPr id="336" name="Google Shape;336;p31"/>
          <p:cNvSpPr txBox="1"/>
          <p:nvPr/>
        </p:nvSpPr>
        <p:spPr>
          <a:xfrm>
            <a:off x="638513" y="6857407"/>
            <a:ext cx="1342500" cy="4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a:solidFill>
                  <a:schemeClr val="dk1"/>
                </a:solidFill>
                <a:latin typeface="Roboto Slab"/>
                <a:ea typeface="Roboto Slab"/>
                <a:cs typeface="Roboto Slab"/>
                <a:sym typeface="Roboto Slab"/>
              </a:rPr>
              <a:t>Honesty</a:t>
            </a:r>
            <a:endParaRPr b="1">
              <a:latin typeface="Roboto Slab"/>
              <a:ea typeface="Roboto Slab"/>
              <a:cs typeface="Roboto Slab"/>
              <a:sym typeface="Roboto Slab"/>
            </a:endParaRPr>
          </a:p>
        </p:txBody>
      </p:sp>
      <p:sp>
        <p:nvSpPr>
          <p:cNvPr id="337" name="Google Shape;337;p31"/>
          <p:cNvSpPr txBox="1"/>
          <p:nvPr/>
        </p:nvSpPr>
        <p:spPr>
          <a:xfrm>
            <a:off x="638500" y="7300957"/>
            <a:ext cx="1342500" cy="4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a:solidFill>
                  <a:schemeClr val="dk1"/>
                </a:solidFill>
                <a:latin typeface="Roboto Slab"/>
                <a:ea typeface="Roboto Slab"/>
                <a:cs typeface="Roboto Slab"/>
                <a:sym typeface="Roboto Slab"/>
              </a:rPr>
              <a:t>Trust</a:t>
            </a:r>
            <a:endParaRPr b="1">
              <a:latin typeface="Roboto Slab"/>
              <a:ea typeface="Roboto Slab"/>
              <a:cs typeface="Roboto Slab"/>
              <a:sym typeface="Roboto Slab"/>
            </a:endParaRPr>
          </a:p>
        </p:txBody>
      </p:sp>
      <p:sp>
        <p:nvSpPr>
          <p:cNvPr id="338" name="Google Shape;338;p31"/>
          <p:cNvSpPr txBox="1"/>
          <p:nvPr/>
        </p:nvSpPr>
        <p:spPr>
          <a:xfrm>
            <a:off x="639951" y="7744507"/>
            <a:ext cx="1509900" cy="4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a:solidFill>
                  <a:schemeClr val="dk1"/>
                </a:solidFill>
                <a:latin typeface="Roboto Slab"/>
                <a:ea typeface="Roboto Slab"/>
                <a:cs typeface="Roboto Slab"/>
                <a:sym typeface="Roboto Slab"/>
              </a:rPr>
              <a:t>Service</a:t>
            </a:r>
            <a:endParaRPr b="1">
              <a:latin typeface="Roboto Slab"/>
              <a:ea typeface="Roboto Slab"/>
              <a:cs typeface="Roboto Slab"/>
              <a:sym typeface="Roboto Slab"/>
            </a:endParaRPr>
          </a:p>
        </p:txBody>
      </p:sp>
      <p:sp>
        <p:nvSpPr>
          <p:cNvPr id="339" name="Google Shape;339;p31"/>
          <p:cNvSpPr/>
          <p:nvPr/>
        </p:nvSpPr>
        <p:spPr>
          <a:xfrm>
            <a:off x="256313" y="8288557"/>
            <a:ext cx="382200" cy="223200"/>
          </a:xfrm>
          <a:prstGeom prst="rect">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200">
                <a:solidFill>
                  <a:srgbClr val="FFFFFF"/>
                </a:solidFill>
                <a:latin typeface="Roboto Slab"/>
                <a:ea typeface="Roboto Slab"/>
                <a:cs typeface="Roboto Slab"/>
                <a:sym typeface="Roboto Slab"/>
              </a:rPr>
              <a:t>04</a:t>
            </a:r>
            <a:endParaRPr b="1" sz="1200">
              <a:solidFill>
                <a:srgbClr val="FFFFFF"/>
              </a:solidFill>
              <a:latin typeface="Roboto Slab"/>
              <a:ea typeface="Roboto Slab"/>
              <a:cs typeface="Roboto Slab"/>
              <a:sym typeface="Roboto Slab"/>
            </a:endParaRPr>
          </a:p>
        </p:txBody>
      </p:sp>
      <p:sp>
        <p:nvSpPr>
          <p:cNvPr id="340" name="Google Shape;340;p31"/>
          <p:cNvSpPr/>
          <p:nvPr/>
        </p:nvSpPr>
        <p:spPr>
          <a:xfrm>
            <a:off x="256313" y="8733707"/>
            <a:ext cx="382200" cy="223200"/>
          </a:xfrm>
          <a:prstGeom prst="rect">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200">
                <a:solidFill>
                  <a:srgbClr val="FFFFFF"/>
                </a:solidFill>
                <a:latin typeface="Roboto Slab"/>
                <a:ea typeface="Roboto Slab"/>
                <a:cs typeface="Roboto Slab"/>
                <a:sym typeface="Roboto Slab"/>
              </a:rPr>
              <a:t>05</a:t>
            </a:r>
            <a:endParaRPr b="1" sz="1200">
              <a:solidFill>
                <a:srgbClr val="FFFFFF"/>
              </a:solidFill>
              <a:latin typeface="Roboto Slab"/>
              <a:ea typeface="Roboto Slab"/>
              <a:cs typeface="Roboto Slab"/>
              <a:sym typeface="Roboto Slab"/>
            </a:endParaRPr>
          </a:p>
        </p:txBody>
      </p:sp>
      <p:sp>
        <p:nvSpPr>
          <p:cNvPr id="341" name="Google Shape;341;p31"/>
          <p:cNvSpPr/>
          <p:nvPr/>
        </p:nvSpPr>
        <p:spPr>
          <a:xfrm>
            <a:off x="256313" y="9178857"/>
            <a:ext cx="382200" cy="223200"/>
          </a:xfrm>
          <a:prstGeom prst="rect">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200">
                <a:solidFill>
                  <a:srgbClr val="FFFFFF"/>
                </a:solidFill>
                <a:latin typeface="Roboto Slab"/>
                <a:ea typeface="Roboto Slab"/>
                <a:cs typeface="Roboto Slab"/>
                <a:sym typeface="Roboto Slab"/>
              </a:rPr>
              <a:t>06</a:t>
            </a:r>
            <a:endParaRPr b="1" sz="1200">
              <a:solidFill>
                <a:srgbClr val="FFFFFF"/>
              </a:solidFill>
              <a:latin typeface="Roboto Slab"/>
              <a:ea typeface="Roboto Slab"/>
              <a:cs typeface="Roboto Slab"/>
              <a:sym typeface="Roboto Slab"/>
            </a:endParaRPr>
          </a:p>
        </p:txBody>
      </p:sp>
      <p:sp>
        <p:nvSpPr>
          <p:cNvPr id="342" name="Google Shape;342;p31"/>
          <p:cNvSpPr/>
          <p:nvPr/>
        </p:nvSpPr>
        <p:spPr>
          <a:xfrm>
            <a:off x="256313" y="9624007"/>
            <a:ext cx="382200" cy="223200"/>
          </a:xfrm>
          <a:prstGeom prst="rect">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200">
                <a:solidFill>
                  <a:srgbClr val="FFFFFF"/>
                </a:solidFill>
                <a:latin typeface="Roboto Slab"/>
                <a:ea typeface="Roboto Slab"/>
                <a:cs typeface="Roboto Slab"/>
                <a:sym typeface="Roboto Slab"/>
              </a:rPr>
              <a:t>07</a:t>
            </a:r>
            <a:endParaRPr b="1" sz="1200">
              <a:solidFill>
                <a:srgbClr val="FFFFFF"/>
              </a:solidFill>
              <a:latin typeface="Roboto Slab"/>
              <a:ea typeface="Roboto Slab"/>
              <a:cs typeface="Roboto Slab"/>
              <a:sym typeface="Roboto Slab"/>
            </a:endParaRPr>
          </a:p>
        </p:txBody>
      </p:sp>
      <p:sp>
        <p:nvSpPr>
          <p:cNvPr id="343" name="Google Shape;343;p31"/>
          <p:cNvSpPr txBox="1"/>
          <p:nvPr/>
        </p:nvSpPr>
        <p:spPr>
          <a:xfrm>
            <a:off x="639965" y="8217607"/>
            <a:ext cx="1509900" cy="3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a:solidFill>
                  <a:schemeClr val="dk1"/>
                </a:solidFill>
                <a:latin typeface="Roboto Slab"/>
                <a:ea typeface="Roboto Slab"/>
                <a:cs typeface="Roboto Slab"/>
                <a:sym typeface="Roboto Slab"/>
              </a:rPr>
              <a:t>Commitment</a:t>
            </a:r>
            <a:endParaRPr b="1">
              <a:latin typeface="Roboto Slab"/>
              <a:ea typeface="Roboto Slab"/>
              <a:cs typeface="Roboto Slab"/>
              <a:sym typeface="Roboto Slab"/>
            </a:endParaRPr>
          </a:p>
        </p:txBody>
      </p:sp>
      <p:sp>
        <p:nvSpPr>
          <p:cNvPr id="344" name="Google Shape;344;p31"/>
          <p:cNvSpPr txBox="1"/>
          <p:nvPr/>
        </p:nvSpPr>
        <p:spPr>
          <a:xfrm>
            <a:off x="639965" y="8723807"/>
            <a:ext cx="1727100" cy="2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a:solidFill>
                  <a:schemeClr val="dk1"/>
                </a:solidFill>
                <a:latin typeface="Roboto Slab"/>
                <a:ea typeface="Roboto Slab"/>
                <a:cs typeface="Roboto Slab"/>
                <a:sym typeface="Roboto Slab"/>
              </a:rPr>
              <a:t>Communication</a:t>
            </a:r>
            <a:endParaRPr b="1">
              <a:latin typeface="Roboto Slab"/>
              <a:ea typeface="Roboto Slab"/>
              <a:cs typeface="Roboto Slab"/>
              <a:sym typeface="Roboto Slab"/>
            </a:endParaRPr>
          </a:p>
        </p:txBody>
      </p:sp>
      <p:sp>
        <p:nvSpPr>
          <p:cNvPr id="345" name="Google Shape;345;p31"/>
          <p:cNvSpPr txBox="1"/>
          <p:nvPr/>
        </p:nvSpPr>
        <p:spPr>
          <a:xfrm>
            <a:off x="639965" y="9183807"/>
            <a:ext cx="1727100" cy="22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a:solidFill>
                  <a:schemeClr val="dk1"/>
                </a:solidFill>
                <a:latin typeface="Roboto Slab"/>
                <a:ea typeface="Roboto Slab"/>
                <a:cs typeface="Roboto Slab"/>
                <a:sym typeface="Roboto Slab"/>
              </a:rPr>
              <a:t>Accountability</a:t>
            </a:r>
            <a:endParaRPr b="1">
              <a:latin typeface="Roboto Slab"/>
              <a:ea typeface="Roboto Slab"/>
              <a:cs typeface="Roboto Slab"/>
              <a:sym typeface="Roboto Slab"/>
            </a:endParaRPr>
          </a:p>
        </p:txBody>
      </p:sp>
      <p:sp>
        <p:nvSpPr>
          <p:cNvPr id="346" name="Google Shape;346;p31"/>
          <p:cNvSpPr txBox="1"/>
          <p:nvPr/>
        </p:nvSpPr>
        <p:spPr>
          <a:xfrm>
            <a:off x="626962" y="9611557"/>
            <a:ext cx="1752900" cy="24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a:solidFill>
                  <a:schemeClr val="dk1"/>
                </a:solidFill>
                <a:latin typeface="Roboto Slab"/>
                <a:ea typeface="Roboto Slab"/>
                <a:cs typeface="Roboto Slab"/>
                <a:sym typeface="Roboto Slab"/>
              </a:rPr>
              <a:t>Life-long learning</a:t>
            </a:r>
            <a:endParaRPr b="1">
              <a:latin typeface="Roboto Slab"/>
              <a:ea typeface="Roboto Slab"/>
              <a:cs typeface="Roboto Slab"/>
              <a:sym typeface="Roboto Slab"/>
            </a:endParaRPr>
          </a:p>
        </p:txBody>
      </p:sp>
      <p:sp>
        <p:nvSpPr>
          <p:cNvPr id="347" name="Google Shape;347;p31"/>
          <p:cNvSpPr/>
          <p:nvPr/>
        </p:nvSpPr>
        <p:spPr>
          <a:xfrm>
            <a:off x="-7600" y="-12"/>
            <a:ext cx="1404900" cy="365100"/>
          </a:xfrm>
          <a:prstGeom prst="rect">
            <a:avLst/>
          </a:prstGeom>
          <a:solidFill>
            <a:srgbClr val="990000"/>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a:solidFill>
                  <a:schemeClr val="lt1"/>
                </a:solidFill>
                <a:latin typeface="Roboto Slab"/>
                <a:ea typeface="Roboto Slab"/>
                <a:cs typeface="Roboto Slab"/>
                <a:sym typeface="Roboto Slab"/>
              </a:rPr>
              <a:t>IMPORTANT!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51" name="Shape 351"/>
        <p:cNvGrpSpPr/>
        <p:nvPr/>
      </p:nvGrpSpPr>
      <p:grpSpPr>
        <a:xfrm>
          <a:off x="0" y="0"/>
          <a:ext cx="0" cy="0"/>
          <a:chOff x="0" y="0"/>
          <a:chExt cx="0" cy="0"/>
        </a:xfrm>
      </p:grpSpPr>
      <p:sp>
        <p:nvSpPr>
          <p:cNvPr id="352" name="Google Shape;352;p32"/>
          <p:cNvSpPr/>
          <p:nvPr/>
        </p:nvSpPr>
        <p:spPr>
          <a:xfrm>
            <a:off x="234450" y="3212827"/>
            <a:ext cx="6087900" cy="365100"/>
          </a:xfrm>
          <a:prstGeom prst="roundRect">
            <a:avLst>
              <a:gd fmla="val 16667" name="adj"/>
            </a:avLst>
          </a:prstGeom>
          <a:solidFill>
            <a:srgbClr val="134F5C"/>
          </a:solidFill>
          <a:ln>
            <a:noFill/>
          </a:ln>
        </p:spPr>
        <p:txBody>
          <a:bodyPr anchorCtr="0" anchor="ctr" bIns="121950" lIns="121950" spcFirstLastPara="1" rIns="121950" wrap="square" tIns="121950">
            <a:noAutofit/>
          </a:bodyPr>
          <a:lstStyle/>
          <a:p>
            <a:pPr indent="0" lvl="0" marL="0" rtl="0" algn="l">
              <a:spcBef>
                <a:spcPts val="0"/>
              </a:spcBef>
              <a:spcAft>
                <a:spcPts val="0"/>
              </a:spcAft>
              <a:buClr>
                <a:srgbClr val="000000"/>
              </a:buClr>
              <a:buSzPts val="1500"/>
              <a:buFont typeface="Arial"/>
              <a:buNone/>
            </a:pPr>
            <a:r>
              <a:rPr b="1" lang="ar" sz="1800">
                <a:solidFill>
                  <a:srgbClr val="FFFFFF"/>
                </a:solidFill>
                <a:latin typeface="Roboto Slab"/>
                <a:ea typeface="Roboto Slab"/>
                <a:cs typeface="Roboto Slab"/>
                <a:sym typeface="Roboto Slab"/>
              </a:rPr>
              <a:t>How professionalism can be implemented</a:t>
            </a:r>
            <a:r>
              <a:rPr b="1" lang="ar" sz="1500">
                <a:solidFill>
                  <a:srgbClr val="FFFFFF"/>
                </a:solidFill>
                <a:latin typeface="Roboto Slab"/>
                <a:ea typeface="Roboto Slab"/>
                <a:cs typeface="Roboto Slab"/>
                <a:sym typeface="Roboto Slab"/>
              </a:rPr>
              <a:t> </a:t>
            </a:r>
            <a:r>
              <a:rPr b="1" lang="ar" sz="1500">
                <a:solidFill>
                  <a:srgbClr val="D9D9D9"/>
                </a:solidFill>
                <a:latin typeface="Roboto Slab"/>
                <a:ea typeface="Roboto Slab"/>
                <a:cs typeface="Roboto Slab"/>
                <a:sym typeface="Roboto Slab"/>
              </a:rPr>
              <a:t>(applied) </a:t>
            </a:r>
            <a:r>
              <a:rPr b="1" lang="ar" sz="1800">
                <a:solidFill>
                  <a:srgbClr val="FFFFFF"/>
                </a:solidFill>
                <a:latin typeface="Roboto Slab"/>
                <a:ea typeface="Roboto Slab"/>
                <a:cs typeface="Roboto Slab"/>
                <a:sym typeface="Roboto Slab"/>
              </a:rPr>
              <a:t>? </a:t>
            </a:r>
            <a:endParaRPr b="1" sz="1800">
              <a:solidFill>
                <a:srgbClr val="FFFFFF"/>
              </a:solidFill>
              <a:latin typeface="Roboto Slab"/>
              <a:ea typeface="Roboto Slab"/>
              <a:cs typeface="Roboto Slab"/>
              <a:sym typeface="Roboto Slab"/>
            </a:endParaRPr>
          </a:p>
        </p:txBody>
      </p:sp>
      <p:sp>
        <p:nvSpPr>
          <p:cNvPr id="353" name="Google Shape;353;p32"/>
          <p:cNvSpPr txBox="1"/>
          <p:nvPr/>
        </p:nvSpPr>
        <p:spPr>
          <a:xfrm>
            <a:off x="779257" y="3883102"/>
            <a:ext cx="1766700" cy="4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600">
                <a:latin typeface="Roboto Slab"/>
                <a:ea typeface="Roboto Slab"/>
                <a:cs typeface="Roboto Slab"/>
                <a:sym typeface="Roboto Slab"/>
              </a:rPr>
              <a:t>Professionalism </a:t>
            </a:r>
            <a:endParaRPr b="1" sz="1600">
              <a:latin typeface="Roboto Slab"/>
              <a:ea typeface="Roboto Slab"/>
              <a:cs typeface="Roboto Slab"/>
              <a:sym typeface="Roboto Slab"/>
            </a:endParaRPr>
          </a:p>
        </p:txBody>
      </p:sp>
      <p:sp>
        <p:nvSpPr>
          <p:cNvPr id="354" name="Google Shape;354;p32"/>
          <p:cNvSpPr txBox="1"/>
          <p:nvPr/>
        </p:nvSpPr>
        <p:spPr>
          <a:xfrm>
            <a:off x="782963" y="6853897"/>
            <a:ext cx="2419500" cy="55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600">
                <a:latin typeface="Roboto Slab"/>
                <a:ea typeface="Roboto Slab"/>
                <a:cs typeface="Roboto Slab"/>
                <a:sym typeface="Roboto Slab"/>
              </a:rPr>
              <a:t>Approach to tasks </a:t>
            </a:r>
            <a:endParaRPr b="1" sz="1600">
              <a:latin typeface="Roboto Slab"/>
              <a:ea typeface="Roboto Slab"/>
              <a:cs typeface="Roboto Slab"/>
              <a:sym typeface="Roboto Slab"/>
            </a:endParaRPr>
          </a:p>
        </p:txBody>
      </p:sp>
      <p:sp>
        <p:nvSpPr>
          <p:cNvPr id="355" name="Google Shape;355;p32"/>
          <p:cNvSpPr txBox="1"/>
          <p:nvPr/>
        </p:nvSpPr>
        <p:spPr>
          <a:xfrm>
            <a:off x="822479" y="8045798"/>
            <a:ext cx="2419500" cy="59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600">
                <a:latin typeface="Roboto Slab"/>
                <a:ea typeface="Roboto Slab"/>
                <a:cs typeface="Roboto Slab"/>
                <a:sym typeface="Roboto Slab"/>
              </a:rPr>
              <a:t>Performance of tasks</a:t>
            </a:r>
            <a:endParaRPr b="1" sz="1600">
              <a:latin typeface="Roboto Slab"/>
              <a:ea typeface="Roboto Slab"/>
              <a:cs typeface="Roboto Slab"/>
              <a:sym typeface="Roboto Slab"/>
            </a:endParaRPr>
          </a:p>
        </p:txBody>
      </p:sp>
      <p:sp>
        <p:nvSpPr>
          <p:cNvPr id="356" name="Google Shape;356;p32"/>
          <p:cNvSpPr/>
          <p:nvPr/>
        </p:nvSpPr>
        <p:spPr>
          <a:xfrm flipH="1">
            <a:off x="1313011" y="7429363"/>
            <a:ext cx="2481300" cy="489600"/>
          </a:xfrm>
          <a:prstGeom prst="rect">
            <a:avLst/>
          </a:prstGeom>
          <a:solidFill>
            <a:srgbClr val="D9D9D9"/>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ar" sz="1100">
                <a:latin typeface="Roboto Slab"/>
                <a:ea typeface="Roboto Slab"/>
                <a:cs typeface="Roboto Slab"/>
                <a:sym typeface="Roboto Slab"/>
              </a:rPr>
              <a:t>Decision making skills and clinical reasoning and judgment</a:t>
            </a:r>
            <a:endParaRPr sz="1100">
              <a:latin typeface="Roboto Slab"/>
              <a:ea typeface="Roboto Slab"/>
              <a:cs typeface="Roboto Slab"/>
              <a:sym typeface="Roboto Slab"/>
            </a:endParaRPr>
          </a:p>
        </p:txBody>
      </p:sp>
      <p:sp>
        <p:nvSpPr>
          <p:cNvPr id="357" name="Google Shape;357;p32"/>
          <p:cNvSpPr/>
          <p:nvPr/>
        </p:nvSpPr>
        <p:spPr>
          <a:xfrm flipH="1">
            <a:off x="4152350" y="7429371"/>
            <a:ext cx="2369400" cy="489600"/>
          </a:xfrm>
          <a:prstGeom prst="rect">
            <a:avLst/>
          </a:prstGeom>
          <a:solidFill>
            <a:srgbClr val="D9D9D9"/>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lang="ar" sz="1100">
                <a:latin typeface="Roboto Slab"/>
                <a:ea typeface="Roboto Slab"/>
                <a:cs typeface="Roboto Slab"/>
                <a:sym typeface="Roboto Slab"/>
              </a:rPr>
              <a:t>Basic social and clinical science </a:t>
            </a:r>
            <a:endParaRPr sz="1100">
              <a:latin typeface="Roboto Slab"/>
              <a:ea typeface="Roboto Slab"/>
              <a:cs typeface="Roboto Slab"/>
              <a:sym typeface="Roboto Slab"/>
            </a:endParaRPr>
          </a:p>
        </p:txBody>
      </p:sp>
      <p:sp>
        <p:nvSpPr>
          <p:cNvPr id="358" name="Google Shape;358;p32"/>
          <p:cNvSpPr/>
          <p:nvPr/>
        </p:nvSpPr>
        <p:spPr>
          <a:xfrm flipH="1">
            <a:off x="930646" y="8555298"/>
            <a:ext cx="1794300" cy="383400"/>
          </a:xfrm>
          <a:prstGeom prst="rect">
            <a:avLst/>
          </a:prstGeom>
          <a:solidFill>
            <a:srgbClr val="D9D9D9"/>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ar" sz="1100">
                <a:latin typeface="Roboto Slab"/>
                <a:ea typeface="Roboto Slab"/>
                <a:cs typeface="Roboto Slab"/>
                <a:sym typeface="Roboto Slab"/>
              </a:rPr>
              <a:t>Knowledge</a:t>
            </a:r>
            <a:endParaRPr sz="1100">
              <a:latin typeface="Roboto Slab"/>
              <a:ea typeface="Roboto Slab"/>
              <a:cs typeface="Roboto Slab"/>
              <a:sym typeface="Roboto Slab"/>
            </a:endParaRPr>
          </a:p>
        </p:txBody>
      </p:sp>
      <p:sp>
        <p:nvSpPr>
          <p:cNvPr id="359" name="Google Shape;359;p32"/>
          <p:cNvSpPr/>
          <p:nvPr/>
        </p:nvSpPr>
        <p:spPr>
          <a:xfrm flipH="1">
            <a:off x="930646" y="9013750"/>
            <a:ext cx="1794300" cy="390000"/>
          </a:xfrm>
          <a:prstGeom prst="rect">
            <a:avLst/>
          </a:prstGeom>
          <a:solidFill>
            <a:srgbClr val="D9D9D9"/>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lang="ar" sz="1100">
                <a:latin typeface="Roboto Slab"/>
                <a:ea typeface="Roboto Slab"/>
                <a:cs typeface="Roboto Slab"/>
                <a:sym typeface="Roboto Slab"/>
              </a:rPr>
              <a:t>Patient management</a:t>
            </a:r>
            <a:endParaRPr sz="1100">
              <a:latin typeface="Roboto Slab"/>
              <a:ea typeface="Roboto Slab"/>
              <a:cs typeface="Roboto Slab"/>
              <a:sym typeface="Roboto Slab"/>
            </a:endParaRPr>
          </a:p>
        </p:txBody>
      </p:sp>
      <p:sp>
        <p:nvSpPr>
          <p:cNvPr id="360" name="Google Shape;360;p32"/>
          <p:cNvSpPr/>
          <p:nvPr/>
        </p:nvSpPr>
        <p:spPr>
          <a:xfrm flipH="1">
            <a:off x="3005336" y="9013753"/>
            <a:ext cx="1794300" cy="390000"/>
          </a:xfrm>
          <a:prstGeom prst="rect">
            <a:avLst/>
          </a:prstGeom>
          <a:solidFill>
            <a:srgbClr val="D9D9D9"/>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lang="ar" sz="1100">
                <a:latin typeface="Roboto Slab"/>
                <a:ea typeface="Roboto Slab"/>
                <a:cs typeface="Roboto Slab"/>
                <a:sym typeface="Roboto Slab"/>
              </a:rPr>
              <a:t>Patient investigation</a:t>
            </a:r>
            <a:endParaRPr sz="1100">
              <a:latin typeface="Roboto Slab"/>
              <a:ea typeface="Roboto Slab"/>
              <a:cs typeface="Roboto Slab"/>
              <a:sym typeface="Roboto Slab"/>
            </a:endParaRPr>
          </a:p>
        </p:txBody>
      </p:sp>
      <p:sp>
        <p:nvSpPr>
          <p:cNvPr id="361" name="Google Shape;361;p32"/>
          <p:cNvSpPr/>
          <p:nvPr/>
        </p:nvSpPr>
        <p:spPr>
          <a:xfrm flipH="1">
            <a:off x="3005333" y="8581822"/>
            <a:ext cx="1794300" cy="390000"/>
          </a:xfrm>
          <a:prstGeom prst="rect">
            <a:avLst/>
          </a:prstGeom>
          <a:solidFill>
            <a:srgbClr val="D9D9D9"/>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ar" sz="1100">
                <a:latin typeface="Roboto Slab"/>
                <a:ea typeface="Roboto Slab"/>
                <a:cs typeface="Roboto Slab"/>
                <a:sym typeface="Roboto Slab"/>
              </a:rPr>
              <a:t>Clinical skills</a:t>
            </a:r>
            <a:endParaRPr sz="1100">
              <a:latin typeface="Roboto Slab"/>
              <a:ea typeface="Roboto Slab"/>
              <a:cs typeface="Roboto Slab"/>
              <a:sym typeface="Roboto Slab"/>
            </a:endParaRPr>
          </a:p>
        </p:txBody>
      </p:sp>
      <p:sp>
        <p:nvSpPr>
          <p:cNvPr id="362" name="Google Shape;362;p32"/>
          <p:cNvSpPr/>
          <p:nvPr/>
        </p:nvSpPr>
        <p:spPr>
          <a:xfrm flipH="1">
            <a:off x="5080012" y="8581821"/>
            <a:ext cx="1794300" cy="383400"/>
          </a:xfrm>
          <a:prstGeom prst="rect">
            <a:avLst/>
          </a:prstGeom>
          <a:solidFill>
            <a:srgbClr val="D9D9D9"/>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lang="ar" sz="1100">
                <a:latin typeface="Roboto Slab"/>
                <a:ea typeface="Roboto Slab"/>
                <a:cs typeface="Roboto Slab"/>
                <a:sym typeface="Roboto Slab"/>
              </a:rPr>
              <a:t>Practical procedures</a:t>
            </a:r>
            <a:endParaRPr sz="1100">
              <a:latin typeface="Roboto Slab"/>
              <a:ea typeface="Roboto Slab"/>
              <a:cs typeface="Roboto Slab"/>
              <a:sym typeface="Roboto Slab"/>
            </a:endParaRPr>
          </a:p>
        </p:txBody>
      </p:sp>
      <p:sp>
        <p:nvSpPr>
          <p:cNvPr id="363" name="Google Shape;363;p32"/>
          <p:cNvSpPr/>
          <p:nvPr/>
        </p:nvSpPr>
        <p:spPr>
          <a:xfrm flipH="1">
            <a:off x="5080012" y="9016899"/>
            <a:ext cx="1794300" cy="383400"/>
          </a:xfrm>
          <a:prstGeom prst="rect">
            <a:avLst/>
          </a:prstGeom>
          <a:solidFill>
            <a:srgbClr val="D9D9D9"/>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lang="ar" sz="1100">
                <a:latin typeface="Roboto Slab"/>
                <a:ea typeface="Roboto Slab"/>
                <a:cs typeface="Roboto Slab"/>
                <a:sym typeface="Roboto Slab"/>
              </a:rPr>
              <a:t>Health promotion and Disease prevention</a:t>
            </a:r>
            <a:endParaRPr sz="1100">
              <a:latin typeface="Roboto Slab"/>
              <a:ea typeface="Roboto Slab"/>
              <a:cs typeface="Roboto Slab"/>
              <a:sym typeface="Roboto Slab"/>
            </a:endParaRPr>
          </a:p>
        </p:txBody>
      </p:sp>
      <p:sp>
        <p:nvSpPr>
          <p:cNvPr id="364" name="Google Shape;364;p32"/>
          <p:cNvSpPr/>
          <p:nvPr/>
        </p:nvSpPr>
        <p:spPr>
          <a:xfrm>
            <a:off x="227100" y="4559450"/>
            <a:ext cx="3717600" cy="558600"/>
          </a:xfrm>
          <a:prstGeom prst="roundRect">
            <a:avLst>
              <a:gd fmla="val 16667" name="adj"/>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ar">
                <a:latin typeface="Roboto Slab"/>
                <a:ea typeface="Roboto Slab"/>
                <a:cs typeface="Roboto Slab"/>
                <a:sym typeface="Roboto Slab"/>
              </a:rPr>
              <a:t>Role of the doctor within the health service and community</a:t>
            </a:r>
            <a:endParaRPr b="1">
              <a:latin typeface="Roboto Slab"/>
              <a:ea typeface="Roboto Slab"/>
              <a:cs typeface="Roboto Slab"/>
              <a:sym typeface="Roboto Slab"/>
            </a:endParaRPr>
          </a:p>
        </p:txBody>
      </p:sp>
      <p:sp>
        <p:nvSpPr>
          <p:cNvPr id="365" name="Google Shape;365;p32"/>
          <p:cNvSpPr/>
          <p:nvPr/>
        </p:nvSpPr>
        <p:spPr>
          <a:xfrm>
            <a:off x="4059425" y="4559450"/>
            <a:ext cx="3266100" cy="558600"/>
          </a:xfrm>
          <a:prstGeom prst="roundRect">
            <a:avLst>
              <a:gd fmla="val 16667" name="adj"/>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ar">
                <a:latin typeface="Roboto Slab"/>
                <a:ea typeface="Roboto Slab"/>
                <a:cs typeface="Roboto Slab"/>
                <a:sym typeface="Roboto Slab"/>
              </a:rPr>
              <a:t>Personal Development &amp; Lifelong Learning</a:t>
            </a:r>
            <a:endParaRPr b="1" sz="800">
              <a:latin typeface="Roboto Slab"/>
              <a:ea typeface="Roboto Slab"/>
              <a:cs typeface="Roboto Slab"/>
              <a:sym typeface="Roboto Slab"/>
            </a:endParaRPr>
          </a:p>
        </p:txBody>
      </p:sp>
      <p:sp>
        <p:nvSpPr>
          <p:cNvPr id="366" name="Google Shape;366;p32"/>
          <p:cNvSpPr txBox="1"/>
          <p:nvPr/>
        </p:nvSpPr>
        <p:spPr>
          <a:xfrm>
            <a:off x="234463" y="5275487"/>
            <a:ext cx="3717600" cy="1462800"/>
          </a:xfrm>
          <a:prstGeom prst="rect">
            <a:avLst/>
          </a:prstGeom>
          <a:solidFill>
            <a:srgbClr val="FFFFFF"/>
          </a:solidFill>
          <a:ln cap="flat" cmpd="sng" w="9525">
            <a:solidFill>
              <a:srgbClr val="000000"/>
            </a:solidFill>
            <a:prstDash val="lgDashDot"/>
            <a:round/>
            <a:headEnd len="sm" w="sm" type="none"/>
            <a:tailEnd len="sm" w="sm" type="none"/>
          </a:ln>
        </p:spPr>
        <p:txBody>
          <a:bodyPr anchorCtr="0" anchor="ctr" bIns="91425" lIns="91425" spcFirstLastPara="1" rIns="91425" wrap="square" tIns="91425">
            <a:noAutofit/>
          </a:bodyPr>
          <a:lstStyle/>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Understanding of the health care system.</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Understanding of clinical responsibilities.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Appreciation of doctor as researcher.</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Appreciation of doctor as mentor or teacher.</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Appreciation of doctor as manager. including quality control.</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Team working.</a:t>
            </a:r>
            <a:endParaRPr sz="1100">
              <a:latin typeface="Roboto Slab"/>
              <a:ea typeface="Roboto Slab"/>
              <a:cs typeface="Roboto Slab"/>
              <a:sym typeface="Roboto Slab"/>
            </a:endParaRPr>
          </a:p>
        </p:txBody>
      </p:sp>
      <p:sp>
        <p:nvSpPr>
          <p:cNvPr id="367" name="Google Shape;367;p32"/>
          <p:cNvSpPr txBox="1"/>
          <p:nvPr/>
        </p:nvSpPr>
        <p:spPr>
          <a:xfrm flipH="1">
            <a:off x="4066788" y="5275487"/>
            <a:ext cx="3266100" cy="1462800"/>
          </a:xfrm>
          <a:prstGeom prst="rect">
            <a:avLst/>
          </a:prstGeom>
          <a:solidFill>
            <a:srgbClr val="FFFFFF"/>
          </a:solidFill>
          <a:ln cap="flat" cmpd="sng" w="9525">
            <a:solidFill>
              <a:srgbClr val="000000"/>
            </a:solidFill>
            <a:prstDash val="lgDashDot"/>
            <a:round/>
            <a:headEnd len="sm" w="sm" type="none"/>
            <a:tailEnd len="sm" w="sm" type="none"/>
          </a:ln>
        </p:spPr>
        <p:txBody>
          <a:bodyPr anchorCtr="0" anchor="ctr" bIns="91425" lIns="91425" spcFirstLastPara="1" rIns="91425" wrap="square" tIns="91425">
            <a:noAutofit/>
          </a:bodyPr>
          <a:lstStyle/>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Lifelong Learner.</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Self awareness.</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Self confidence.</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Self regulation (Self care, Self control, Personal time management).</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Motivation (Achievement drive, Commitment, initiative).</a:t>
            </a:r>
            <a:endParaRPr sz="1100">
              <a:latin typeface="Roboto Slab"/>
              <a:ea typeface="Roboto Slab"/>
              <a:cs typeface="Roboto Slab"/>
              <a:sym typeface="Roboto Slab"/>
            </a:endParaRPr>
          </a:p>
          <a:p>
            <a:pPr indent="-298450" lvl="0" marL="457200" rtl="0" algn="l">
              <a:spcBef>
                <a:spcPts val="0"/>
              </a:spcBef>
              <a:spcAft>
                <a:spcPts val="0"/>
              </a:spcAft>
              <a:buSzPts val="1100"/>
              <a:buFont typeface="Roboto Slab"/>
              <a:buChar char="●"/>
            </a:pPr>
            <a:r>
              <a:rPr lang="ar" sz="1100">
                <a:latin typeface="Roboto Slab"/>
                <a:ea typeface="Roboto Slab"/>
                <a:cs typeface="Roboto Slab"/>
                <a:sym typeface="Roboto Slab"/>
              </a:rPr>
              <a:t>Career choice.</a:t>
            </a:r>
            <a:endParaRPr sz="1100">
              <a:latin typeface="Roboto Slab"/>
              <a:ea typeface="Roboto Slab"/>
              <a:cs typeface="Roboto Slab"/>
              <a:sym typeface="Roboto Slab"/>
            </a:endParaRPr>
          </a:p>
        </p:txBody>
      </p:sp>
      <p:sp>
        <p:nvSpPr>
          <p:cNvPr id="368" name="Google Shape;368;p32"/>
          <p:cNvSpPr/>
          <p:nvPr/>
        </p:nvSpPr>
        <p:spPr>
          <a:xfrm>
            <a:off x="234461" y="3843438"/>
            <a:ext cx="544800" cy="558600"/>
          </a:xfrm>
          <a:prstGeom prst="rect">
            <a:avLst/>
          </a:prstGeom>
          <a:solidFill>
            <a:srgbClr val="134F5C"/>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600">
                <a:solidFill>
                  <a:srgbClr val="FFFFFF"/>
                </a:solidFill>
                <a:latin typeface="Roboto Slab"/>
                <a:ea typeface="Roboto Slab"/>
                <a:cs typeface="Roboto Slab"/>
                <a:sym typeface="Roboto Slab"/>
              </a:rPr>
              <a:t>1</a:t>
            </a:r>
            <a:endParaRPr b="1" sz="2600">
              <a:solidFill>
                <a:srgbClr val="FFFFFF"/>
              </a:solidFill>
              <a:latin typeface="Roboto Slab"/>
              <a:ea typeface="Roboto Slab"/>
              <a:cs typeface="Roboto Slab"/>
              <a:sym typeface="Roboto Slab"/>
            </a:endParaRPr>
          </a:p>
        </p:txBody>
      </p:sp>
      <p:sp>
        <p:nvSpPr>
          <p:cNvPr id="369" name="Google Shape;369;p32"/>
          <p:cNvSpPr/>
          <p:nvPr/>
        </p:nvSpPr>
        <p:spPr>
          <a:xfrm>
            <a:off x="238154" y="6848606"/>
            <a:ext cx="544800" cy="558600"/>
          </a:xfrm>
          <a:prstGeom prst="rect">
            <a:avLst/>
          </a:prstGeom>
          <a:solidFill>
            <a:srgbClr val="45818E"/>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600">
                <a:solidFill>
                  <a:srgbClr val="FFFFFF"/>
                </a:solidFill>
                <a:latin typeface="Roboto Slab"/>
                <a:ea typeface="Roboto Slab"/>
                <a:cs typeface="Roboto Slab"/>
                <a:sym typeface="Roboto Slab"/>
              </a:rPr>
              <a:t>2</a:t>
            </a:r>
            <a:endParaRPr b="1" sz="2600">
              <a:solidFill>
                <a:srgbClr val="FFFFFF"/>
              </a:solidFill>
              <a:latin typeface="Roboto Slab"/>
              <a:ea typeface="Roboto Slab"/>
              <a:cs typeface="Roboto Slab"/>
              <a:sym typeface="Roboto Slab"/>
            </a:endParaRPr>
          </a:p>
        </p:txBody>
      </p:sp>
      <p:sp>
        <p:nvSpPr>
          <p:cNvPr id="370" name="Google Shape;370;p32"/>
          <p:cNvSpPr/>
          <p:nvPr/>
        </p:nvSpPr>
        <p:spPr>
          <a:xfrm>
            <a:off x="277666" y="8063050"/>
            <a:ext cx="544800" cy="558600"/>
          </a:xfrm>
          <a:prstGeom prst="rect">
            <a:avLst/>
          </a:prstGeom>
          <a:solidFill>
            <a:srgbClr val="76A5AF"/>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600">
                <a:solidFill>
                  <a:srgbClr val="FFFFFF"/>
                </a:solidFill>
                <a:latin typeface="Roboto Slab"/>
                <a:ea typeface="Roboto Slab"/>
                <a:cs typeface="Roboto Slab"/>
                <a:sym typeface="Roboto Slab"/>
              </a:rPr>
              <a:t>3</a:t>
            </a:r>
            <a:endParaRPr b="1" sz="2600">
              <a:solidFill>
                <a:srgbClr val="FFFFFF"/>
              </a:solidFill>
              <a:latin typeface="Roboto Slab"/>
              <a:ea typeface="Roboto Slab"/>
              <a:cs typeface="Roboto Slab"/>
              <a:sym typeface="Roboto Slab"/>
            </a:endParaRPr>
          </a:p>
        </p:txBody>
      </p:sp>
      <p:sp>
        <p:nvSpPr>
          <p:cNvPr id="371" name="Google Shape;371;p32"/>
          <p:cNvSpPr/>
          <p:nvPr/>
        </p:nvSpPr>
        <p:spPr>
          <a:xfrm>
            <a:off x="0" y="2760475"/>
            <a:ext cx="1404900" cy="365100"/>
          </a:xfrm>
          <a:prstGeom prst="rect">
            <a:avLst/>
          </a:prstGeom>
          <a:solidFill>
            <a:srgbClr val="990000"/>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a:solidFill>
                  <a:schemeClr val="lt1"/>
                </a:solidFill>
                <a:latin typeface="Roboto Slab"/>
                <a:ea typeface="Roboto Slab"/>
                <a:cs typeface="Roboto Slab"/>
                <a:sym typeface="Roboto Slab"/>
              </a:rPr>
              <a:t>IMPORTANT!</a:t>
            </a:r>
            <a:endParaRPr/>
          </a:p>
        </p:txBody>
      </p:sp>
      <p:sp>
        <p:nvSpPr>
          <p:cNvPr id="372" name="Google Shape;372;p32"/>
          <p:cNvSpPr txBox="1"/>
          <p:nvPr/>
        </p:nvSpPr>
        <p:spPr>
          <a:xfrm>
            <a:off x="864875" y="3577938"/>
            <a:ext cx="6048000" cy="20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000">
                <a:solidFill>
                  <a:srgbClr val="B45F06"/>
                </a:solidFill>
                <a:latin typeface="Roboto Slab"/>
                <a:ea typeface="Roboto Slab"/>
                <a:cs typeface="Roboto Slab"/>
                <a:sym typeface="Roboto Slab"/>
              </a:rPr>
              <a:t>You should answer professionally with the lecture’s terminology </a:t>
            </a:r>
            <a:endParaRPr sz="1000">
              <a:solidFill>
                <a:srgbClr val="B45F06"/>
              </a:solidFill>
              <a:latin typeface="Roboto Slab"/>
              <a:ea typeface="Roboto Slab"/>
              <a:cs typeface="Roboto Slab"/>
              <a:sym typeface="Roboto Slab"/>
            </a:endParaRPr>
          </a:p>
        </p:txBody>
      </p:sp>
      <p:sp>
        <p:nvSpPr>
          <p:cNvPr id="373" name="Google Shape;373;p32"/>
          <p:cNvSpPr/>
          <p:nvPr/>
        </p:nvSpPr>
        <p:spPr>
          <a:xfrm>
            <a:off x="736050" y="9741450"/>
            <a:ext cx="6087900" cy="383400"/>
          </a:xfrm>
          <a:prstGeom prst="roundRect">
            <a:avLst>
              <a:gd fmla="val 16667" name="adj"/>
            </a:avLst>
          </a:prstGeom>
          <a:solidFill>
            <a:srgbClr val="76A5A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ar" sz="1800">
                <a:solidFill>
                  <a:srgbClr val="FFFFFF"/>
                </a:solidFill>
                <a:latin typeface="Roboto Slab"/>
                <a:ea typeface="Roboto Slab"/>
                <a:cs typeface="Roboto Slab"/>
                <a:sym typeface="Roboto Slab"/>
              </a:rPr>
              <a:t>How professionalism can be taught?</a:t>
            </a:r>
            <a:endParaRPr b="1" sz="1800">
              <a:solidFill>
                <a:srgbClr val="FFFFFF"/>
              </a:solidFill>
              <a:latin typeface="Roboto Slab"/>
              <a:ea typeface="Roboto Slab"/>
              <a:cs typeface="Roboto Slab"/>
              <a:sym typeface="Roboto Slab"/>
            </a:endParaRPr>
          </a:p>
        </p:txBody>
      </p:sp>
      <p:sp>
        <p:nvSpPr>
          <p:cNvPr id="374" name="Google Shape;374;p32"/>
          <p:cNvSpPr txBox="1"/>
          <p:nvPr/>
        </p:nvSpPr>
        <p:spPr>
          <a:xfrm>
            <a:off x="756000" y="10168350"/>
            <a:ext cx="6048000" cy="43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600">
                <a:solidFill>
                  <a:srgbClr val="B45F06"/>
                </a:solidFill>
                <a:latin typeface="Roboto Slab"/>
                <a:ea typeface="Roboto Slab"/>
                <a:cs typeface="Roboto Slab"/>
                <a:sym typeface="Roboto Slab"/>
              </a:rPr>
              <a:t>By being a role model</a:t>
            </a:r>
            <a:endParaRPr sz="1600">
              <a:solidFill>
                <a:srgbClr val="B45F06"/>
              </a:solidFill>
              <a:latin typeface="Roboto Slab"/>
              <a:ea typeface="Roboto Slab"/>
              <a:cs typeface="Roboto Slab"/>
              <a:sym typeface="Roboto Slab"/>
            </a:endParaRPr>
          </a:p>
        </p:txBody>
      </p:sp>
      <p:sp>
        <p:nvSpPr>
          <p:cNvPr id="375" name="Google Shape;375;p32"/>
          <p:cNvSpPr/>
          <p:nvPr/>
        </p:nvSpPr>
        <p:spPr>
          <a:xfrm>
            <a:off x="301950" y="368400"/>
            <a:ext cx="5586600" cy="365100"/>
          </a:xfrm>
          <a:prstGeom prst="roundRect">
            <a:avLst>
              <a:gd fmla="val 16667" name="adj"/>
            </a:avLst>
          </a:prstGeom>
          <a:solidFill>
            <a:srgbClr val="76A5AF"/>
          </a:solidFill>
          <a:ln>
            <a:noFill/>
          </a:ln>
        </p:spPr>
        <p:txBody>
          <a:bodyPr anchorCtr="0" anchor="ctr" bIns="121950" lIns="121950" spcFirstLastPara="1" rIns="121950" wrap="square" tIns="121950">
            <a:noAutofit/>
          </a:bodyPr>
          <a:lstStyle/>
          <a:p>
            <a:pPr indent="0" lvl="0" marL="0" rtl="0" algn="l">
              <a:spcBef>
                <a:spcPts val="0"/>
              </a:spcBef>
              <a:spcAft>
                <a:spcPts val="0"/>
              </a:spcAft>
              <a:buClr>
                <a:srgbClr val="000000"/>
              </a:buClr>
              <a:buSzPts val="1500"/>
              <a:buFont typeface="Arial"/>
              <a:buNone/>
            </a:pPr>
            <a:r>
              <a:rPr b="1" lang="ar" sz="1600">
                <a:solidFill>
                  <a:srgbClr val="FFFFFF"/>
                </a:solidFill>
                <a:latin typeface="Roboto Slab"/>
                <a:ea typeface="Roboto Slab"/>
                <a:cs typeface="Roboto Slab"/>
                <a:sym typeface="Roboto Slab"/>
              </a:rPr>
              <a:t>Difference between professionalism and ethics : </a:t>
            </a:r>
            <a:endParaRPr b="1" sz="1600">
              <a:solidFill>
                <a:srgbClr val="FFFFFF"/>
              </a:solidFill>
              <a:latin typeface="Roboto Slab"/>
              <a:ea typeface="Roboto Slab"/>
              <a:cs typeface="Roboto Slab"/>
              <a:sym typeface="Roboto Slab"/>
            </a:endParaRPr>
          </a:p>
        </p:txBody>
      </p:sp>
      <p:sp>
        <p:nvSpPr>
          <p:cNvPr id="376" name="Google Shape;376;p32"/>
          <p:cNvSpPr txBox="1"/>
          <p:nvPr/>
        </p:nvSpPr>
        <p:spPr>
          <a:xfrm>
            <a:off x="227100" y="733500"/>
            <a:ext cx="6338400" cy="593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Roboto Slab"/>
              <a:buChar char="●"/>
            </a:pPr>
            <a:r>
              <a:rPr lang="ar" sz="1200">
                <a:solidFill>
                  <a:schemeClr val="dk1"/>
                </a:solidFill>
                <a:latin typeface="Roboto Slab"/>
                <a:ea typeface="Roboto Slab"/>
                <a:cs typeface="Roboto Slab"/>
                <a:sym typeface="Roboto Slab"/>
              </a:rPr>
              <a:t>There is an overlap between professionalism and ethics but Professionalism and ethics are different:</a:t>
            </a:r>
            <a:endParaRPr sz="1200">
              <a:latin typeface="Roboto Slab"/>
              <a:ea typeface="Roboto Slab"/>
              <a:cs typeface="Roboto Slab"/>
              <a:sym typeface="Roboto Slab"/>
            </a:endParaRPr>
          </a:p>
        </p:txBody>
      </p:sp>
      <p:sp>
        <p:nvSpPr>
          <p:cNvPr id="377" name="Google Shape;377;p32"/>
          <p:cNvSpPr/>
          <p:nvPr/>
        </p:nvSpPr>
        <p:spPr>
          <a:xfrm>
            <a:off x="3108246" y="1254787"/>
            <a:ext cx="1100700" cy="770100"/>
          </a:xfrm>
          <a:prstGeom prst="ellipse">
            <a:avLst/>
          </a:prstGeom>
          <a:solidFill>
            <a:srgbClr val="76A5A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300">
                <a:solidFill>
                  <a:srgbClr val="FFFFFF"/>
                </a:solidFill>
                <a:latin typeface="Roboto Slab"/>
                <a:ea typeface="Roboto Slab"/>
                <a:cs typeface="Roboto Slab"/>
                <a:sym typeface="Roboto Slab"/>
              </a:rPr>
              <a:t>VS</a:t>
            </a:r>
            <a:endParaRPr b="1" sz="2300">
              <a:solidFill>
                <a:srgbClr val="FFFFFF"/>
              </a:solidFill>
              <a:latin typeface="Roboto Slab"/>
              <a:ea typeface="Roboto Slab"/>
              <a:cs typeface="Roboto Slab"/>
              <a:sym typeface="Roboto Slab"/>
            </a:endParaRPr>
          </a:p>
        </p:txBody>
      </p:sp>
      <p:cxnSp>
        <p:nvCxnSpPr>
          <p:cNvPr id="378" name="Google Shape;378;p32"/>
          <p:cNvCxnSpPr>
            <a:stCxn id="377" idx="6"/>
          </p:cNvCxnSpPr>
          <p:nvPr/>
        </p:nvCxnSpPr>
        <p:spPr>
          <a:xfrm flipH="1" rot="10800000">
            <a:off x="4208946" y="1629637"/>
            <a:ext cx="2424300" cy="10200"/>
          </a:xfrm>
          <a:prstGeom prst="straightConnector1">
            <a:avLst/>
          </a:prstGeom>
          <a:noFill/>
          <a:ln cap="flat" cmpd="sng" w="19050">
            <a:solidFill>
              <a:srgbClr val="666666"/>
            </a:solidFill>
            <a:prstDash val="solid"/>
            <a:round/>
            <a:headEnd len="med" w="med" type="none"/>
            <a:tailEnd len="med" w="med" type="oval"/>
          </a:ln>
        </p:spPr>
      </p:cxnSp>
      <p:cxnSp>
        <p:nvCxnSpPr>
          <p:cNvPr id="379" name="Google Shape;379;p32"/>
          <p:cNvCxnSpPr>
            <a:endCxn id="377" idx="2"/>
          </p:cNvCxnSpPr>
          <p:nvPr/>
        </p:nvCxnSpPr>
        <p:spPr>
          <a:xfrm flipH="1" rot="10800000">
            <a:off x="934146" y="1639837"/>
            <a:ext cx="2174100" cy="10500"/>
          </a:xfrm>
          <a:prstGeom prst="straightConnector1">
            <a:avLst/>
          </a:prstGeom>
          <a:noFill/>
          <a:ln cap="flat" cmpd="sng" w="19050">
            <a:solidFill>
              <a:srgbClr val="666666"/>
            </a:solidFill>
            <a:prstDash val="solid"/>
            <a:round/>
            <a:headEnd len="med" w="med" type="oval"/>
            <a:tailEnd len="med" w="med" type="none"/>
          </a:ln>
        </p:spPr>
      </p:cxnSp>
      <p:sp>
        <p:nvSpPr>
          <p:cNvPr id="380" name="Google Shape;380;p32"/>
          <p:cNvSpPr txBox="1"/>
          <p:nvPr/>
        </p:nvSpPr>
        <p:spPr>
          <a:xfrm>
            <a:off x="4245518" y="1407706"/>
            <a:ext cx="1884000" cy="22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600">
                <a:solidFill>
                  <a:srgbClr val="76A5AF"/>
                </a:solidFill>
                <a:latin typeface="Roboto Slab"/>
                <a:ea typeface="Roboto Slab"/>
                <a:cs typeface="Roboto Slab"/>
                <a:sym typeface="Roboto Slab"/>
              </a:rPr>
              <a:t>Ethics</a:t>
            </a:r>
            <a:r>
              <a:rPr b="1" lang="ar" sz="1000">
                <a:solidFill>
                  <a:srgbClr val="76A5AF"/>
                </a:solidFill>
                <a:latin typeface="Roboto Slab"/>
                <a:ea typeface="Roboto Slab"/>
                <a:cs typeface="Roboto Slab"/>
                <a:sym typeface="Roboto Slab"/>
              </a:rPr>
              <a:t> </a:t>
            </a:r>
            <a:endParaRPr b="1" sz="1000">
              <a:solidFill>
                <a:srgbClr val="76A5AF"/>
              </a:solidFill>
              <a:latin typeface="Roboto Slab"/>
              <a:ea typeface="Roboto Slab"/>
              <a:cs typeface="Roboto Slab"/>
              <a:sym typeface="Roboto Slab"/>
            </a:endParaRPr>
          </a:p>
        </p:txBody>
      </p:sp>
      <p:sp>
        <p:nvSpPr>
          <p:cNvPr id="381" name="Google Shape;381;p32"/>
          <p:cNvSpPr txBox="1"/>
          <p:nvPr/>
        </p:nvSpPr>
        <p:spPr>
          <a:xfrm>
            <a:off x="1054646" y="1402205"/>
            <a:ext cx="2237100" cy="22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600">
                <a:solidFill>
                  <a:srgbClr val="45818E"/>
                </a:solidFill>
                <a:latin typeface="Roboto Slab"/>
                <a:ea typeface="Roboto Slab"/>
                <a:cs typeface="Roboto Slab"/>
                <a:sym typeface="Roboto Slab"/>
              </a:rPr>
              <a:t>Professionalism</a:t>
            </a:r>
            <a:endParaRPr b="1" sz="1600">
              <a:solidFill>
                <a:srgbClr val="45818E"/>
              </a:solidFill>
              <a:latin typeface="Roboto Slab"/>
              <a:ea typeface="Roboto Slab"/>
              <a:cs typeface="Roboto Slab"/>
              <a:sym typeface="Roboto Slab"/>
            </a:endParaRPr>
          </a:p>
        </p:txBody>
      </p:sp>
      <p:sp>
        <p:nvSpPr>
          <p:cNvPr id="382" name="Google Shape;382;p32"/>
          <p:cNvSpPr txBox="1"/>
          <p:nvPr/>
        </p:nvSpPr>
        <p:spPr>
          <a:xfrm>
            <a:off x="4208900" y="1650225"/>
            <a:ext cx="2699100" cy="10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Roboto Slab"/>
                <a:ea typeface="Roboto Slab"/>
                <a:cs typeface="Roboto Slab"/>
                <a:sym typeface="Roboto Slab"/>
              </a:rPr>
              <a:t>are guides for an individual which clearly states the dos and don'ts.</a:t>
            </a:r>
            <a:endParaRPr>
              <a:latin typeface="Roboto Slab"/>
              <a:ea typeface="Roboto Slab"/>
              <a:cs typeface="Roboto Slab"/>
              <a:sym typeface="Roboto Slab"/>
            </a:endParaRPr>
          </a:p>
        </p:txBody>
      </p:sp>
      <p:sp>
        <p:nvSpPr>
          <p:cNvPr id="383" name="Google Shape;383;p32"/>
          <p:cNvSpPr txBox="1"/>
          <p:nvPr/>
        </p:nvSpPr>
        <p:spPr>
          <a:xfrm>
            <a:off x="652000" y="1650225"/>
            <a:ext cx="2882400" cy="97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Roboto Slab"/>
                <a:ea typeface="Roboto Slab"/>
                <a:cs typeface="Roboto Slab"/>
                <a:sym typeface="Roboto Slab"/>
              </a:rPr>
              <a:t>are skills, competence and conduct displayed by an individual at certain profession.</a:t>
            </a:r>
            <a:endParaRPr>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33"/>
          <p:cNvSpPr/>
          <p:nvPr/>
        </p:nvSpPr>
        <p:spPr>
          <a:xfrm>
            <a:off x="653868" y="1006413"/>
            <a:ext cx="6906300" cy="8076300"/>
          </a:xfrm>
          <a:prstGeom prst="rect">
            <a:avLst/>
          </a:prstGeom>
          <a:solidFill>
            <a:srgbClr val="A2C4C9"/>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389" name="Google Shape;389;p33"/>
          <p:cNvSpPr txBox="1"/>
          <p:nvPr/>
        </p:nvSpPr>
        <p:spPr>
          <a:xfrm>
            <a:off x="3434271" y="579925"/>
            <a:ext cx="3057300" cy="744900"/>
          </a:xfrm>
          <a:prstGeom prst="rect">
            <a:avLst/>
          </a:prstGeom>
          <a:noFill/>
          <a:ln>
            <a:noFill/>
          </a:ln>
        </p:spPr>
        <p:txBody>
          <a:bodyPr anchorCtr="0" anchor="b" bIns="91400" lIns="91400" spcFirstLastPara="1" rIns="91400" wrap="square" tIns="91400">
            <a:noAutofit/>
          </a:bodyPr>
          <a:lstStyle/>
          <a:p>
            <a:pPr indent="0" lvl="0" marL="0" rtl="0" algn="r">
              <a:spcBef>
                <a:spcPts val="0"/>
              </a:spcBef>
              <a:spcAft>
                <a:spcPts val="0"/>
              </a:spcAft>
              <a:buNone/>
            </a:pPr>
            <a:r>
              <a:rPr b="1" lang="ar" sz="3200">
                <a:latin typeface="Roboto Slab"/>
                <a:ea typeface="Roboto Slab"/>
                <a:cs typeface="Roboto Slab"/>
                <a:sym typeface="Roboto Slab"/>
              </a:rPr>
              <a:t>Team leaders</a:t>
            </a:r>
            <a:endParaRPr b="1" sz="3200">
              <a:solidFill>
                <a:srgbClr val="000000"/>
              </a:solidFill>
              <a:latin typeface="Roboto Slab"/>
              <a:ea typeface="Roboto Slab"/>
              <a:cs typeface="Roboto Slab"/>
              <a:sym typeface="Roboto Slab"/>
            </a:endParaRPr>
          </a:p>
        </p:txBody>
      </p:sp>
      <p:grpSp>
        <p:nvGrpSpPr>
          <p:cNvPr id="390" name="Google Shape;390;p33"/>
          <p:cNvGrpSpPr/>
          <p:nvPr/>
        </p:nvGrpSpPr>
        <p:grpSpPr>
          <a:xfrm flipH="1">
            <a:off x="786224" y="6017039"/>
            <a:ext cx="1305028" cy="4103022"/>
            <a:chOff x="9545150" y="1164438"/>
            <a:chExt cx="221300" cy="695675"/>
          </a:xfrm>
        </p:grpSpPr>
        <p:sp>
          <p:nvSpPr>
            <p:cNvPr id="391" name="Google Shape;391;p33"/>
            <p:cNvSpPr/>
            <p:nvPr/>
          </p:nvSpPr>
          <p:spPr>
            <a:xfrm>
              <a:off x="9605525" y="1188338"/>
              <a:ext cx="23100" cy="34300"/>
            </a:xfrm>
            <a:custGeom>
              <a:rect b="b" l="l" r="r" t="t"/>
              <a:pathLst>
                <a:path extrusionOk="0" h="1372" w="924">
                  <a:moveTo>
                    <a:pt x="354" y="1"/>
                  </a:moveTo>
                  <a:cubicBezTo>
                    <a:pt x="347" y="1"/>
                    <a:pt x="340" y="5"/>
                    <a:pt x="338" y="15"/>
                  </a:cubicBezTo>
                  <a:cubicBezTo>
                    <a:pt x="336" y="16"/>
                    <a:pt x="334" y="17"/>
                    <a:pt x="334" y="20"/>
                  </a:cubicBezTo>
                  <a:cubicBezTo>
                    <a:pt x="312" y="281"/>
                    <a:pt x="334" y="460"/>
                    <a:pt x="333" y="703"/>
                  </a:cubicBezTo>
                  <a:cubicBezTo>
                    <a:pt x="264" y="557"/>
                    <a:pt x="137" y="424"/>
                    <a:pt x="44" y="292"/>
                  </a:cubicBezTo>
                  <a:cubicBezTo>
                    <a:pt x="42" y="289"/>
                    <a:pt x="40" y="288"/>
                    <a:pt x="37" y="288"/>
                  </a:cubicBezTo>
                  <a:cubicBezTo>
                    <a:pt x="30" y="288"/>
                    <a:pt x="23" y="304"/>
                    <a:pt x="23" y="310"/>
                  </a:cubicBezTo>
                  <a:cubicBezTo>
                    <a:pt x="44" y="497"/>
                    <a:pt x="94" y="647"/>
                    <a:pt x="162" y="821"/>
                  </a:cubicBezTo>
                  <a:lnTo>
                    <a:pt x="160" y="821"/>
                  </a:lnTo>
                  <a:cubicBezTo>
                    <a:pt x="0" y="886"/>
                    <a:pt x="76" y="1137"/>
                    <a:pt x="132" y="1243"/>
                  </a:cubicBezTo>
                  <a:cubicBezTo>
                    <a:pt x="134" y="1246"/>
                    <a:pt x="138" y="1249"/>
                    <a:pt x="143" y="1249"/>
                  </a:cubicBezTo>
                  <a:cubicBezTo>
                    <a:pt x="291" y="1307"/>
                    <a:pt x="446" y="1347"/>
                    <a:pt x="605" y="1371"/>
                  </a:cubicBezTo>
                  <a:lnTo>
                    <a:pt x="607" y="1371"/>
                  </a:lnTo>
                  <a:cubicBezTo>
                    <a:pt x="608" y="1371"/>
                    <a:pt x="609" y="1371"/>
                    <a:pt x="611" y="1371"/>
                  </a:cubicBezTo>
                  <a:cubicBezTo>
                    <a:pt x="617" y="1371"/>
                    <a:pt x="623" y="1366"/>
                    <a:pt x="624" y="1359"/>
                  </a:cubicBezTo>
                  <a:cubicBezTo>
                    <a:pt x="665" y="1194"/>
                    <a:pt x="924" y="946"/>
                    <a:pt x="725" y="792"/>
                  </a:cubicBezTo>
                  <a:cubicBezTo>
                    <a:pt x="770" y="590"/>
                    <a:pt x="793" y="384"/>
                    <a:pt x="796" y="178"/>
                  </a:cubicBezTo>
                  <a:cubicBezTo>
                    <a:pt x="796" y="169"/>
                    <a:pt x="788" y="162"/>
                    <a:pt x="780" y="162"/>
                  </a:cubicBezTo>
                  <a:cubicBezTo>
                    <a:pt x="777" y="162"/>
                    <a:pt x="774" y="163"/>
                    <a:pt x="771" y="165"/>
                  </a:cubicBezTo>
                  <a:lnTo>
                    <a:pt x="770" y="165"/>
                  </a:lnTo>
                  <a:cubicBezTo>
                    <a:pt x="769" y="166"/>
                    <a:pt x="768" y="167"/>
                    <a:pt x="767" y="169"/>
                  </a:cubicBezTo>
                  <a:cubicBezTo>
                    <a:pt x="758" y="180"/>
                    <a:pt x="617" y="494"/>
                    <a:pt x="550" y="685"/>
                  </a:cubicBezTo>
                  <a:cubicBezTo>
                    <a:pt x="528" y="455"/>
                    <a:pt x="441" y="230"/>
                    <a:pt x="369" y="11"/>
                  </a:cubicBezTo>
                  <a:cubicBezTo>
                    <a:pt x="366" y="4"/>
                    <a:pt x="360" y="1"/>
                    <a:pt x="354" y="1"/>
                  </a:cubicBezTo>
                  <a:close/>
                </a:path>
              </a:pathLst>
            </a:custGeom>
            <a:solidFill>
              <a:srgbClr val="F1D5D5"/>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392" name="Google Shape;392;p33"/>
            <p:cNvSpPr/>
            <p:nvPr/>
          </p:nvSpPr>
          <p:spPr>
            <a:xfrm>
              <a:off x="9688325" y="1830726"/>
              <a:ext cx="64025" cy="22600"/>
            </a:xfrm>
            <a:custGeom>
              <a:rect b="b" l="l" r="r" t="t"/>
              <a:pathLst>
                <a:path extrusionOk="0" h="904" w="2561">
                  <a:moveTo>
                    <a:pt x="1307" y="1"/>
                  </a:moveTo>
                  <a:lnTo>
                    <a:pt x="0" y="596"/>
                  </a:lnTo>
                  <a:lnTo>
                    <a:pt x="0" y="731"/>
                  </a:lnTo>
                  <a:lnTo>
                    <a:pt x="1540" y="903"/>
                  </a:lnTo>
                  <a:lnTo>
                    <a:pt x="2489" y="887"/>
                  </a:lnTo>
                  <a:lnTo>
                    <a:pt x="2561" y="229"/>
                  </a:lnTo>
                  <a:lnTo>
                    <a:pt x="2427" y="1"/>
                  </a:ln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393" name="Google Shape;393;p33"/>
            <p:cNvSpPr/>
            <p:nvPr/>
          </p:nvSpPr>
          <p:spPr>
            <a:xfrm>
              <a:off x="9663125" y="1181713"/>
              <a:ext cx="5300" cy="4400"/>
            </a:xfrm>
            <a:custGeom>
              <a:rect b="b" l="l" r="r" t="t"/>
              <a:pathLst>
                <a:path extrusionOk="0" h="176" w="212">
                  <a:moveTo>
                    <a:pt x="7" y="1"/>
                  </a:moveTo>
                  <a:cubicBezTo>
                    <a:pt x="3" y="1"/>
                    <a:pt x="1" y="4"/>
                    <a:pt x="1" y="8"/>
                  </a:cubicBezTo>
                  <a:lnTo>
                    <a:pt x="1" y="168"/>
                  </a:lnTo>
                  <a:cubicBezTo>
                    <a:pt x="1" y="172"/>
                    <a:pt x="3" y="175"/>
                    <a:pt x="7" y="175"/>
                  </a:cubicBezTo>
                  <a:lnTo>
                    <a:pt x="205" y="175"/>
                  </a:lnTo>
                  <a:cubicBezTo>
                    <a:pt x="208" y="175"/>
                    <a:pt x="212" y="172"/>
                    <a:pt x="212" y="168"/>
                  </a:cubicBezTo>
                  <a:lnTo>
                    <a:pt x="212" y="8"/>
                  </a:lnTo>
                  <a:cubicBezTo>
                    <a:pt x="212" y="4"/>
                    <a:pt x="208" y="1"/>
                    <a:pt x="205" y="1"/>
                  </a:cubicBez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394" name="Google Shape;394;p33"/>
            <p:cNvSpPr/>
            <p:nvPr/>
          </p:nvSpPr>
          <p:spPr>
            <a:xfrm>
              <a:off x="9636550" y="1186088"/>
              <a:ext cx="21525" cy="17650"/>
            </a:xfrm>
            <a:custGeom>
              <a:rect b="b" l="l" r="r" t="t"/>
              <a:pathLst>
                <a:path extrusionOk="0" h="706" w="861">
                  <a:moveTo>
                    <a:pt x="860" y="0"/>
                  </a:moveTo>
                  <a:lnTo>
                    <a:pt x="227" y="28"/>
                  </a:lnTo>
                  <a:cubicBezTo>
                    <a:pt x="227" y="28"/>
                    <a:pt x="1" y="303"/>
                    <a:pt x="168" y="625"/>
                  </a:cubicBezTo>
                  <a:lnTo>
                    <a:pt x="860" y="706"/>
                  </a:lnTo>
                  <a:lnTo>
                    <a:pt x="860" y="0"/>
                  </a:ln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395" name="Google Shape;395;p33"/>
            <p:cNvSpPr/>
            <p:nvPr/>
          </p:nvSpPr>
          <p:spPr>
            <a:xfrm>
              <a:off x="9649475" y="1184188"/>
              <a:ext cx="33250" cy="24650"/>
            </a:xfrm>
            <a:custGeom>
              <a:rect b="b" l="l" r="r" t="t"/>
              <a:pathLst>
                <a:path extrusionOk="0" h="986" w="1330">
                  <a:moveTo>
                    <a:pt x="1044" y="1"/>
                  </a:moveTo>
                  <a:cubicBezTo>
                    <a:pt x="1043" y="1"/>
                    <a:pt x="1043" y="1"/>
                    <a:pt x="1042" y="1"/>
                  </a:cubicBezTo>
                  <a:lnTo>
                    <a:pt x="281" y="47"/>
                  </a:lnTo>
                  <a:cubicBezTo>
                    <a:pt x="126" y="47"/>
                    <a:pt x="1" y="174"/>
                    <a:pt x="2" y="330"/>
                  </a:cubicBezTo>
                  <a:lnTo>
                    <a:pt x="4" y="706"/>
                  </a:lnTo>
                  <a:cubicBezTo>
                    <a:pt x="5" y="860"/>
                    <a:pt x="130" y="985"/>
                    <a:pt x="284" y="985"/>
                  </a:cubicBezTo>
                  <a:cubicBezTo>
                    <a:pt x="285" y="985"/>
                    <a:pt x="287" y="985"/>
                    <a:pt x="288" y="985"/>
                  </a:cubicBezTo>
                  <a:lnTo>
                    <a:pt x="1049" y="939"/>
                  </a:lnTo>
                  <a:cubicBezTo>
                    <a:pt x="1205" y="939"/>
                    <a:pt x="1330" y="812"/>
                    <a:pt x="1329" y="656"/>
                  </a:cubicBezTo>
                  <a:lnTo>
                    <a:pt x="1326" y="281"/>
                  </a:lnTo>
                  <a:cubicBezTo>
                    <a:pt x="1325" y="125"/>
                    <a:pt x="1199" y="1"/>
                    <a:pt x="1044" y="1"/>
                  </a:cubicBez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396" name="Google Shape;396;p33"/>
            <p:cNvSpPr/>
            <p:nvPr/>
          </p:nvSpPr>
          <p:spPr>
            <a:xfrm>
              <a:off x="9655325" y="1187663"/>
              <a:ext cx="19625" cy="17975"/>
            </a:xfrm>
            <a:custGeom>
              <a:rect b="b" l="l" r="r" t="t"/>
              <a:pathLst>
                <a:path extrusionOk="0" h="719" w="785">
                  <a:moveTo>
                    <a:pt x="501" y="0"/>
                  </a:moveTo>
                  <a:lnTo>
                    <a:pt x="163" y="21"/>
                  </a:lnTo>
                  <a:cubicBezTo>
                    <a:pt x="163" y="21"/>
                    <a:pt x="18" y="36"/>
                    <a:pt x="9" y="180"/>
                  </a:cubicBezTo>
                  <a:cubicBezTo>
                    <a:pt x="0" y="324"/>
                    <a:pt x="9" y="570"/>
                    <a:pt x="9" y="570"/>
                  </a:cubicBezTo>
                  <a:cubicBezTo>
                    <a:pt x="9" y="570"/>
                    <a:pt x="27" y="699"/>
                    <a:pt x="163" y="712"/>
                  </a:cubicBezTo>
                  <a:cubicBezTo>
                    <a:pt x="208" y="717"/>
                    <a:pt x="278" y="718"/>
                    <a:pt x="352" y="718"/>
                  </a:cubicBezTo>
                  <a:cubicBezTo>
                    <a:pt x="500" y="718"/>
                    <a:pt x="662" y="712"/>
                    <a:pt x="662" y="712"/>
                  </a:cubicBezTo>
                  <a:cubicBezTo>
                    <a:pt x="662" y="712"/>
                    <a:pt x="784" y="64"/>
                    <a:pt x="501" y="0"/>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397" name="Google Shape;397;p33"/>
            <p:cNvSpPr/>
            <p:nvPr/>
          </p:nvSpPr>
          <p:spPr>
            <a:xfrm>
              <a:off x="9671375" y="1186713"/>
              <a:ext cx="30650" cy="38425"/>
            </a:xfrm>
            <a:custGeom>
              <a:rect b="b" l="l" r="r" t="t"/>
              <a:pathLst>
                <a:path extrusionOk="0" h="1537" w="1226">
                  <a:moveTo>
                    <a:pt x="856" y="1"/>
                  </a:moveTo>
                  <a:lnTo>
                    <a:pt x="1" y="243"/>
                  </a:lnTo>
                  <a:cubicBezTo>
                    <a:pt x="1" y="243"/>
                    <a:pt x="42" y="986"/>
                    <a:pt x="9" y="1451"/>
                  </a:cubicBezTo>
                  <a:cubicBezTo>
                    <a:pt x="9" y="1451"/>
                    <a:pt x="395" y="1536"/>
                    <a:pt x="748" y="1536"/>
                  </a:cubicBezTo>
                  <a:cubicBezTo>
                    <a:pt x="939" y="1536"/>
                    <a:pt x="1120" y="1512"/>
                    <a:pt x="1225" y="1435"/>
                  </a:cubicBezTo>
                  <a:cubicBezTo>
                    <a:pt x="1225" y="1435"/>
                    <a:pt x="928" y="648"/>
                    <a:pt x="856" y="1"/>
                  </a:cubicBezTo>
                  <a:close/>
                </a:path>
              </a:pathLst>
            </a:custGeom>
            <a:solidFill>
              <a:srgbClr val="F1D5D5"/>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398" name="Google Shape;398;p33"/>
            <p:cNvSpPr/>
            <p:nvPr/>
          </p:nvSpPr>
          <p:spPr>
            <a:xfrm>
              <a:off x="9671200" y="1171638"/>
              <a:ext cx="23625" cy="28825"/>
            </a:xfrm>
            <a:custGeom>
              <a:rect b="b" l="l" r="r" t="t"/>
              <a:pathLst>
                <a:path extrusionOk="0" h="1153" w="945">
                  <a:moveTo>
                    <a:pt x="864" y="1"/>
                  </a:moveTo>
                  <a:lnTo>
                    <a:pt x="0" y="66"/>
                  </a:lnTo>
                  <a:lnTo>
                    <a:pt x="81" y="1152"/>
                  </a:lnTo>
                  <a:lnTo>
                    <a:pt x="945" y="1088"/>
                  </a:lnTo>
                  <a:lnTo>
                    <a:pt x="864" y="1"/>
                  </a:lnTo>
                  <a:close/>
                </a:path>
              </a:pathLst>
            </a:custGeom>
            <a:solidFill>
              <a:srgbClr val="F1D5D5"/>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399" name="Google Shape;399;p33"/>
            <p:cNvSpPr/>
            <p:nvPr/>
          </p:nvSpPr>
          <p:spPr>
            <a:xfrm>
              <a:off x="9665000" y="1173113"/>
              <a:ext cx="26500" cy="35200"/>
            </a:xfrm>
            <a:custGeom>
              <a:rect b="b" l="l" r="r" t="t"/>
              <a:pathLst>
                <a:path extrusionOk="0" h="1408" w="1060">
                  <a:moveTo>
                    <a:pt x="370" y="1"/>
                  </a:moveTo>
                  <a:cubicBezTo>
                    <a:pt x="333" y="1"/>
                    <a:pt x="294" y="3"/>
                    <a:pt x="254" y="8"/>
                  </a:cubicBezTo>
                  <a:cubicBezTo>
                    <a:pt x="254" y="8"/>
                    <a:pt x="1" y="800"/>
                    <a:pt x="117" y="1203"/>
                  </a:cubicBezTo>
                  <a:cubicBezTo>
                    <a:pt x="157" y="1345"/>
                    <a:pt x="276" y="1407"/>
                    <a:pt x="412" y="1407"/>
                  </a:cubicBezTo>
                  <a:cubicBezTo>
                    <a:pt x="612" y="1407"/>
                    <a:pt x="851" y="1272"/>
                    <a:pt x="931" y="1058"/>
                  </a:cubicBezTo>
                  <a:cubicBezTo>
                    <a:pt x="1060" y="721"/>
                    <a:pt x="1027" y="1"/>
                    <a:pt x="370" y="1"/>
                  </a:cubicBezTo>
                  <a:close/>
                </a:path>
              </a:pathLst>
            </a:custGeom>
            <a:solidFill>
              <a:srgbClr val="F1D5D5"/>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400" name="Google Shape;400;p33"/>
            <p:cNvSpPr/>
            <p:nvPr/>
          </p:nvSpPr>
          <p:spPr>
            <a:xfrm>
              <a:off x="9662125" y="1398088"/>
              <a:ext cx="104325" cy="433225"/>
            </a:xfrm>
            <a:custGeom>
              <a:rect b="b" l="l" r="r" t="t"/>
              <a:pathLst>
                <a:path extrusionOk="0" h="17329" w="4173">
                  <a:moveTo>
                    <a:pt x="3798" y="0"/>
                  </a:moveTo>
                  <a:lnTo>
                    <a:pt x="102" y="162"/>
                  </a:lnTo>
                  <a:cubicBezTo>
                    <a:pt x="102" y="162"/>
                    <a:pt x="0" y="1902"/>
                    <a:pt x="516" y="6851"/>
                  </a:cubicBezTo>
                  <a:cubicBezTo>
                    <a:pt x="1031" y="11801"/>
                    <a:pt x="2355" y="17329"/>
                    <a:pt x="2355" y="17329"/>
                  </a:cubicBezTo>
                  <a:lnTo>
                    <a:pt x="3475" y="17329"/>
                  </a:lnTo>
                  <a:cubicBezTo>
                    <a:pt x="3475" y="17329"/>
                    <a:pt x="3607" y="11582"/>
                    <a:pt x="3601" y="8857"/>
                  </a:cubicBezTo>
                  <a:cubicBezTo>
                    <a:pt x="3598" y="7365"/>
                    <a:pt x="3635" y="5487"/>
                    <a:pt x="3677" y="3846"/>
                  </a:cubicBezTo>
                  <a:cubicBezTo>
                    <a:pt x="4173" y="1657"/>
                    <a:pt x="3798" y="0"/>
                    <a:pt x="3798" y="0"/>
                  </a:cubicBezTo>
                  <a:close/>
                </a:path>
              </a:pathLst>
            </a:custGeom>
            <a:solidFill>
              <a:srgbClr val="4848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401" name="Google Shape;401;p33"/>
            <p:cNvSpPr/>
            <p:nvPr/>
          </p:nvSpPr>
          <p:spPr>
            <a:xfrm>
              <a:off x="9616450" y="1399088"/>
              <a:ext cx="123750" cy="437925"/>
            </a:xfrm>
            <a:custGeom>
              <a:rect b="b" l="l" r="r" t="t"/>
              <a:pathLst>
                <a:path extrusionOk="0" h="17517" w="4950">
                  <a:moveTo>
                    <a:pt x="262" y="1"/>
                  </a:moveTo>
                  <a:cubicBezTo>
                    <a:pt x="262" y="1"/>
                    <a:pt x="0" y="9250"/>
                    <a:pt x="1699" y="17517"/>
                  </a:cubicBezTo>
                  <a:lnTo>
                    <a:pt x="2985" y="17517"/>
                  </a:lnTo>
                  <a:cubicBezTo>
                    <a:pt x="2985" y="17517"/>
                    <a:pt x="3339" y="9207"/>
                    <a:pt x="3970" y="3935"/>
                  </a:cubicBezTo>
                  <a:cubicBezTo>
                    <a:pt x="4949" y="1905"/>
                    <a:pt x="4588" y="391"/>
                    <a:pt x="4588" y="391"/>
                  </a:cubicBezTo>
                  <a:lnTo>
                    <a:pt x="262" y="1"/>
                  </a:lnTo>
                  <a:close/>
                </a:path>
              </a:pathLst>
            </a:custGeom>
            <a:solidFill>
              <a:srgbClr val="4848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402" name="Google Shape;402;p33"/>
            <p:cNvSpPr/>
            <p:nvPr/>
          </p:nvSpPr>
          <p:spPr>
            <a:xfrm>
              <a:off x="9614750" y="1219563"/>
              <a:ext cx="146600" cy="192575"/>
            </a:xfrm>
            <a:custGeom>
              <a:rect b="b" l="l" r="r" t="t"/>
              <a:pathLst>
                <a:path extrusionOk="0" h="7703" w="5864">
                  <a:moveTo>
                    <a:pt x="3988" y="0"/>
                  </a:moveTo>
                  <a:lnTo>
                    <a:pt x="1757" y="154"/>
                  </a:lnTo>
                  <a:cubicBezTo>
                    <a:pt x="1757" y="154"/>
                    <a:pt x="1242" y="154"/>
                    <a:pt x="957" y="787"/>
                  </a:cubicBezTo>
                  <a:cubicBezTo>
                    <a:pt x="675" y="1411"/>
                    <a:pt x="1" y="6171"/>
                    <a:pt x="1" y="6557"/>
                  </a:cubicBezTo>
                  <a:cubicBezTo>
                    <a:pt x="1" y="6756"/>
                    <a:pt x="86" y="6972"/>
                    <a:pt x="273" y="7134"/>
                  </a:cubicBezTo>
                  <a:cubicBezTo>
                    <a:pt x="290" y="7150"/>
                    <a:pt x="308" y="7165"/>
                    <a:pt x="327" y="7178"/>
                  </a:cubicBezTo>
                  <a:lnTo>
                    <a:pt x="330" y="7182"/>
                  </a:lnTo>
                  <a:cubicBezTo>
                    <a:pt x="506" y="7311"/>
                    <a:pt x="1124" y="7665"/>
                    <a:pt x="2628" y="7698"/>
                  </a:cubicBezTo>
                  <a:cubicBezTo>
                    <a:pt x="2748" y="7701"/>
                    <a:pt x="2865" y="7702"/>
                    <a:pt x="2978" y="7702"/>
                  </a:cubicBezTo>
                  <a:cubicBezTo>
                    <a:pt x="4305" y="7702"/>
                    <a:pt x="5096" y="7525"/>
                    <a:pt x="5496" y="7290"/>
                  </a:cubicBezTo>
                  <a:cubicBezTo>
                    <a:pt x="5569" y="7251"/>
                    <a:pt x="5635" y="7202"/>
                    <a:pt x="5693" y="7141"/>
                  </a:cubicBezTo>
                  <a:cubicBezTo>
                    <a:pt x="5695" y="7139"/>
                    <a:pt x="5698" y="7137"/>
                    <a:pt x="5700" y="7134"/>
                  </a:cubicBezTo>
                  <a:lnTo>
                    <a:pt x="5699" y="7134"/>
                  </a:lnTo>
                  <a:cubicBezTo>
                    <a:pt x="5796" y="7026"/>
                    <a:pt x="5863" y="6875"/>
                    <a:pt x="5845" y="6663"/>
                  </a:cubicBezTo>
                  <a:cubicBezTo>
                    <a:pt x="5791" y="6012"/>
                    <a:pt x="5426" y="883"/>
                    <a:pt x="5426" y="883"/>
                  </a:cubicBezTo>
                  <a:cubicBezTo>
                    <a:pt x="5426" y="883"/>
                    <a:pt x="5325" y="59"/>
                    <a:pt x="4648" y="59"/>
                  </a:cubicBezTo>
                  <a:lnTo>
                    <a:pt x="3988" y="0"/>
                  </a:lnTo>
                  <a:close/>
                </a:path>
              </a:pathLst>
            </a:custGeom>
            <a:solidFill>
              <a:srgbClr val="BF766E"/>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403" name="Google Shape;403;p33"/>
            <p:cNvSpPr/>
            <p:nvPr/>
          </p:nvSpPr>
          <p:spPr>
            <a:xfrm>
              <a:off x="9545150" y="1217538"/>
              <a:ext cx="113525" cy="147925"/>
            </a:xfrm>
            <a:custGeom>
              <a:rect b="b" l="l" r="r" t="t"/>
              <a:pathLst>
                <a:path extrusionOk="0" h="5917" w="4541">
                  <a:moveTo>
                    <a:pt x="2467" y="0"/>
                  </a:moveTo>
                  <a:cubicBezTo>
                    <a:pt x="2467" y="0"/>
                    <a:pt x="0" y="5916"/>
                    <a:pt x="1871" y="5916"/>
                  </a:cubicBezTo>
                  <a:cubicBezTo>
                    <a:pt x="1923" y="5916"/>
                    <a:pt x="1979" y="5912"/>
                    <a:pt x="2039" y="5902"/>
                  </a:cubicBezTo>
                  <a:cubicBezTo>
                    <a:pt x="4354" y="5527"/>
                    <a:pt x="4541" y="237"/>
                    <a:pt x="4541" y="237"/>
                  </a:cubicBezTo>
                  <a:cubicBezTo>
                    <a:pt x="4540" y="237"/>
                    <a:pt x="4540" y="237"/>
                    <a:pt x="4539" y="237"/>
                  </a:cubicBezTo>
                  <a:cubicBezTo>
                    <a:pt x="3325" y="237"/>
                    <a:pt x="2552" y="2959"/>
                    <a:pt x="2552" y="2959"/>
                  </a:cubicBezTo>
                  <a:cubicBezTo>
                    <a:pt x="2856" y="1182"/>
                    <a:pt x="3105" y="187"/>
                    <a:pt x="3105" y="187"/>
                  </a:cubicBezTo>
                  <a:lnTo>
                    <a:pt x="2467" y="0"/>
                  </a:lnTo>
                  <a:close/>
                </a:path>
              </a:pathLst>
            </a:custGeom>
            <a:solidFill>
              <a:srgbClr val="BF766E"/>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404" name="Google Shape;404;p33"/>
            <p:cNvSpPr/>
            <p:nvPr/>
          </p:nvSpPr>
          <p:spPr>
            <a:xfrm>
              <a:off x="9616675" y="1312363"/>
              <a:ext cx="26050" cy="53075"/>
            </a:xfrm>
            <a:custGeom>
              <a:rect b="b" l="l" r="r" t="t"/>
              <a:pathLst>
                <a:path extrusionOk="0" h="2123" w="1042">
                  <a:moveTo>
                    <a:pt x="1042" y="0"/>
                  </a:moveTo>
                  <a:lnTo>
                    <a:pt x="1042" y="0"/>
                  </a:lnTo>
                  <a:cubicBezTo>
                    <a:pt x="740" y="1063"/>
                    <a:pt x="62" y="1661"/>
                    <a:pt x="62" y="1661"/>
                  </a:cubicBezTo>
                  <a:lnTo>
                    <a:pt x="0" y="2123"/>
                  </a:lnTo>
                  <a:cubicBezTo>
                    <a:pt x="955" y="1613"/>
                    <a:pt x="1042" y="1"/>
                    <a:pt x="1042" y="0"/>
                  </a:cubicBez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405" name="Google Shape;405;p33"/>
            <p:cNvSpPr/>
            <p:nvPr/>
          </p:nvSpPr>
          <p:spPr>
            <a:xfrm>
              <a:off x="9604225" y="1287063"/>
              <a:ext cx="5500" cy="11225"/>
            </a:xfrm>
            <a:custGeom>
              <a:rect b="b" l="l" r="r" t="t"/>
              <a:pathLst>
                <a:path extrusionOk="0" h="449" w="220">
                  <a:moveTo>
                    <a:pt x="220" y="0"/>
                  </a:moveTo>
                  <a:lnTo>
                    <a:pt x="220" y="0"/>
                  </a:lnTo>
                  <a:cubicBezTo>
                    <a:pt x="21" y="88"/>
                    <a:pt x="1" y="448"/>
                    <a:pt x="1" y="448"/>
                  </a:cubicBezTo>
                  <a:cubicBezTo>
                    <a:pt x="102" y="420"/>
                    <a:pt x="189" y="178"/>
                    <a:pt x="189" y="178"/>
                  </a:cubicBezTo>
                  <a:lnTo>
                    <a:pt x="220" y="0"/>
                  </a:ln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406" name="Google Shape;406;p33"/>
            <p:cNvSpPr/>
            <p:nvPr/>
          </p:nvSpPr>
          <p:spPr>
            <a:xfrm>
              <a:off x="9697375" y="1561838"/>
              <a:ext cx="14800" cy="182375"/>
            </a:xfrm>
            <a:custGeom>
              <a:rect b="b" l="l" r="r" t="t"/>
              <a:pathLst>
                <a:path extrusionOk="0" h="7295" w="592">
                  <a:moveTo>
                    <a:pt x="465" y="0"/>
                  </a:moveTo>
                  <a:lnTo>
                    <a:pt x="465" y="0"/>
                  </a:lnTo>
                  <a:cubicBezTo>
                    <a:pt x="338" y="1301"/>
                    <a:pt x="0" y="6260"/>
                    <a:pt x="0" y="6260"/>
                  </a:cubicBezTo>
                  <a:lnTo>
                    <a:pt x="198" y="7295"/>
                  </a:lnTo>
                  <a:cubicBezTo>
                    <a:pt x="591" y="5039"/>
                    <a:pt x="465" y="1"/>
                    <a:pt x="465" y="0"/>
                  </a:cubicBez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407" name="Google Shape;407;p33"/>
            <p:cNvSpPr/>
            <p:nvPr/>
          </p:nvSpPr>
          <p:spPr>
            <a:xfrm>
              <a:off x="9715675" y="1407488"/>
              <a:ext cx="27850" cy="90000"/>
            </a:xfrm>
            <a:custGeom>
              <a:rect b="b" l="l" r="r" t="t"/>
              <a:pathLst>
                <a:path extrusionOk="0" h="3600" w="1114">
                  <a:moveTo>
                    <a:pt x="860" y="1"/>
                  </a:moveTo>
                  <a:lnTo>
                    <a:pt x="619" y="55"/>
                  </a:lnTo>
                  <a:cubicBezTo>
                    <a:pt x="619" y="55"/>
                    <a:pt x="1035" y="1813"/>
                    <a:pt x="1" y="3599"/>
                  </a:cubicBezTo>
                  <a:cubicBezTo>
                    <a:pt x="1" y="3599"/>
                    <a:pt x="1114" y="2535"/>
                    <a:pt x="860" y="1"/>
                  </a:cubicBez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sz="1400"/>
            </a:p>
          </p:txBody>
        </p:sp>
        <p:sp>
          <p:nvSpPr>
            <p:cNvPr id="408" name="Google Shape;408;p33"/>
            <p:cNvSpPr/>
            <p:nvPr/>
          </p:nvSpPr>
          <p:spPr>
            <a:xfrm>
              <a:off x="9661225" y="1173288"/>
              <a:ext cx="16650" cy="49250"/>
            </a:xfrm>
            <a:custGeom>
              <a:rect b="b" l="l" r="r" t="t"/>
              <a:pathLst>
                <a:path extrusionOk="0" h="1970" w="666">
                  <a:moveTo>
                    <a:pt x="405" y="1"/>
                  </a:moveTo>
                  <a:cubicBezTo>
                    <a:pt x="405" y="1"/>
                    <a:pt x="0" y="1231"/>
                    <a:pt x="427" y="1375"/>
                  </a:cubicBezTo>
                  <a:lnTo>
                    <a:pt x="416" y="1969"/>
                  </a:lnTo>
                  <a:lnTo>
                    <a:pt x="416" y="1969"/>
                  </a:lnTo>
                  <a:lnTo>
                    <a:pt x="516" y="1963"/>
                  </a:lnTo>
                  <a:lnTo>
                    <a:pt x="665" y="1233"/>
                  </a:lnTo>
                  <a:cubicBezTo>
                    <a:pt x="665" y="1233"/>
                    <a:pt x="260" y="873"/>
                    <a:pt x="405" y="1"/>
                  </a:cubicBezTo>
                  <a:close/>
                </a:path>
              </a:pathLst>
            </a:custGeom>
            <a:solidFill>
              <a:srgbClr val="E2AAAA"/>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409" name="Google Shape;409;p33"/>
            <p:cNvSpPr/>
            <p:nvPr/>
          </p:nvSpPr>
          <p:spPr>
            <a:xfrm>
              <a:off x="9667175" y="1164438"/>
              <a:ext cx="32325" cy="37475"/>
            </a:xfrm>
            <a:custGeom>
              <a:rect b="b" l="l" r="r" t="t"/>
              <a:pathLst>
                <a:path extrusionOk="0" h="1499" w="1293">
                  <a:moveTo>
                    <a:pt x="927" y="1"/>
                  </a:moveTo>
                  <a:cubicBezTo>
                    <a:pt x="696" y="1"/>
                    <a:pt x="261" y="208"/>
                    <a:pt x="135" y="276"/>
                  </a:cubicBezTo>
                  <a:cubicBezTo>
                    <a:pt x="0" y="350"/>
                    <a:pt x="135" y="466"/>
                    <a:pt x="135" y="466"/>
                  </a:cubicBezTo>
                  <a:cubicBezTo>
                    <a:pt x="135" y="466"/>
                    <a:pt x="189" y="547"/>
                    <a:pt x="209" y="866"/>
                  </a:cubicBezTo>
                  <a:cubicBezTo>
                    <a:pt x="230" y="1186"/>
                    <a:pt x="535" y="1481"/>
                    <a:pt x="535" y="1481"/>
                  </a:cubicBezTo>
                  <a:cubicBezTo>
                    <a:pt x="599" y="1494"/>
                    <a:pt x="675" y="1498"/>
                    <a:pt x="750" y="1498"/>
                  </a:cubicBezTo>
                  <a:cubicBezTo>
                    <a:pt x="940" y="1498"/>
                    <a:pt x="1131" y="1469"/>
                    <a:pt x="1131" y="1469"/>
                  </a:cubicBezTo>
                  <a:cubicBezTo>
                    <a:pt x="1238" y="1386"/>
                    <a:pt x="1279" y="1068"/>
                    <a:pt x="1286" y="593"/>
                  </a:cubicBezTo>
                  <a:cubicBezTo>
                    <a:pt x="1292" y="119"/>
                    <a:pt x="1191" y="46"/>
                    <a:pt x="981" y="6"/>
                  </a:cubicBezTo>
                  <a:cubicBezTo>
                    <a:pt x="965" y="2"/>
                    <a:pt x="947" y="1"/>
                    <a:pt x="927" y="1"/>
                  </a:cubicBez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410" name="Google Shape;410;p33"/>
            <p:cNvSpPr/>
            <p:nvPr/>
          </p:nvSpPr>
          <p:spPr>
            <a:xfrm>
              <a:off x="9672025" y="1180388"/>
              <a:ext cx="8725" cy="8400"/>
            </a:xfrm>
            <a:custGeom>
              <a:rect b="b" l="l" r="r" t="t"/>
              <a:pathLst>
                <a:path extrusionOk="0" h="336" w="349">
                  <a:moveTo>
                    <a:pt x="183" y="1"/>
                  </a:moveTo>
                  <a:cubicBezTo>
                    <a:pt x="125" y="1"/>
                    <a:pt x="75" y="42"/>
                    <a:pt x="75" y="42"/>
                  </a:cubicBezTo>
                  <a:cubicBezTo>
                    <a:pt x="18" y="127"/>
                    <a:pt x="1" y="235"/>
                    <a:pt x="30" y="334"/>
                  </a:cubicBezTo>
                  <a:cubicBezTo>
                    <a:pt x="43" y="335"/>
                    <a:pt x="55" y="335"/>
                    <a:pt x="67" y="335"/>
                  </a:cubicBezTo>
                  <a:cubicBezTo>
                    <a:pt x="291" y="335"/>
                    <a:pt x="349" y="135"/>
                    <a:pt x="280" y="51"/>
                  </a:cubicBezTo>
                  <a:cubicBezTo>
                    <a:pt x="250" y="13"/>
                    <a:pt x="215" y="1"/>
                    <a:pt x="183" y="1"/>
                  </a:cubicBezTo>
                  <a:close/>
                </a:path>
              </a:pathLst>
            </a:custGeom>
            <a:solidFill>
              <a:srgbClr val="F1D5D5"/>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411" name="Google Shape;411;p33"/>
            <p:cNvSpPr/>
            <p:nvPr/>
          </p:nvSpPr>
          <p:spPr>
            <a:xfrm>
              <a:off x="9615150" y="1836988"/>
              <a:ext cx="80125" cy="23125"/>
            </a:xfrm>
            <a:custGeom>
              <a:rect b="b" l="l" r="r" t="t"/>
              <a:pathLst>
                <a:path extrusionOk="0" h="925" w="3205">
                  <a:moveTo>
                    <a:pt x="1751" y="1"/>
                  </a:moveTo>
                  <a:lnTo>
                    <a:pt x="1" y="718"/>
                  </a:lnTo>
                  <a:lnTo>
                    <a:pt x="1" y="853"/>
                  </a:lnTo>
                  <a:lnTo>
                    <a:pt x="3180" y="925"/>
                  </a:lnTo>
                  <a:cubicBezTo>
                    <a:pt x="3180" y="925"/>
                    <a:pt x="3205" y="248"/>
                    <a:pt x="3178" y="230"/>
                  </a:cubicBezTo>
                  <a:cubicBezTo>
                    <a:pt x="3151" y="212"/>
                    <a:pt x="3037" y="1"/>
                    <a:pt x="3037" y="1"/>
                  </a:cubicBez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grpSp>
      <p:cxnSp>
        <p:nvCxnSpPr>
          <p:cNvPr id="412" name="Google Shape;412;p33"/>
          <p:cNvCxnSpPr/>
          <p:nvPr/>
        </p:nvCxnSpPr>
        <p:spPr>
          <a:xfrm>
            <a:off x="4143085" y="1324839"/>
            <a:ext cx="3685200" cy="0"/>
          </a:xfrm>
          <a:prstGeom prst="straightConnector1">
            <a:avLst/>
          </a:prstGeom>
          <a:noFill/>
          <a:ln cap="flat" cmpd="sng" w="9525">
            <a:solidFill>
              <a:srgbClr val="FFFFFF"/>
            </a:solidFill>
            <a:prstDash val="solid"/>
            <a:round/>
            <a:headEnd len="med" w="med" type="none"/>
            <a:tailEnd len="med" w="med" type="none"/>
          </a:ln>
        </p:spPr>
      </p:cxnSp>
      <p:cxnSp>
        <p:nvCxnSpPr>
          <p:cNvPr id="413" name="Google Shape;413;p33"/>
          <p:cNvCxnSpPr/>
          <p:nvPr/>
        </p:nvCxnSpPr>
        <p:spPr>
          <a:xfrm>
            <a:off x="4143085" y="3029438"/>
            <a:ext cx="3685200" cy="0"/>
          </a:xfrm>
          <a:prstGeom prst="straightConnector1">
            <a:avLst/>
          </a:prstGeom>
          <a:noFill/>
          <a:ln cap="flat" cmpd="sng" w="9525">
            <a:solidFill>
              <a:srgbClr val="FFFFFF"/>
            </a:solidFill>
            <a:prstDash val="solid"/>
            <a:round/>
            <a:headEnd len="med" w="med" type="none"/>
            <a:tailEnd len="med" w="med" type="none"/>
          </a:ln>
        </p:spPr>
      </p:cxnSp>
      <p:sp>
        <p:nvSpPr>
          <p:cNvPr id="414" name="Google Shape;414;p33"/>
          <p:cNvSpPr txBox="1"/>
          <p:nvPr/>
        </p:nvSpPr>
        <p:spPr>
          <a:xfrm>
            <a:off x="3434271" y="2284602"/>
            <a:ext cx="3393900" cy="744900"/>
          </a:xfrm>
          <a:prstGeom prst="rect">
            <a:avLst/>
          </a:prstGeom>
          <a:noFill/>
          <a:ln>
            <a:noFill/>
          </a:ln>
        </p:spPr>
        <p:txBody>
          <a:bodyPr anchorCtr="0" anchor="b" bIns="91400" lIns="91400" spcFirstLastPara="1" rIns="91400" wrap="square" tIns="91400">
            <a:noAutofit/>
          </a:bodyPr>
          <a:lstStyle/>
          <a:p>
            <a:pPr indent="0" lvl="0" marL="0" rtl="0" algn="r">
              <a:spcBef>
                <a:spcPts val="0"/>
              </a:spcBef>
              <a:spcAft>
                <a:spcPts val="0"/>
              </a:spcAft>
              <a:buNone/>
            </a:pPr>
            <a:r>
              <a:rPr b="1" lang="ar" sz="3200">
                <a:latin typeface="Roboto Slab"/>
                <a:ea typeface="Roboto Slab"/>
                <a:cs typeface="Roboto Slab"/>
                <a:sym typeface="Roboto Slab"/>
              </a:rPr>
              <a:t>Team members</a:t>
            </a:r>
            <a:endParaRPr b="1" sz="3200">
              <a:solidFill>
                <a:srgbClr val="000000"/>
              </a:solidFill>
              <a:latin typeface="Roboto Slab"/>
              <a:ea typeface="Roboto Slab"/>
              <a:cs typeface="Roboto Slab"/>
              <a:sym typeface="Roboto Slab"/>
            </a:endParaRPr>
          </a:p>
        </p:txBody>
      </p:sp>
      <p:sp>
        <p:nvSpPr>
          <p:cNvPr id="415" name="Google Shape;415;p33"/>
          <p:cNvSpPr txBox="1"/>
          <p:nvPr/>
        </p:nvSpPr>
        <p:spPr>
          <a:xfrm>
            <a:off x="1085850" y="1539700"/>
            <a:ext cx="6200700" cy="744900"/>
          </a:xfrm>
          <a:prstGeom prst="rect">
            <a:avLst/>
          </a:prstGeom>
          <a:noFill/>
          <a:ln>
            <a:noFill/>
          </a:ln>
        </p:spPr>
        <p:txBody>
          <a:bodyPr anchorCtr="0" anchor="ctr" bIns="91400" lIns="91400" spcFirstLastPara="1" rIns="91400" wrap="square" tIns="91400">
            <a:noAutofit/>
          </a:bodyPr>
          <a:lstStyle/>
          <a:p>
            <a:pPr indent="0" lvl="0" marL="0" rtl="0" algn="l">
              <a:spcBef>
                <a:spcPts val="0"/>
              </a:spcBef>
              <a:spcAft>
                <a:spcPts val="0"/>
              </a:spcAft>
              <a:buNone/>
            </a:pPr>
            <a:r>
              <a:rPr b="1" lang="ar" sz="2000">
                <a:solidFill>
                  <a:schemeClr val="lt1"/>
                </a:solidFill>
                <a:latin typeface="Roboto Slab"/>
                <a:ea typeface="Roboto Slab"/>
                <a:cs typeface="Roboto Slab"/>
                <a:sym typeface="Roboto Slab"/>
              </a:rPr>
              <a:t> </a:t>
            </a:r>
            <a:r>
              <a:rPr b="1" lang="ar" sz="2000">
                <a:solidFill>
                  <a:schemeClr val="lt1"/>
                </a:solidFill>
                <a:latin typeface="Roboto Slab"/>
                <a:ea typeface="Roboto Slab"/>
                <a:cs typeface="Roboto Slab"/>
                <a:sym typeface="Roboto Slab"/>
              </a:rPr>
              <a:t>Abdulrahman </a:t>
            </a:r>
            <a:r>
              <a:rPr b="1" lang="ar" sz="2000">
                <a:solidFill>
                  <a:srgbClr val="FFFFFF"/>
                </a:solidFill>
                <a:latin typeface="Roboto Slab"/>
                <a:ea typeface="Roboto Slab"/>
                <a:cs typeface="Roboto Slab"/>
                <a:sym typeface="Roboto Slab"/>
              </a:rPr>
              <a:t>Bedaiwi</a:t>
            </a:r>
            <a:r>
              <a:rPr b="1" lang="ar" sz="2000">
                <a:solidFill>
                  <a:srgbClr val="FFFFFF"/>
                </a:solidFill>
                <a:latin typeface="Roboto Slab"/>
                <a:ea typeface="Roboto Slab"/>
                <a:cs typeface="Roboto Slab"/>
                <a:sym typeface="Roboto Slab"/>
              </a:rPr>
              <a:t>	 </a:t>
            </a:r>
            <a:r>
              <a:rPr b="1" lang="ar" sz="2000">
                <a:solidFill>
                  <a:srgbClr val="FFFFFF"/>
                </a:solidFill>
                <a:latin typeface="Roboto Slab"/>
                <a:ea typeface="Roboto Slab"/>
                <a:cs typeface="Roboto Slab"/>
                <a:sym typeface="Roboto Slab"/>
              </a:rPr>
              <a:t>     Amirah Al-Zahrani</a:t>
            </a:r>
            <a:endParaRPr b="1" sz="2000">
              <a:solidFill>
                <a:srgbClr val="FFFFFF"/>
              </a:solidFill>
              <a:latin typeface="Roboto Slab"/>
              <a:ea typeface="Roboto Slab"/>
              <a:cs typeface="Roboto Slab"/>
              <a:sym typeface="Roboto Slab"/>
            </a:endParaRPr>
          </a:p>
        </p:txBody>
      </p:sp>
      <p:sp>
        <p:nvSpPr>
          <p:cNvPr id="416" name="Google Shape;416;p33"/>
          <p:cNvSpPr txBox="1"/>
          <p:nvPr/>
        </p:nvSpPr>
        <p:spPr>
          <a:xfrm>
            <a:off x="857100" y="3422250"/>
            <a:ext cx="3804600" cy="1921800"/>
          </a:xfrm>
          <a:prstGeom prst="rect">
            <a:avLst/>
          </a:prstGeom>
          <a:noFill/>
          <a:ln>
            <a:noFill/>
          </a:ln>
        </p:spPr>
        <p:txBody>
          <a:bodyPr anchorCtr="0" anchor="t" bIns="91400" lIns="91400" spcFirstLastPara="1" rIns="91400" wrap="square" tIns="91400">
            <a:noAutofit/>
          </a:bodyPr>
          <a:lstStyle/>
          <a:p>
            <a:pPr indent="-355600" lvl="0" marL="457200" rtl="0" algn="l">
              <a:spcBef>
                <a:spcPts val="0"/>
              </a:spcBef>
              <a:spcAft>
                <a:spcPts val="0"/>
              </a:spcAft>
              <a:buClr>
                <a:schemeClr val="lt1"/>
              </a:buClr>
              <a:buSzPts val="2000"/>
              <a:buFont typeface="Roboto Slab"/>
              <a:buChar char="●"/>
            </a:pPr>
            <a:r>
              <a:rPr b="1" lang="ar" sz="2000">
                <a:solidFill>
                  <a:schemeClr val="lt1"/>
                </a:solidFill>
                <a:latin typeface="Roboto Slab"/>
                <a:ea typeface="Roboto Slab"/>
                <a:cs typeface="Roboto Slab"/>
                <a:sym typeface="Roboto Slab"/>
              </a:rPr>
              <a:t>Abdullah Alassaf</a:t>
            </a:r>
            <a:endParaRPr b="1" sz="2000">
              <a:solidFill>
                <a:schemeClr val="lt1"/>
              </a:solidFill>
              <a:latin typeface="Roboto Slab"/>
              <a:ea typeface="Roboto Slab"/>
              <a:cs typeface="Roboto Slab"/>
              <a:sym typeface="Roboto Slab"/>
            </a:endParaRPr>
          </a:p>
          <a:p>
            <a:pPr indent="-355600" lvl="0" marL="457200" rtl="0" algn="l">
              <a:spcBef>
                <a:spcPts val="0"/>
              </a:spcBef>
              <a:spcAft>
                <a:spcPts val="0"/>
              </a:spcAft>
              <a:buClr>
                <a:schemeClr val="lt1"/>
              </a:buClr>
              <a:buSzPts val="2000"/>
              <a:buFont typeface="Roboto Slab"/>
              <a:buChar char="●"/>
            </a:pPr>
            <a:r>
              <a:rPr b="1" lang="ar" sz="2000">
                <a:solidFill>
                  <a:schemeClr val="lt1"/>
                </a:solidFill>
                <a:latin typeface="Roboto Slab"/>
                <a:ea typeface="Roboto Slab"/>
                <a:cs typeface="Roboto Slab"/>
                <a:sym typeface="Roboto Slab"/>
              </a:rPr>
              <a:t>Abdullah Alasmari</a:t>
            </a:r>
            <a:endParaRPr b="1" sz="2000">
              <a:solidFill>
                <a:schemeClr val="lt1"/>
              </a:solidFill>
              <a:latin typeface="Roboto Slab"/>
              <a:ea typeface="Roboto Slab"/>
              <a:cs typeface="Roboto Slab"/>
              <a:sym typeface="Roboto Slab"/>
            </a:endParaRPr>
          </a:p>
          <a:p>
            <a:pPr indent="-355600" lvl="0" marL="457200" rtl="0" algn="l">
              <a:spcBef>
                <a:spcPts val="0"/>
              </a:spcBef>
              <a:spcAft>
                <a:spcPts val="0"/>
              </a:spcAft>
              <a:buClr>
                <a:schemeClr val="lt1"/>
              </a:buClr>
              <a:buSzPts val="2000"/>
              <a:buFont typeface="Roboto Slab"/>
              <a:buChar char="●"/>
            </a:pPr>
            <a:r>
              <a:rPr b="1" lang="ar" sz="2000">
                <a:solidFill>
                  <a:schemeClr val="lt1"/>
                </a:solidFill>
                <a:latin typeface="Roboto Slab"/>
                <a:ea typeface="Roboto Slab"/>
                <a:cs typeface="Roboto Slab"/>
                <a:sym typeface="Roboto Slab"/>
              </a:rPr>
              <a:t>Abdulrahman Almezaini</a:t>
            </a:r>
            <a:endParaRPr b="1" sz="2000">
              <a:solidFill>
                <a:schemeClr val="lt1"/>
              </a:solidFill>
              <a:latin typeface="Roboto Slab"/>
              <a:ea typeface="Roboto Slab"/>
              <a:cs typeface="Roboto Slab"/>
              <a:sym typeface="Roboto Slab"/>
            </a:endParaRPr>
          </a:p>
          <a:p>
            <a:pPr indent="-355600" lvl="0" marL="457200" rtl="0" algn="l">
              <a:spcBef>
                <a:spcPts val="0"/>
              </a:spcBef>
              <a:spcAft>
                <a:spcPts val="0"/>
              </a:spcAft>
              <a:buClr>
                <a:schemeClr val="lt1"/>
              </a:buClr>
              <a:buSzPts val="2000"/>
              <a:buFont typeface="Roboto Slab"/>
              <a:buChar char="●"/>
            </a:pPr>
            <a:r>
              <a:rPr b="1" lang="ar" sz="2000">
                <a:solidFill>
                  <a:schemeClr val="lt1"/>
                </a:solidFill>
                <a:latin typeface="Roboto Slab"/>
                <a:ea typeface="Roboto Slab"/>
                <a:cs typeface="Roboto Slab"/>
                <a:sym typeface="Roboto Slab"/>
              </a:rPr>
              <a:t>Khalid Alkwai</a:t>
            </a:r>
            <a:endParaRPr b="1" sz="2000">
              <a:solidFill>
                <a:schemeClr val="lt1"/>
              </a:solidFill>
              <a:latin typeface="Roboto Slab"/>
              <a:ea typeface="Roboto Slab"/>
              <a:cs typeface="Roboto Slab"/>
              <a:sym typeface="Roboto Slab"/>
            </a:endParaRPr>
          </a:p>
          <a:p>
            <a:pPr indent="-355600" lvl="0" marL="457200" rtl="0" algn="l">
              <a:spcBef>
                <a:spcPts val="0"/>
              </a:spcBef>
              <a:spcAft>
                <a:spcPts val="0"/>
              </a:spcAft>
              <a:buClr>
                <a:schemeClr val="lt1"/>
              </a:buClr>
              <a:buSzPts val="2000"/>
              <a:buFont typeface="Roboto Slab"/>
              <a:buChar char="●"/>
            </a:pPr>
            <a:r>
              <a:rPr b="1" lang="ar" sz="2000">
                <a:solidFill>
                  <a:schemeClr val="lt1"/>
                </a:solidFill>
                <a:latin typeface="Roboto Slab"/>
                <a:ea typeface="Roboto Slab"/>
                <a:cs typeface="Roboto Slab"/>
                <a:sym typeface="Roboto Slab"/>
              </a:rPr>
              <a:t>Mohammed Alhamad</a:t>
            </a:r>
            <a:endParaRPr b="1" sz="2000">
              <a:solidFill>
                <a:schemeClr val="lt1"/>
              </a:solidFill>
              <a:latin typeface="Roboto Slab"/>
              <a:ea typeface="Roboto Slab"/>
              <a:cs typeface="Roboto Slab"/>
              <a:sym typeface="Roboto Slab"/>
            </a:endParaRPr>
          </a:p>
        </p:txBody>
      </p:sp>
      <p:sp>
        <p:nvSpPr>
          <p:cNvPr id="417" name="Google Shape;417;p33"/>
          <p:cNvSpPr txBox="1"/>
          <p:nvPr/>
        </p:nvSpPr>
        <p:spPr>
          <a:xfrm>
            <a:off x="4457036" y="3422254"/>
            <a:ext cx="3057300" cy="1921800"/>
          </a:xfrm>
          <a:prstGeom prst="rect">
            <a:avLst/>
          </a:prstGeom>
          <a:noFill/>
          <a:ln>
            <a:noFill/>
          </a:ln>
        </p:spPr>
        <p:txBody>
          <a:bodyPr anchorCtr="0" anchor="t" bIns="91400" lIns="91400" spcFirstLastPara="1" rIns="91400" wrap="square" tIns="91400">
            <a:noAutofit/>
          </a:bodyPr>
          <a:lstStyle/>
          <a:p>
            <a:pPr indent="-355600" lvl="0" marL="457200" rtl="0" algn="l">
              <a:spcBef>
                <a:spcPts val="0"/>
              </a:spcBef>
              <a:spcAft>
                <a:spcPts val="0"/>
              </a:spcAft>
              <a:buClr>
                <a:srgbClr val="FFFFFF"/>
              </a:buClr>
              <a:buSzPts val="2000"/>
              <a:buFont typeface="Roboto Slab"/>
              <a:buChar char="●"/>
            </a:pPr>
            <a:r>
              <a:rPr b="1" lang="ar" sz="2000">
                <a:solidFill>
                  <a:srgbClr val="FFFFFF"/>
                </a:solidFill>
                <a:latin typeface="Roboto Slab"/>
                <a:ea typeface="Roboto Slab"/>
                <a:cs typeface="Roboto Slab"/>
                <a:sym typeface="Roboto Slab"/>
              </a:rPr>
              <a:t>Deema Almaziad</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ar" sz="2000">
                <a:solidFill>
                  <a:srgbClr val="FFFFFF"/>
                </a:solidFill>
                <a:latin typeface="Roboto Slab"/>
                <a:ea typeface="Roboto Slab"/>
                <a:cs typeface="Roboto Slab"/>
                <a:sym typeface="Roboto Slab"/>
              </a:rPr>
              <a:t>Elaf Almusahel</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ar" sz="2000">
                <a:solidFill>
                  <a:srgbClr val="FFFFFF"/>
                </a:solidFill>
                <a:latin typeface="Roboto Slab"/>
                <a:ea typeface="Roboto Slab"/>
                <a:cs typeface="Roboto Slab"/>
                <a:sym typeface="Roboto Slab"/>
              </a:rPr>
              <a:t>Rema Almutawa</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ar" sz="2000">
                <a:solidFill>
                  <a:srgbClr val="FFFFFF"/>
                </a:solidFill>
                <a:latin typeface="Roboto Slab"/>
                <a:ea typeface="Roboto Slab"/>
                <a:cs typeface="Roboto Slab"/>
                <a:sym typeface="Roboto Slab"/>
              </a:rPr>
              <a:t>Renad Almutawa</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ar" sz="2000">
                <a:solidFill>
                  <a:srgbClr val="FFFFFF"/>
                </a:solidFill>
                <a:latin typeface="Roboto Slab"/>
                <a:ea typeface="Roboto Slab"/>
                <a:cs typeface="Roboto Slab"/>
                <a:sym typeface="Roboto Slab"/>
              </a:rPr>
              <a:t>Shahd Alsalamah</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ar" sz="2000">
                <a:solidFill>
                  <a:srgbClr val="FFFFFF"/>
                </a:solidFill>
                <a:latin typeface="Roboto Slab"/>
                <a:ea typeface="Roboto Slab"/>
                <a:cs typeface="Roboto Slab"/>
                <a:sym typeface="Roboto Slab"/>
              </a:rPr>
              <a:t>Taif Alotaibi</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ar" sz="2000">
                <a:solidFill>
                  <a:srgbClr val="FFFFFF"/>
                </a:solidFill>
                <a:latin typeface="Roboto Slab"/>
                <a:ea typeface="Roboto Slab"/>
                <a:cs typeface="Roboto Slab"/>
                <a:sym typeface="Roboto Slab"/>
              </a:rPr>
              <a:t>Tarfah Alkaltham</a:t>
            </a:r>
            <a:endParaRPr b="1" sz="2000">
              <a:solidFill>
                <a:srgbClr val="FFFFFF"/>
              </a:solidFill>
              <a:latin typeface="Roboto Slab"/>
              <a:ea typeface="Roboto Slab"/>
              <a:cs typeface="Roboto Slab"/>
              <a:sym typeface="Roboto Slab"/>
            </a:endParaRPr>
          </a:p>
        </p:txBody>
      </p:sp>
      <p:sp>
        <p:nvSpPr>
          <p:cNvPr id="418" name="Google Shape;418;p33"/>
          <p:cNvSpPr txBox="1"/>
          <p:nvPr/>
        </p:nvSpPr>
        <p:spPr>
          <a:xfrm>
            <a:off x="1901876" y="8005175"/>
            <a:ext cx="3267600" cy="744900"/>
          </a:xfrm>
          <a:prstGeom prst="rect">
            <a:avLst/>
          </a:prstGeom>
          <a:noFill/>
          <a:ln>
            <a:noFill/>
          </a:ln>
        </p:spPr>
        <p:txBody>
          <a:bodyPr anchorCtr="0" anchor="b" bIns="91400" lIns="91400" spcFirstLastPara="1" rIns="91400" wrap="square" tIns="91400">
            <a:noAutofit/>
          </a:bodyPr>
          <a:lstStyle/>
          <a:p>
            <a:pPr indent="0" lvl="0" marL="0" rtl="0" algn="l">
              <a:spcBef>
                <a:spcPts val="0"/>
              </a:spcBef>
              <a:spcAft>
                <a:spcPts val="0"/>
              </a:spcAft>
              <a:buNone/>
            </a:pPr>
            <a:r>
              <a:rPr b="1" lang="ar" sz="3600">
                <a:latin typeface="Roboto Slab"/>
                <a:ea typeface="Roboto Slab"/>
                <a:cs typeface="Roboto Slab"/>
                <a:sym typeface="Roboto Slab"/>
              </a:rPr>
              <a:t>THANK YOU!</a:t>
            </a:r>
            <a:endParaRPr b="1" sz="3600">
              <a:solidFill>
                <a:srgbClr val="000000"/>
              </a:solidFill>
              <a:latin typeface="Roboto Slab"/>
              <a:ea typeface="Roboto Slab"/>
              <a:cs typeface="Roboto Slab"/>
              <a:sym typeface="Roboto Slab"/>
            </a:endParaRPr>
          </a:p>
        </p:txBody>
      </p:sp>
      <p:sp>
        <p:nvSpPr>
          <p:cNvPr id="419" name="Google Shape;419;p33"/>
          <p:cNvSpPr/>
          <p:nvPr/>
        </p:nvSpPr>
        <p:spPr>
          <a:xfrm>
            <a:off x="5" y="5080127"/>
            <a:ext cx="1173900" cy="936900"/>
          </a:xfrm>
          <a:prstGeom prst="wedgeEllipseCallout">
            <a:avLst>
              <a:gd fmla="val 41033" name="adj1"/>
              <a:gd fmla="val 50749" name="adj2"/>
            </a:avLst>
          </a:prstGeom>
          <a:solidFill>
            <a:srgbClr val="FFFFFF"/>
          </a:solidFill>
          <a:ln>
            <a:noFill/>
          </a:ln>
        </p:spPr>
        <p:txBody>
          <a:bodyPr anchorCtr="0" anchor="ctr" bIns="91400" lIns="91400" spcFirstLastPara="1" rIns="91400" wrap="square" tIns="91400">
            <a:noAutofit/>
          </a:bodyPr>
          <a:lstStyle/>
          <a:p>
            <a:pPr indent="0" lvl="0" marL="0" rtl="0" algn="ctr">
              <a:spcBef>
                <a:spcPts val="0"/>
              </a:spcBef>
              <a:spcAft>
                <a:spcPts val="0"/>
              </a:spcAft>
              <a:buNone/>
            </a:pPr>
            <a:r>
              <a:rPr b="1" lang="ar" sz="1400">
                <a:solidFill>
                  <a:srgbClr val="666666"/>
                </a:solidFill>
                <a:latin typeface="Roboto Slab"/>
                <a:ea typeface="Roboto Slab"/>
                <a:cs typeface="Roboto Slab"/>
                <a:sym typeface="Roboto Slab"/>
              </a:rPr>
              <a:t>Say cheese :)</a:t>
            </a:r>
            <a:endParaRPr b="1" sz="1400">
              <a:solidFill>
                <a:srgbClr val="666666"/>
              </a:solidFill>
              <a:latin typeface="Roboto Slab"/>
              <a:ea typeface="Roboto Slab"/>
              <a:cs typeface="Roboto Slab"/>
              <a:sym typeface="Roboto Slab"/>
            </a:endParaRPr>
          </a:p>
        </p:txBody>
      </p:sp>
      <p:pic>
        <p:nvPicPr>
          <p:cNvPr id="420" name="Google Shape;420;p33"/>
          <p:cNvPicPr preferRelativeResize="0"/>
          <p:nvPr/>
        </p:nvPicPr>
        <p:blipFill>
          <a:blip r:embed="rId3">
            <a:alphaModFix/>
          </a:blip>
          <a:stretch>
            <a:fillRect/>
          </a:stretch>
        </p:blipFill>
        <p:spPr>
          <a:xfrm>
            <a:off x="1005410" y="3539159"/>
            <a:ext cx="286426" cy="286426"/>
          </a:xfrm>
          <a:prstGeom prst="rect">
            <a:avLst/>
          </a:prstGeom>
          <a:noFill/>
          <a:ln>
            <a:noFill/>
          </a:ln>
        </p:spPr>
      </p:pic>
      <p:pic>
        <p:nvPicPr>
          <p:cNvPr id="421" name="Google Shape;421;p33">
            <a:hlinkClick r:id="rId4"/>
          </p:cNvPr>
          <p:cNvPicPr preferRelativeResize="0"/>
          <p:nvPr/>
        </p:nvPicPr>
        <p:blipFill>
          <a:blip r:embed="rId5">
            <a:alphaModFix/>
          </a:blip>
          <a:stretch>
            <a:fillRect/>
          </a:stretch>
        </p:blipFill>
        <p:spPr>
          <a:xfrm>
            <a:off x="2091250" y="8607909"/>
            <a:ext cx="427975" cy="427975"/>
          </a:xfrm>
          <a:prstGeom prst="rect">
            <a:avLst/>
          </a:prstGeom>
          <a:noFill/>
          <a:ln>
            <a:noFill/>
          </a:ln>
        </p:spPr>
      </p:pic>
      <p:sp>
        <p:nvSpPr>
          <p:cNvPr id="422" name="Google Shape;422;p33"/>
          <p:cNvSpPr txBox="1"/>
          <p:nvPr/>
        </p:nvSpPr>
        <p:spPr>
          <a:xfrm>
            <a:off x="2519225" y="8686375"/>
            <a:ext cx="2343000" cy="349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ar">
                <a:latin typeface="Roboto Slab"/>
                <a:ea typeface="Roboto Slab"/>
                <a:cs typeface="Roboto Slab"/>
                <a:sym typeface="Roboto Slab"/>
              </a:rPr>
              <a:t>Give us your feedback!</a:t>
            </a:r>
            <a:endParaRPr b="1">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Journalist Resume">
  <a:themeElements>
    <a:clrScheme name="Simple Light">
      <a:dk1>
        <a:srgbClr val="000000"/>
      </a:dk1>
      <a:lt1>
        <a:srgbClr val="FFFFFF"/>
      </a:lt1>
      <a:dk2>
        <a:srgbClr val="595959"/>
      </a:dk2>
      <a:lt2>
        <a:srgbClr val="EEEEEE"/>
      </a:lt2>
      <a:accent1>
        <a:srgbClr val="F05543"/>
      </a:accent1>
      <a:accent2>
        <a:srgbClr val="E2A0A1"/>
      </a:accent2>
      <a:accent3>
        <a:srgbClr val="6BB9C3"/>
      </a:accent3>
      <a:accent4>
        <a:srgbClr val="A9C5C8"/>
      </a:accent4>
      <a:accent5>
        <a:srgbClr val="0097A7"/>
      </a:accent5>
      <a:accent6>
        <a:srgbClr val="990000"/>
      </a:accent6>
      <a:hlink>
        <a:srgbClr val="3ECBD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