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5" r:id="rId5"/>
    <p:sldMasterId id="2147483686" r:id="rId6"/>
    <p:sldMasterId id="214748368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Lst>
  <p:sldSz cy="10689325" cx="7562100"/>
  <p:notesSz cx="6858000" cy="9144000"/>
  <p:embeddedFontLst>
    <p:embeddedFont>
      <p:font typeface="Roboto Slab"/>
      <p:regular r:id="rId19"/>
      <p:bold r:id="rId20"/>
    </p:embeddedFont>
    <p:embeddedFont>
      <p:font typeface="Lobster"/>
      <p:regular r:id="rId21"/>
    </p:embeddedFont>
    <p:embeddedFont>
      <p:font typeface="Barlow Condensed"/>
      <p:regular r:id="rId22"/>
      <p:bold r:id="rId23"/>
      <p:italic r:id="rId24"/>
      <p:boldItalic r:id="rId25"/>
    </p:embeddedFont>
    <p:embeddedFont>
      <p:font typeface="Fira Sans Extra Condensed Medium"/>
      <p:regular r:id="rId26"/>
      <p:bold r:id="rId27"/>
      <p:italic r:id="rId28"/>
      <p:boldItalic r:id="rId29"/>
    </p:embeddedFont>
    <p:embeddedFont>
      <p:font typeface="Roboto Condensed"/>
      <p:regular r:id="rId30"/>
      <p:bold r:id="rId31"/>
      <p:italic r:id="rId32"/>
      <p:boldItalic r:id="rId33"/>
    </p:embeddedFont>
    <p:embeddedFont>
      <p:font typeface="Roboto Condensed Light"/>
      <p:regular r:id="rId34"/>
      <p:bold r:id="rId35"/>
      <p:italic r:id="rId36"/>
      <p:boldItalic r:id="rId37"/>
    </p:embeddedFont>
    <p:embeddedFont>
      <p:font typeface="Bree Serif"/>
      <p:regular r:id="rId38"/>
    </p:embeddedFont>
    <p:embeddedFont>
      <p:font typeface="Archivo Black"/>
      <p:regular r:id="rId39"/>
    </p:embeddedFont>
    <p:embeddedFont>
      <p:font typeface="Fira Sans Extra Condensed"/>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3FB4AEF-EAB9-4533-82CD-89B667F5B4CF}">
  <a:tblStyle styleId="{23FB4AEF-EAB9-4533-82CD-89B667F5B4C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367" orient="horz"/>
        <p:guide pos="238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FiraSansExtraCondensed-regular.fntdata"/><Relationship Id="rId20" Type="http://schemas.openxmlformats.org/officeDocument/2006/relationships/font" Target="fonts/RobotoSlab-bold.fntdata"/><Relationship Id="rId42" Type="http://schemas.openxmlformats.org/officeDocument/2006/relationships/font" Target="fonts/FiraSansExtraCondensed-italic.fntdata"/><Relationship Id="rId41" Type="http://schemas.openxmlformats.org/officeDocument/2006/relationships/font" Target="fonts/FiraSansExtraCondensed-bold.fntdata"/><Relationship Id="rId22" Type="http://schemas.openxmlformats.org/officeDocument/2006/relationships/font" Target="fonts/BarlowCondensed-regular.fntdata"/><Relationship Id="rId21" Type="http://schemas.openxmlformats.org/officeDocument/2006/relationships/font" Target="fonts/Lobster-regular.fntdata"/><Relationship Id="rId43" Type="http://schemas.openxmlformats.org/officeDocument/2006/relationships/font" Target="fonts/FiraSansExtraCondensed-boldItalic.fntdata"/><Relationship Id="rId24" Type="http://schemas.openxmlformats.org/officeDocument/2006/relationships/font" Target="fonts/BarlowCondensed-italic.fntdata"/><Relationship Id="rId23" Type="http://schemas.openxmlformats.org/officeDocument/2006/relationships/font" Target="fonts/BarlowCondense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FiraSansExtraCondensedMedium-regular.fntdata"/><Relationship Id="rId25" Type="http://schemas.openxmlformats.org/officeDocument/2006/relationships/font" Target="fonts/BarlowCondensed-boldItalic.fntdata"/><Relationship Id="rId28" Type="http://schemas.openxmlformats.org/officeDocument/2006/relationships/font" Target="fonts/FiraSansExtraCondensedMedium-italic.fntdata"/><Relationship Id="rId27" Type="http://schemas.openxmlformats.org/officeDocument/2006/relationships/font" Target="fonts/FiraSansExtraCondensedMedium-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FiraSansExtraCondensedMedium-boldItalic.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RobotoCondensed-bold.fntdata"/><Relationship Id="rId30" Type="http://schemas.openxmlformats.org/officeDocument/2006/relationships/font" Target="fonts/RobotoCondensed-regular.fntdata"/><Relationship Id="rId11" Type="http://schemas.openxmlformats.org/officeDocument/2006/relationships/slide" Target="slides/slide3.xml"/><Relationship Id="rId33" Type="http://schemas.openxmlformats.org/officeDocument/2006/relationships/font" Target="fonts/RobotoCondensed-boldItalic.fntdata"/><Relationship Id="rId10" Type="http://schemas.openxmlformats.org/officeDocument/2006/relationships/slide" Target="slides/slide2.xml"/><Relationship Id="rId32" Type="http://schemas.openxmlformats.org/officeDocument/2006/relationships/font" Target="fonts/RobotoCondensed-italic.fntdata"/><Relationship Id="rId13" Type="http://schemas.openxmlformats.org/officeDocument/2006/relationships/slide" Target="slides/slide5.xml"/><Relationship Id="rId35" Type="http://schemas.openxmlformats.org/officeDocument/2006/relationships/font" Target="fonts/RobotoCondensedLight-bold.fntdata"/><Relationship Id="rId12" Type="http://schemas.openxmlformats.org/officeDocument/2006/relationships/slide" Target="slides/slide4.xml"/><Relationship Id="rId34" Type="http://schemas.openxmlformats.org/officeDocument/2006/relationships/font" Target="fonts/RobotoCondensedLight-regular.fntdata"/><Relationship Id="rId15" Type="http://schemas.openxmlformats.org/officeDocument/2006/relationships/slide" Target="slides/slide7.xml"/><Relationship Id="rId37" Type="http://schemas.openxmlformats.org/officeDocument/2006/relationships/font" Target="fonts/RobotoCondensedLight-boldItalic.fntdata"/><Relationship Id="rId14" Type="http://schemas.openxmlformats.org/officeDocument/2006/relationships/slide" Target="slides/slide6.xml"/><Relationship Id="rId36" Type="http://schemas.openxmlformats.org/officeDocument/2006/relationships/font" Target="fonts/RobotoCondensedLight-italic.fntdata"/><Relationship Id="rId17" Type="http://schemas.openxmlformats.org/officeDocument/2006/relationships/slide" Target="slides/slide9.xml"/><Relationship Id="rId39" Type="http://schemas.openxmlformats.org/officeDocument/2006/relationships/font" Target="fonts/ArchivoBlack-regular.fntdata"/><Relationship Id="rId16" Type="http://schemas.openxmlformats.org/officeDocument/2006/relationships/slide" Target="slides/slide8.xml"/><Relationship Id="rId38" Type="http://schemas.openxmlformats.org/officeDocument/2006/relationships/font" Target="fonts/BreeSerif-regular.fntdata"/><Relationship Id="rId19" Type="http://schemas.openxmlformats.org/officeDocument/2006/relationships/font" Target="fonts/RobotoSlab-regular.fntdata"/><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6377" y="685800"/>
            <a:ext cx="2425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620d33805904c463_0:notes"/>
          <p:cNvSpPr/>
          <p:nvPr>
            <p:ph idx="2" type="sldImg"/>
          </p:nvPr>
        </p:nvSpPr>
        <p:spPr>
          <a:xfrm>
            <a:off x="2216387" y="685800"/>
            <a:ext cx="24258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620d33805904c46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Google Shape;501;g28429b0b437b033_0:notes"/>
          <p:cNvSpPr/>
          <p:nvPr>
            <p:ph idx="2" type="sldImg"/>
          </p:nvPr>
        </p:nvSpPr>
        <p:spPr>
          <a:xfrm>
            <a:off x="2216377" y="685800"/>
            <a:ext cx="24258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28429b0b437b03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620d33805904c463_115:notes"/>
          <p:cNvSpPr/>
          <p:nvPr>
            <p:ph idx="2" type="sldImg"/>
          </p:nvPr>
        </p:nvSpPr>
        <p:spPr>
          <a:xfrm>
            <a:off x="2216377" y="685800"/>
            <a:ext cx="24258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620d33805904c463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57bbff08724b132d_129:notes"/>
          <p:cNvSpPr/>
          <p:nvPr>
            <p:ph idx="2" type="sldImg"/>
          </p:nvPr>
        </p:nvSpPr>
        <p:spPr>
          <a:xfrm>
            <a:off x="2216377" y="685800"/>
            <a:ext cx="24258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57bbff08724b132d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620d33805904c463_206:notes"/>
          <p:cNvSpPr/>
          <p:nvPr>
            <p:ph idx="2" type="sldImg"/>
          </p:nvPr>
        </p:nvSpPr>
        <p:spPr>
          <a:xfrm>
            <a:off x="2216377" y="685800"/>
            <a:ext cx="24258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620d33805904c463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Google Shape;403;g57bbff08724b132d_105:notes"/>
          <p:cNvSpPr/>
          <p:nvPr>
            <p:ph idx="2" type="sldImg"/>
          </p:nvPr>
        </p:nvSpPr>
        <p:spPr>
          <a:xfrm>
            <a:off x="2216377" y="685800"/>
            <a:ext cx="24258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57bbff08724b132d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g57bbff08724b132d_44:notes"/>
          <p:cNvSpPr/>
          <p:nvPr>
            <p:ph idx="2" type="sldImg"/>
          </p:nvPr>
        </p:nvSpPr>
        <p:spPr>
          <a:xfrm>
            <a:off x="2216377" y="685800"/>
            <a:ext cx="24258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57bbff08724b132d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g620d33805904c463_286:notes"/>
          <p:cNvSpPr/>
          <p:nvPr>
            <p:ph idx="2" type="sldImg"/>
          </p:nvPr>
        </p:nvSpPr>
        <p:spPr>
          <a:xfrm>
            <a:off x="2216377" y="685800"/>
            <a:ext cx="24258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620d33805904c463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Google Shape;472;g620d33805904c463_310:notes"/>
          <p:cNvSpPr/>
          <p:nvPr>
            <p:ph idx="2" type="sldImg"/>
          </p:nvPr>
        </p:nvSpPr>
        <p:spPr>
          <a:xfrm>
            <a:off x="2216377" y="685800"/>
            <a:ext cx="24258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620d33805904c463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Google Shape;489;g6457c042e5b9120_3:notes"/>
          <p:cNvSpPr/>
          <p:nvPr>
            <p:ph idx="2" type="sldImg"/>
          </p:nvPr>
        </p:nvSpPr>
        <p:spPr>
          <a:xfrm>
            <a:off x="2216377" y="685800"/>
            <a:ext cx="24258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6457c042e5b912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83" y="1547391"/>
            <a:ext cx="7046400" cy="42657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76" y="5889935"/>
            <a:ext cx="7046400" cy="164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6734" y="9691191"/>
            <a:ext cx="4539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76" y="2298771"/>
            <a:ext cx="7046400" cy="408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76" y="6551017"/>
            <a:ext cx="7046400" cy="2703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06734" y="9691191"/>
            <a:ext cx="4539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6734" y="9691191"/>
            <a:ext cx="4539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TITLE OPENING" type="title">
  <p:cSld name="TITLE">
    <p:bg>
      <p:bgPr>
        <a:solidFill>
          <a:srgbClr val="FFFFFF"/>
        </a:solidFill>
      </p:bgPr>
    </p:bg>
    <p:spTree>
      <p:nvGrpSpPr>
        <p:cNvPr id="54" name="Shape 54"/>
        <p:cNvGrpSpPr/>
        <p:nvPr/>
      </p:nvGrpSpPr>
      <p:grpSpPr>
        <a:xfrm>
          <a:off x="0" y="0"/>
          <a:ext cx="0" cy="0"/>
          <a:chOff x="0" y="0"/>
          <a:chExt cx="0" cy="0"/>
        </a:xfrm>
      </p:grpSpPr>
      <p:sp>
        <p:nvSpPr>
          <p:cNvPr id="55" name="Google Shape;55;p14"/>
          <p:cNvSpPr txBox="1"/>
          <p:nvPr>
            <p:ph type="ctrTitle"/>
          </p:nvPr>
        </p:nvSpPr>
        <p:spPr>
          <a:xfrm>
            <a:off x="3539853" y="697919"/>
            <a:ext cx="3221100" cy="2499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6000"/>
              <a:buNone/>
              <a:defRPr b="0" sz="4400"/>
            </a:lvl1pPr>
            <a:lvl2pPr lvl="1" rtl="0" algn="r">
              <a:spcBef>
                <a:spcPts val="0"/>
              </a:spcBef>
              <a:spcAft>
                <a:spcPts val="0"/>
              </a:spcAft>
              <a:buClr>
                <a:srgbClr val="0B139E"/>
              </a:buClr>
              <a:buSzPts val="5200"/>
              <a:buNone/>
              <a:defRPr sz="5200">
                <a:solidFill>
                  <a:srgbClr val="0B139E"/>
                </a:solidFill>
              </a:defRPr>
            </a:lvl2pPr>
            <a:lvl3pPr lvl="2" rtl="0" algn="r">
              <a:spcBef>
                <a:spcPts val="0"/>
              </a:spcBef>
              <a:spcAft>
                <a:spcPts val="0"/>
              </a:spcAft>
              <a:buClr>
                <a:srgbClr val="0B139E"/>
              </a:buClr>
              <a:buSzPts val="5200"/>
              <a:buNone/>
              <a:defRPr sz="5200">
                <a:solidFill>
                  <a:srgbClr val="0B139E"/>
                </a:solidFill>
              </a:defRPr>
            </a:lvl3pPr>
            <a:lvl4pPr lvl="3" rtl="0" algn="r">
              <a:spcBef>
                <a:spcPts val="0"/>
              </a:spcBef>
              <a:spcAft>
                <a:spcPts val="0"/>
              </a:spcAft>
              <a:buClr>
                <a:srgbClr val="0B139E"/>
              </a:buClr>
              <a:buSzPts val="5200"/>
              <a:buNone/>
              <a:defRPr sz="5200">
                <a:solidFill>
                  <a:srgbClr val="0B139E"/>
                </a:solidFill>
              </a:defRPr>
            </a:lvl4pPr>
            <a:lvl5pPr lvl="4" rtl="0" algn="r">
              <a:spcBef>
                <a:spcPts val="0"/>
              </a:spcBef>
              <a:spcAft>
                <a:spcPts val="0"/>
              </a:spcAft>
              <a:buClr>
                <a:srgbClr val="0B139E"/>
              </a:buClr>
              <a:buSzPts val="5200"/>
              <a:buNone/>
              <a:defRPr sz="5200">
                <a:solidFill>
                  <a:srgbClr val="0B139E"/>
                </a:solidFill>
              </a:defRPr>
            </a:lvl5pPr>
            <a:lvl6pPr lvl="5" rtl="0" algn="r">
              <a:spcBef>
                <a:spcPts val="0"/>
              </a:spcBef>
              <a:spcAft>
                <a:spcPts val="0"/>
              </a:spcAft>
              <a:buClr>
                <a:srgbClr val="0B139E"/>
              </a:buClr>
              <a:buSzPts val="5200"/>
              <a:buNone/>
              <a:defRPr sz="5200">
                <a:solidFill>
                  <a:srgbClr val="0B139E"/>
                </a:solidFill>
              </a:defRPr>
            </a:lvl6pPr>
            <a:lvl7pPr lvl="6" rtl="0" algn="r">
              <a:spcBef>
                <a:spcPts val="0"/>
              </a:spcBef>
              <a:spcAft>
                <a:spcPts val="0"/>
              </a:spcAft>
              <a:buClr>
                <a:srgbClr val="0B139E"/>
              </a:buClr>
              <a:buSzPts val="5200"/>
              <a:buNone/>
              <a:defRPr sz="5200">
                <a:solidFill>
                  <a:srgbClr val="0B139E"/>
                </a:solidFill>
              </a:defRPr>
            </a:lvl7pPr>
            <a:lvl8pPr lvl="7" rtl="0" algn="r">
              <a:spcBef>
                <a:spcPts val="0"/>
              </a:spcBef>
              <a:spcAft>
                <a:spcPts val="0"/>
              </a:spcAft>
              <a:buClr>
                <a:srgbClr val="0B139E"/>
              </a:buClr>
              <a:buSzPts val="5200"/>
              <a:buNone/>
              <a:defRPr sz="5200">
                <a:solidFill>
                  <a:srgbClr val="0B139E"/>
                </a:solidFill>
              </a:defRPr>
            </a:lvl8pPr>
            <a:lvl9pPr lvl="8" rtl="0" algn="r">
              <a:spcBef>
                <a:spcPts val="0"/>
              </a:spcBef>
              <a:spcAft>
                <a:spcPts val="0"/>
              </a:spcAft>
              <a:buClr>
                <a:srgbClr val="0B139E"/>
              </a:buClr>
              <a:buSzPts val="5200"/>
              <a:buNone/>
              <a:defRPr sz="5200">
                <a:solidFill>
                  <a:srgbClr val="0B139E"/>
                </a:solidFill>
              </a:defRPr>
            </a:lvl9pPr>
          </a:lstStyle>
          <a:p/>
        </p:txBody>
      </p:sp>
      <p:sp>
        <p:nvSpPr>
          <p:cNvPr id="56" name="Google Shape;56;p14"/>
          <p:cNvSpPr txBox="1"/>
          <p:nvPr>
            <p:ph idx="1" type="subTitle"/>
          </p:nvPr>
        </p:nvSpPr>
        <p:spPr>
          <a:xfrm>
            <a:off x="4618616" y="8505168"/>
            <a:ext cx="2250300" cy="1459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accent3"/>
              </a:buClr>
              <a:buSzPts val="1100"/>
              <a:buNone/>
              <a:defRPr sz="1100">
                <a:solidFill>
                  <a:schemeClr val="accent3"/>
                </a:solidFill>
              </a:defRPr>
            </a:lvl1pPr>
            <a:lvl2pPr lvl="1" rtl="0">
              <a:lnSpc>
                <a:spcPct val="100000"/>
              </a:lnSpc>
              <a:spcBef>
                <a:spcPts val="0"/>
              </a:spcBef>
              <a:spcAft>
                <a:spcPts val="0"/>
              </a:spcAft>
              <a:buClr>
                <a:schemeClr val="accent3"/>
              </a:buClr>
              <a:buSzPts val="1100"/>
              <a:buNone/>
              <a:defRPr sz="1100">
                <a:solidFill>
                  <a:schemeClr val="accent3"/>
                </a:solidFill>
              </a:defRPr>
            </a:lvl2pPr>
            <a:lvl3pPr lvl="2" rtl="0">
              <a:lnSpc>
                <a:spcPct val="100000"/>
              </a:lnSpc>
              <a:spcBef>
                <a:spcPts val="0"/>
              </a:spcBef>
              <a:spcAft>
                <a:spcPts val="0"/>
              </a:spcAft>
              <a:buClr>
                <a:schemeClr val="accent3"/>
              </a:buClr>
              <a:buSzPts val="1100"/>
              <a:buNone/>
              <a:defRPr sz="1100">
                <a:solidFill>
                  <a:schemeClr val="accent3"/>
                </a:solidFill>
              </a:defRPr>
            </a:lvl3pPr>
            <a:lvl4pPr lvl="3" rtl="0">
              <a:lnSpc>
                <a:spcPct val="100000"/>
              </a:lnSpc>
              <a:spcBef>
                <a:spcPts val="0"/>
              </a:spcBef>
              <a:spcAft>
                <a:spcPts val="0"/>
              </a:spcAft>
              <a:buClr>
                <a:schemeClr val="accent3"/>
              </a:buClr>
              <a:buSzPts val="1100"/>
              <a:buNone/>
              <a:defRPr sz="1100">
                <a:solidFill>
                  <a:schemeClr val="accent3"/>
                </a:solidFill>
              </a:defRPr>
            </a:lvl4pPr>
            <a:lvl5pPr lvl="4" rtl="0">
              <a:lnSpc>
                <a:spcPct val="100000"/>
              </a:lnSpc>
              <a:spcBef>
                <a:spcPts val="0"/>
              </a:spcBef>
              <a:spcAft>
                <a:spcPts val="0"/>
              </a:spcAft>
              <a:buClr>
                <a:schemeClr val="accent3"/>
              </a:buClr>
              <a:buSzPts val="1100"/>
              <a:buNone/>
              <a:defRPr sz="1100">
                <a:solidFill>
                  <a:schemeClr val="accent3"/>
                </a:solidFill>
              </a:defRPr>
            </a:lvl5pPr>
            <a:lvl6pPr lvl="5" rtl="0">
              <a:lnSpc>
                <a:spcPct val="100000"/>
              </a:lnSpc>
              <a:spcBef>
                <a:spcPts val="0"/>
              </a:spcBef>
              <a:spcAft>
                <a:spcPts val="0"/>
              </a:spcAft>
              <a:buClr>
                <a:schemeClr val="accent3"/>
              </a:buClr>
              <a:buSzPts val="1100"/>
              <a:buNone/>
              <a:defRPr sz="1100">
                <a:solidFill>
                  <a:schemeClr val="accent3"/>
                </a:solidFill>
              </a:defRPr>
            </a:lvl6pPr>
            <a:lvl7pPr lvl="6" rtl="0">
              <a:lnSpc>
                <a:spcPct val="100000"/>
              </a:lnSpc>
              <a:spcBef>
                <a:spcPts val="0"/>
              </a:spcBef>
              <a:spcAft>
                <a:spcPts val="0"/>
              </a:spcAft>
              <a:buClr>
                <a:schemeClr val="accent3"/>
              </a:buClr>
              <a:buSzPts val="1100"/>
              <a:buNone/>
              <a:defRPr sz="1100">
                <a:solidFill>
                  <a:schemeClr val="accent3"/>
                </a:solidFill>
              </a:defRPr>
            </a:lvl7pPr>
            <a:lvl8pPr lvl="7" rtl="0">
              <a:lnSpc>
                <a:spcPct val="100000"/>
              </a:lnSpc>
              <a:spcBef>
                <a:spcPts val="0"/>
              </a:spcBef>
              <a:spcAft>
                <a:spcPts val="0"/>
              </a:spcAft>
              <a:buClr>
                <a:schemeClr val="accent3"/>
              </a:buClr>
              <a:buSzPts val="1100"/>
              <a:buNone/>
              <a:defRPr sz="1100">
                <a:solidFill>
                  <a:schemeClr val="accent3"/>
                </a:solidFill>
              </a:defRPr>
            </a:lvl8pPr>
            <a:lvl9pPr lvl="8" rtl="0">
              <a:lnSpc>
                <a:spcPct val="100000"/>
              </a:lnSpc>
              <a:spcBef>
                <a:spcPts val="0"/>
              </a:spcBef>
              <a:spcAft>
                <a:spcPts val="0"/>
              </a:spcAft>
              <a:buClr>
                <a:schemeClr val="accent3"/>
              </a:buClr>
              <a:buSzPts val="1100"/>
              <a:buNone/>
              <a:defRPr sz="1100">
                <a:solidFill>
                  <a:schemeClr val="accent3"/>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OF CONTENTS">
  <p:cSld name="CUSTOM">
    <p:spTree>
      <p:nvGrpSpPr>
        <p:cNvPr id="57" name="Shape 57"/>
        <p:cNvGrpSpPr/>
        <p:nvPr/>
      </p:nvGrpSpPr>
      <p:grpSpPr>
        <a:xfrm>
          <a:off x="0" y="0"/>
          <a:ext cx="0" cy="0"/>
          <a:chOff x="0" y="0"/>
          <a:chExt cx="0" cy="0"/>
        </a:xfrm>
      </p:grpSpPr>
      <p:sp>
        <p:nvSpPr>
          <p:cNvPr id="58" name="Google Shape;58;p15"/>
          <p:cNvSpPr txBox="1"/>
          <p:nvPr>
            <p:ph type="ctrTitle"/>
          </p:nvPr>
        </p:nvSpPr>
        <p:spPr>
          <a:xfrm>
            <a:off x="1694714" y="2464405"/>
            <a:ext cx="2250300" cy="12009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Font typeface="Fira Sans Extra Condensed"/>
              <a:buNone/>
              <a:defRPr b="0" sz="1800"/>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59" name="Google Shape;59;p15"/>
          <p:cNvSpPr txBox="1"/>
          <p:nvPr>
            <p:ph hasCustomPrompt="1" idx="2" type="title"/>
          </p:nvPr>
        </p:nvSpPr>
        <p:spPr>
          <a:xfrm>
            <a:off x="1705256" y="1101119"/>
            <a:ext cx="1208100" cy="12009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600"/>
              <a:buNone/>
              <a:defRPr b="0" sz="30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60" name="Google Shape;60;p15"/>
          <p:cNvSpPr txBox="1"/>
          <p:nvPr>
            <p:ph idx="3" type="ctrTitle"/>
          </p:nvPr>
        </p:nvSpPr>
        <p:spPr>
          <a:xfrm>
            <a:off x="4437402" y="2464405"/>
            <a:ext cx="2001300" cy="12009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Font typeface="Fira Sans Extra Condensed"/>
              <a:buNone/>
              <a:defRPr b="0" sz="1800"/>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61" name="Google Shape;61;p15"/>
          <p:cNvSpPr txBox="1"/>
          <p:nvPr>
            <p:ph hasCustomPrompt="1" idx="4" type="title"/>
          </p:nvPr>
        </p:nvSpPr>
        <p:spPr>
          <a:xfrm>
            <a:off x="4409097" y="1101119"/>
            <a:ext cx="1208100" cy="12009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600"/>
              <a:buNone/>
              <a:defRPr b="0" sz="30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62" name="Google Shape;62;p15"/>
          <p:cNvSpPr txBox="1"/>
          <p:nvPr>
            <p:ph idx="5" type="ctrTitle"/>
          </p:nvPr>
        </p:nvSpPr>
        <p:spPr>
          <a:xfrm>
            <a:off x="1694714" y="6097392"/>
            <a:ext cx="2250300" cy="12009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Font typeface="Fira Sans Extra Condensed"/>
              <a:buNone/>
              <a:defRPr b="0" sz="1800"/>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63" name="Google Shape;63;p15"/>
          <p:cNvSpPr txBox="1"/>
          <p:nvPr>
            <p:ph hasCustomPrompt="1" idx="6" type="title"/>
          </p:nvPr>
        </p:nvSpPr>
        <p:spPr>
          <a:xfrm>
            <a:off x="1705256" y="4734105"/>
            <a:ext cx="1208100" cy="12009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600"/>
              <a:buNone/>
              <a:defRPr b="0" sz="30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64" name="Google Shape;64;p15"/>
          <p:cNvSpPr txBox="1"/>
          <p:nvPr>
            <p:ph idx="7" type="ctrTitle"/>
          </p:nvPr>
        </p:nvSpPr>
        <p:spPr>
          <a:xfrm>
            <a:off x="4437399" y="6097394"/>
            <a:ext cx="2721300" cy="12009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Font typeface="Fira Sans Extra Condensed"/>
              <a:buNone/>
              <a:defRPr b="0" sz="1800"/>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65" name="Google Shape;65;p15"/>
          <p:cNvSpPr txBox="1"/>
          <p:nvPr>
            <p:ph hasCustomPrompt="1" idx="8" type="title"/>
          </p:nvPr>
        </p:nvSpPr>
        <p:spPr>
          <a:xfrm>
            <a:off x="4409097" y="4734105"/>
            <a:ext cx="1208100" cy="12009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600"/>
              <a:buNone/>
              <a:defRPr b="0" sz="30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66" name="Google Shape;66;p15"/>
          <p:cNvSpPr txBox="1"/>
          <p:nvPr>
            <p:ph idx="1" type="subTitle"/>
          </p:nvPr>
        </p:nvSpPr>
        <p:spPr>
          <a:xfrm>
            <a:off x="1697379" y="3194536"/>
            <a:ext cx="22503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67" name="Google Shape;67;p15"/>
          <p:cNvSpPr txBox="1"/>
          <p:nvPr>
            <p:ph idx="9" type="subTitle"/>
          </p:nvPr>
        </p:nvSpPr>
        <p:spPr>
          <a:xfrm>
            <a:off x="4437400" y="3194536"/>
            <a:ext cx="22503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68" name="Google Shape;68;p15"/>
          <p:cNvSpPr txBox="1"/>
          <p:nvPr>
            <p:ph idx="13" type="subTitle"/>
          </p:nvPr>
        </p:nvSpPr>
        <p:spPr>
          <a:xfrm>
            <a:off x="1697379" y="6909295"/>
            <a:ext cx="22503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69" name="Google Shape;69;p15"/>
          <p:cNvSpPr txBox="1"/>
          <p:nvPr>
            <p:ph idx="14" type="subTitle"/>
          </p:nvPr>
        </p:nvSpPr>
        <p:spPr>
          <a:xfrm>
            <a:off x="4437400" y="6909295"/>
            <a:ext cx="22503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70" name="Google Shape;70;p15"/>
          <p:cNvSpPr txBox="1"/>
          <p:nvPr>
            <p:ph idx="15" type="ctrTitle"/>
          </p:nvPr>
        </p:nvSpPr>
        <p:spPr>
          <a:xfrm rot="-5400000">
            <a:off x="-1885028" y="3028133"/>
            <a:ext cx="4732800" cy="47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p:cSld name="CUSTOM_1">
    <p:spTree>
      <p:nvGrpSpPr>
        <p:cNvPr id="71" name="Shape 71"/>
        <p:cNvGrpSpPr/>
        <p:nvPr/>
      </p:nvGrpSpPr>
      <p:grpSpPr>
        <a:xfrm>
          <a:off x="0" y="0"/>
          <a:ext cx="0" cy="0"/>
          <a:chOff x="0" y="0"/>
          <a:chExt cx="0" cy="0"/>
        </a:xfrm>
      </p:grpSpPr>
      <p:sp>
        <p:nvSpPr>
          <p:cNvPr id="72" name="Google Shape;72;p16"/>
          <p:cNvSpPr txBox="1"/>
          <p:nvPr>
            <p:ph idx="1" type="subTitle"/>
          </p:nvPr>
        </p:nvSpPr>
        <p:spPr>
          <a:xfrm>
            <a:off x="897999" y="7957609"/>
            <a:ext cx="2528700" cy="1879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sz="12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3" name="Google Shape;73;p16"/>
          <p:cNvSpPr txBox="1"/>
          <p:nvPr>
            <p:ph type="ctrTitle"/>
          </p:nvPr>
        </p:nvSpPr>
        <p:spPr>
          <a:xfrm rot="-5400000">
            <a:off x="-1885028" y="3028133"/>
            <a:ext cx="4732800" cy="47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DESIGN 1">
  <p:cSld name="CUSTOM_2">
    <p:spTree>
      <p:nvGrpSpPr>
        <p:cNvPr id="74" name="Shape 74"/>
        <p:cNvGrpSpPr/>
        <p:nvPr/>
      </p:nvGrpSpPr>
      <p:grpSpPr>
        <a:xfrm>
          <a:off x="0" y="0"/>
          <a:ext cx="0" cy="0"/>
          <a:chOff x="0" y="0"/>
          <a:chExt cx="0" cy="0"/>
        </a:xfrm>
      </p:grpSpPr>
      <p:sp>
        <p:nvSpPr>
          <p:cNvPr id="75" name="Google Shape;75;p17"/>
          <p:cNvSpPr txBox="1"/>
          <p:nvPr>
            <p:ph type="ctrTitle"/>
          </p:nvPr>
        </p:nvSpPr>
        <p:spPr>
          <a:xfrm rot="-5400000">
            <a:off x="-1885028" y="3028133"/>
            <a:ext cx="4732800" cy="47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1">
  <p:cSld name="CUSTOM_2_2">
    <p:spTree>
      <p:nvGrpSpPr>
        <p:cNvPr id="76" name="Shape 76"/>
        <p:cNvGrpSpPr/>
        <p:nvPr/>
      </p:nvGrpSpPr>
      <p:grpSpPr>
        <a:xfrm>
          <a:off x="0" y="0"/>
          <a:ext cx="0" cy="0"/>
          <a:chOff x="0" y="0"/>
          <a:chExt cx="0" cy="0"/>
        </a:xfrm>
      </p:grpSpPr>
      <p:sp>
        <p:nvSpPr>
          <p:cNvPr id="77" name="Google Shape;77;p18"/>
          <p:cNvSpPr txBox="1"/>
          <p:nvPr>
            <p:ph type="ctrTitle"/>
          </p:nvPr>
        </p:nvSpPr>
        <p:spPr>
          <a:xfrm>
            <a:off x="1341267" y="2519162"/>
            <a:ext cx="2307600" cy="1200900"/>
          </a:xfrm>
          <a:prstGeom prst="rect">
            <a:avLst/>
          </a:prstGeom>
        </p:spPr>
        <p:txBody>
          <a:bodyPr anchorCtr="0" anchor="b" bIns="91425" lIns="91425" spcFirstLastPara="1" rIns="91425" wrap="square" tIns="91425">
            <a:noAutofit/>
          </a:bodyPr>
          <a:lstStyle>
            <a:lvl1pPr lvl="0" rtl="0">
              <a:spcBef>
                <a:spcPts val="0"/>
              </a:spcBef>
              <a:spcAft>
                <a:spcPts val="0"/>
              </a:spcAft>
              <a:buSzPts val="1600"/>
              <a:buFont typeface="Fira Sans Extra Condensed"/>
              <a:buNone/>
              <a:defRPr b="0" sz="1600"/>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78" name="Google Shape;78;p18"/>
          <p:cNvSpPr txBox="1"/>
          <p:nvPr>
            <p:ph idx="2" type="ctrTitle"/>
          </p:nvPr>
        </p:nvSpPr>
        <p:spPr>
          <a:xfrm>
            <a:off x="3644884" y="2533865"/>
            <a:ext cx="1686900" cy="12009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3"/>
              </a:buClr>
              <a:buSzPts val="2000"/>
              <a:buFont typeface="Fira Sans Extra Condensed"/>
              <a:buNone/>
              <a:defRPr b="0" sz="2000">
                <a:solidFill>
                  <a:schemeClr val="accent3"/>
                </a:solidFill>
              </a:defRPr>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79" name="Google Shape;79;p18"/>
          <p:cNvSpPr txBox="1"/>
          <p:nvPr>
            <p:ph idx="1" type="subTitle"/>
          </p:nvPr>
        </p:nvSpPr>
        <p:spPr>
          <a:xfrm>
            <a:off x="1204423" y="4358390"/>
            <a:ext cx="22503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3"/>
              </a:buClr>
              <a:buSzPts val="1000"/>
              <a:buFont typeface="Archivo Black"/>
              <a:buChar char="■"/>
              <a:defRPr sz="1100"/>
            </a:lvl1pPr>
            <a:lvl2pPr lvl="1" rtl="0">
              <a:lnSpc>
                <a:spcPct val="100000"/>
              </a:lnSpc>
              <a:spcBef>
                <a:spcPts val="0"/>
              </a:spcBef>
              <a:spcAft>
                <a:spcPts val="0"/>
              </a:spcAft>
              <a:buSzPts val="2800"/>
              <a:buFont typeface="Archivo Black"/>
              <a:buChar char="○"/>
              <a:defRPr sz="1100"/>
            </a:lvl2pPr>
            <a:lvl3pPr lvl="2" rtl="0">
              <a:lnSpc>
                <a:spcPct val="100000"/>
              </a:lnSpc>
              <a:spcBef>
                <a:spcPts val="0"/>
              </a:spcBef>
              <a:spcAft>
                <a:spcPts val="0"/>
              </a:spcAft>
              <a:buSzPts val="2800"/>
              <a:buFont typeface="Archivo Black"/>
              <a:buChar char="■"/>
              <a:defRPr sz="1100"/>
            </a:lvl3pPr>
            <a:lvl4pPr lvl="3" rtl="0">
              <a:lnSpc>
                <a:spcPct val="100000"/>
              </a:lnSpc>
              <a:spcBef>
                <a:spcPts val="0"/>
              </a:spcBef>
              <a:spcAft>
                <a:spcPts val="0"/>
              </a:spcAft>
              <a:buSzPts val="2800"/>
              <a:buFont typeface="Archivo Black"/>
              <a:buChar char="●"/>
              <a:defRPr sz="1100"/>
            </a:lvl4pPr>
            <a:lvl5pPr lvl="4" rtl="0">
              <a:lnSpc>
                <a:spcPct val="100000"/>
              </a:lnSpc>
              <a:spcBef>
                <a:spcPts val="0"/>
              </a:spcBef>
              <a:spcAft>
                <a:spcPts val="0"/>
              </a:spcAft>
              <a:buSzPts val="2800"/>
              <a:buFont typeface="Archivo Black"/>
              <a:buChar char="○"/>
              <a:defRPr sz="1100"/>
            </a:lvl5pPr>
            <a:lvl6pPr lvl="5" rtl="0">
              <a:lnSpc>
                <a:spcPct val="100000"/>
              </a:lnSpc>
              <a:spcBef>
                <a:spcPts val="0"/>
              </a:spcBef>
              <a:spcAft>
                <a:spcPts val="0"/>
              </a:spcAft>
              <a:buSzPts val="2800"/>
              <a:buFont typeface="Archivo Black"/>
              <a:buChar char="■"/>
              <a:defRPr sz="1100"/>
            </a:lvl6pPr>
            <a:lvl7pPr lvl="6" rtl="0">
              <a:lnSpc>
                <a:spcPct val="100000"/>
              </a:lnSpc>
              <a:spcBef>
                <a:spcPts val="0"/>
              </a:spcBef>
              <a:spcAft>
                <a:spcPts val="0"/>
              </a:spcAft>
              <a:buSzPts val="2800"/>
              <a:buFont typeface="Archivo Black"/>
              <a:buChar char="●"/>
              <a:defRPr sz="1100"/>
            </a:lvl7pPr>
            <a:lvl8pPr lvl="7" rtl="0">
              <a:lnSpc>
                <a:spcPct val="100000"/>
              </a:lnSpc>
              <a:spcBef>
                <a:spcPts val="0"/>
              </a:spcBef>
              <a:spcAft>
                <a:spcPts val="0"/>
              </a:spcAft>
              <a:buSzPts val="2800"/>
              <a:buFont typeface="Archivo Black"/>
              <a:buChar char="○"/>
              <a:defRPr sz="1100"/>
            </a:lvl8pPr>
            <a:lvl9pPr lvl="8" rtl="0">
              <a:lnSpc>
                <a:spcPct val="100000"/>
              </a:lnSpc>
              <a:spcBef>
                <a:spcPts val="0"/>
              </a:spcBef>
              <a:spcAft>
                <a:spcPts val="0"/>
              </a:spcAft>
              <a:buSzPts val="2800"/>
              <a:buFont typeface="Archivo Black"/>
              <a:buChar char="■"/>
              <a:defRPr sz="1100"/>
            </a:lvl9pPr>
          </a:lstStyle>
          <a:p/>
        </p:txBody>
      </p:sp>
      <p:sp>
        <p:nvSpPr>
          <p:cNvPr id="80" name="Google Shape;80;p18"/>
          <p:cNvSpPr txBox="1"/>
          <p:nvPr>
            <p:ph idx="3" type="ctrTitle"/>
          </p:nvPr>
        </p:nvSpPr>
        <p:spPr>
          <a:xfrm rot="-5400000">
            <a:off x="-1885028" y="3028133"/>
            <a:ext cx="4732800" cy="47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orient="horz" pos="1650">
          <p15:clr>
            <a:srgbClr val="FA7B17"/>
          </p15:clr>
        </p15:guide>
        <p15:guide id="2" orient="horz" pos="2158">
          <p15:clr>
            <a:srgbClr val="FA7B17"/>
          </p15:clr>
        </p15:guide>
        <p15:guide id="3" pos="1125">
          <p15:clr>
            <a:srgbClr val="FA7B17"/>
          </p15:clr>
        </p15:guide>
        <p15:guide id="4" pos="3302">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2">
  <p:cSld name="CUSTOM_2_2_1">
    <p:spTree>
      <p:nvGrpSpPr>
        <p:cNvPr id="81" name="Shape 81"/>
        <p:cNvGrpSpPr/>
        <p:nvPr/>
      </p:nvGrpSpPr>
      <p:grpSpPr>
        <a:xfrm>
          <a:off x="0" y="0"/>
          <a:ext cx="0" cy="0"/>
          <a:chOff x="0" y="0"/>
          <a:chExt cx="0" cy="0"/>
        </a:xfrm>
      </p:grpSpPr>
      <p:sp>
        <p:nvSpPr>
          <p:cNvPr id="82" name="Google Shape;82;p19"/>
          <p:cNvSpPr txBox="1"/>
          <p:nvPr>
            <p:ph type="ctrTitle"/>
          </p:nvPr>
        </p:nvSpPr>
        <p:spPr>
          <a:xfrm>
            <a:off x="5367301" y="1727342"/>
            <a:ext cx="1686900" cy="1200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000"/>
              <a:buFont typeface="Fira Sans Extra Condensed"/>
              <a:buNone/>
              <a:defRPr sz="20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83" name="Google Shape;83;p19"/>
          <p:cNvSpPr txBox="1"/>
          <p:nvPr>
            <p:ph idx="1" type="subTitle"/>
          </p:nvPr>
        </p:nvSpPr>
        <p:spPr>
          <a:xfrm>
            <a:off x="4921263" y="4353275"/>
            <a:ext cx="22503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3"/>
              </a:buClr>
              <a:buSzPts val="1000"/>
              <a:buFont typeface="Archivo Black"/>
              <a:buChar char="■"/>
              <a:defRPr sz="1100"/>
            </a:lvl1pPr>
            <a:lvl2pPr lvl="1" rtl="0">
              <a:lnSpc>
                <a:spcPct val="100000"/>
              </a:lnSpc>
              <a:spcBef>
                <a:spcPts val="0"/>
              </a:spcBef>
              <a:spcAft>
                <a:spcPts val="0"/>
              </a:spcAft>
              <a:buSzPts val="2800"/>
              <a:buFont typeface="Archivo Black"/>
              <a:buChar char="○"/>
              <a:defRPr sz="1100"/>
            </a:lvl2pPr>
            <a:lvl3pPr lvl="2" rtl="0">
              <a:lnSpc>
                <a:spcPct val="100000"/>
              </a:lnSpc>
              <a:spcBef>
                <a:spcPts val="0"/>
              </a:spcBef>
              <a:spcAft>
                <a:spcPts val="0"/>
              </a:spcAft>
              <a:buSzPts val="2800"/>
              <a:buFont typeface="Archivo Black"/>
              <a:buChar char="■"/>
              <a:defRPr sz="1100"/>
            </a:lvl3pPr>
            <a:lvl4pPr lvl="3" rtl="0">
              <a:lnSpc>
                <a:spcPct val="100000"/>
              </a:lnSpc>
              <a:spcBef>
                <a:spcPts val="0"/>
              </a:spcBef>
              <a:spcAft>
                <a:spcPts val="0"/>
              </a:spcAft>
              <a:buSzPts val="2800"/>
              <a:buFont typeface="Archivo Black"/>
              <a:buChar char="●"/>
              <a:defRPr sz="1100"/>
            </a:lvl4pPr>
            <a:lvl5pPr lvl="4" rtl="0">
              <a:lnSpc>
                <a:spcPct val="100000"/>
              </a:lnSpc>
              <a:spcBef>
                <a:spcPts val="0"/>
              </a:spcBef>
              <a:spcAft>
                <a:spcPts val="0"/>
              </a:spcAft>
              <a:buSzPts val="2800"/>
              <a:buFont typeface="Archivo Black"/>
              <a:buChar char="○"/>
              <a:defRPr sz="1100"/>
            </a:lvl5pPr>
            <a:lvl6pPr lvl="5" rtl="0">
              <a:lnSpc>
                <a:spcPct val="100000"/>
              </a:lnSpc>
              <a:spcBef>
                <a:spcPts val="0"/>
              </a:spcBef>
              <a:spcAft>
                <a:spcPts val="0"/>
              </a:spcAft>
              <a:buSzPts val="2800"/>
              <a:buFont typeface="Archivo Black"/>
              <a:buChar char="■"/>
              <a:defRPr sz="1100"/>
            </a:lvl6pPr>
            <a:lvl7pPr lvl="6" rtl="0">
              <a:lnSpc>
                <a:spcPct val="100000"/>
              </a:lnSpc>
              <a:spcBef>
                <a:spcPts val="0"/>
              </a:spcBef>
              <a:spcAft>
                <a:spcPts val="0"/>
              </a:spcAft>
              <a:buSzPts val="2800"/>
              <a:buFont typeface="Archivo Black"/>
              <a:buChar char="●"/>
              <a:defRPr sz="1100"/>
            </a:lvl7pPr>
            <a:lvl8pPr lvl="7" rtl="0">
              <a:lnSpc>
                <a:spcPct val="100000"/>
              </a:lnSpc>
              <a:spcBef>
                <a:spcPts val="0"/>
              </a:spcBef>
              <a:spcAft>
                <a:spcPts val="0"/>
              </a:spcAft>
              <a:buSzPts val="2800"/>
              <a:buFont typeface="Archivo Black"/>
              <a:buChar char="○"/>
              <a:defRPr sz="1100"/>
            </a:lvl8pPr>
            <a:lvl9pPr lvl="8" rtl="0">
              <a:lnSpc>
                <a:spcPct val="100000"/>
              </a:lnSpc>
              <a:spcBef>
                <a:spcPts val="0"/>
              </a:spcBef>
              <a:spcAft>
                <a:spcPts val="0"/>
              </a:spcAft>
              <a:buSzPts val="2800"/>
              <a:buFont typeface="Archivo Black"/>
              <a:buChar char="■"/>
              <a:defRPr sz="1100"/>
            </a:lvl9pPr>
          </a:lstStyle>
          <a:p/>
        </p:txBody>
      </p:sp>
      <p:sp>
        <p:nvSpPr>
          <p:cNvPr id="84" name="Google Shape;84;p19"/>
          <p:cNvSpPr txBox="1"/>
          <p:nvPr>
            <p:ph idx="2" type="ctrTitle"/>
          </p:nvPr>
        </p:nvSpPr>
        <p:spPr>
          <a:xfrm>
            <a:off x="4746553" y="2534882"/>
            <a:ext cx="2307600" cy="12009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3"/>
              </a:buClr>
              <a:buSzPts val="1600"/>
              <a:buFont typeface="Fira Sans Extra Condensed"/>
              <a:buNone/>
              <a:defRPr sz="1600">
                <a:solidFill>
                  <a:schemeClr val="accent3"/>
                </a:solidFill>
              </a:defRPr>
            </a:lvl1pPr>
            <a:lvl2pPr lvl="1"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85" name="Google Shape;85;p19"/>
          <p:cNvSpPr txBox="1"/>
          <p:nvPr>
            <p:ph idx="3" type="ctrTitle"/>
          </p:nvPr>
        </p:nvSpPr>
        <p:spPr>
          <a:xfrm rot="-5400000">
            <a:off x="-1885028" y="3028133"/>
            <a:ext cx="4732800" cy="47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orient="horz" pos="1650">
          <p15:clr>
            <a:srgbClr val="FA7B17"/>
          </p15:clr>
        </p15:guide>
        <p15:guide id="2" orient="horz" pos="2158">
          <p15:clr>
            <a:srgbClr val="FA7B17"/>
          </p15:clr>
        </p15:guide>
        <p15:guide id="3" pos="1125">
          <p15:clr>
            <a:srgbClr val="FA7B17"/>
          </p15:clr>
        </p15:guide>
        <p15:guide id="4" pos="3302">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3">
  <p:cSld name="CUSTOM_2_2_1_1">
    <p:spTree>
      <p:nvGrpSpPr>
        <p:cNvPr id="86" name="Shape 86"/>
        <p:cNvGrpSpPr/>
        <p:nvPr/>
      </p:nvGrpSpPr>
      <p:grpSpPr>
        <a:xfrm>
          <a:off x="0" y="0"/>
          <a:ext cx="0" cy="0"/>
          <a:chOff x="0" y="0"/>
          <a:chExt cx="0" cy="0"/>
        </a:xfrm>
      </p:grpSpPr>
      <p:sp>
        <p:nvSpPr>
          <p:cNvPr id="87" name="Google Shape;87;p20"/>
          <p:cNvSpPr txBox="1"/>
          <p:nvPr>
            <p:ph type="ctrTitle"/>
          </p:nvPr>
        </p:nvSpPr>
        <p:spPr>
          <a:xfrm>
            <a:off x="5358999" y="1727342"/>
            <a:ext cx="1686900" cy="1200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000"/>
              <a:buFont typeface="Fira Sans Extra Condensed"/>
              <a:buNone/>
              <a:defRPr sz="1800"/>
            </a:lvl1pPr>
            <a:lvl2pPr lvl="1" rtl="0" algn="r">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lgn="r">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lgn="r">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lgn="r">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lgn="r">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lgn="r">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lgn="r">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lgn="r">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88" name="Google Shape;88;p20"/>
          <p:cNvSpPr txBox="1"/>
          <p:nvPr>
            <p:ph idx="1" type="subTitle"/>
          </p:nvPr>
        </p:nvSpPr>
        <p:spPr>
          <a:xfrm>
            <a:off x="4866910" y="5548380"/>
            <a:ext cx="2250300" cy="14595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Clr>
                <a:schemeClr val="accent1"/>
              </a:buClr>
              <a:buSzPts val="1100"/>
              <a:buFont typeface="Archivo Black"/>
              <a:buChar char="■"/>
              <a:defRPr sz="1100"/>
            </a:lvl1pPr>
            <a:lvl2pPr lvl="1" rtl="0" algn="r">
              <a:lnSpc>
                <a:spcPct val="100000"/>
              </a:lnSpc>
              <a:spcBef>
                <a:spcPts val="0"/>
              </a:spcBef>
              <a:spcAft>
                <a:spcPts val="0"/>
              </a:spcAft>
              <a:buSzPts val="1100"/>
              <a:buFont typeface="Archivo Black"/>
              <a:buChar char="○"/>
              <a:defRPr sz="1100"/>
            </a:lvl2pPr>
            <a:lvl3pPr lvl="2" rtl="0" algn="r">
              <a:lnSpc>
                <a:spcPct val="100000"/>
              </a:lnSpc>
              <a:spcBef>
                <a:spcPts val="0"/>
              </a:spcBef>
              <a:spcAft>
                <a:spcPts val="0"/>
              </a:spcAft>
              <a:buSzPts val="1100"/>
              <a:buFont typeface="Archivo Black"/>
              <a:buChar char="■"/>
              <a:defRPr sz="1100"/>
            </a:lvl3pPr>
            <a:lvl4pPr lvl="3" rtl="0" algn="r">
              <a:lnSpc>
                <a:spcPct val="100000"/>
              </a:lnSpc>
              <a:spcBef>
                <a:spcPts val="0"/>
              </a:spcBef>
              <a:spcAft>
                <a:spcPts val="0"/>
              </a:spcAft>
              <a:buSzPts val="1100"/>
              <a:buFont typeface="Archivo Black"/>
              <a:buChar char="●"/>
              <a:defRPr sz="1100"/>
            </a:lvl4pPr>
            <a:lvl5pPr lvl="4" rtl="0" algn="r">
              <a:lnSpc>
                <a:spcPct val="100000"/>
              </a:lnSpc>
              <a:spcBef>
                <a:spcPts val="0"/>
              </a:spcBef>
              <a:spcAft>
                <a:spcPts val="0"/>
              </a:spcAft>
              <a:buSzPts val="1100"/>
              <a:buFont typeface="Archivo Black"/>
              <a:buChar char="○"/>
              <a:defRPr sz="1100"/>
            </a:lvl5pPr>
            <a:lvl6pPr lvl="5" rtl="0" algn="r">
              <a:lnSpc>
                <a:spcPct val="100000"/>
              </a:lnSpc>
              <a:spcBef>
                <a:spcPts val="0"/>
              </a:spcBef>
              <a:spcAft>
                <a:spcPts val="0"/>
              </a:spcAft>
              <a:buSzPts val="1100"/>
              <a:buFont typeface="Archivo Black"/>
              <a:buChar char="■"/>
              <a:defRPr sz="1100"/>
            </a:lvl6pPr>
            <a:lvl7pPr lvl="6" rtl="0" algn="r">
              <a:lnSpc>
                <a:spcPct val="100000"/>
              </a:lnSpc>
              <a:spcBef>
                <a:spcPts val="0"/>
              </a:spcBef>
              <a:spcAft>
                <a:spcPts val="0"/>
              </a:spcAft>
              <a:buSzPts val="1100"/>
              <a:buFont typeface="Archivo Black"/>
              <a:buChar char="●"/>
              <a:defRPr sz="1100"/>
            </a:lvl7pPr>
            <a:lvl8pPr lvl="7" rtl="0" algn="r">
              <a:lnSpc>
                <a:spcPct val="100000"/>
              </a:lnSpc>
              <a:spcBef>
                <a:spcPts val="0"/>
              </a:spcBef>
              <a:spcAft>
                <a:spcPts val="0"/>
              </a:spcAft>
              <a:buSzPts val="1100"/>
              <a:buFont typeface="Archivo Black"/>
              <a:buChar char="○"/>
              <a:defRPr sz="1100"/>
            </a:lvl8pPr>
            <a:lvl9pPr lvl="8" rtl="0" algn="r">
              <a:lnSpc>
                <a:spcPct val="100000"/>
              </a:lnSpc>
              <a:spcBef>
                <a:spcPts val="0"/>
              </a:spcBef>
              <a:spcAft>
                <a:spcPts val="0"/>
              </a:spcAft>
              <a:buSzPts val="1100"/>
              <a:buFont typeface="Archivo Black"/>
              <a:buChar char="■"/>
              <a:defRPr sz="1100"/>
            </a:lvl9pPr>
          </a:lstStyle>
          <a:p/>
        </p:txBody>
      </p:sp>
      <p:sp>
        <p:nvSpPr>
          <p:cNvPr id="89" name="Google Shape;89;p20"/>
          <p:cNvSpPr txBox="1"/>
          <p:nvPr>
            <p:ph idx="2" type="ctrTitle"/>
          </p:nvPr>
        </p:nvSpPr>
        <p:spPr>
          <a:xfrm>
            <a:off x="4738252" y="2534882"/>
            <a:ext cx="2307600" cy="12009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600"/>
              <a:buFont typeface="Fira Sans Extra Condensed"/>
              <a:buNone/>
              <a:defRPr sz="1600">
                <a:solidFill>
                  <a:schemeClr val="accent1"/>
                </a:solidFill>
              </a:defRPr>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90" name="Google Shape;90;p20"/>
          <p:cNvSpPr txBox="1"/>
          <p:nvPr>
            <p:ph idx="3" type="subTitle"/>
          </p:nvPr>
        </p:nvSpPr>
        <p:spPr>
          <a:xfrm>
            <a:off x="4801675" y="4018720"/>
            <a:ext cx="2250300" cy="14595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1400"/>
              <a:buFont typeface="Roboto Condensed"/>
              <a:buNone/>
              <a:defRPr sz="1400">
                <a:latin typeface="Roboto Condensed"/>
                <a:ea typeface="Roboto Condensed"/>
                <a:cs typeface="Roboto Condensed"/>
                <a:sym typeface="Roboto Condensed"/>
              </a:defRPr>
            </a:lvl1pPr>
            <a:lvl2pPr lvl="1"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2pPr>
            <a:lvl3pPr lvl="2"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3pPr>
            <a:lvl4pPr lvl="3"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4pPr>
            <a:lvl5pPr lvl="4"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5pPr>
            <a:lvl6pPr lvl="5"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6pPr>
            <a:lvl7pPr lvl="6"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7pPr>
            <a:lvl8pPr lvl="7"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8pPr>
            <a:lvl9pPr lvl="8"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9pPr>
          </a:lstStyle>
          <a:p/>
        </p:txBody>
      </p:sp>
      <p:sp>
        <p:nvSpPr>
          <p:cNvPr id="91" name="Google Shape;91;p20"/>
          <p:cNvSpPr txBox="1"/>
          <p:nvPr>
            <p:ph idx="4" type="ctrTitle"/>
          </p:nvPr>
        </p:nvSpPr>
        <p:spPr>
          <a:xfrm rot="-5400000">
            <a:off x="-1885028" y="3028133"/>
            <a:ext cx="4732800" cy="47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orient="horz" pos="1650">
          <p15:clr>
            <a:srgbClr val="FA7B17"/>
          </p15:clr>
        </p15:guide>
        <p15:guide id="2" orient="horz" pos="2158">
          <p15:clr>
            <a:srgbClr val="FA7B17"/>
          </p15:clr>
        </p15:guide>
        <p15:guide id="3" pos="1125">
          <p15:clr>
            <a:srgbClr val="FA7B17"/>
          </p15:clr>
        </p15:guide>
        <p15:guide id="4" pos="3302">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p:cSld name="CUSTOM_2_3">
    <p:spTree>
      <p:nvGrpSpPr>
        <p:cNvPr id="92" name="Shape 92"/>
        <p:cNvGrpSpPr/>
        <p:nvPr/>
      </p:nvGrpSpPr>
      <p:grpSpPr>
        <a:xfrm>
          <a:off x="0" y="0"/>
          <a:ext cx="0" cy="0"/>
          <a:chOff x="0" y="0"/>
          <a:chExt cx="0" cy="0"/>
        </a:xfrm>
      </p:grpSpPr>
      <p:sp>
        <p:nvSpPr>
          <p:cNvPr id="93" name="Google Shape;93;p21"/>
          <p:cNvSpPr txBox="1"/>
          <p:nvPr>
            <p:ph type="ctrTitle"/>
          </p:nvPr>
        </p:nvSpPr>
        <p:spPr>
          <a:xfrm>
            <a:off x="1910702" y="1879854"/>
            <a:ext cx="1251300" cy="1200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3"/>
              </a:buClr>
              <a:buSzPts val="1400"/>
              <a:buFont typeface="Fira Sans Extra Condensed"/>
              <a:buNone/>
              <a:defRPr b="0" sz="1400">
                <a:solidFill>
                  <a:schemeClr val="accent3"/>
                </a:solidFill>
              </a:defRPr>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94" name="Google Shape;94;p21"/>
          <p:cNvSpPr txBox="1"/>
          <p:nvPr>
            <p:ph idx="1" type="subTitle"/>
          </p:nvPr>
        </p:nvSpPr>
        <p:spPr>
          <a:xfrm>
            <a:off x="1910703" y="2818690"/>
            <a:ext cx="10905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95" name="Google Shape;95;p21"/>
          <p:cNvSpPr txBox="1"/>
          <p:nvPr>
            <p:ph idx="2" type="ctrTitle"/>
          </p:nvPr>
        </p:nvSpPr>
        <p:spPr>
          <a:xfrm>
            <a:off x="3694381" y="1879854"/>
            <a:ext cx="1251300" cy="1200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3"/>
              </a:buClr>
              <a:buSzPts val="1400"/>
              <a:buFont typeface="Fira Sans Extra Condensed"/>
              <a:buNone/>
              <a:defRPr b="0" sz="1400">
                <a:solidFill>
                  <a:schemeClr val="accent3"/>
                </a:solidFill>
              </a:defRPr>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96" name="Google Shape;96;p21"/>
          <p:cNvSpPr txBox="1"/>
          <p:nvPr>
            <p:ph idx="3" type="subTitle"/>
          </p:nvPr>
        </p:nvSpPr>
        <p:spPr>
          <a:xfrm>
            <a:off x="3694379" y="2818690"/>
            <a:ext cx="10905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97" name="Google Shape;97;p21"/>
          <p:cNvSpPr txBox="1"/>
          <p:nvPr>
            <p:ph idx="4" type="ctrTitle"/>
          </p:nvPr>
        </p:nvSpPr>
        <p:spPr>
          <a:xfrm>
            <a:off x="5454655" y="1879854"/>
            <a:ext cx="1251300" cy="1200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3"/>
              </a:buClr>
              <a:buSzPts val="1400"/>
              <a:buFont typeface="Fira Sans Extra Condensed"/>
              <a:buNone/>
              <a:defRPr b="0" sz="1400">
                <a:solidFill>
                  <a:schemeClr val="accent3"/>
                </a:solidFill>
              </a:defRPr>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98" name="Google Shape;98;p21"/>
          <p:cNvSpPr txBox="1"/>
          <p:nvPr>
            <p:ph idx="5" type="subTitle"/>
          </p:nvPr>
        </p:nvSpPr>
        <p:spPr>
          <a:xfrm>
            <a:off x="5454651" y="2818690"/>
            <a:ext cx="10905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99" name="Google Shape;99;p21"/>
          <p:cNvSpPr txBox="1"/>
          <p:nvPr>
            <p:ph idx="6" type="ctrTitle"/>
          </p:nvPr>
        </p:nvSpPr>
        <p:spPr>
          <a:xfrm rot="-5400000">
            <a:off x="-1885028" y="3028133"/>
            <a:ext cx="4732800" cy="47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orient="horz" pos="1473">
          <p15:clr>
            <a:srgbClr val="FA7B17"/>
          </p15:clr>
        </p15:guide>
        <p15:guide id="2" orient="horz" pos="1767">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76" y="4469940"/>
            <a:ext cx="7046400" cy="174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6734" y="9691191"/>
            <a:ext cx="4539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X COLUMNS">
  <p:cSld name="CUSTOM_2_3_1">
    <p:spTree>
      <p:nvGrpSpPr>
        <p:cNvPr id="100" name="Shape 100"/>
        <p:cNvGrpSpPr/>
        <p:nvPr/>
      </p:nvGrpSpPr>
      <p:grpSpPr>
        <a:xfrm>
          <a:off x="0" y="0"/>
          <a:ext cx="0" cy="0"/>
          <a:chOff x="0" y="0"/>
          <a:chExt cx="0" cy="0"/>
        </a:xfrm>
      </p:grpSpPr>
      <p:sp>
        <p:nvSpPr>
          <p:cNvPr id="101" name="Google Shape;101;p22"/>
          <p:cNvSpPr txBox="1"/>
          <p:nvPr>
            <p:ph type="ctrTitle"/>
          </p:nvPr>
        </p:nvSpPr>
        <p:spPr>
          <a:xfrm>
            <a:off x="985809" y="2333426"/>
            <a:ext cx="1636200" cy="1200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1400"/>
              <a:buFont typeface="Fira Sans Extra Condensed"/>
              <a:buNone/>
              <a:defRPr b="0" sz="1400"/>
            </a:lvl1pPr>
            <a:lvl2pPr lvl="1" rtl="0" algn="r">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lgn="r">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lgn="r">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lgn="r">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lgn="r">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lgn="r">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lgn="r">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lgn="r">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02" name="Google Shape;102;p22"/>
          <p:cNvSpPr txBox="1"/>
          <p:nvPr>
            <p:ph idx="1" type="subTitle"/>
          </p:nvPr>
        </p:nvSpPr>
        <p:spPr>
          <a:xfrm>
            <a:off x="1258138" y="3272261"/>
            <a:ext cx="1364100" cy="1459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103" name="Google Shape;103;p22"/>
          <p:cNvSpPr txBox="1"/>
          <p:nvPr>
            <p:ph idx="2" type="ctrTitle"/>
          </p:nvPr>
        </p:nvSpPr>
        <p:spPr>
          <a:xfrm>
            <a:off x="985809" y="4565285"/>
            <a:ext cx="1636200" cy="1200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1400"/>
              <a:buFont typeface="Fira Sans Extra Condensed"/>
              <a:buNone/>
              <a:defRPr b="0" sz="1400"/>
            </a:lvl1pPr>
            <a:lvl2pPr lvl="1" rtl="0" algn="r">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lgn="r">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lgn="r">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lgn="r">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lgn="r">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lgn="r">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lgn="r">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lgn="r">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04" name="Google Shape;104;p22"/>
          <p:cNvSpPr txBox="1"/>
          <p:nvPr>
            <p:ph idx="3" type="subTitle"/>
          </p:nvPr>
        </p:nvSpPr>
        <p:spPr>
          <a:xfrm>
            <a:off x="1258138" y="5504113"/>
            <a:ext cx="1364100" cy="1459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105" name="Google Shape;105;p22"/>
          <p:cNvSpPr txBox="1"/>
          <p:nvPr>
            <p:ph idx="4" type="ctrTitle"/>
          </p:nvPr>
        </p:nvSpPr>
        <p:spPr>
          <a:xfrm>
            <a:off x="985809" y="6800841"/>
            <a:ext cx="1636200" cy="1200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1400"/>
              <a:buFont typeface="Fira Sans Extra Condensed"/>
              <a:buNone/>
              <a:defRPr b="0" sz="1400"/>
            </a:lvl1pPr>
            <a:lvl2pPr lvl="1" rtl="0" algn="r">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lgn="r">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lgn="r">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lgn="r">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lgn="r">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lgn="r">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lgn="r">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lgn="r">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06" name="Google Shape;106;p22"/>
          <p:cNvSpPr txBox="1"/>
          <p:nvPr>
            <p:ph idx="5" type="subTitle"/>
          </p:nvPr>
        </p:nvSpPr>
        <p:spPr>
          <a:xfrm>
            <a:off x="1258138" y="7739661"/>
            <a:ext cx="1364100" cy="1459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107" name="Google Shape;107;p22"/>
          <p:cNvSpPr txBox="1"/>
          <p:nvPr>
            <p:ph idx="6" type="ctrTitle"/>
          </p:nvPr>
        </p:nvSpPr>
        <p:spPr>
          <a:xfrm>
            <a:off x="5388285" y="2333426"/>
            <a:ext cx="1636200" cy="12009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08" name="Google Shape;108;p22"/>
          <p:cNvSpPr txBox="1"/>
          <p:nvPr>
            <p:ph idx="7" type="subTitle"/>
          </p:nvPr>
        </p:nvSpPr>
        <p:spPr>
          <a:xfrm>
            <a:off x="5388285" y="3272261"/>
            <a:ext cx="13641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160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09" name="Google Shape;109;p22"/>
          <p:cNvSpPr txBox="1"/>
          <p:nvPr>
            <p:ph idx="8" type="ctrTitle"/>
          </p:nvPr>
        </p:nvSpPr>
        <p:spPr>
          <a:xfrm>
            <a:off x="5388285" y="4565285"/>
            <a:ext cx="1636200" cy="12009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10" name="Google Shape;110;p22"/>
          <p:cNvSpPr txBox="1"/>
          <p:nvPr>
            <p:ph idx="9" type="subTitle"/>
          </p:nvPr>
        </p:nvSpPr>
        <p:spPr>
          <a:xfrm>
            <a:off x="5388285" y="5504114"/>
            <a:ext cx="14574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11" name="Google Shape;111;p22"/>
          <p:cNvSpPr txBox="1"/>
          <p:nvPr>
            <p:ph idx="13" type="ctrTitle"/>
          </p:nvPr>
        </p:nvSpPr>
        <p:spPr>
          <a:xfrm>
            <a:off x="5388285" y="6800841"/>
            <a:ext cx="1636200" cy="12009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12" name="Google Shape;112;p22"/>
          <p:cNvSpPr txBox="1"/>
          <p:nvPr>
            <p:ph idx="14" type="subTitle"/>
          </p:nvPr>
        </p:nvSpPr>
        <p:spPr>
          <a:xfrm>
            <a:off x="5388285" y="7739661"/>
            <a:ext cx="13641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13" name="Google Shape;113;p22"/>
          <p:cNvSpPr txBox="1"/>
          <p:nvPr>
            <p:ph idx="15" type="ctrTitle"/>
          </p:nvPr>
        </p:nvSpPr>
        <p:spPr>
          <a:xfrm rot="-5400000">
            <a:off x="-1885028" y="3028133"/>
            <a:ext cx="4732800" cy="47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pos="1596">
          <p15:clr>
            <a:srgbClr val="FA7B17"/>
          </p15:clr>
        </p15:guide>
        <p15:guide id="2" pos="3402">
          <p15:clr>
            <a:srgbClr val="FA7B17"/>
          </p15:clr>
        </p15:guide>
        <p15:guide id="3" orient="horz" pos="2052">
          <p15:clr>
            <a:srgbClr val="FA7B17"/>
          </p15:clr>
        </p15:guide>
        <p15:guide id="4" orient="horz" pos="3449">
          <p15:clr>
            <a:srgbClr val="FA7B17"/>
          </p15:clr>
        </p15:guide>
        <p15:guide id="5" orient="horz" pos="4912">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UR COLUMNS 2">
  <p:cSld name="CUSTOM_2_3_1_1">
    <p:spTree>
      <p:nvGrpSpPr>
        <p:cNvPr id="114" name="Shape 114"/>
        <p:cNvGrpSpPr/>
        <p:nvPr/>
      </p:nvGrpSpPr>
      <p:grpSpPr>
        <a:xfrm>
          <a:off x="0" y="0"/>
          <a:ext cx="0" cy="0"/>
          <a:chOff x="0" y="0"/>
          <a:chExt cx="0" cy="0"/>
        </a:xfrm>
      </p:grpSpPr>
      <p:sp>
        <p:nvSpPr>
          <p:cNvPr id="115" name="Google Shape;115;p23"/>
          <p:cNvSpPr txBox="1"/>
          <p:nvPr>
            <p:ph type="ctrTitle"/>
          </p:nvPr>
        </p:nvSpPr>
        <p:spPr>
          <a:xfrm>
            <a:off x="2397193" y="1630669"/>
            <a:ext cx="1636200" cy="12009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16" name="Google Shape;116;p23"/>
          <p:cNvSpPr txBox="1"/>
          <p:nvPr>
            <p:ph idx="1" type="subTitle"/>
          </p:nvPr>
        </p:nvSpPr>
        <p:spPr>
          <a:xfrm>
            <a:off x="2397193" y="3044586"/>
            <a:ext cx="13641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17" name="Google Shape;117;p23"/>
          <p:cNvSpPr txBox="1"/>
          <p:nvPr>
            <p:ph hasCustomPrompt="1" idx="2" type="title"/>
          </p:nvPr>
        </p:nvSpPr>
        <p:spPr>
          <a:xfrm>
            <a:off x="1480704" y="1491383"/>
            <a:ext cx="842700" cy="12009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4800"/>
              <a:buNone/>
              <a:defRPr b="0" sz="4800"/>
            </a:lvl1pPr>
            <a:lvl2pPr lvl="1"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18" name="Google Shape;118;p23"/>
          <p:cNvSpPr txBox="1"/>
          <p:nvPr>
            <p:ph idx="3" type="ctrTitle"/>
          </p:nvPr>
        </p:nvSpPr>
        <p:spPr>
          <a:xfrm>
            <a:off x="2397193" y="6211764"/>
            <a:ext cx="1636200" cy="12009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19" name="Google Shape;119;p23"/>
          <p:cNvSpPr txBox="1"/>
          <p:nvPr>
            <p:ph idx="4" type="subTitle"/>
          </p:nvPr>
        </p:nvSpPr>
        <p:spPr>
          <a:xfrm>
            <a:off x="2397193" y="7699198"/>
            <a:ext cx="13641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20" name="Google Shape;120;p23"/>
          <p:cNvSpPr txBox="1"/>
          <p:nvPr>
            <p:ph hasCustomPrompt="1" idx="5" type="title"/>
          </p:nvPr>
        </p:nvSpPr>
        <p:spPr>
          <a:xfrm>
            <a:off x="1480704" y="6057756"/>
            <a:ext cx="842700" cy="12009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4800"/>
              <a:buNone/>
              <a:defRPr b="0" sz="4800"/>
            </a:lvl1pPr>
            <a:lvl2pPr lvl="1"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21" name="Google Shape;121;p23"/>
          <p:cNvSpPr txBox="1"/>
          <p:nvPr>
            <p:ph idx="6" type="ctrTitle"/>
          </p:nvPr>
        </p:nvSpPr>
        <p:spPr>
          <a:xfrm>
            <a:off x="5296689" y="6211764"/>
            <a:ext cx="1636200" cy="12009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22" name="Google Shape;122;p23"/>
          <p:cNvSpPr txBox="1"/>
          <p:nvPr>
            <p:ph idx="7" type="subTitle"/>
          </p:nvPr>
        </p:nvSpPr>
        <p:spPr>
          <a:xfrm>
            <a:off x="5296689" y="7699198"/>
            <a:ext cx="13641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100"/>
            </a:lvl1pPr>
            <a:lvl2pPr lvl="1" rtl="0">
              <a:lnSpc>
                <a:spcPct val="100000"/>
              </a:lnSpc>
              <a:spcBef>
                <a:spcPts val="160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23" name="Google Shape;123;p23"/>
          <p:cNvSpPr txBox="1"/>
          <p:nvPr>
            <p:ph hasCustomPrompt="1" idx="8" type="title"/>
          </p:nvPr>
        </p:nvSpPr>
        <p:spPr>
          <a:xfrm>
            <a:off x="4374345" y="6057756"/>
            <a:ext cx="842400" cy="12009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4800"/>
              <a:buNone/>
              <a:defRPr b="0" sz="4800"/>
            </a:lvl1pPr>
            <a:lvl2pPr lvl="1"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24" name="Google Shape;124;p23"/>
          <p:cNvSpPr txBox="1"/>
          <p:nvPr>
            <p:ph idx="9" type="ctrTitle"/>
          </p:nvPr>
        </p:nvSpPr>
        <p:spPr>
          <a:xfrm>
            <a:off x="5291568" y="1630669"/>
            <a:ext cx="1636200" cy="12009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25" name="Google Shape;125;p23"/>
          <p:cNvSpPr txBox="1"/>
          <p:nvPr>
            <p:ph idx="13" type="subTitle"/>
          </p:nvPr>
        </p:nvSpPr>
        <p:spPr>
          <a:xfrm>
            <a:off x="5291568" y="3044586"/>
            <a:ext cx="13641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100"/>
            </a:lvl1pPr>
            <a:lvl2pPr lvl="1" rtl="0">
              <a:lnSpc>
                <a:spcPct val="100000"/>
              </a:lnSpc>
              <a:spcBef>
                <a:spcPts val="160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26" name="Google Shape;126;p23"/>
          <p:cNvSpPr txBox="1"/>
          <p:nvPr>
            <p:ph hasCustomPrompt="1" idx="14" type="title"/>
          </p:nvPr>
        </p:nvSpPr>
        <p:spPr>
          <a:xfrm>
            <a:off x="4374729" y="1491383"/>
            <a:ext cx="842400" cy="12009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4800"/>
              <a:buNone/>
              <a:defRPr b="0" sz="4800"/>
            </a:lvl1pPr>
            <a:lvl2pPr lvl="1"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27" name="Google Shape;127;p23"/>
          <p:cNvSpPr txBox="1"/>
          <p:nvPr>
            <p:ph idx="15" type="ctrTitle"/>
          </p:nvPr>
        </p:nvSpPr>
        <p:spPr>
          <a:xfrm rot="-5400000">
            <a:off x="-1885028" y="3028133"/>
            <a:ext cx="4732800" cy="47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pos="1566">
          <p15:clr>
            <a:srgbClr val="FA7B17"/>
          </p15:clr>
        </p15:guide>
        <p15:guide id="2" pos="3390">
          <p15:clr>
            <a:srgbClr val="FA7B17"/>
          </p15:clr>
        </p15:guide>
        <p15:guide id="3" orient="horz" pos="1605">
          <p15:clr>
            <a:srgbClr val="FA7B17"/>
          </p15:clr>
        </p15:guide>
        <p15:guide id="4" orient="horz" pos="4492">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amp; CREDITS">
  <p:cSld name="TITLE_1_1">
    <p:bg>
      <p:bgPr>
        <a:solidFill>
          <a:srgbClr val="FFFFFF"/>
        </a:solidFill>
      </p:bgPr>
    </p:bg>
    <p:spTree>
      <p:nvGrpSpPr>
        <p:cNvPr id="128" name="Shape 128"/>
        <p:cNvGrpSpPr/>
        <p:nvPr/>
      </p:nvGrpSpPr>
      <p:grpSpPr>
        <a:xfrm>
          <a:off x="0" y="0"/>
          <a:ext cx="0" cy="0"/>
          <a:chOff x="0" y="0"/>
          <a:chExt cx="0" cy="0"/>
        </a:xfrm>
      </p:grpSpPr>
      <p:sp>
        <p:nvSpPr>
          <p:cNvPr id="129" name="Google Shape;129;p24"/>
          <p:cNvSpPr txBox="1"/>
          <p:nvPr>
            <p:ph type="ctrTitle"/>
          </p:nvPr>
        </p:nvSpPr>
        <p:spPr>
          <a:xfrm>
            <a:off x="3112662" y="553520"/>
            <a:ext cx="3945600" cy="2414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6000"/>
              <a:buFont typeface="Fira Sans Extra Condensed Medium"/>
              <a:buNone/>
              <a:defRPr sz="4800"/>
            </a:lvl1pPr>
            <a:lvl2pPr lvl="1" rtl="0" algn="r">
              <a:spcBef>
                <a:spcPts val="0"/>
              </a:spcBef>
              <a:spcAft>
                <a:spcPts val="0"/>
              </a:spcAft>
              <a:buClr>
                <a:srgbClr val="0B139E"/>
              </a:buClr>
              <a:buSzPts val="5200"/>
              <a:buNone/>
              <a:defRPr sz="5200">
                <a:solidFill>
                  <a:srgbClr val="0B139E"/>
                </a:solidFill>
              </a:defRPr>
            </a:lvl2pPr>
            <a:lvl3pPr lvl="2" rtl="0" algn="r">
              <a:spcBef>
                <a:spcPts val="0"/>
              </a:spcBef>
              <a:spcAft>
                <a:spcPts val="0"/>
              </a:spcAft>
              <a:buClr>
                <a:srgbClr val="0B139E"/>
              </a:buClr>
              <a:buSzPts val="5200"/>
              <a:buNone/>
              <a:defRPr sz="5200">
                <a:solidFill>
                  <a:srgbClr val="0B139E"/>
                </a:solidFill>
              </a:defRPr>
            </a:lvl3pPr>
            <a:lvl4pPr lvl="3" rtl="0" algn="r">
              <a:spcBef>
                <a:spcPts val="0"/>
              </a:spcBef>
              <a:spcAft>
                <a:spcPts val="0"/>
              </a:spcAft>
              <a:buClr>
                <a:srgbClr val="0B139E"/>
              </a:buClr>
              <a:buSzPts val="5200"/>
              <a:buNone/>
              <a:defRPr sz="5200">
                <a:solidFill>
                  <a:srgbClr val="0B139E"/>
                </a:solidFill>
              </a:defRPr>
            </a:lvl4pPr>
            <a:lvl5pPr lvl="4" rtl="0" algn="r">
              <a:spcBef>
                <a:spcPts val="0"/>
              </a:spcBef>
              <a:spcAft>
                <a:spcPts val="0"/>
              </a:spcAft>
              <a:buClr>
                <a:srgbClr val="0B139E"/>
              </a:buClr>
              <a:buSzPts val="5200"/>
              <a:buNone/>
              <a:defRPr sz="5200">
                <a:solidFill>
                  <a:srgbClr val="0B139E"/>
                </a:solidFill>
              </a:defRPr>
            </a:lvl5pPr>
            <a:lvl6pPr lvl="5" rtl="0" algn="r">
              <a:spcBef>
                <a:spcPts val="0"/>
              </a:spcBef>
              <a:spcAft>
                <a:spcPts val="0"/>
              </a:spcAft>
              <a:buClr>
                <a:srgbClr val="0B139E"/>
              </a:buClr>
              <a:buSzPts val="5200"/>
              <a:buNone/>
              <a:defRPr sz="5200">
                <a:solidFill>
                  <a:srgbClr val="0B139E"/>
                </a:solidFill>
              </a:defRPr>
            </a:lvl6pPr>
            <a:lvl7pPr lvl="6" rtl="0" algn="r">
              <a:spcBef>
                <a:spcPts val="0"/>
              </a:spcBef>
              <a:spcAft>
                <a:spcPts val="0"/>
              </a:spcAft>
              <a:buClr>
                <a:srgbClr val="0B139E"/>
              </a:buClr>
              <a:buSzPts val="5200"/>
              <a:buNone/>
              <a:defRPr sz="5200">
                <a:solidFill>
                  <a:srgbClr val="0B139E"/>
                </a:solidFill>
              </a:defRPr>
            </a:lvl7pPr>
            <a:lvl8pPr lvl="7" rtl="0" algn="r">
              <a:spcBef>
                <a:spcPts val="0"/>
              </a:spcBef>
              <a:spcAft>
                <a:spcPts val="0"/>
              </a:spcAft>
              <a:buClr>
                <a:srgbClr val="0B139E"/>
              </a:buClr>
              <a:buSzPts val="5200"/>
              <a:buNone/>
              <a:defRPr sz="5200">
                <a:solidFill>
                  <a:srgbClr val="0B139E"/>
                </a:solidFill>
              </a:defRPr>
            </a:lvl8pPr>
            <a:lvl9pPr lvl="8" rtl="0" algn="r">
              <a:spcBef>
                <a:spcPts val="0"/>
              </a:spcBef>
              <a:spcAft>
                <a:spcPts val="0"/>
              </a:spcAft>
              <a:buClr>
                <a:srgbClr val="0B139E"/>
              </a:buClr>
              <a:buSzPts val="5200"/>
              <a:buNone/>
              <a:defRPr sz="5200">
                <a:solidFill>
                  <a:srgbClr val="0B139E"/>
                </a:solidFill>
              </a:defRPr>
            </a:lvl9pPr>
          </a:lstStyle>
          <a:p/>
        </p:txBody>
      </p:sp>
      <p:sp>
        <p:nvSpPr>
          <p:cNvPr id="130" name="Google Shape;130;p24"/>
          <p:cNvSpPr txBox="1"/>
          <p:nvPr>
            <p:ph idx="1" type="subTitle"/>
          </p:nvPr>
        </p:nvSpPr>
        <p:spPr>
          <a:xfrm>
            <a:off x="4961616" y="3668890"/>
            <a:ext cx="2096400" cy="1459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200">
                <a:solidFill>
                  <a:schemeClr val="lt1"/>
                </a:solidFill>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31" name="Google Shape;131;p24"/>
          <p:cNvSpPr txBox="1"/>
          <p:nvPr/>
        </p:nvSpPr>
        <p:spPr>
          <a:xfrm>
            <a:off x="1402743" y="7581917"/>
            <a:ext cx="2578200" cy="3708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300"/>
              </a:spcBef>
              <a:spcAft>
                <a:spcPts val="0"/>
              </a:spcAft>
              <a:buNone/>
            </a:pPr>
            <a:r>
              <a:rPr lang="en-GB" sz="900">
                <a:solidFill>
                  <a:schemeClr val="dk1"/>
                </a:solidFill>
                <a:latin typeface="Roboto Condensed Light"/>
                <a:ea typeface="Roboto Condensed Light"/>
                <a:cs typeface="Roboto Condensed Light"/>
                <a:sym typeface="Roboto Condensed Light"/>
              </a:rPr>
              <a:t>CREDITS: This presentation template was created by </a:t>
            </a:r>
            <a:r>
              <a:rPr lang="en-GB" sz="900">
                <a:solidFill>
                  <a:schemeClr val="dk1"/>
                </a:solidFill>
                <a:uFill>
                  <a:noFill/>
                </a:uFill>
                <a:latin typeface="Roboto Condensed"/>
                <a:ea typeface="Roboto Condensed"/>
                <a:cs typeface="Roboto Condensed"/>
                <a:sym typeface="Roboto Condensed"/>
                <a:hlinkClick r:id="rId2"/>
              </a:rPr>
              <a:t>Slidesgo</a:t>
            </a:r>
            <a:r>
              <a:rPr lang="en-GB" sz="900">
                <a:solidFill>
                  <a:schemeClr val="dk1"/>
                </a:solidFill>
                <a:latin typeface="Roboto Condensed Light"/>
                <a:ea typeface="Roboto Condensed Light"/>
                <a:cs typeface="Roboto Condensed Light"/>
                <a:sym typeface="Roboto Condensed Light"/>
              </a:rPr>
              <a:t>, including icons by </a:t>
            </a:r>
            <a:r>
              <a:rPr lang="en-GB" sz="900">
                <a:solidFill>
                  <a:schemeClr val="dk1"/>
                </a:solidFill>
                <a:uFill>
                  <a:noFill/>
                </a:uFill>
                <a:latin typeface="Roboto Condensed"/>
                <a:ea typeface="Roboto Condensed"/>
                <a:cs typeface="Roboto Condensed"/>
                <a:sym typeface="Roboto Condensed"/>
                <a:hlinkClick r:id="rId3"/>
              </a:rPr>
              <a:t>Flaticon</a:t>
            </a:r>
            <a:r>
              <a:rPr lang="en-GB" sz="900">
                <a:solidFill>
                  <a:schemeClr val="dk1"/>
                </a:solidFill>
                <a:latin typeface="Roboto Condensed Light"/>
                <a:ea typeface="Roboto Condensed Light"/>
                <a:cs typeface="Roboto Condensed Light"/>
                <a:sym typeface="Roboto Condensed Light"/>
              </a:rPr>
              <a:t>, and infographics &amp; images by </a:t>
            </a:r>
            <a:r>
              <a:rPr lang="en-GB" sz="900">
                <a:solidFill>
                  <a:schemeClr val="dk1"/>
                </a:solidFill>
                <a:uFill>
                  <a:noFill/>
                </a:uFill>
                <a:latin typeface="Roboto Condensed"/>
                <a:ea typeface="Roboto Condensed"/>
                <a:cs typeface="Roboto Condensed"/>
                <a:sym typeface="Roboto Condensed"/>
                <a:hlinkClick r:id="rId4"/>
              </a:rPr>
              <a:t>Freepik</a:t>
            </a:r>
            <a:r>
              <a:rPr lang="en-GB" sz="900">
                <a:solidFill>
                  <a:schemeClr val="dk1"/>
                </a:solidFill>
                <a:latin typeface="Roboto Condensed Light"/>
                <a:ea typeface="Roboto Condensed Light"/>
                <a:cs typeface="Roboto Condensed Light"/>
                <a:sym typeface="Roboto Condensed Light"/>
              </a:rPr>
              <a:t>. </a:t>
            </a:r>
            <a:endParaRPr sz="900">
              <a:solidFill>
                <a:schemeClr val="dk1"/>
              </a:solidFill>
              <a:latin typeface="Roboto Condensed Light"/>
              <a:ea typeface="Roboto Condensed Light"/>
              <a:cs typeface="Roboto Condensed Light"/>
              <a:sym typeface="Roboto Condensed Light"/>
            </a:endParaRPr>
          </a:p>
          <a:p>
            <a:pPr indent="0" lvl="0" marL="0" rtl="0" algn="l">
              <a:lnSpc>
                <a:spcPct val="100000"/>
              </a:lnSpc>
              <a:spcBef>
                <a:spcPts val="300"/>
              </a:spcBef>
              <a:spcAft>
                <a:spcPts val="0"/>
              </a:spcAft>
              <a:buNone/>
            </a:pPr>
            <a:r>
              <a:rPr lang="en-GB" sz="900">
                <a:solidFill>
                  <a:schemeClr val="dk1"/>
                </a:solidFill>
                <a:latin typeface="Roboto Condensed"/>
                <a:ea typeface="Roboto Condensed"/>
                <a:cs typeface="Roboto Condensed"/>
                <a:sym typeface="Roboto Condensed"/>
              </a:rPr>
              <a:t>Please keep this slide for attribution.</a:t>
            </a:r>
            <a:endParaRPr sz="900">
              <a:solidFill>
                <a:schemeClr val="dk1"/>
              </a:solidFill>
              <a:latin typeface="Roboto Condensed"/>
              <a:ea typeface="Roboto Condensed"/>
              <a:cs typeface="Roboto Condensed"/>
              <a:sym typeface="Roboto Condensed"/>
            </a:endParaRPr>
          </a:p>
          <a:p>
            <a:pPr indent="0" lvl="0" marL="0" rtl="0" algn="l">
              <a:lnSpc>
                <a:spcPct val="115000"/>
              </a:lnSpc>
              <a:spcBef>
                <a:spcPts val="300"/>
              </a:spcBef>
              <a:spcAft>
                <a:spcPts val="0"/>
              </a:spcAft>
              <a:buNone/>
            </a:pPr>
            <a:r>
              <a:t/>
            </a:r>
            <a:endParaRPr sz="900">
              <a:solidFill>
                <a:schemeClr val="dk1"/>
              </a:solidFill>
              <a:latin typeface="Roboto Condensed Light"/>
              <a:ea typeface="Roboto Condensed Light"/>
              <a:cs typeface="Roboto Condensed Light"/>
              <a:sym typeface="Roboto Condensed Light"/>
            </a:endParaRPr>
          </a:p>
          <a:p>
            <a:pPr indent="0" lvl="0" marL="0" rtl="0" algn="l">
              <a:spcBef>
                <a:spcPts val="0"/>
              </a:spcBef>
              <a:spcAft>
                <a:spcPts val="0"/>
              </a:spcAft>
              <a:buNone/>
            </a:pPr>
            <a:r>
              <a:t/>
            </a:r>
            <a:endParaRPr sz="900">
              <a:solidFill>
                <a:schemeClr val="dk1"/>
              </a:solidFill>
              <a:latin typeface="Roboto Condensed Light"/>
              <a:ea typeface="Roboto Condensed Light"/>
              <a:cs typeface="Roboto Condensed Light"/>
              <a:sym typeface="Roboto Condensed Light"/>
            </a:endParaRPr>
          </a:p>
        </p:txBody>
      </p:sp>
      <p:sp>
        <p:nvSpPr>
          <p:cNvPr id="132" name="Google Shape;132;p24"/>
          <p:cNvSpPr txBox="1"/>
          <p:nvPr>
            <p:ph idx="2" type="subTitle"/>
          </p:nvPr>
        </p:nvSpPr>
        <p:spPr>
          <a:xfrm>
            <a:off x="5180285" y="6902964"/>
            <a:ext cx="1364100" cy="680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33" name="Google Shape;133;p24"/>
          <p:cNvSpPr txBox="1"/>
          <p:nvPr>
            <p:ph idx="3" type="subTitle"/>
          </p:nvPr>
        </p:nvSpPr>
        <p:spPr>
          <a:xfrm>
            <a:off x="5180285" y="7647291"/>
            <a:ext cx="1364100" cy="680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34" name="Google Shape;134;p24"/>
          <p:cNvSpPr txBox="1"/>
          <p:nvPr>
            <p:ph idx="4" type="subTitle"/>
          </p:nvPr>
        </p:nvSpPr>
        <p:spPr>
          <a:xfrm>
            <a:off x="5180285" y="8391618"/>
            <a:ext cx="1364100" cy="680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35" name="Google Shape;135;p24"/>
          <p:cNvSpPr txBox="1"/>
          <p:nvPr>
            <p:ph idx="5" type="subTitle"/>
          </p:nvPr>
        </p:nvSpPr>
        <p:spPr>
          <a:xfrm>
            <a:off x="5180285" y="9135945"/>
            <a:ext cx="1364100" cy="680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extLst>
    <p:ext uri="{DCECCB84-F9BA-43D5-87BE-67443E8EF086}">
      <p15:sldGuideLst>
        <p15:guide id="1" pos="3751">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 POINTS">
  <p:cSld name="CUSTOM_4">
    <p:spTree>
      <p:nvGrpSpPr>
        <p:cNvPr id="136" name="Shape 136"/>
        <p:cNvGrpSpPr/>
        <p:nvPr/>
      </p:nvGrpSpPr>
      <p:grpSpPr>
        <a:xfrm>
          <a:off x="0" y="0"/>
          <a:ext cx="0" cy="0"/>
          <a:chOff x="0" y="0"/>
          <a:chExt cx="0" cy="0"/>
        </a:xfrm>
      </p:grpSpPr>
      <p:sp>
        <p:nvSpPr>
          <p:cNvPr id="137" name="Google Shape;137;p25"/>
          <p:cNvSpPr txBox="1"/>
          <p:nvPr>
            <p:ph idx="1" type="body"/>
          </p:nvPr>
        </p:nvSpPr>
        <p:spPr>
          <a:xfrm>
            <a:off x="2167694" y="1130032"/>
            <a:ext cx="2587200" cy="84375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8" name="Google Shape;138;p25"/>
          <p:cNvSpPr txBox="1"/>
          <p:nvPr>
            <p:ph type="ctrTitle"/>
          </p:nvPr>
        </p:nvSpPr>
        <p:spPr>
          <a:xfrm rot="-5400000">
            <a:off x="-1885028" y="3028133"/>
            <a:ext cx="4732800" cy="47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p:cSld name="CUSTOM_3">
    <p:spTree>
      <p:nvGrpSpPr>
        <p:cNvPr id="139" name="Shape 139"/>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TITLE OPENING" type="title">
  <p:cSld name="TITLE">
    <p:bg>
      <p:bgPr>
        <a:solidFill>
          <a:srgbClr val="FFFFFF"/>
        </a:solidFill>
      </p:bgPr>
    </p:bg>
    <p:spTree>
      <p:nvGrpSpPr>
        <p:cNvPr id="144" name="Shape 144"/>
        <p:cNvGrpSpPr/>
        <p:nvPr/>
      </p:nvGrpSpPr>
      <p:grpSpPr>
        <a:xfrm>
          <a:off x="0" y="0"/>
          <a:ext cx="0" cy="0"/>
          <a:chOff x="0" y="0"/>
          <a:chExt cx="0" cy="0"/>
        </a:xfrm>
      </p:grpSpPr>
      <p:sp>
        <p:nvSpPr>
          <p:cNvPr id="145" name="Google Shape;145;p28"/>
          <p:cNvSpPr txBox="1"/>
          <p:nvPr>
            <p:ph type="ctrTitle"/>
          </p:nvPr>
        </p:nvSpPr>
        <p:spPr>
          <a:xfrm>
            <a:off x="3539853" y="697919"/>
            <a:ext cx="3221100" cy="2499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6000"/>
              <a:buNone/>
              <a:defRPr b="0" sz="4400"/>
            </a:lvl1pPr>
            <a:lvl2pPr lvl="1" rtl="0" algn="r">
              <a:spcBef>
                <a:spcPts val="0"/>
              </a:spcBef>
              <a:spcAft>
                <a:spcPts val="0"/>
              </a:spcAft>
              <a:buClr>
                <a:srgbClr val="0B139E"/>
              </a:buClr>
              <a:buSzPts val="5200"/>
              <a:buNone/>
              <a:defRPr sz="5200">
                <a:solidFill>
                  <a:srgbClr val="0B139E"/>
                </a:solidFill>
              </a:defRPr>
            </a:lvl2pPr>
            <a:lvl3pPr lvl="2" rtl="0" algn="r">
              <a:spcBef>
                <a:spcPts val="0"/>
              </a:spcBef>
              <a:spcAft>
                <a:spcPts val="0"/>
              </a:spcAft>
              <a:buClr>
                <a:srgbClr val="0B139E"/>
              </a:buClr>
              <a:buSzPts val="5200"/>
              <a:buNone/>
              <a:defRPr sz="5200">
                <a:solidFill>
                  <a:srgbClr val="0B139E"/>
                </a:solidFill>
              </a:defRPr>
            </a:lvl3pPr>
            <a:lvl4pPr lvl="3" rtl="0" algn="r">
              <a:spcBef>
                <a:spcPts val="0"/>
              </a:spcBef>
              <a:spcAft>
                <a:spcPts val="0"/>
              </a:spcAft>
              <a:buClr>
                <a:srgbClr val="0B139E"/>
              </a:buClr>
              <a:buSzPts val="5200"/>
              <a:buNone/>
              <a:defRPr sz="5200">
                <a:solidFill>
                  <a:srgbClr val="0B139E"/>
                </a:solidFill>
              </a:defRPr>
            </a:lvl4pPr>
            <a:lvl5pPr lvl="4" rtl="0" algn="r">
              <a:spcBef>
                <a:spcPts val="0"/>
              </a:spcBef>
              <a:spcAft>
                <a:spcPts val="0"/>
              </a:spcAft>
              <a:buClr>
                <a:srgbClr val="0B139E"/>
              </a:buClr>
              <a:buSzPts val="5200"/>
              <a:buNone/>
              <a:defRPr sz="5200">
                <a:solidFill>
                  <a:srgbClr val="0B139E"/>
                </a:solidFill>
              </a:defRPr>
            </a:lvl5pPr>
            <a:lvl6pPr lvl="5" rtl="0" algn="r">
              <a:spcBef>
                <a:spcPts val="0"/>
              </a:spcBef>
              <a:spcAft>
                <a:spcPts val="0"/>
              </a:spcAft>
              <a:buClr>
                <a:srgbClr val="0B139E"/>
              </a:buClr>
              <a:buSzPts val="5200"/>
              <a:buNone/>
              <a:defRPr sz="5200">
                <a:solidFill>
                  <a:srgbClr val="0B139E"/>
                </a:solidFill>
              </a:defRPr>
            </a:lvl6pPr>
            <a:lvl7pPr lvl="6" rtl="0" algn="r">
              <a:spcBef>
                <a:spcPts val="0"/>
              </a:spcBef>
              <a:spcAft>
                <a:spcPts val="0"/>
              </a:spcAft>
              <a:buClr>
                <a:srgbClr val="0B139E"/>
              </a:buClr>
              <a:buSzPts val="5200"/>
              <a:buNone/>
              <a:defRPr sz="5200">
                <a:solidFill>
                  <a:srgbClr val="0B139E"/>
                </a:solidFill>
              </a:defRPr>
            </a:lvl7pPr>
            <a:lvl8pPr lvl="7" rtl="0" algn="r">
              <a:spcBef>
                <a:spcPts val="0"/>
              </a:spcBef>
              <a:spcAft>
                <a:spcPts val="0"/>
              </a:spcAft>
              <a:buClr>
                <a:srgbClr val="0B139E"/>
              </a:buClr>
              <a:buSzPts val="5200"/>
              <a:buNone/>
              <a:defRPr sz="5200">
                <a:solidFill>
                  <a:srgbClr val="0B139E"/>
                </a:solidFill>
              </a:defRPr>
            </a:lvl8pPr>
            <a:lvl9pPr lvl="8" rtl="0" algn="r">
              <a:spcBef>
                <a:spcPts val="0"/>
              </a:spcBef>
              <a:spcAft>
                <a:spcPts val="0"/>
              </a:spcAft>
              <a:buClr>
                <a:srgbClr val="0B139E"/>
              </a:buClr>
              <a:buSzPts val="5200"/>
              <a:buNone/>
              <a:defRPr sz="5200">
                <a:solidFill>
                  <a:srgbClr val="0B139E"/>
                </a:solidFill>
              </a:defRPr>
            </a:lvl9pPr>
          </a:lstStyle>
          <a:p/>
        </p:txBody>
      </p:sp>
      <p:sp>
        <p:nvSpPr>
          <p:cNvPr id="146" name="Google Shape;146;p28"/>
          <p:cNvSpPr txBox="1"/>
          <p:nvPr>
            <p:ph idx="1" type="subTitle"/>
          </p:nvPr>
        </p:nvSpPr>
        <p:spPr>
          <a:xfrm>
            <a:off x="4618616" y="8505168"/>
            <a:ext cx="2250300" cy="1459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accent3"/>
              </a:buClr>
              <a:buSzPts val="1100"/>
              <a:buNone/>
              <a:defRPr sz="1100">
                <a:solidFill>
                  <a:schemeClr val="accent3"/>
                </a:solidFill>
              </a:defRPr>
            </a:lvl1pPr>
            <a:lvl2pPr lvl="1" rtl="0">
              <a:lnSpc>
                <a:spcPct val="100000"/>
              </a:lnSpc>
              <a:spcBef>
                <a:spcPts val="0"/>
              </a:spcBef>
              <a:spcAft>
                <a:spcPts val="0"/>
              </a:spcAft>
              <a:buClr>
                <a:schemeClr val="accent3"/>
              </a:buClr>
              <a:buSzPts val="1100"/>
              <a:buNone/>
              <a:defRPr sz="1100">
                <a:solidFill>
                  <a:schemeClr val="accent3"/>
                </a:solidFill>
              </a:defRPr>
            </a:lvl2pPr>
            <a:lvl3pPr lvl="2" rtl="0">
              <a:lnSpc>
                <a:spcPct val="100000"/>
              </a:lnSpc>
              <a:spcBef>
                <a:spcPts val="0"/>
              </a:spcBef>
              <a:spcAft>
                <a:spcPts val="0"/>
              </a:spcAft>
              <a:buClr>
                <a:schemeClr val="accent3"/>
              </a:buClr>
              <a:buSzPts val="1100"/>
              <a:buNone/>
              <a:defRPr sz="1100">
                <a:solidFill>
                  <a:schemeClr val="accent3"/>
                </a:solidFill>
              </a:defRPr>
            </a:lvl3pPr>
            <a:lvl4pPr lvl="3" rtl="0">
              <a:lnSpc>
                <a:spcPct val="100000"/>
              </a:lnSpc>
              <a:spcBef>
                <a:spcPts val="0"/>
              </a:spcBef>
              <a:spcAft>
                <a:spcPts val="0"/>
              </a:spcAft>
              <a:buClr>
                <a:schemeClr val="accent3"/>
              </a:buClr>
              <a:buSzPts val="1100"/>
              <a:buNone/>
              <a:defRPr sz="1100">
                <a:solidFill>
                  <a:schemeClr val="accent3"/>
                </a:solidFill>
              </a:defRPr>
            </a:lvl4pPr>
            <a:lvl5pPr lvl="4" rtl="0">
              <a:lnSpc>
                <a:spcPct val="100000"/>
              </a:lnSpc>
              <a:spcBef>
                <a:spcPts val="0"/>
              </a:spcBef>
              <a:spcAft>
                <a:spcPts val="0"/>
              </a:spcAft>
              <a:buClr>
                <a:schemeClr val="accent3"/>
              </a:buClr>
              <a:buSzPts val="1100"/>
              <a:buNone/>
              <a:defRPr sz="1100">
                <a:solidFill>
                  <a:schemeClr val="accent3"/>
                </a:solidFill>
              </a:defRPr>
            </a:lvl5pPr>
            <a:lvl6pPr lvl="5" rtl="0">
              <a:lnSpc>
                <a:spcPct val="100000"/>
              </a:lnSpc>
              <a:spcBef>
                <a:spcPts val="0"/>
              </a:spcBef>
              <a:spcAft>
                <a:spcPts val="0"/>
              </a:spcAft>
              <a:buClr>
                <a:schemeClr val="accent3"/>
              </a:buClr>
              <a:buSzPts val="1100"/>
              <a:buNone/>
              <a:defRPr sz="1100">
                <a:solidFill>
                  <a:schemeClr val="accent3"/>
                </a:solidFill>
              </a:defRPr>
            </a:lvl6pPr>
            <a:lvl7pPr lvl="6" rtl="0">
              <a:lnSpc>
                <a:spcPct val="100000"/>
              </a:lnSpc>
              <a:spcBef>
                <a:spcPts val="0"/>
              </a:spcBef>
              <a:spcAft>
                <a:spcPts val="0"/>
              </a:spcAft>
              <a:buClr>
                <a:schemeClr val="accent3"/>
              </a:buClr>
              <a:buSzPts val="1100"/>
              <a:buNone/>
              <a:defRPr sz="1100">
                <a:solidFill>
                  <a:schemeClr val="accent3"/>
                </a:solidFill>
              </a:defRPr>
            </a:lvl7pPr>
            <a:lvl8pPr lvl="7" rtl="0">
              <a:lnSpc>
                <a:spcPct val="100000"/>
              </a:lnSpc>
              <a:spcBef>
                <a:spcPts val="0"/>
              </a:spcBef>
              <a:spcAft>
                <a:spcPts val="0"/>
              </a:spcAft>
              <a:buClr>
                <a:schemeClr val="accent3"/>
              </a:buClr>
              <a:buSzPts val="1100"/>
              <a:buNone/>
              <a:defRPr sz="1100">
                <a:solidFill>
                  <a:schemeClr val="accent3"/>
                </a:solidFill>
              </a:defRPr>
            </a:lvl8pPr>
            <a:lvl9pPr lvl="8" rtl="0">
              <a:lnSpc>
                <a:spcPct val="100000"/>
              </a:lnSpc>
              <a:spcBef>
                <a:spcPts val="0"/>
              </a:spcBef>
              <a:spcAft>
                <a:spcPts val="0"/>
              </a:spcAft>
              <a:buClr>
                <a:schemeClr val="accent3"/>
              </a:buClr>
              <a:buSzPts val="1100"/>
              <a:buNone/>
              <a:defRPr sz="1100">
                <a:solidFill>
                  <a:schemeClr val="accent3"/>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OF CONTENTS">
  <p:cSld name="CUSTOM">
    <p:spTree>
      <p:nvGrpSpPr>
        <p:cNvPr id="147" name="Shape 147"/>
        <p:cNvGrpSpPr/>
        <p:nvPr/>
      </p:nvGrpSpPr>
      <p:grpSpPr>
        <a:xfrm>
          <a:off x="0" y="0"/>
          <a:ext cx="0" cy="0"/>
          <a:chOff x="0" y="0"/>
          <a:chExt cx="0" cy="0"/>
        </a:xfrm>
      </p:grpSpPr>
      <p:sp>
        <p:nvSpPr>
          <p:cNvPr id="148" name="Google Shape;148;p29"/>
          <p:cNvSpPr txBox="1"/>
          <p:nvPr>
            <p:ph type="ctrTitle"/>
          </p:nvPr>
        </p:nvSpPr>
        <p:spPr>
          <a:xfrm>
            <a:off x="1694714" y="2464405"/>
            <a:ext cx="2250300" cy="12009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Font typeface="Fira Sans Extra Condensed"/>
              <a:buNone/>
              <a:defRPr b="0" sz="1800"/>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149" name="Google Shape;149;p29"/>
          <p:cNvSpPr txBox="1"/>
          <p:nvPr>
            <p:ph hasCustomPrompt="1" idx="2" type="title"/>
          </p:nvPr>
        </p:nvSpPr>
        <p:spPr>
          <a:xfrm>
            <a:off x="1705256" y="1101119"/>
            <a:ext cx="1208100" cy="12009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600"/>
              <a:buNone/>
              <a:defRPr b="0" sz="30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150" name="Google Shape;150;p29"/>
          <p:cNvSpPr txBox="1"/>
          <p:nvPr>
            <p:ph idx="3" type="ctrTitle"/>
          </p:nvPr>
        </p:nvSpPr>
        <p:spPr>
          <a:xfrm>
            <a:off x="4437402" y="2464405"/>
            <a:ext cx="2001300" cy="12009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Font typeface="Fira Sans Extra Condensed"/>
              <a:buNone/>
              <a:defRPr b="0" sz="1800"/>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151" name="Google Shape;151;p29"/>
          <p:cNvSpPr txBox="1"/>
          <p:nvPr>
            <p:ph hasCustomPrompt="1" idx="4" type="title"/>
          </p:nvPr>
        </p:nvSpPr>
        <p:spPr>
          <a:xfrm>
            <a:off x="4409097" y="1101119"/>
            <a:ext cx="1208100" cy="12009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600"/>
              <a:buNone/>
              <a:defRPr b="0" sz="30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152" name="Google Shape;152;p29"/>
          <p:cNvSpPr txBox="1"/>
          <p:nvPr>
            <p:ph idx="5" type="ctrTitle"/>
          </p:nvPr>
        </p:nvSpPr>
        <p:spPr>
          <a:xfrm>
            <a:off x="1694714" y="6097392"/>
            <a:ext cx="2250300" cy="12009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Font typeface="Fira Sans Extra Condensed"/>
              <a:buNone/>
              <a:defRPr b="0" sz="1800"/>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153" name="Google Shape;153;p29"/>
          <p:cNvSpPr txBox="1"/>
          <p:nvPr>
            <p:ph hasCustomPrompt="1" idx="6" type="title"/>
          </p:nvPr>
        </p:nvSpPr>
        <p:spPr>
          <a:xfrm>
            <a:off x="1705256" y="4734105"/>
            <a:ext cx="1208100" cy="12009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600"/>
              <a:buNone/>
              <a:defRPr b="0" sz="30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154" name="Google Shape;154;p29"/>
          <p:cNvSpPr txBox="1"/>
          <p:nvPr>
            <p:ph idx="7" type="ctrTitle"/>
          </p:nvPr>
        </p:nvSpPr>
        <p:spPr>
          <a:xfrm>
            <a:off x="4437399" y="6097394"/>
            <a:ext cx="2721300" cy="12009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Font typeface="Fira Sans Extra Condensed"/>
              <a:buNone/>
              <a:defRPr b="0" sz="1800"/>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155" name="Google Shape;155;p29"/>
          <p:cNvSpPr txBox="1"/>
          <p:nvPr>
            <p:ph hasCustomPrompt="1" idx="8" type="title"/>
          </p:nvPr>
        </p:nvSpPr>
        <p:spPr>
          <a:xfrm>
            <a:off x="4409097" y="4734105"/>
            <a:ext cx="1208100" cy="12009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600"/>
              <a:buNone/>
              <a:defRPr b="0" sz="30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156" name="Google Shape;156;p29"/>
          <p:cNvSpPr txBox="1"/>
          <p:nvPr>
            <p:ph idx="1" type="subTitle"/>
          </p:nvPr>
        </p:nvSpPr>
        <p:spPr>
          <a:xfrm>
            <a:off x="1697379" y="3194536"/>
            <a:ext cx="22503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157" name="Google Shape;157;p29"/>
          <p:cNvSpPr txBox="1"/>
          <p:nvPr>
            <p:ph idx="9" type="subTitle"/>
          </p:nvPr>
        </p:nvSpPr>
        <p:spPr>
          <a:xfrm>
            <a:off x="4437400" y="3194536"/>
            <a:ext cx="22503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158" name="Google Shape;158;p29"/>
          <p:cNvSpPr txBox="1"/>
          <p:nvPr>
            <p:ph idx="13" type="subTitle"/>
          </p:nvPr>
        </p:nvSpPr>
        <p:spPr>
          <a:xfrm>
            <a:off x="1697379" y="6909295"/>
            <a:ext cx="22503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159" name="Google Shape;159;p29"/>
          <p:cNvSpPr txBox="1"/>
          <p:nvPr>
            <p:ph idx="14" type="subTitle"/>
          </p:nvPr>
        </p:nvSpPr>
        <p:spPr>
          <a:xfrm>
            <a:off x="4437400" y="6909295"/>
            <a:ext cx="22503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160" name="Google Shape;160;p29"/>
          <p:cNvSpPr txBox="1"/>
          <p:nvPr>
            <p:ph idx="15" type="ctrTitle"/>
          </p:nvPr>
        </p:nvSpPr>
        <p:spPr>
          <a:xfrm rot="-5400000">
            <a:off x="-1885028" y="3028133"/>
            <a:ext cx="4732800" cy="47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p:cSld name="CUSTOM_1">
    <p:spTree>
      <p:nvGrpSpPr>
        <p:cNvPr id="161" name="Shape 161"/>
        <p:cNvGrpSpPr/>
        <p:nvPr/>
      </p:nvGrpSpPr>
      <p:grpSpPr>
        <a:xfrm>
          <a:off x="0" y="0"/>
          <a:ext cx="0" cy="0"/>
          <a:chOff x="0" y="0"/>
          <a:chExt cx="0" cy="0"/>
        </a:xfrm>
      </p:grpSpPr>
      <p:sp>
        <p:nvSpPr>
          <p:cNvPr id="162" name="Google Shape;162;p30"/>
          <p:cNvSpPr txBox="1"/>
          <p:nvPr>
            <p:ph idx="1" type="subTitle"/>
          </p:nvPr>
        </p:nvSpPr>
        <p:spPr>
          <a:xfrm>
            <a:off x="897999" y="7957609"/>
            <a:ext cx="2528700" cy="1879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sz="12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63" name="Google Shape;163;p30"/>
          <p:cNvSpPr txBox="1"/>
          <p:nvPr>
            <p:ph type="ctrTitle"/>
          </p:nvPr>
        </p:nvSpPr>
        <p:spPr>
          <a:xfrm rot="-5400000">
            <a:off x="-1885028" y="3028133"/>
            <a:ext cx="4732800" cy="47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DESIGN 1">
  <p:cSld name="CUSTOM_2">
    <p:spTree>
      <p:nvGrpSpPr>
        <p:cNvPr id="164" name="Shape 164"/>
        <p:cNvGrpSpPr/>
        <p:nvPr/>
      </p:nvGrpSpPr>
      <p:grpSpPr>
        <a:xfrm>
          <a:off x="0" y="0"/>
          <a:ext cx="0" cy="0"/>
          <a:chOff x="0" y="0"/>
          <a:chExt cx="0" cy="0"/>
        </a:xfrm>
      </p:grpSpPr>
      <p:sp>
        <p:nvSpPr>
          <p:cNvPr id="165" name="Google Shape;165;p31"/>
          <p:cNvSpPr txBox="1"/>
          <p:nvPr>
            <p:ph type="ctrTitle"/>
          </p:nvPr>
        </p:nvSpPr>
        <p:spPr>
          <a:xfrm rot="-5400000">
            <a:off x="-1885028" y="3028133"/>
            <a:ext cx="4732800" cy="47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1">
  <p:cSld name="CUSTOM_2_2">
    <p:spTree>
      <p:nvGrpSpPr>
        <p:cNvPr id="166" name="Shape 166"/>
        <p:cNvGrpSpPr/>
        <p:nvPr/>
      </p:nvGrpSpPr>
      <p:grpSpPr>
        <a:xfrm>
          <a:off x="0" y="0"/>
          <a:ext cx="0" cy="0"/>
          <a:chOff x="0" y="0"/>
          <a:chExt cx="0" cy="0"/>
        </a:xfrm>
      </p:grpSpPr>
      <p:sp>
        <p:nvSpPr>
          <p:cNvPr id="167" name="Google Shape;167;p32"/>
          <p:cNvSpPr txBox="1"/>
          <p:nvPr>
            <p:ph type="ctrTitle"/>
          </p:nvPr>
        </p:nvSpPr>
        <p:spPr>
          <a:xfrm>
            <a:off x="1341267" y="2519162"/>
            <a:ext cx="2307600" cy="1200900"/>
          </a:xfrm>
          <a:prstGeom prst="rect">
            <a:avLst/>
          </a:prstGeom>
        </p:spPr>
        <p:txBody>
          <a:bodyPr anchorCtr="0" anchor="b" bIns="91425" lIns="91425" spcFirstLastPara="1" rIns="91425" wrap="square" tIns="91425">
            <a:noAutofit/>
          </a:bodyPr>
          <a:lstStyle>
            <a:lvl1pPr lvl="0" rtl="0">
              <a:spcBef>
                <a:spcPts val="0"/>
              </a:spcBef>
              <a:spcAft>
                <a:spcPts val="0"/>
              </a:spcAft>
              <a:buSzPts val="1600"/>
              <a:buFont typeface="Fira Sans Extra Condensed"/>
              <a:buNone/>
              <a:defRPr b="0" sz="1600"/>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168" name="Google Shape;168;p32"/>
          <p:cNvSpPr txBox="1"/>
          <p:nvPr>
            <p:ph idx="2" type="ctrTitle"/>
          </p:nvPr>
        </p:nvSpPr>
        <p:spPr>
          <a:xfrm>
            <a:off x="3644884" y="2533865"/>
            <a:ext cx="1686900" cy="12009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3"/>
              </a:buClr>
              <a:buSzPts val="2000"/>
              <a:buFont typeface="Fira Sans Extra Condensed"/>
              <a:buNone/>
              <a:defRPr b="0" sz="2000">
                <a:solidFill>
                  <a:schemeClr val="accent3"/>
                </a:solidFill>
              </a:defRPr>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169" name="Google Shape;169;p32"/>
          <p:cNvSpPr txBox="1"/>
          <p:nvPr>
            <p:ph idx="1" type="subTitle"/>
          </p:nvPr>
        </p:nvSpPr>
        <p:spPr>
          <a:xfrm>
            <a:off x="1204423" y="4358390"/>
            <a:ext cx="22503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3"/>
              </a:buClr>
              <a:buSzPts val="1000"/>
              <a:buFont typeface="Archivo Black"/>
              <a:buChar char="■"/>
              <a:defRPr sz="1100"/>
            </a:lvl1pPr>
            <a:lvl2pPr lvl="1" rtl="0">
              <a:lnSpc>
                <a:spcPct val="100000"/>
              </a:lnSpc>
              <a:spcBef>
                <a:spcPts val="0"/>
              </a:spcBef>
              <a:spcAft>
                <a:spcPts val="0"/>
              </a:spcAft>
              <a:buSzPts val="2800"/>
              <a:buFont typeface="Archivo Black"/>
              <a:buChar char="○"/>
              <a:defRPr sz="1100"/>
            </a:lvl2pPr>
            <a:lvl3pPr lvl="2" rtl="0">
              <a:lnSpc>
                <a:spcPct val="100000"/>
              </a:lnSpc>
              <a:spcBef>
                <a:spcPts val="0"/>
              </a:spcBef>
              <a:spcAft>
                <a:spcPts val="0"/>
              </a:spcAft>
              <a:buSzPts val="2800"/>
              <a:buFont typeface="Archivo Black"/>
              <a:buChar char="■"/>
              <a:defRPr sz="1100"/>
            </a:lvl3pPr>
            <a:lvl4pPr lvl="3" rtl="0">
              <a:lnSpc>
                <a:spcPct val="100000"/>
              </a:lnSpc>
              <a:spcBef>
                <a:spcPts val="0"/>
              </a:spcBef>
              <a:spcAft>
                <a:spcPts val="0"/>
              </a:spcAft>
              <a:buSzPts val="2800"/>
              <a:buFont typeface="Archivo Black"/>
              <a:buChar char="●"/>
              <a:defRPr sz="1100"/>
            </a:lvl4pPr>
            <a:lvl5pPr lvl="4" rtl="0">
              <a:lnSpc>
                <a:spcPct val="100000"/>
              </a:lnSpc>
              <a:spcBef>
                <a:spcPts val="0"/>
              </a:spcBef>
              <a:spcAft>
                <a:spcPts val="0"/>
              </a:spcAft>
              <a:buSzPts val="2800"/>
              <a:buFont typeface="Archivo Black"/>
              <a:buChar char="○"/>
              <a:defRPr sz="1100"/>
            </a:lvl5pPr>
            <a:lvl6pPr lvl="5" rtl="0">
              <a:lnSpc>
                <a:spcPct val="100000"/>
              </a:lnSpc>
              <a:spcBef>
                <a:spcPts val="0"/>
              </a:spcBef>
              <a:spcAft>
                <a:spcPts val="0"/>
              </a:spcAft>
              <a:buSzPts val="2800"/>
              <a:buFont typeface="Archivo Black"/>
              <a:buChar char="■"/>
              <a:defRPr sz="1100"/>
            </a:lvl6pPr>
            <a:lvl7pPr lvl="6" rtl="0">
              <a:lnSpc>
                <a:spcPct val="100000"/>
              </a:lnSpc>
              <a:spcBef>
                <a:spcPts val="0"/>
              </a:spcBef>
              <a:spcAft>
                <a:spcPts val="0"/>
              </a:spcAft>
              <a:buSzPts val="2800"/>
              <a:buFont typeface="Archivo Black"/>
              <a:buChar char="●"/>
              <a:defRPr sz="1100"/>
            </a:lvl7pPr>
            <a:lvl8pPr lvl="7" rtl="0">
              <a:lnSpc>
                <a:spcPct val="100000"/>
              </a:lnSpc>
              <a:spcBef>
                <a:spcPts val="0"/>
              </a:spcBef>
              <a:spcAft>
                <a:spcPts val="0"/>
              </a:spcAft>
              <a:buSzPts val="2800"/>
              <a:buFont typeface="Archivo Black"/>
              <a:buChar char="○"/>
              <a:defRPr sz="1100"/>
            </a:lvl8pPr>
            <a:lvl9pPr lvl="8" rtl="0">
              <a:lnSpc>
                <a:spcPct val="100000"/>
              </a:lnSpc>
              <a:spcBef>
                <a:spcPts val="0"/>
              </a:spcBef>
              <a:spcAft>
                <a:spcPts val="0"/>
              </a:spcAft>
              <a:buSzPts val="2800"/>
              <a:buFont typeface="Archivo Black"/>
              <a:buChar char="■"/>
              <a:defRPr sz="1100"/>
            </a:lvl9pPr>
          </a:lstStyle>
          <a:p/>
        </p:txBody>
      </p:sp>
      <p:sp>
        <p:nvSpPr>
          <p:cNvPr id="170" name="Google Shape;170;p32"/>
          <p:cNvSpPr txBox="1"/>
          <p:nvPr>
            <p:ph idx="3" type="ctrTitle"/>
          </p:nvPr>
        </p:nvSpPr>
        <p:spPr>
          <a:xfrm rot="-5400000">
            <a:off x="-1885028" y="3028133"/>
            <a:ext cx="4732800" cy="47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orient="horz" pos="1650">
          <p15:clr>
            <a:srgbClr val="FA7B17"/>
          </p15:clr>
        </p15:guide>
        <p15:guide id="2" orient="horz" pos="2158">
          <p15:clr>
            <a:srgbClr val="FA7B17"/>
          </p15:clr>
        </p15:guide>
        <p15:guide id="3" pos="1125">
          <p15:clr>
            <a:srgbClr val="FA7B17"/>
          </p15:clr>
        </p15:guide>
        <p15:guide id="4" pos="3302">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76" y="924860"/>
            <a:ext cx="7046400" cy="1190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76" y="2395097"/>
            <a:ext cx="7046400" cy="7100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06734" y="9691191"/>
            <a:ext cx="4539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2">
  <p:cSld name="CUSTOM_2_2_1">
    <p:spTree>
      <p:nvGrpSpPr>
        <p:cNvPr id="171" name="Shape 171"/>
        <p:cNvGrpSpPr/>
        <p:nvPr/>
      </p:nvGrpSpPr>
      <p:grpSpPr>
        <a:xfrm>
          <a:off x="0" y="0"/>
          <a:ext cx="0" cy="0"/>
          <a:chOff x="0" y="0"/>
          <a:chExt cx="0" cy="0"/>
        </a:xfrm>
      </p:grpSpPr>
      <p:sp>
        <p:nvSpPr>
          <p:cNvPr id="172" name="Google Shape;172;p33"/>
          <p:cNvSpPr txBox="1"/>
          <p:nvPr>
            <p:ph type="ctrTitle"/>
          </p:nvPr>
        </p:nvSpPr>
        <p:spPr>
          <a:xfrm>
            <a:off x="5367301" y="1727342"/>
            <a:ext cx="1686900" cy="1200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000"/>
              <a:buFont typeface="Fira Sans Extra Condensed"/>
              <a:buNone/>
              <a:defRPr sz="20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73" name="Google Shape;173;p33"/>
          <p:cNvSpPr txBox="1"/>
          <p:nvPr>
            <p:ph idx="1" type="subTitle"/>
          </p:nvPr>
        </p:nvSpPr>
        <p:spPr>
          <a:xfrm>
            <a:off x="4921263" y="4353275"/>
            <a:ext cx="22503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3"/>
              </a:buClr>
              <a:buSzPts val="1000"/>
              <a:buFont typeface="Archivo Black"/>
              <a:buChar char="■"/>
              <a:defRPr sz="1100"/>
            </a:lvl1pPr>
            <a:lvl2pPr lvl="1" rtl="0">
              <a:lnSpc>
                <a:spcPct val="100000"/>
              </a:lnSpc>
              <a:spcBef>
                <a:spcPts val="0"/>
              </a:spcBef>
              <a:spcAft>
                <a:spcPts val="0"/>
              </a:spcAft>
              <a:buSzPts val="2800"/>
              <a:buFont typeface="Archivo Black"/>
              <a:buChar char="○"/>
              <a:defRPr sz="1100"/>
            </a:lvl2pPr>
            <a:lvl3pPr lvl="2" rtl="0">
              <a:lnSpc>
                <a:spcPct val="100000"/>
              </a:lnSpc>
              <a:spcBef>
                <a:spcPts val="0"/>
              </a:spcBef>
              <a:spcAft>
                <a:spcPts val="0"/>
              </a:spcAft>
              <a:buSzPts val="2800"/>
              <a:buFont typeface="Archivo Black"/>
              <a:buChar char="■"/>
              <a:defRPr sz="1100"/>
            </a:lvl3pPr>
            <a:lvl4pPr lvl="3" rtl="0">
              <a:lnSpc>
                <a:spcPct val="100000"/>
              </a:lnSpc>
              <a:spcBef>
                <a:spcPts val="0"/>
              </a:spcBef>
              <a:spcAft>
                <a:spcPts val="0"/>
              </a:spcAft>
              <a:buSzPts val="2800"/>
              <a:buFont typeface="Archivo Black"/>
              <a:buChar char="●"/>
              <a:defRPr sz="1100"/>
            </a:lvl4pPr>
            <a:lvl5pPr lvl="4" rtl="0">
              <a:lnSpc>
                <a:spcPct val="100000"/>
              </a:lnSpc>
              <a:spcBef>
                <a:spcPts val="0"/>
              </a:spcBef>
              <a:spcAft>
                <a:spcPts val="0"/>
              </a:spcAft>
              <a:buSzPts val="2800"/>
              <a:buFont typeface="Archivo Black"/>
              <a:buChar char="○"/>
              <a:defRPr sz="1100"/>
            </a:lvl5pPr>
            <a:lvl6pPr lvl="5" rtl="0">
              <a:lnSpc>
                <a:spcPct val="100000"/>
              </a:lnSpc>
              <a:spcBef>
                <a:spcPts val="0"/>
              </a:spcBef>
              <a:spcAft>
                <a:spcPts val="0"/>
              </a:spcAft>
              <a:buSzPts val="2800"/>
              <a:buFont typeface="Archivo Black"/>
              <a:buChar char="■"/>
              <a:defRPr sz="1100"/>
            </a:lvl6pPr>
            <a:lvl7pPr lvl="6" rtl="0">
              <a:lnSpc>
                <a:spcPct val="100000"/>
              </a:lnSpc>
              <a:spcBef>
                <a:spcPts val="0"/>
              </a:spcBef>
              <a:spcAft>
                <a:spcPts val="0"/>
              </a:spcAft>
              <a:buSzPts val="2800"/>
              <a:buFont typeface="Archivo Black"/>
              <a:buChar char="●"/>
              <a:defRPr sz="1100"/>
            </a:lvl7pPr>
            <a:lvl8pPr lvl="7" rtl="0">
              <a:lnSpc>
                <a:spcPct val="100000"/>
              </a:lnSpc>
              <a:spcBef>
                <a:spcPts val="0"/>
              </a:spcBef>
              <a:spcAft>
                <a:spcPts val="0"/>
              </a:spcAft>
              <a:buSzPts val="2800"/>
              <a:buFont typeface="Archivo Black"/>
              <a:buChar char="○"/>
              <a:defRPr sz="1100"/>
            </a:lvl8pPr>
            <a:lvl9pPr lvl="8" rtl="0">
              <a:lnSpc>
                <a:spcPct val="100000"/>
              </a:lnSpc>
              <a:spcBef>
                <a:spcPts val="0"/>
              </a:spcBef>
              <a:spcAft>
                <a:spcPts val="0"/>
              </a:spcAft>
              <a:buSzPts val="2800"/>
              <a:buFont typeface="Archivo Black"/>
              <a:buChar char="■"/>
              <a:defRPr sz="1100"/>
            </a:lvl9pPr>
          </a:lstStyle>
          <a:p/>
        </p:txBody>
      </p:sp>
      <p:sp>
        <p:nvSpPr>
          <p:cNvPr id="174" name="Google Shape;174;p33"/>
          <p:cNvSpPr txBox="1"/>
          <p:nvPr>
            <p:ph idx="2" type="ctrTitle"/>
          </p:nvPr>
        </p:nvSpPr>
        <p:spPr>
          <a:xfrm>
            <a:off x="4746553" y="2534882"/>
            <a:ext cx="2307600" cy="12009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3"/>
              </a:buClr>
              <a:buSzPts val="1600"/>
              <a:buFont typeface="Fira Sans Extra Condensed"/>
              <a:buNone/>
              <a:defRPr sz="1600">
                <a:solidFill>
                  <a:schemeClr val="accent3"/>
                </a:solidFill>
              </a:defRPr>
            </a:lvl1pPr>
            <a:lvl2pPr lvl="1"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175" name="Google Shape;175;p33"/>
          <p:cNvSpPr txBox="1"/>
          <p:nvPr>
            <p:ph idx="3" type="ctrTitle"/>
          </p:nvPr>
        </p:nvSpPr>
        <p:spPr>
          <a:xfrm rot="-5400000">
            <a:off x="-1885028" y="3028133"/>
            <a:ext cx="4732800" cy="47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orient="horz" pos="1650">
          <p15:clr>
            <a:srgbClr val="FA7B17"/>
          </p15:clr>
        </p15:guide>
        <p15:guide id="2" orient="horz" pos="2158">
          <p15:clr>
            <a:srgbClr val="FA7B17"/>
          </p15:clr>
        </p15:guide>
        <p15:guide id="3" pos="1125">
          <p15:clr>
            <a:srgbClr val="FA7B17"/>
          </p15:clr>
        </p15:guide>
        <p15:guide id="4" pos="3302">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3">
  <p:cSld name="CUSTOM_2_2_1_1">
    <p:spTree>
      <p:nvGrpSpPr>
        <p:cNvPr id="176" name="Shape 176"/>
        <p:cNvGrpSpPr/>
        <p:nvPr/>
      </p:nvGrpSpPr>
      <p:grpSpPr>
        <a:xfrm>
          <a:off x="0" y="0"/>
          <a:ext cx="0" cy="0"/>
          <a:chOff x="0" y="0"/>
          <a:chExt cx="0" cy="0"/>
        </a:xfrm>
      </p:grpSpPr>
      <p:sp>
        <p:nvSpPr>
          <p:cNvPr id="177" name="Google Shape;177;p34"/>
          <p:cNvSpPr txBox="1"/>
          <p:nvPr>
            <p:ph type="ctrTitle"/>
          </p:nvPr>
        </p:nvSpPr>
        <p:spPr>
          <a:xfrm>
            <a:off x="5358999" y="1727342"/>
            <a:ext cx="1686900" cy="1200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000"/>
              <a:buFont typeface="Fira Sans Extra Condensed"/>
              <a:buNone/>
              <a:defRPr sz="1800"/>
            </a:lvl1pPr>
            <a:lvl2pPr lvl="1" rtl="0" algn="r">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lgn="r">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lgn="r">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lgn="r">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lgn="r">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lgn="r">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lgn="r">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lgn="r">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78" name="Google Shape;178;p34"/>
          <p:cNvSpPr txBox="1"/>
          <p:nvPr>
            <p:ph idx="1" type="subTitle"/>
          </p:nvPr>
        </p:nvSpPr>
        <p:spPr>
          <a:xfrm>
            <a:off x="4866910" y="5548380"/>
            <a:ext cx="2250300" cy="14595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Clr>
                <a:schemeClr val="accent1"/>
              </a:buClr>
              <a:buSzPts val="1100"/>
              <a:buFont typeface="Archivo Black"/>
              <a:buChar char="■"/>
              <a:defRPr sz="1100"/>
            </a:lvl1pPr>
            <a:lvl2pPr lvl="1" rtl="0" algn="r">
              <a:lnSpc>
                <a:spcPct val="100000"/>
              </a:lnSpc>
              <a:spcBef>
                <a:spcPts val="0"/>
              </a:spcBef>
              <a:spcAft>
                <a:spcPts val="0"/>
              </a:spcAft>
              <a:buSzPts val="1100"/>
              <a:buFont typeface="Archivo Black"/>
              <a:buChar char="○"/>
              <a:defRPr sz="1100"/>
            </a:lvl2pPr>
            <a:lvl3pPr lvl="2" rtl="0" algn="r">
              <a:lnSpc>
                <a:spcPct val="100000"/>
              </a:lnSpc>
              <a:spcBef>
                <a:spcPts val="0"/>
              </a:spcBef>
              <a:spcAft>
                <a:spcPts val="0"/>
              </a:spcAft>
              <a:buSzPts val="1100"/>
              <a:buFont typeface="Archivo Black"/>
              <a:buChar char="■"/>
              <a:defRPr sz="1100"/>
            </a:lvl3pPr>
            <a:lvl4pPr lvl="3" rtl="0" algn="r">
              <a:lnSpc>
                <a:spcPct val="100000"/>
              </a:lnSpc>
              <a:spcBef>
                <a:spcPts val="0"/>
              </a:spcBef>
              <a:spcAft>
                <a:spcPts val="0"/>
              </a:spcAft>
              <a:buSzPts val="1100"/>
              <a:buFont typeface="Archivo Black"/>
              <a:buChar char="●"/>
              <a:defRPr sz="1100"/>
            </a:lvl4pPr>
            <a:lvl5pPr lvl="4" rtl="0" algn="r">
              <a:lnSpc>
                <a:spcPct val="100000"/>
              </a:lnSpc>
              <a:spcBef>
                <a:spcPts val="0"/>
              </a:spcBef>
              <a:spcAft>
                <a:spcPts val="0"/>
              </a:spcAft>
              <a:buSzPts val="1100"/>
              <a:buFont typeface="Archivo Black"/>
              <a:buChar char="○"/>
              <a:defRPr sz="1100"/>
            </a:lvl5pPr>
            <a:lvl6pPr lvl="5" rtl="0" algn="r">
              <a:lnSpc>
                <a:spcPct val="100000"/>
              </a:lnSpc>
              <a:spcBef>
                <a:spcPts val="0"/>
              </a:spcBef>
              <a:spcAft>
                <a:spcPts val="0"/>
              </a:spcAft>
              <a:buSzPts val="1100"/>
              <a:buFont typeface="Archivo Black"/>
              <a:buChar char="■"/>
              <a:defRPr sz="1100"/>
            </a:lvl6pPr>
            <a:lvl7pPr lvl="6" rtl="0" algn="r">
              <a:lnSpc>
                <a:spcPct val="100000"/>
              </a:lnSpc>
              <a:spcBef>
                <a:spcPts val="0"/>
              </a:spcBef>
              <a:spcAft>
                <a:spcPts val="0"/>
              </a:spcAft>
              <a:buSzPts val="1100"/>
              <a:buFont typeface="Archivo Black"/>
              <a:buChar char="●"/>
              <a:defRPr sz="1100"/>
            </a:lvl7pPr>
            <a:lvl8pPr lvl="7" rtl="0" algn="r">
              <a:lnSpc>
                <a:spcPct val="100000"/>
              </a:lnSpc>
              <a:spcBef>
                <a:spcPts val="0"/>
              </a:spcBef>
              <a:spcAft>
                <a:spcPts val="0"/>
              </a:spcAft>
              <a:buSzPts val="1100"/>
              <a:buFont typeface="Archivo Black"/>
              <a:buChar char="○"/>
              <a:defRPr sz="1100"/>
            </a:lvl8pPr>
            <a:lvl9pPr lvl="8" rtl="0" algn="r">
              <a:lnSpc>
                <a:spcPct val="100000"/>
              </a:lnSpc>
              <a:spcBef>
                <a:spcPts val="0"/>
              </a:spcBef>
              <a:spcAft>
                <a:spcPts val="0"/>
              </a:spcAft>
              <a:buSzPts val="1100"/>
              <a:buFont typeface="Archivo Black"/>
              <a:buChar char="■"/>
              <a:defRPr sz="1100"/>
            </a:lvl9pPr>
          </a:lstStyle>
          <a:p/>
        </p:txBody>
      </p:sp>
      <p:sp>
        <p:nvSpPr>
          <p:cNvPr id="179" name="Google Shape;179;p34"/>
          <p:cNvSpPr txBox="1"/>
          <p:nvPr>
            <p:ph idx="2" type="ctrTitle"/>
          </p:nvPr>
        </p:nvSpPr>
        <p:spPr>
          <a:xfrm>
            <a:off x="4738252" y="2534882"/>
            <a:ext cx="2307600" cy="12009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600"/>
              <a:buFont typeface="Fira Sans Extra Condensed"/>
              <a:buNone/>
              <a:defRPr sz="1600">
                <a:solidFill>
                  <a:schemeClr val="accent1"/>
                </a:solidFill>
              </a:defRPr>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180" name="Google Shape;180;p34"/>
          <p:cNvSpPr txBox="1"/>
          <p:nvPr>
            <p:ph idx="3" type="subTitle"/>
          </p:nvPr>
        </p:nvSpPr>
        <p:spPr>
          <a:xfrm>
            <a:off x="4801675" y="4018720"/>
            <a:ext cx="2250300" cy="14595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1400"/>
              <a:buFont typeface="Roboto Condensed"/>
              <a:buNone/>
              <a:defRPr sz="1400">
                <a:latin typeface="Roboto Condensed"/>
                <a:ea typeface="Roboto Condensed"/>
                <a:cs typeface="Roboto Condensed"/>
                <a:sym typeface="Roboto Condensed"/>
              </a:defRPr>
            </a:lvl1pPr>
            <a:lvl2pPr lvl="1"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2pPr>
            <a:lvl3pPr lvl="2"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3pPr>
            <a:lvl4pPr lvl="3"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4pPr>
            <a:lvl5pPr lvl="4"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5pPr>
            <a:lvl6pPr lvl="5"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6pPr>
            <a:lvl7pPr lvl="6"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7pPr>
            <a:lvl8pPr lvl="7"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8pPr>
            <a:lvl9pPr lvl="8"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9pPr>
          </a:lstStyle>
          <a:p/>
        </p:txBody>
      </p:sp>
      <p:sp>
        <p:nvSpPr>
          <p:cNvPr id="181" name="Google Shape;181;p34"/>
          <p:cNvSpPr txBox="1"/>
          <p:nvPr>
            <p:ph idx="4" type="ctrTitle"/>
          </p:nvPr>
        </p:nvSpPr>
        <p:spPr>
          <a:xfrm rot="-5400000">
            <a:off x="-1885028" y="3028133"/>
            <a:ext cx="4732800" cy="47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orient="horz" pos="1650">
          <p15:clr>
            <a:srgbClr val="FA7B17"/>
          </p15:clr>
        </p15:guide>
        <p15:guide id="2" orient="horz" pos="2158">
          <p15:clr>
            <a:srgbClr val="FA7B17"/>
          </p15:clr>
        </p15:guide>
        <p15:guide id="3" pos="1125">
          <p15:clr>
            <a:srgbClr val="FA7B17"/>
          </p15:clr>
        </p15:guide>
        <p15:guide id="4" pos="3302">
          <p15:clr>
            <a:srgbClr val="FA7B17"/>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p:cSld name="CUSTOM_2_3">
    <p:spTree>
      <p:nvGrpSpPr>
        <p:cNvPr id="182" name="Shape 182"/>
        <p:cNvGrpSpPr/>
        <p:nvPr/>
      </p:nvGrpSpPr>
      <p:grpSpPr>
        <a:xfrm>
          <a:off x="0" y="0"/>
          <a:ext cx="0" cy="0"/>
          <a:chOff x="0" y="0"/>
          <a:chExt cx="0" cy="0"/>
        </a:xfrm>
      </p:grpSpPr>
      <p:sp>
        <p:nvSpPr>
          <p:cNvPr id="183" name="Google Shape;183;p35"/>
          <p:cNvSpPr txBox="1"/>
          <p:nvPr>
            <p:ph type="ctrTitle"/>
          </p:nvPr>
        </p:nvSpPr>
        <p:spPr>
          <a:xfrm>
            <a:off x="1910702" y="1879854"/>
            <a:ext cx="1251300" cy="1200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3"/>
              </a:buClr>
              <a:buSzPts val="1400"/>
              <a:buFont typeface="Fira Sans Extra Condensed"/>
              <a:buNone/>
              <a:defRPr b="0" sz="1400">
                <a:solidFill>
                  <a:schemeClr val="accent3"/>
                </a:solidFill>
              </a:defRPr>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184" name="Google Shape;184;p35"/>
          <p:cNvSpPr txBox="1"/>
          <p:nvPr>
            <p:ph idx="1" type="subTitle"/>
          </p:nvPr>
        </p:nvSpPr>
        <p:spPr>
          <a:xfrm>
            <a:off x="1910703" y="2818690"/>
            <a:ext cx="10905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85" name="Google Shape;185;p35"/>
          <p:cNvSpPr txBox="1"/>
          <p:nvPr>
            <p:ph idx="2" type="ctrTitle"/>
          </p:nvPr>
        </p:nvSpPr>
        <p:spPr>
          <a:xfrm>
            <a:off x="3694381" y="1879854"/>
            <a:ext cx="1251300" cy="1200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3"/>
              </a:buClr>
              <a:buSzPts val="1400"/>
              <a:buFont typeface="Fira Sans Extra Condensed"/>
              <a:buNone/>
              <a:defRPr b="0" sz="1400">
                <a:solidFill>
                  <a:schemeClr val="accent3"/>
                </a:solidFill>
              </a:defRPr>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186" name="Google Shape;186;p35"/>
          <p:cNvSpPr txBox="1"/>
          <p:nvPr>
            <p:ph idx="3" type="subTitle"/>
          </p:nvPr>
        </p:nvSpPr>
        <p:spPr>
          <a:xfrm>
            <a:off x="3694379" y="2818690"/>
            <a:ext cx="10905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87" name="Google Shape;187;p35"/>
          <p:cNvSpPr txBox="1"/>
          <p:nvPr>
            <p:ph idx="4" type="ctrTitle"/>
          </p:nvPr>
        </p:nvSpPr>
        <p:spPr>
          <a:xfrm>
            <a:off x="5454655" y="1879854"/>
            <a:ext cx="1251300" cy="1200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3"/>
              </a:buClr>
              <a:buSzPts val="1400"/>
              <a:buFont typeface="Fira Sans Extra Condensed"/>
              <a:buNone/>
              <a:defRPr b="0" sz="1400">
                <a:solidFill>
                  <a:schemeClr val="accent3"/>
                </a:solidFill>
              </a:defRPr>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188" name="Google Shape;188;p35"/>
          <p:cNvSpPr txBox="1"/>
          <p:nvPr>
            <p:ph idx="5" type="subTitle"/>
          </p:nvPr>
        </p:nvSpPr>
        <p:spPr>
          <a:xfrm>
            <a:off x="5454651" y="2818690"/>
            <a:ext cx="10905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89" name="Google Shape;189;p35"/>
          <p:cNvSpPr txBox="1"/>
          <p:nvPr>
            <p:ph idx="6" type="ctrTitle"/>
          </p:nvPr>
        </p:nvSpPr>
        <p:spPr>
          <a:xfrm rot="-5400000">
            <a:off x="-1885028" y="3028133"/>
            <a:ext cx="4732800" cy="47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orient="horz" pos="1473">
          <p15:clr>
            <a:srgbClr val="FA7B17"/>
          </p15:clr>
        </p15:guide>
        <p15:guide id="2" orient="horz" pos="1767">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X COLUMNS">
  <p:cSld name="CUSTOM_2_3_1">
    <p:spTree>
      <p:nvGrpSpPr>
        <p:cNvPr id="190" name="Shape 190"/>
        <p:cNvGrpSpPr/>
        <p:nvPr/>
      </p:nvGrpSpPr>
      <p:grpSpPr>
        <a:xfrm>
          <a:off x="0" y="0"/>
          <a:ext cx="0" cy="0"/>
          <a:chOff x="0" y="0"/>
          <a:chExt cx="0" cy="0"/>
        </a:xfrm>
      </p:grpSpPr>
      <p:sp>
        <p:nvSpPr>
          <p:cNvPr id="191" name="Google Shape;191;p36"/>
          <p:cNvSpPr txBox="1"/>
          <p:nvPr>
            <p:ph type="ctrTitle"/>
          </p:nvPr>
        </p:nvSpPr>
        <p:spPr>
          <a:xfrm>
            <a:off x="985809" y="2333426"/>
            <a:ext cx="1636200" cy="1200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1400"/>
              <a:buFont typeface="Fira Sans Extra Condensed"/>
              <a:buNone/>
              <a:defRPr b="0" sz="1400"/>
            </a:lvl1pPr>
            <a:lvl2pPr lvl="1" rtl="0" algn="r">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lgn="r">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lgn="r">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lgn="r">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lgn="r">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lgn="r">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lgn="r">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lgn="r">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92" name="Google Shape;192;p36"/>
          <p:cNvSpPr txBox="1"/>
          <p:nvPr>
            <p:ph idx="1" type="subTitle"/>
          </p:nvPr>
        </p:nvSpPr>
        <p:spPr>
          <a:xfrm>
            <a:off x="1258138" y="3272261"/>
            <a:ext cx="1364100" cy="1459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193" name="Google Shape;193;p36"/>
          <p:cNvSpPr txBox="1"/>
          <p:nvPr>
            <p:ph idx="2" type="ctrTitle"/>
          </p:nvPr>
        </p:nvSpPr>
        <p:spPr>
          <a:xfrm>
            <a:off x="985809" y="4565285"/>
            <a:ext cx="1636200" cy="1200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1400"/>
              <a:buFont typeface="Fira Sans Extra Condensed"/>
              <a:buNone/>
              <a:defRPr b="0" sz="1400"/>
            </a:lvl1pPr>
            <a:lvl2pPr lvl="1" rtl="0" algn="r">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lgn="r">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lgn="r">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lgn="r">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lgn="r">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lgn="r">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lgn="r">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lgn="r">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94" name="Google Shape;194;p36"/>
          <p:cNvSpPr txBox="1"/>
          <p:nvPr>
            <p:ph idx="3" type="subTitle"/>
          </p:nvPr>
        </p:nvSpPr>
        <p:spPr>
          <a:xfrm>
            <a:off x="1258138" y="5504113"/>
            <a:ext cx="1364100" cy="1459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195" name="Google Shape;195;p36"/>
          <p:cNvSpPr txBox="1"/>
          <p:nvPr>
            <p:ph idx="4" type="ctrTitle"/>
          </p:nvPr>
        </p:nvSpPr>
        <p:spPr>
          <a:xfrm>
            <a:off x="985809" y="6800841"/>
            <a:ext cx="1636200" cy="1200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1400"/>
              <a:buFont typeface="Fira Sans Extra Condensed"/>
              <a:buNone/>
              <a:defRPr b="0" sz="1400"/>
            </a:lvl1pPr>
            <a:lvl2pPr lvl="1" rtl="0" algn="r">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lgn="r">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lgn="r">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lgn="r">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lgn="r">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lgn="r">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lgn="r">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lgn="r">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96" name="Google Shape;196;p36"/>
          <p:cNvSpPr txBox="1"/>
          <p:nvPr>
            <p:ph idx="5" type="subTitle"/>
          </p:nvPr>
        </p:nvSpPr>
        <p:spPr>
          <a:xfrm>
            <a:off x="1258138" y="7739661"/>
            <a:ext cx="1364100" cy="1459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197" name="Google Shape;197;p36"/>
          <p:cNvSpPr txBox="1"/>
          <p:nvPr>
            <p:ph idx="6" type="ctrTitle"/>
          </p:nvPr>
        </p:nvSpPr>
        <p:spPr>
          <a:xfrm>
            <a:off x="5388285" y="2333426"/>
            <a:ext cx="1636200" cy="12009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98" name="Google Shape;198;p36"/>
          <p:cNvSpPr txBox="1"/>
          <p:nvPr>
            <p:ph idx="7" type="subTitle"/>
          </p:nvPr>
        </p:nvSpPr>
        <p:spPr>
          <a:xfrm>
            <a:off x="5388285" y="3272261"/>
            <a:ext cx="13641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160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99" name="Google Shape;199;p36"/>
          <p:cNvSpPr txBox="1"/>
          <p:nvPr>
            <p:ph idx="8" type="ctrTitle"/>
          </p:nvPr>
        </p:nvSpPr>
        <p:spPr>
          <a:xfrm>
            <a:off x="5388285" y="4565285"/>
            <a:ext cx="1636200" cy="12009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200" name="Google Shape;200;p36"/>
          <p:cNvSpPr txBox="1"/>
          <p:nvPr>
            <p:ph idx="9" type="subTitle"/>
          </p:nvPr>
        </p:nvSpPr>
        <p:spPr>
          <a:xfrm>
            <a:off x="5388285" y="5504114"/>
            <a:ext cx="14574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01" name="Google Shape;201;p36"/>
          <p:cNvSpPr txBox="1"/>
          <p:nvPr>
            <p:ph idx="13" type="ctrTitle"/>
          </p:nvPr>
        </p:nvSpPr>
        <p:spPr>
          <a:xfrm>
            <a:off x="5388285" y="6800841"/>
            <a:ext cx="1636200" cy="12009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202" name="Google Shape;202;p36"/>
          <p:cNvSpPr txBox="1"/>
          <p:nvPr>
            <p:ph idx="14" type="subTitle"/>
          </p:nvPr>
        </p:nvSpPr>
        <p:spPr>
          <a:xfrm>
            <a:off x="5388285" y="7739661"/>
            <a:ext cx="13641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03" name="Google Shape;203;p36"/>
          <p:cNvSpPr txBox="1"/>
          <p:nvPr>
            <p:ph idx="15" type="ctrTitle"/>
          </p:nvPr>
        </p:nvSpPr>
        <p:spPr>
          <a:xfrm rot="-5400000">
            <a:off x="-1885028" y="3028133"/>
            <a:ext cx="4732800" cy="47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pos="1596">
          <p15:clr>
            <a:srgbClr val="FA7B17"/>
          </p15:clr>
        </p15:guide>
        <p15:guide id="2" pos="3402">
          <p15:clr>
            <a:srgbClr val="FA7B17"/>
          </p15:clr>
        </p15:guide>
        <p15:guide id="3" orient="horz" pos="2052">
          <p15:clr>
            <a:srgbClr val="FA7B17"/>
          </p15:clr>
        </p15:guide>
        <p15:guide id="4" orient="horz" pos="3449">
          <p15:clr>
            <a:srgbClr val="FA7B17"/>
          </p15:clr>
        </p15:guide>
        <p15:guide id="5" orient="horz" pos="4912">
          <p15:clr>
            <a:srgbClr val="FA7B17"/>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UR COLUMNS 2">
  <p:cSld name="CUSTOM_2_3_1_1">
    <p:spTree>
      <p:nvGrpSpPr>
        <p:cNvPr id="204" name="Shape 204"/>
        <p:cNvGrpSpPr/>
        <p:nvPr/>
      </p:nvGrpSpPr>
      <p:grpSpPr>
        <a:xfrm>
          <a:off x="0" y="0"/>
          <a:ext cx="0" cy="0"/>
          <a:chOff x="0" y="0"/>
          <a:chExt cx="0" cy="0"/>
        </a:xfrm>
      </p:grpSpPr>
      <p:sp>
        <p:nvSpPr>
          <p:cNvPr id="205" name="Google Shape;205;p37"/>
          <p:cNvSpPr txBox="1"/>
          <p:nvPr>
            <p:ph type="ctrTitle"/>
          </p:nvPr>
        </p:nvSpPr>
        <p:spPr>
          <a:xfrm>
            <a:off x="2397193" y="1630669"/>
            <a:ext cx="1636200" cy="12009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206" name="Google Shape;206;p37"/>
          <p:cNvSpPr txBox="1"/>
          <p:nvPr>
            <p:ph idx="1" type="subTitle"/>
          </p:nvPr>
        </p:nvSpPr>
        <p:spPr>
          <a:xfrm>
            <a:off x="2397193" y="3044586"/>
            <a:ext cx="13641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07" name="Google Shape;207;p37"/>
          <p:cNvSpPr txBox="1"/>
          <p:nvPr>
            <p:ph hasCustomPrompt="1" idx="2" type="title"/>
          </p:nvPr>
        </p:nvSpPr>
        <p:spPr>
          <a:xfrm>
            <a:off x="1480704" y="1491383"/>
            <a:ext cx="842700" cy="12009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4800"/>
              <a:buNone/>
              <a:defRPr b="0" sz="4800"/>
            </a:lvl1pPr>
            <a:lvl2pPr lvl="1"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08" name="Google Shape;208;p37"/>
          <p:cNvSpPr txBox="1"/>
          <p:nvPr>
            <p:ph idx="3" type="ctrTitle"/>
          </p:nvPr>
        </p:nvSpPr>
        <p:spPr>
          <a:xfrm>
            <a:off x="2397193" y="6211764"/>
            <a:ext cx="1636200" cy="12009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209" name="Google Shape;209;p37"/>
          <p:cNvSpPr txBox="1"/>
          <p:nvPr>
            <p:ph idx="4" type="subTitle"/>
          </p:nvPr>
        </p:nvSpPr>
        <p:spPr>
          <a:xfrm>
            <a:off x="2397193" y="7699198"/>
            <a:ext cx="13641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10" name="Google Shape;210;p37"/>
          <p:cNvSpPr txBox="1"/>
          <p:nvPr>
            <p:ph hasCustomPrompt="1" idx="5" type="title"/>
          </p:nvPr>
        </p:nvSpPr>
        <p:spPr>
          <a:xfrm>
            <a:off x="1480704" y="6057756"/>
            <a:ext cx="842700" cy="12009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4800"/>
              <a:buNone/>
              <a:defRPr b="0" sz="4800"/>
            </a:lvl1pPr>
            <a:lvl2pPr lvl="1"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1" name="Google Shape;211;p37"/>
          <p:cNvSpPr txBox="1"/>
          <p:nvPr>
            <p:ph idx="6" type="ctrTitle"/>
          </p:nvPr>
        </p:nvSpPr>
        <p:spPr>
          <a:xfrm>
            <a:off x="5296689" y="6211764"/>
            <a:ext cx="1636200" cy="12009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212" name="Google Shape;212;p37"/>
          <p:cNvSpPr txBox="1"/>
          <p:nvPr>
            <p:ph idx="7" type="subTitle"/>
          </p:nvPr>
        </p:nvSpPr>
        <p:spPr>
          <a:xfrm>
            <a:off x="5296689" y="7699198"/>
            <a:ext cx="13641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100"/>
            </a:lvl1pPr>
            <a:lvl2pPr lvl="1" rtl="0">
              <a:lnSpc>
                <a:spcPct val="100000"/>
              </a:lnSpc>
              <a:spcBef>
                <a:spcPts val="160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13" name="Google Shape;213;p37"/>
          <p:cNvSpPr txBox="1"/>
          <p:nvPr>
            <p:ph hasCustomPrompt="1" idx="8" type="title"/>
          </p:nvPr>
        </p:nvSpPr>
        <p:spPr>
          <a:xfrm>
            <a:off x="4374345" y="6057756"/>
            <a:ext cx="842400" cy="12009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4800"/>
              <a:buNone/>
              <a:defRPr b="0" sz="4800"/>
            </a:lvl1pPr>
            <a:lvl2pPr lvl="1"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4" name="Google Shape;214;p37"/>
          <p:cNvSpPr txBox="1"/>
          <p:nvPr>
            <p:ph idx="9" type="ctrTitle"/>
          </p:nvPr>
        </p:nvSpPr>
        <p:spPr>
          <a:xfrm>
            <a:off x="5291568" y="1630669"/>
            <a:ext cx="1636200" cy="12009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215" name="Google Shape;215;p37"/>
          <p:cNvSpPr txBox="1"/>
          <p:nvPr>
            <p:ph idx="13" type="subTitle"/>
          </p:nvPr>
        </p:nvSpPr>
        <p:spPr>
          <a:xfrm>
            <a:off x="5291568" y="3044586"/>
            <a:ext cx="1364100" cy="145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100"/>
            </a:lvl1pPr>
            <a:lvl2pPr lvl="1" rtl="0">
              <a:lnSpc>
                <a:spcPct val="100000"/>
              </a:lnSpc>
              <a:spcBef>
                <a:spcPts val="160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16" name="Google Shape;216;p37"/>
          <p:cNvSpPr txBox="1"/>
          <p:nvPr>
            <p:ph hasCustomPrompt="1" idx="14" type="title"/>
          </p:nvPr>
        </p:nvSpPr>
        <p:spPr>
          <a:xfrm>
            <a:off x="4374729" y="1491383"/>
            <a:ext cx="842400" cy="12009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4800"/>
              <a:buNone/>
              <a:defRPr b="0" sz="4800"/>
            </a:lvl1pPr>
            <a:lvl2pPr lvl="1"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7" name="Google Shape;217;p37"/>
          <p:cNvSpPr txBox="1"/>
          <p:nvPr>
            <p:ph idx="15" type="ctrTitle"/>
          </p:nvPr>
        </p:nvSpPr>
        <p:spPr>
          <a:xfrm rot="-5400000">
            <a:off x="-1885028" y="3028133"/>
            <a:ext cx="4732800" cy="47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pos="1566">
          <p15:clr>
            <a:srgbClr val="FA7B17"/>
          </p15:clr>
        </p15:guide>
        <p15:guide id="2" pos="3390">
          <p15:clr>
            <a:srgbClr val="FA7B17"/>
          </p15:clr>
        </p15:guide>
        <p15:guide id="3" orient="horz" pos="1605">
          <p15:clr>
            <a:srgbClr val="FA7B17"/>
          </p15:clr>
        </p15:guide>
        <p15:guide id="4" orient="horz" pos="4492">
          <p15:clr>
            <a:srgbClr val="FA7B17"/>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amp; CREDITS">
  <p:cSld name="TITLE_1_1">
    <p:bg>
      <p:bgPr>
        <a:solidFill>
          <a:srgbClr val="FFFFFF"/>
        </a:solidFill>
      </p:bgPr>
    </p:bg>
    <p:spTree>
      <p:nvGrpSpPr>
        <p:cNvPr id="218" name="Shape 218"/>
        <p:cNvGrpSpPr/>
        <p:nvPr/>
      </p:nvGrpSpPr>
      <p:grpSpPr>
        <a:xfrm>
          <a:off x="0" y="0"/>
          <a:ext cx="0" cy="0"/>
          <a:chOff x="0" y="0"/>
          <a:chExt cx="0" cy="0"/>
        </a:xfrm>
      </p:grpSpPr>
      <p:sp>
        <p:nvSpPr>
          <p:cNvPr id="219" name="Google Shape;219;p38"/>
          <p:cNvSpPr txBox="1"/>
          <p:nvPr>
            <p:ph type="ctrTitle"/>
          </p:nvPr>
        </p:nvSpPr>
        <p:spPr>
          <a:xfrm>
            <a:off x="3112662" y="553520"/>
            <a:ext cx="3945600" cy="2414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6000"/>
              <a:buFont typeface="Fira Sans Extra Condensed Medium"/>
              <a:buNone/>
              <a:defRPr sz="4800"/>
            </a:lvl1pPr>
            <a:lvl2pPr lvl="1" rtl="0" algn="r">
              <a:spcBef>
                <a:spcPts val="0"/>
              </a:spcBef>
              <a:spcAft>
                <a:spcPts val="0"/>
              </a:spcAft>
              <a:buClr>
                <a:srgbClr val="0B139E"/>
              </a:buClr>
              <a:buSzPts val="5200"/>
              <a:buNone/>
              <a:defRPr sz="5200">
                <a:solidFill>
                  <a:srgbClr val="0B139E"/>
                </a:solidFill>
              </a:defRPr>
            </a:lvl2pPr>
            <a:lvl3pPr lvl="2" rtl="0" algn="r">
              <a:spcBef>
                <a:spcPts val="0"/>
              </a:spcBef>
              <a:spcAft>
                <a:spcPts val="0"/>
              </a:spcAft>
              <a:buClr>
                <a:srgbClr val="0B139E"/>
              </a:buClr>
              <a:buSzPts val="5200"/>
              <a:buNone/>
              <a:defRPr sz="5200">
                <a:solidFill>
                  <a:srgbClr val="0B139E"/>
                </a:solidFill>
              </a:defRPr>
            </a:lvl3pPr>
            <a:lvl4pPr lvl="3" rtl="0" algn="r">
              <a:spcBef>
                <a:spcPts val="0"/>
              </a:spcBef>
              <a:spcAft>
                <a:spcPts val="0"/>
              </a:spcAft>
              <a:buClr>
                <a:srgbClr val="0B139E"/>
              </a:buClr>
              <a:buSzPts val="5200"/>
              <a:buNone/>
              <a:defRPr sz="5200">
                <a:solidFill>
                  <a:srgbClr val="0B139E"/>
                </a:solidFill>
              </a:defRPr>
            </a:lvl4pPr>
            <a:lvl5pPr lvl="4" rtl="0" algn="r">
              <a:spcBef>
                <a:spcPts val="0"/>
              </a:spcBef>
              <a:spcAft>
                <a:spcPts val="0"/>
              </a:spcAft>
              <a:buClr>
                <a:srgbClr val="0B139E"/>
              </a:buClr>
              <a:buSzPts val="5200"/>
              <a:buNone/>
              <a:defRPr sz="5200">
                <a:solidFill>
                  <a:srgbClr val="0B139E"/>
                </a:solidFill>
              </a:defRPr>
            </a:lvl5pPr>
            <a:lvl6pPr lvl="5" rtl="0" algn="r">
              <a:spcBef>
                <a:spcPts val="0"/>
              </a:spcBef>
              <a:spcAft>
                <a:spcPts val="0"/>
              </a:spcAft>
              <a:buClr>
                <a:srgbClr val="0B139E"/>
              </a:buClr>
              <a:buSzPts val="5200"/>
              <a:buNone/>
              <a:defRPr sz="5200">
                <a:solidFill>
                  <a:srgbClr val="0B139E"/>
                </a:solidFill>
              </a:defRPr>
            </a:lvl6pPr>
            <a:lvl7pPr lvl="6" rtl="0" algn="r">
              <a:spcBef>
                <a:spcPts val="0"/>
              </a:spcBef>
              <a:spcAft>
                <a:spcPts val="0"/>
              </a:spcAft>
              <a:buClr>
                <a:srgbClr val="0B139E"/>
              </a:buClr>
              <a:buSzPts val="5200"/>
              <a:buNone/>
              <a:defRPr sz="5200">
                <a:solidFill>
                  <a:srgbClr val="0B139E"/>
                </a:solidFill>
              </a:defRPr>
            </a:lvl7pPr>
            <a:lvl8pPr lvl="7" rtl="0" algn="r">
              <a:spcBef>
                <a:spcPts val="0"/>
              </a:spcBef>
              <a:spcAft>
                <a:spcPts val="0"/>
              </a:spcAft>
              <a:buClr>
                <a:srgbClr val="0B139E"/>
              </a:buClr>
              <a:buSzPts val="5200"/>
              <a:buNone/>
              <a:defRPr sz="5200">
                <a:solidFill>
                  <a:srgbClr val="0B139E"/>
                </a:solidFill>
              </a:defRPr>
            </a:lvl8pPr>
            <a:lvl9pPr lvl="8" rtl="0" algn="r">
              <a:spcBef>
                <a:spcPts val="0"/>
              </a:spcBef>
              <a:spcAft>
                <a:spcPts val="0"/>
              </a:spcAft>
              <a:buClr>
                <a:srgbClr val="0B139E"/>
              </a:buClr>
              <a:buSzPts val="5200"/>
              <a:buNone/>
              <a:defRPr sz="5200">
                <a:solidFill>
                  <a:srgbClr val="0B139E"/>
                </a:solidFill>
              </a:defRPr>
            </a:lvl9pPr>
          </a:lstStyle>
          <a:p/>
        </p:txBody>
      </p:sp>
      <p:sp>
        <p:nvSpPr>
          <p:cNvPr id="220" name="Google Shape;220;p38"/>
          <p:cNvSpPr txBox="1"/>
          <p:nvPr>
            <p:ph idx="1" type="subTitle"/>
          </p:nvPr>
        </p:nvSpPr>
        <p:spPr>
          <a:xfrm>
            <a:off x="4961616" y="3668890"/>
            <a:ext cx="2096400" cy="1459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200">
                <a:solidFill>
                  <a:schemeClr val="lt1"/>
                </a:solidFill>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21" name="Google Shape;221;p38"/>
          <p:cNvSpPr txBox="1"/>
          <p:nvPr/>
        </p:nvSpPr>
        <p:spPr>
          <a:xfrm>
            <a:off x="1402743" y="7581917"/>
            <a:ext cx="2578200" cy="3708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300"/>
              </a:spcBef>
              <a:spcAft>
                <a:spcPts val="0"/>
              </a:spcAft>
              <a:buNone/>
            </a:pPr>
            <a:r>
              <a:rPr lang="en-GB" sz="900">
                <a:solidFill>
                  <a:schemeClr val="dk1"/>
                </a:solidFill>
                <a:latin typeface="Roboto Condensed Light"/>
                <a:ea typeface="Roboto Condensed Light"/>
                <a:cs typeface="Roboto Condensed Light"/>
                <a:sym typeface="Roboto Condensed Light"/>
              </a:rPr>
              <a:t>CREDITS: This presentation template was created by </a:t>
            </a:r>
            <a:r>
              <a:rPr lang="en-GB" sz="900">
                <a:solidFill>
                  <a:schemeClr val="dk1"/>
                </a:solidFill>
                <a:uFill>
                  <a:noFill/>
                </a:uFill>
                <a:latin typeface="Roboto Condensed"/>
                <a:ea typeface="Roboto Condensed"/>
                <a:cs typeface="Roboto Condensed"/>
                <a:sym typeface="Roboto Condensed"/>
                <a:hlinkClick r:id="rId2"/>
              </a:rPr>
              <a:t>Slidesgo</a:t>
            </a:r>
            <a:r>
              <a:rPr lang="en-GB" sz="900">
                <a:solidFill>
                  <a:schemeClr val="dk1"/>
                </a:solidFill>
                <a:latin typeface="Roboto Condensed Light"/>
                <a:ea typeface="Roboto Condensed Light"/>
                <a:cs typeface="Roboto Condensed Light"/>
                <a:sym typeface="Roboto Condensed Light"/>
              </a:rPr>
              <a:t>, including icons by </a:t>
            </a:r>
            <a:r>
              <a:rPr lang="en-GB" sz="900">
                <a:solidFill>
                  <a:schemeClr val="dk1"/>
                </a:solidFill>
                <a:uFill>
                  <a:noFill/>
                </a:uFill>
                <a:latin typeface="Roboto Condensed"/>
                <a:ea typeface="Roboto Condensed"/>
                <a:cs typeface="Roboto Condensed"/>
                <a:sym typeface="Roboto Condensed"/>
                <a:hlinkClick r:id="rId3"/>
              </a:rPr>
              <a:t>Flaticon</a:t>
            </a:r>
            <a:r>
              <a:rPr lang="en-GB" sz="900">
                <a:solidFill>
                  <a:schemeClr val="dk1"/>
                </a:solidFill>
                <a:latin typeface="Roboto Condensed Light"/>
                <a:ea typeface="Roboto Condensed Light"/>
                <a:cs typeface="Roboto Condensed Light"/>
                <a:sym typeface="Roboto Condensed Light"/>
              </a:rPr>
              <a:t>, and infographics &amp; images by </a:t>
            </a:r>
            <a:r>
              <a:rPr lang="en-GB" sz="900">
                <a:solidFill>
                  <a:schemeClr val="dk1"/>
                </a:solidFill>
                <a:uFill>
                  <a:noFill/>
                </a:uFill>
                <a:latin typeface="Roboto Condensed"/>
                <a:ea typeface="Roboto Condensed"/>
                <a:cs typeface="Roboto Condensed"/>
                <a:sym typeface="Roboto Condensed"/>
                <a:hlinkClick r:id="rId4"/>
              </a:rPr>
              <a:t>Freepik</a:t>
            </a:r>
            <a:r>
              <a:rPr lang="en-GB" sz="900">
                <a:solidFill>
                  <a:schemeClr val="dk1"/>
                </a:solidFill>
                <a:latin typeface="Roboto Condensed Light"/>
                <a:ea typeface="Roboto Condensed Light"/>
                <a:cs typeface="Roboto Condensed Light"/>
                <a:sym typeface="Roboto Condensed Light"/>
              </a:rPr>
              <a:t>. </a:t>
            </a:r>
            <a:endParaRPr sz="900">
              <a:solidFill>
                <a:schemeClr val="dk1"/>
              </a:solidFill>
              <a:latin typeface="Roboto Condensed Light"/>
              <a:ea typeface="Roboto Condensed Light"/>
              <a:cs typeface="Roboto Condensed Light"/>
              <a:sym typeface="Roboto Condensed Light"/>
            </a:endParaRPr>
          </a:p>
          <a:p>
            <a:pPr indent="0" lvl="0" marL="0" rtl="0" algn="l">
              <a:lnSpc>
                <a:spcPct val="100000"/>
              </a:lnSpc>
              <a:spcBef>
                <a:spcPts val="300"/>
              </a:spcBef>
              <a:spcAft>
                <a:spcPts val="0"/>
              </a:spcAft>
              <a:buNone/>
            </a:pPr>
            <a:r>
              <a:rPr lang="en-GB" sz="900">
                <a:solidFill>
                  <a:schemeClr val="dk1"/>
                </a:solidFill>
                <a:latin typeface="Roboto Condensed"/>
                <a:ea typeface="Roboto Condensed"/>
                <a:cs typeface="Roboto Condensed"/>
                <a:sym typeface="Roboto Condensed"/>
              </a:rPr>
              <a:t>Please keep this slide for attribution.</a:t>
            </a:r>
            <a:endParaRPr sz="900">
              <a:solidFill>
                <a:schemeClr val="dk1"/>
              </a:solidFill>
              <a:latin typeface="Roboto Condensed"/>
              <a:ea typeface="Roboto Condensed"/>
              <a:cs typeface="Roboto Condensed"/>
              <a:sym typeface="Roboto Condensed"/>
            </a:endParaRPr>
          </a:p>
          <a:p>
            <a:pPr indent="0" lvl="0" marL="0" rtl="0" algn="l">
              <a:lnSpc>
                <a:spcPct val="115000"/>
              </a:lnSpc>
              <a:spcBef>
                <a:spcPts val="300"/>
              </a:spcBef>
              <a:spcAft>
                <a:spcPts val="0"/>
              </a:spcAft>
              <a:buNone/>
            </a:pPr>
            <a:r>
              <a:t/>
            </a:r>
            <a:endParaRPr sz="900">
              <a:solidFill>
                <a:schemeClr val="dk1"/>
              </a:solidFill>
              <a:latin typeface="Roboto Condensed Light"/>
              <a:ea typeface="Roboto Condensed Light"/>
              <a:cs typeface="Roboto Condensed Light"/>
              <a:sym typeface="Roboto Condensed Light"/>
            </a:endParaRPr>
          </a:p>
          <a:p>
            <a:pPr indent="0" lvl="0" marL="0" rtl="0" algn="l">
              <a:spcBef>
                <a:spcPts val="0"/>
              </a:spcBef>
              <a:spcAft>
                <a:spcPts val="0"/>
              </a:spcAft>
              <a:buNone/>
            </a:pPr>
            <a:r>
              <a:t/>
            </a:r>
            <a:endParaRPr sz="900">
              <a:solidFill>
                <a:schemeClr val="dk1"/>
              </a:solidFill>
              <a:latin typeface="Roboto Condensed Light"/>
              <a:ea typeface="Roboto Condensed Light"/>
              <a:cs typeface="Roboto Condensed Light"/>
              <a:sym typeface="Roboto Condensed Light"/>
            </a:endParaRPr>
          </a:p>
        </p:txBody>
      </p:sp>
      <p:sp>
        <p:nvSpPr>
          <p:cNvPr id="222" name="Google Shape;222;p38"/>
          <p:cNvSpPr txBox="1"/>
          <p:nvPr>
            <p:ph idx="2" type="subTitle"/>
          </p:nvPr>
        </p:nvSpPr>
        <p:spPr>
          <a:xfrm>
            <a:off x="5180285" y="6902964"/>
            <a:ext cx="1364100" cy="680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23" name="Google Shape;223;p38"/>
          <p:cNvSpPr txBox="1"/>
          <p:nvPr>
            <p:ph idx="3" type="subTitle"/>
          </p:nvPr>
        </p:nvSpPr>
        <p:spPr>
          <a:xfrm>
            <a:off x="5180285" y="7647291"/>
            <a:ext cx="1364100" cy="680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24" name="Google Shape;224;p38"/>
          <p:cNvSpPr txBox="1"/>
          <p:nvPr>
            <p:ph idx="4" type="subTitle"/>
          </p:nvPr>
        </p:nvSpPr>
        <p:spPr>
          <a:xfrm>
            <a:off x="5180285" y="8391618"/>
            <a:ext cx="1364100" cy="680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25" name="Google Shape;225;p38"/>
          <p:cNvSpPr txBox="1"/>
          <p:nvPr>
            <p:ph idx="5" type="subTitle"/>
          </p:nvPr>
        </p:nvSpPr>
        <p:spPr>
          <a:xfrm>
            <a:off x="5180285" y="9135945"/>
            <a:ext cx="1364100" cy="680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extLst>
    <p:ext uri="{DCECCB84-F9BA-43D5-87BE-67443E8EF086}">
      <p15:sldGuideLst>
        <p15:guide id="1" pos="3751">
          <p15:clr>
            <a:srgbClr val="FA7B17"/>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 POINTS">
  <p:cSld name="CUSTOM_4">
    <p:spTree>
      <p:nvGrpSpPr>
        <p:cNvPr id="226" name="Shape 226"/>
        <p:cNvGrpSpPr/>
        <p:nvPr/>
      </p:nvGrpSpPr>
      <p:grpSpPr>
        <a:xfrm>
          <a:off x="0" y="0"/>
          <a:ext cx="0" cy="0"/>
          <a:chOff x="0" y="0"/>
          <a:chExt cx="0" cy="0"/>
        </a:xfrm>
      </p:grpSpPr>
      <p:sp>
        <p:nvSpPr>
          <p:cNvPr id="227" name="Google Shape;227;p39"/>
          <p:cNvSpPr txBox="1"/>
          <p:nvPr>
            <p:ph idx="1" type="body"/>
          </p:nvPr>
        </p:nvSpPr>
        <p:spPr>
          <a:xfrm>
            <a:off x="2167694" y="1130032"/>
            <a:ext cx="2587200" cy="84375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28" name="Google Shape;228;p39"/>
          <p:cNvSpPr txBox="1"/>
          <p:nvPr>
            <p:ph type="ctrTitle"/>
          </p:nvPr>
        </p:nvSpPr>
        <p:spPr>
          <a:xfrm rot="-5400000">
            <a:off x="-1885028" y="3028133"/>
            <a:ext cx="4732800" cy="47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p:cSld name="CUSTOM_3">
    <p:spTree>
      <p:nvGrpSpPr>
        <p:cNvPr id="229" name="Shape 22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76" y="924860"/>
            <a:ext cx="7046400" cy="1190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76" y="2395097"/>
            <a:ext cx="3307800" cy="7100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3996401" y="2395097"/>
            <a:ext cx="3307800" cy="7100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06734" y="9691191"/>
            <a:ext cx="4539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76" y="924860"/>
            <a:ext cx="7046400" cy="1190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6734" y="9691191"/>
            <a:ext cx="4539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76" y="1154659"/>
            <a:ext cx="2322300" cy="15705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76" y="2887895"/>
            <a:ext cx="2322300" cy="660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06734" y="9691191"/>
            <a:ext cx="4539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437" y="935511"/>
            <a:ext cx="5266200" cy="85017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6734" y="9691191"/>
            <a:ext cx="4539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1050" y="-260"/>
            <a:ext cx="3780900" cy="1068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69" y="2562809"/>
            <a:ext cx="3345300" cy="3080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69" y="5825407"/>
            <a:ext cx="3345300" cy="2566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4973" y="1504787"/>
            <a:ext cx="3173100" cy="7679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06734" y="9691191"/>
            <a:ext cx="4539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76" y="8792066"/>
            <a:ext cx="4961100" cy="1257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6734" y="9691191"/>
            <a:ext cx="4539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4.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76" y="924860"/>
            <a:ext cx="7046400" cy="1190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76" y="2395097"/>
            <a:ext cx="7046400" cy="7100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6734" y="9691191"/>
            <a:ext cx="453900" cy="8181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57776" y="924860"/>
            <a:ext cx="7046400" cy="1190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Archivo Black"/>
              <a:buNone/>
              <a:defRPr b="1" sz="2800">
                <a:solidFill>
                  <a:schemeClr val="dk1"/>
                </a:solidFill>
                <a:latin typeface="Archivo Black"/>
                <a:ea typeface="Archivo Black"/>
                <a:cs typeface="Archivo Black"/>
                <a:sym typeface="Archivo Black"/>
              </a:defRPr>
            </a:lvl1pPr>
            <a:lvl2pPr lvl="1"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2pPr>
            <a:lvl3pPr lvl="2"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3pPr>
            <a:lvl4pPr lvl="3"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4pPr>
            <a:lvl5pPr lvl="4"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5pPr>
            <a:lvl6pPr lvl="5"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6pPr>
            <a:lvl7pPr lvl="6"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7pPr>
            <a:lvl8pPr lvl="7"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8pPr>
            <a:lvl9pPr lvl="8"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9pPr>
          </a:lstStyle>
          <a:p/>
        </p:txBody>
      </p:sp>
      <p:sp>
        <p:nvSpPr>
          <p:cNvPr id="52" name="Google Shape;52;p13"/>
          <p:cNvSpPr txBox="1"/>
          <p:nvPr>
            <p:ph idx="1" type="body"/>
          </p:nvPr>
        </p:nvSpPr>
        <p:spPr>
          <a:xfrm>
            <a:off x="257776" y="2395097"/>
            <a:ext cx="7046400" cy="71001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Roboto Condensed Light"/>
              <a:buChar char="●"/>
              <a:defRPr sz="1800">
                <a:solidFill>
                  <a:schemeClr val="dk1"/>
                </a:solidFill>
                <a:latin typeface="Roboto Condensed Light"/>
                <a:ea typeface="Roboto Condensed Light"/>
                <a:cs typeface="Roboto Condensed Light"/>
                <a:sym typeface="Roboto Condensed Light"/>
              </a:defRPr>
            </a:lvl1pPr>
            <a:lvl2pPr indent="-317500" lvl="1" marL="9144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2pPr>
            <a:lvl3pPr indent="-317500" lvl="2" marL="13716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3pPr>
            <a:lvl4pPr indent="-317500" lvl="3" marL="18288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4pPr>
            <a:lvl5pPr indent="-317500" lvl="4" marL="22860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5pPr>
            <a:lvl6pPr indent="-317500" lvl="5" marL="27432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6pPr>
            <a:lvl7pPr indent="-317500" lvl="6" marL="32004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7pPr>
            <a:lvl8pPr indent="-317500" lvl="7" marL="36576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8pPr>
            <a:lvl9pPr indent="-317500" lvl="8" marL="4114800" rtl="0">
              <a:lnSpc>
                <a:spcPct val="115000"/>
              </a:lnSpc>
              <a:spcBef>
                <a:spcPts val="1600"/>
              </a:spcBef>
              <a:spcAft>
                <a:spcPts val="160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9pPr>
          </a:lstStyle>
          <a:p/>
        </p:txBody>
      </p:sp>
      <p:sp>
        <p:nvSpPr>
          <p:cNvPr id="53" name="Google Shape;53;p13"/>
          <p:cNvSpPr txBox="1"/>
          <p:nvPr>
            <p:ph idx="12" type="sldNum"/>
          </p:nvPr>
        </p:nvSpPr>
        <p:spPr>
          <a:xfrm>
            <a:off x="7006734" y="9691191"/>
            <a:ext cx="453900" cy="8181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707">
          <p15:clr>
            <a:srgbClr val="EA4335"/>
          </p15:clr>
        </p15:guide>
        <p15:guide id="2" pos="375">
          <p15:clr>
            <a:srgbClr val="EA4335"/>
          </p15:clr>
        </p15:guide>
        <p15:guide id="3" pos="4388">
          <p15:clr>
            <a:srgbClr val="EA4335"/>
          </p15:clr>
        </p15:guide>
        <p15:guide id="4" orient="horz" pos="6027">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140" name="Shape 140"/>
        <p:cNvGrpSpPr/>
        <p:nvPr/>
      </p:nvGrpSpPr>
      <p:grpSpPr>
        <a:xfrm>
          <a:off x="0" y="0"/>
          <a:ext cx="0" cy="0"/>
          <a:chOff x="0" y="0"/>
          <a:chExt cx="0" cy="0"/>
        </a:xfrm>
      </p:grpSpPr>
      <p:sp>
        <p:nvSpPr>
          <p:cNvPr id="141" name="Google Shape;141;p27"/>
          <p:cNvSpPr txBox="1"/>
          <p:nvPr>
            <p:ph type="title"/>
          </p:nvPr>
        </p:nvSpPr>
        <p:spPr>
          <a:xfrm>
            <a:off x="257776" y="924860"/>
            <a:ext cx="7046400" cy="1190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Archivo Black"/>
              <a:buNone/>
              <a:defRPr b="1" sz="2800">
                <a:solidFill>
                  <a:schemeClr val="dk1"/>
                </a:solidFill>
                <a:latin typeface="Archivo Black"/>
                <a:ea typeface="Archivo Black"/>
                <a:cs typeface="Archivo Black"/>
                <a:sym typeface="Archivo Black"/>
              </a:defRPr>
            </a:lvl1pPr>
            <a:lvl2pPr lvl="1"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2pPr>
            <a:lvl3pPr lvl="2"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3pPr>
            <a:lvl4pPr lvl="3"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4pPr>
            <a:lvl5pPr lvl="4"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5pPr>
            <a:lvl6pPr lvl="5"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6pPr>
            <a:lvl7pPr lvl="6"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7pPr>
            <a:lvl8pPr lvl="7"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8pPr>
            <a:lvl9pPr lvl="8"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9pPr>
          </a:lstStyle>
          <a:p/>
        </p:txBody>
      </p:sp>
      <p:sp>
        <p:nvSpPr>
          <p:cNvPr id="142" name="Google Shape;142;p27"/>
          <p:cNvSpPr txBox="1"/>
          <p:nvPr>
            <p:ph idx="1" type="body"/>
          </p:nvPr>
        </p:nvSpPr>
        <p:spPr>
          <a:xfrm>
            <a:off x="257776" y="2395097"/>
            <a:ext cx="7046400" cy="71001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Roboto Condensed Light"/>
              <a:buChar char="●"/>
              <a:defRPr sz="1800">
                <a:solidFill>
                  <a:schemeClr val="dk1"/>
                </a:solidFill>
                <a:latin typeface="Roboto Condensed Light"/>
                <a:ea typeface="Roboto Condensed Light"/>
                <a:cs typeface="Roboto Condensed Light"/>
                <a:sym typeface="Roboto Condensed Light"/>
              </a:defRPr>
            </a:lvl1pPr>
            <a:lvl2pPr indent="-317500" lvl="1" marL="9144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2pPr>
            <a:lvl3pPr indent="-317500" lvl="2" marL="13716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3pPr>
            <a:lvl4pPr indent="-317500" lvl="3" marL="18288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4pPr>
            <a:lvl5pPr indent="-317500" lvl="4" marL="22860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5pPr>
            <a:lvl6pPr indent="-317500" lvl="5" marL="27432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6pPr>
            <a:lvl7pPr indent="-317500" lvl="6" marL="32004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7pPr>
            <a:lvl8pPr indent="-317500" lvl="7" marL="36576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8pPr>
            <a:lvl9pPr indent="-317500" lvl="8" marL="4114800" rtl="0">
              <a:lnSpc>
                <a:spcPct val="115000"/>
              </a:lnSpc>
              <a:spcBef>
                <a:spcPts val="1600"/>
              </a:spcBef>
              <a:spcAft>
                <a:spcPts val="160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9pPr>
          </a:lstStyle>
          <a:p/>
        </p:txBody>
      </p:sp>
      <p:sp>
        <p:nvSpPr>
          <p:cNvPr id="143" name="Google Shape;143;p27"/>
          <p:cNvSpPr txBox="1"/>
          <p:nvPr>
            <p:ph idx="12" type="sldNum"/>
          </p:nvPr>
        </p:nvSpPr>
        <p:spPr>
          <a:xfrm>
            <a:off x="7006734" y="9691191"/>
            <a:ext cx="453900" cy="8181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707">
          <p15:clr>
            <a:srgbClr val="EA4335"/>
          </p15:clr>
        </p15:guide>
        <p15:guide id="2" pos="375">
          <p15:clr>
            <a:srgbClr val="EA4335"/>
          </p15:clr>
        </p15:guide>
        <p15:guide id="3" pos="4388">
          <p15:clr>
            <a:srgbClr val="EA4335"/>
          </p15:clr>
        </p15:guide>
        <p15:guide id="4" orient="horz" pos="6027">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hyperlink" Target="https://docs.google.com/document/d/174ap41J7vTJD7uAcodL3yEsV7deF4TFWjmAmIMH6tl4/edit?usp=sharing" TargetMode="External"/><Relationship Id="rId6" Type="http://schemas.openxmlformats.org/officeDocument/2006/relationships/hyperlink" Target="http://www.google.com" TargetMode="External"/><Relationship Id="rId7"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hyperlink" Target="http://professionalism438.sarahah.com" TargetMode="External"/><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0" Type="http://schemas.openxmlformats.org/officeDocument/2006/relationships/image" Target="../media/image4.jpg"/><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7.jpg"/><Relationship Id="rId9"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3.jpg"/><Relationship Id="rId7" Type="http://schemas.openxmlformats.org/officeDocument/2006/relationships/image" Target="../media/image13.png"/><Relationship Id="rId8"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17.jpg"/><Relationship Id="rId5" Type="http://schemas.openxmlformats.org/officeDocument/2006/relationships/image" Target="../media/image15.png"/><Relationship Id="rId6" Type="http://schemas.openxmlformats.org/officeDocument/2006/relationships/image" Target="../media/image18.jpg"/><Relationship Id="rId7" Type="http://schemas.openxmlformats.org/officeDocument/2006/relationships/image" Target="../media/image5.jpg"/><Relationship Id="rId8"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3" name="Shape 233"/>
        <p:cNvGrpSpPr/>
        <p:nvPr/>
      </p:nvGrpSpPr>
      <p:grpSpPr>
        <a:xfrm>
          <a:off x="0" y="0"/>
          <a:ext cx="0" cy="0"/>
          <a:chOff x="0" y="0"/>
          <a:chExt cx="0" cy="0"/>
        </a:xfrm>
      </p:grpSpPr>
      <p:sp>
        <p:nvSpPr>
          <p:cNvPr id="234" name="Google Shape;234;p41"/>
          <p:cNvSpPr/>
          <p:nvPr/>
        </p:nvSpPr>
        <p:spPr>
          <a:xfrm>
            <a:off x="380450" y="2459351"/>
            <a:ext cx="6971400" cy="3733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5" name="Google Shape;235;p41"/>
          <p:cNvGrpSpPr/>
          <p:nvPr/>
        </p:nvGrpSpPr>
        <p:grpSpPr>
          <a:xfrm>
            <a:off x="1918988" y="1635116"/>
            <a:ext cx="3724133" cy="4092139"/>
            <a:chOff x="3080425" y="238100"/>
            <a:chExt cx="1014225" cy="1093950"/>
          </a:xfrm>
        </p:grpSpPr>
        <p:sp>
          <p:nvSpPr>
            <p:cNvPr id="236" name="Google Shape;236;p41"/>
            <p:cNvSpPr/>
            <p:nvPr/>
          </p:nvSpPr>
          <p:spPr>
            <a:xfrm>
              <a:off x="3269850" y="571300"/>
              <a:ext cx="217025" cy="675175"/>
            </a:xfrm>
            <a:custGeom>
              <a:rect b="b" l="l" r="r" t="t"/>
              <a:pathLst>
                <a:path extrusionOk="0" h="27007" w="8681">
                  <a:moveTo>
                    <a:pt x="5595" y="1"/>
                  </a:moveTo>
                  <a:lnTo>
                    <a:pt x="0" y="731"/>
                  </a:lnTo>
                  <a:cubicBezTo>
                    <a:pt x="0" y="731"/>
                    <a:pt x="3746" y="9838"/>
                    <a:pt x="4035" y="12721"/>
                  </a:cubicBezTo>
                  <a:cubicBezTo>
                    <a:pt x="4392" y="16289"/>
                    <a:pt x="2182" y="27006"/>
                    <a:pt x="2182" y="27006"/>
                  </a:cubicBezTo>
                  <a:lnTo>
                    <a:pt x="3997" y="27006"/>
                  </a:lnTo>
                  <a:cubicBezTo>
                    <a:pt x="3997" y="27006"/>
                    <a:pt x="6964" y="20572"/>
                    <a:pt x="7852" y="12469"/>
                  </a:cubicBezTo>
                  <a:cubicBezTo>
                    <a:pt x="8680" y="4927"/>
                    <a:pt x="5595" y="1"/>
                    <a:pt x="5595" y="1"/>
                  </a:cubicBezTo>
                  <a:close/>
                </a:path>
              </a:pathLst>
            </a:custGeom>
            <a:solidFill>
              <a:srgbClr val="6B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1"/>
            <p:cNvSpPr/>
            <p:nvPr/>
          </p:nvSpPr>
          <p:spPr>
            <a:xfrm>
              <a:off x="3316650" y="779750"/>
              <a:ext cx="161325" cy="445700"/>
            </a:xfrm>
            <a:custGeom>
              <a:rect b="b" l="l" r="r" t="t"/>
              <a:pathLst>
                <a:path extrusionOk="0" h="17828" w="6453">
                  <a:moveTo>
                    <a:pt x="6452" y="0"/>
                  </a:moveTo>
                  <a:lnTo>
                    <a:pt x="1464" y="1467"/>
                  </a:lnTo>
                  <a:cubicBezTo>
                    <a:pt x="2126" y="9453"/>
                    <a:pt x="0" y="17828"/>
                    <a:pt x="0" y="17828"/>
                  </a:cubicBezTo>
                  <a:lnTo>
                    <a:pt x="3460" y="17828"/>
                  </a:lnTo>
                  <a:cubicBezTo>
                    <a:pt x="6122" y="8914"/>
                    <a:pt x="6452" y="1"/>
                    <a:pt x="6452" y="0"/>
                  </a:cubicBezTo>
                  <a:close/>
                </a:path>
              </a:pathLst>
            </a:custGeom>
            <a:solidFill>
              <a:srgbClr val="6B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1"/>
            <p:cNvSpPr/>
            <p:nvPr/>
          </p:nvSpPr>
          <p:spPr>
            <a:xfrm>
              <a:off x="3488450" y="851700"/>
              <a:ext cx="40775" cy="427700"/>
            </a:xfrm>
            <a:custGeom>
              <a:rect b="b" l="l" r="r" t="t"/>
              <a:pathLst>
                <a:path extrusionOk="0" h="17108" w="1631">
                  <a:moveTo>
                    <a:pt x="1178" y="1"/>
                  </a:moveTo>
                  <a:lnTo>
                    <a:pt x="0" y="17107"/>
                  </a:lnTo>
                  <a:lnTo>
                    <a:pt x="454" y="17107"/>
                  </a:lnTo>
                  <a:lnTo>
                    <a:pt x="1631" y="1"/>
                  </a:lnTo>
                  <a:close/>
                </a:path>
              </a:pathLst>
            </a:custGeom>
            <a:solidFill>
              <a:srgbClr val="2844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1"/>
            <p:cNvSpPr/>
            <p:nvPr/>
          </p:nvSpPr>
          <p:spPr>
            <a:xfrm>
              <a:off x="3429800" y="851700"/>
              <a:ext cx="58675" cy="433200"/>
            </a:xfrm>
            <a:custGeom>
              <a:rect b="b" l="l" r="r" t="t"/>
              <a:pathLst>
                <a:path extrusionOk="0" h="17328" w="2347">
                  <a:moveTo>
                    <a:pt x="1893" y="1"/>
                  </a:moveTo>
                  <a:lnTo>
                    <a:pt x="1" y="17327"/>
                  </a:lnTo>
                  <a:lnTo>
                    <a:pt x="453" y="17327"/>
                  </a:lnTo>
                  <a:lnTo>
                    <a:pt x="2346" y="1"/>
                  </a:lnTo>
                  <a:close/>
                </a:path>
              </a:pathLst>
            </a:custGeom>
            <a:solidFill>
              <a:srgbClr val="2844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1"/>
            <p:cNvSpPr/>
            <p:nvPr/>
          </p:nvSpPr>
          <p:spPr>
            <a:xfrm>
              <a:off x="3827700" y="1145650"/>
              <a:ext cx="181150" cy="10050"/>
            </a:xfrm>
            <a:custGeom>
              <a:rect b="b" l="l" r="r" t="t"/>
              <a:pathLst>
                <a:path extrusionOk="0" h="402" w="7246">
                  <a:moveTo>
                    <a:pt x="1" y="0"/>
                  </a:moveTo>
                  <a:lnTo>
                    <a:pt x="1" y="401"/>
                  </a:lnTo>
                  <a:lnTo>
                    <a:pt x="7245" y="401"/>
                  </a:lnTo>
                  <a:lnTo>
                    <a:pt x="7245" y="0"/>
                  </a:lnTo>
                  <a:close/>
                </a:path>
              </a:pathLst>
            </a:custGeom>
            <a:solidFill>
              <a:srgbClr val="2844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1"/>
            <p:cNvSpPr/>
            <p:nvPr/>
          </p:nvSpPr>
          <p:spPr>
            <a:xfrm>
              <a:off x="3812600" y="851700"/>
              <a:ext cx="58700" cy="417800"/>
            </a:xfrm>
            <a:custGeom>
              <a:rect b="b" l="l" r="r" t="t"/>
              <a:pathLst>
                <a:path extrusionOk="0" h="16712" w="2348">
                  <a:moveTo>
                    <a:pt x="1894" y="1"/>
                  </a:moveTo>
                  <a:lnTo>
                    <a:pt x="1" y="16712"/>
                  </a:lnTo>
                  <a:lnTo>
                    <a:pt x="454" y="16712"/>
                  </a:lnTo>
                  <a:lnTo>
                    <a:pt x="2348" y="1"/>
                  </a:lnTo>
                  <a:close/>
                </a:path>
              </a:pathLst>
            </a:custGeom>
            <a:solidFill>
              <a:srgbClr val="2844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1"/>
            <p:cNvSpPr/>
            <p:nvPr/>
          </p:nvSpPr>
          <p:spPr>
            <a:xfrm>
              <a:off x="3698225" y="488375"/>
              <a:ext cx="38150" cy="145350"/>
            </a:xfrm>
            <a:custGeom>
              <a:rect b="b" l="l" r="r" t="t"/>
              <a:pathLst>
                <a:path extrusionOk="0" h="5814" w="1526">
                  <a:moveTo>
                    <a:pt x="1" y="0"/>
                  </a:moveTo>
                  <a:lnTo>
                    <a:pt x="1249" y="5813"/>
                  </a:lnTo>
                  <a:lnTo>
                    <a:pt x="1525" y="5813"/>
                  </a:lnTo>
                  <a:lnTo>
                    <a:pt x="283" y="31"/>
                  </a:lnTo>
                  <a:lnTo>
                    <a:pt x="1" y="0"/>
                  </a:lnTo>
                  <a:close/>
                </a:path>
              </a:pathLst>
            </a:custGeom>
            <a:solidFill>
              <a:srgbClr val="D1E9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41"/>
            <p:cNvSpPr/>
            <p:nvPr/>
          </p:nvSpPr>
          <p:spPr>
            <a:xfrm>
              <a:off x="3729425" y="633700"/>
              <a:ext cx="170250" cy="7650"/>
            </a:xfrm>
            <a:custGeom>
              <a:rect b="b" l="l" r="r" t="t"/>
              <a:pathLst>
                <a:path extrusionOk="0" h="306" w="6810">
                  <a:moveTo>
                    <a:pt x="1" y="0"/>
                  </a:moveTo>
                  <a:lnTo>
                    <a:pt x="1" y="306"/>
                  </a:lnTo>
                  <a:lnTo>
                    <a:pt x="6809" y="306"/>
                  </a:lnTo>
                  <a:lnTo>
                    <a:pt x="6809" y="0"/>
                  </a:lnTo>
                  <a:close/>
                </a:path>
              </a:pathLst>
            </a:custGeom>
            <a:solidFill>
              <a:srgbClr val="D1E9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1"/>
            <p:cNvSpPr/>
            <p:nvPr/>
          </p:nvSpPr>
          <p:spPr>
            <a:xfrm>
              <a:off x="3527275" y="379950"/>
              <a:ext cx="21200" cy="22350"/>
            </a:xfrm>
            <a:custGeom>
              <a:rect b="b" l="l" r="r" t="t"/>
              <a:pathLst>
                <a:path extrusionOk="0" h="894" w="848">
                  <a:moveTo>
                    <a:pt x="564" y="1"/>
                  </a:moveTo>
                  <a:lnTo>
                    <a:pt x="0" y="894"/>
                  </a:lnTo>
                  <a:cubicBezTo>
                    <a:pt x="245" y="838"/>
                    <a:pt x="847" y="734"/>
                    <a:pt x="847" y="734"/>
                  </a:cubicBezTo>
                  <a:cubicBezTo>
                    <a:pt x="648" y="556"/>
                    <a:pt x="564" y="1"/>
                    <a:pt x="564" y="1"/>
                  </a:cubicBez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1"/>
            <p:cNvSpPr/>
            <p:nvPr/>
          </p:nvSpPr>
          <p:spPr>
            <a:xfrm>
              <a:off x="3483550" y="350325"/>
              <a:ext cx="36475" cy="54675"/>
            </a:xfrm>
            <a:custGeom>
              <a:rect b="b" l="l" r="r" t="t"/>
              <a:pathLst>
                <a:path extrusionOk="0" h="2187" w="1459">
                  <a:moveTo>
                    <a:pt x="526" y="0"/>
                  </a:moveTo>
                  <a:cubicBezTo>
                    <a:pt x="526" y="1"/>
                    <a:pt x="715" y="1424"/>
                    <a:pt x="1" y="2142"/>
                  </a:cubicBezTo>
                  <a:cubicBezTo>
                    <a:pt x="1" y="2142"/>
                    <a:pt x="172" y="2186"/>
                    <a:pt x="445" y="2186"/>
                  </a:cubicBezTo>
                  <a:cubicBezTo>
                    <a:pt x="582" y="2186"/>
                    <a:pt x="744" y="2175"/>
                    <a:pt x="922" y="2142"/>
                  </a:cubicBezTo>
                  <a:cubicBezTo>
                    <a:pt x="1458" y="2041"/>
                    <a:pt x="526" y="1"/>
                    <a:pt x="526" y="0"/>
                  </a:cubicBez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1"/>
            <p:cNvSpPr/>
            <p:nvPr/>
          </p:nvSpPr>
          <p:spPr>
            <a:xfrm>
              <a:off x="3343900" y="349350"/>
              <a:ext cx="189175" cy="139525"/>
            </a:xfrm>
            <a:custGeom>
              <a:rect b="b" l="l" r="r" t="t"/>
              <a:pathLst>
                <a:path extrusionOk="0" h="5581" w="7567">
                  <a:moveTo>
                    <a:pt x="1978" y="0"/>
                  </a:moveTo>
                  <a:cubicBezTo>
                    <a:pt x="1978" y="0"/>
                    <a:pt x="1" y="2221"/>
                    <a:pt x="1035" y="3538"/>
                  </a:cubicBezTo>
                  <a:cubicBezTo>
                    <a:pt x="2069" y="4853"/>
                    <a:pt x="7566" y="5580"/>
                    <a:pt x="7566" y="5580"/>
                  </a:cubicBezTo>
                  <a:lnTo>
                    <a:pt x="7566" y="4139"/>
                  </a:lnTo>
                  <a:cubicBezTo>
                    <a:pt x="4251" y="1393"/>
                    <a:pt x="1978" y="0"/>
                    <a:pt x="1978" y="0"/>
                  </a:cubicBezTo>
                  <a:close/>
                </a:path>
              </a:pathLst>
            </a:custGeom>
            <a:solidFill>
              <a:srgbClr val="B8CF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41"/>
            <p:cNvSpPr/>
            <p:nvPr/>
          </p:nvSpPr>
          <p:spPr>
            <a:xfrm>
              <a:off x="3414550" y="449300"/>
              <a:ext cx="19175" cy="17625"/>
            </a:xfrm>
            <a:custGeom>
              <a:rect b="b" l="l" r="r" t="t"/>
              <a:pathLst>
                <a:path extrusionOk="0" h="705" w="767">
                  <a:moveTo>
                    <a:pt x="59" y="1"/>
                  </a:moveTo>
                  <a:lnTo>
                    <a:pt x="1" y="535"/>
                  </a:lnTo>
                  <a:lnTo>
                    <a:pt x="767" y="705"/>
                  </a:lnTo>
                  <a:lnTo>
                    <a:pt x="767" y="705"/>
                  </a:lnTo>
                  <a:lnTo>
                    <a:pt x="59" y="1"/>
                  </a:lnTo>
                  <a:close/>
                </a:path>
              </a:pathLst>
            </a:custGeom>
            <a:solidFill>
              <a:srgbClr val="96A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1"/>
            <p:cNvSpPr/>
            <p:nvPr/>
          </p:nvSpPr>
          <p:spPr>
            <a:xfrm>
              <a:off x="3192050" y="558600"/>
              <a:ext cx="159775" cy="687875"/>
            </a:xfrm>
            <a:custGeom>
              <a:rect b="b" l="l" r="r" t="t"/>
              <a:pathLst>
                <a:path extrusionOk="0" h="27515" w="6391">
                  <a:moveTo>
                    <a:pt x="577" y="0"/>
                  </a:moveTo>
                  <a:cubicBezTo>
                    <a:pt x="577" y="0"/>
                    <a:pt x="0" y="1807"/>
                    <a:pt x="846" y="4922"/>
                  </a:cubicBezTo>
                  <a:lnTo>
                    <a:pt x="1543" y="27514"/>
                  </a:lnTo>
                  <a:lnTo>
                    <a:pt x="3348" y="27514"/>
                  </a:lnTo>
                  <a:cubicBezTo>
                    <a:pt x="3348" y="27514"/>
                    <a:pt x="6337" y="11160"/>
                    <a:pt x="6391" y="1346"/>
                  </a:cubicBezTo>
                  <a:lnTo>
                    <a:pt x="577" y="0"/>
                  </a:lnTo>
                  <a:close/>
                </a:path>
              </a:pathLst>
            </a:custGeom>
            <a:solidFill>
              <a:srgbClr val="6B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41"/>
            <p:cNvSpPr/>
            <p:nvPr/>
          </p:nvSpPr>
          <p:spPr>
            <a:xfrm>
              <a:off x="3438425" y="846050"/>
              <a:ext cx="217025" cy="11350"/>
            </a:xfrm>
            <a:custGeom>
              <a:rect b="b" l="l" r="r" t="t"/>
              <a:pathLst>
                <a:path extrusionOk="0" h="454" w="8681">
                  <a:moveTo>
                    <a:pt x="0" y="1"/>
                  </a:moveTo>
                  <a:lnTo>
                    <a:pt x="0" y="454"/>
                  </a:lnTo>
                  <a:lnTo>
                    <a:pt x="8681" y="454"/>
                  </a:lnTo>
                  <a:lnTo>
                    <a:pt x="8681" y="1"/>
                  </a:lnTo>
                  <a:close/>
                </a:path>
              </a:pathLst>
            </a:custGeom>
            <a:solidFill>
              <a:srgbClr val="2844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41"/>
            <p:cNvSpPr/>
            <p:nvPr/>
          </p:nvSpPr>
          <p:spPr>
            <a:xfrm>
              <a:off x="3539500" y="764000"/>
              <a:ext cx="203450" cy="380175"/>
            </a:xfrm>
            <a:custGeom>
              <a:rect b="b" l="l" r="r" t="t"/>
              <a:pathLst>
                <a:path extrusionOk="0" h="15207" w="8138">
                  <a:moveTo>
                    <a:pt x="6667" y="0"/>
                  </a:moveTo>
                  <a:lnTo>
                    <a:pt x="1994" y="6397"/>
                  </a:lnTo>
                  <a:cubicBezTo>
                    <a:pt x="1994" y="6397"/>
                    <a:pt x="1204" y="11700"/>
                    <a:pt x="1" y="14710"/>
                  </a:cubicBezTo>
                  <a:cubicBezTo>
                    <a:pt x="1" y="14710"/>
                    <a:pt x="1454" y="15207"/>
                    <a:pt x="3461" y="15207"/>
                  </a:cubicBezTo>
                  <a:cubicBezTo>
                    <a:pt x="4287" y="15207"/>
                    <a:pt x="5206" y="15123"/>
                    <a:pt x="6156" y="14885"/>
                  </a:cubicBezTo>
                  <a:cubicBezTo>
                    <a:pt x="6156" y="14885"/>
                    <a:pt x="8137" y="4115"/>
                    <a:pt x="6667" y="0"/>
                  </a:cubicBezTo>
                  <a:close/>
                </a:path>
              </a:pathLst>
            </a:custGeom>
            <a:solidFill>
              <a:srgbClr val="9033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1"/>
            <p:cNvSpPr/>
            <p:nvPr/>
          </p:nvSpPr>
          <p:spPr>
            <a:xfrm>
              <a:off x="3491550" y="670375"/>
              <a:ext cx="236975" cy="603925"/>
            </a:xfrm>
            <a:custGeom>
              <a:rect b="b" l="l" r="r" t="t"/>
              <a:pathLst>
                <a:path extrusionOk="0" h="24157" w="9479">
                  <a:moveTo>
                    <a:pt x="3934" y="1"/>
                  </a:moveTo>
                  <a:cubicBezTo>
                    <a:pt x="2531" y="1"/>
                    <a:pt x="820" y="533"/>
                    <a:pt x="405" y="533"/>
                  </a:cubicBezTo>
                  <a:cubicBezTo>
                    <a:pt x="385" y="533"/>
                    <a:pt x="368" y="531"/>
                    <a:pt x="354" y="529"/>
                  </a:cubicBezTo>
                  <a:cubicBezTo>
                    <a:pt x="352" y="528"/>
                    <a:pt x="350" y="528"/>
                    <a:pt x="348" y="528"/>
                  </a:cubicBezTo>
                  <a:cubicBezTo>
                    <a:pt x="1" y="528"/>
                    <a:pt x="5522" y="8374"/>
                    <a:pt x="5522" y="8374"/>
                  </a:cubicBezTo>
                  <a:lnTo>
                    <a:pt x="3633" y="24157"/>
                  </a:lnTo>
                  <a:lnTo>
                    <a:pt x="5040" y="24134"/>
                  </a:lnTo>
                  <a:cubicBezTo>
                    <a:pt x="5040" y="24134"/>
                    <a:pt x="8455" y="13944"/>
                    <a:pt x="8989" y="7481"/>
                  </a:cubicBezTo>
                  <a:cubicBezTo>
                    <a:pt x="9479" y="1567"/>
                    <a:pt x="5344" y="308"/>
                    <a:pt x="5344" y="308"/>
                  </a:cubicBezTo>
                  <a:cubicBezTo>
                    <a:pt x="4985" y="82"/>
                    <a:pt x="4483" y="1"/>
                    <a:pt x="3934" y="1"/>
                  </a:cubicBezTo>
                  <a:close/>
                </a:path>
              </a:pathLst>
            </a:custGeom>
            <a:solidFill>
              <a:srgbClr val="9033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1"/>
            <p:cNvSpPr/>
            <p:nvPr/>
          </p:nvSpPr>
          <p:spPr>
            <a:xfrm>
              <a:off x="3835575" y="477950"/>
              <a:ext cx="123075" cy="160975"/>
            </a:xfrm>
            <a:custGeom>
              <a:rect b="b" l="l" r="r" t="t"/>
              <a:pathLst>
                <a:path extrusionOk="0" h="6439" w="4923">
                  <a:moveTo>
                    <a:pt x="765" y="0"/>
                  </a:moveTo>
                  <a:lnTo>
                    <a:pt x="1" y="269"/>
                  </a:lnTo>
                  <a:cubicBezTo>
                    <a:pt x="1267" y="4081"/>
                    <a:pt x="3647" y="6241"/>
                    <a:pt x="3647" y="6438"/>
                  </a:cubicBezTo>
                  <a:lnTo>
                    <a:pt x="4923" y="4119"/>
                  </a:lnTo>
                  <a:cubicBezTo>
                    <a:pt x="2536" y="2955"/>
                    <a:pt x="765" y="0"/>
                    <a:pt x="765" y="0"/>
                  </a:cubicBezTo>
                  <a:close/>
                </a:path>
              </a:pathLst>
            </a:custGeom>
            <a:solidFill>
              <a:srgbClr val="A9C5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1"/>
            <p:cNvSpPr/>
            <p:nvPr/>
          </p:nvSpPr>
          <p:spPr>
            <a:xfrm>
              <a:off x="3908950" y="424900"/>
              <a:ext cx="185700" cy="263975"/>
            </a:xfrm>
            <a:custGeom>
              <a:rect b="b" l="l" r="r" t="t"/>
              <a:pathLst>
                <a:path extrusionOk="0" h="10559" w="7428">
                  <a:moveTo>
                    <a:pt x="3340" y="0"/>
                  </a:moveTo>
                  <a:lnTo>
                    <a:pt x="1520" y="948"/>
                  </a:lnTo>
                  <a:cubicBezTo>
                    <a:pt x="1056" y="2196"/>
                    <a:pt x="0" y="8813"/>
                    <a:pt x="430" y="9711"/>
                  </a:cubicBezTo>
                  <a:cubicBezTo>
                    <a:pt x="430" y="9711"/>
                    <a:pt x="474" y="9843"/>
                    <a:pt x="1264" y="10124"/>
                  </a:cubicBezTo>
                  <a:cubicBezTo>
                    <a:pt x="1834" y="10330"/>
                    <a:pt x="2355" y="10357"/>
                    <a:pt x="3239" y="10472"/>
                  </a:cubicBezTo>
                  <a:cubicBezTo>
                    <a:pt x="3659" y="10527"/>
                    <a:pt x="4063" y="10558"/>
                    <a:pt x="4442" y="10558"/>
                  </a:cubicBezTo>
                  <a:cubicBezTo>
                    <a:pt x="6159" y="10558"/>
                    <a:pt x="7378" y="9925"/>
                    <a:pt x="7332" y="8028"/>
                  </a:cubicBezTo>
                  <a:cubicBezTo>
                    <a:pt x="7427" y="6748"/>
                    <a:pt x="6510" y="252"/>
                    <a:pt x="3340" y="0"/>
                  </a:cubicBezTo>
                  <a:close/>
                </a:path>
              </a:pathLst>
            </a:custGeom>
            <a:solidFill>
              <a:srgbClr val="A9C5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1"/>
            <p:cNvSpPr/>
            <p:nvPr/>
          </p:nvSpPr>
          <p:spPr>
            <a:xfrm>
              <a:off x="3642775" y="797925"/>
              <a:ext cx="276950" cy="473000"/>
            </a:xfrm>
            <a:custGeom>
              <a:rect b="b" l="l" r="r" t="t"/>
              <a:pathLst>
                <a:path extrusionOk="0" h="18920" w="11078">
                  <a:moveTo>
                    <a:pt x="6564" y="0"/>
                  </a:moveTo>
                  <a:cubicBezTo>
                    <a:pt x="6564" y="0"/>
                    <a:pt x="2558" y="9842"/>
                    <a:pt x="1" y="18920"/>
                  </a:cubicBezTo>
                  <a:lnTo>
                    <a:pt x="1605" y="18920"/>
                  </a:lnTo>
                  <a:cubicBezTo>
                    <a:pt x="1605" y="18920"/>
                    <a:pt x="8218" y="5216"/>
                    <a:pt x="11077" y="1004"/>
                  </a:cubicBezTo>
                  <a:lnTo>
                    <a:pt x="6564" y="0"/>
                  </a:lnTo>
                  <a:close/>
                </a:path>
              </a:pathLst>
            </a:custGeom>
            <a:solidFill>
              <a:srgbClr val="3B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1"/>
            <p:cNvSpPr/>
            <p:nvPr/>
          </p:nvSpPr>
          <p:spPr>
            <a:xfrm>
              <a:off x="3690325" y="660625"/>
              <a:ext cx="403975" cy="583450"/>
            </a:xfrm>
            <a:custGeom>
              <a:rect b="b" l="l" r="r" t="t"/>
              <a:pathLst>
                <a:path extrusionOk="0" h="23338" w="16159">
                  <a:moveTo>
                    <a:pt x="15746" y="1"/>
                  </a:moveTo>
                  <a:lnTo>
                    <a:pt x="10039" y="1068"/>
                  </a:lnTo>
                  <a:cubicBezTo>
                    <a:pt x="8985" y="941"/>
                    <a:pt x="8038" y="880"/>
                    <a:pt x="7190" y="880"/>
                  </a:cubicBezTo>
                  <a:cubicBezTo>
                    <a:pt x="886" y="880"/>
                    <a:pt x="0" y="4286"/>
                    <a:pt x="638" y="9777"/>
                  </a:cubicBezTo>
                  <a:cubicBezTo>
                    <a:pt x="1351" y="15923"/>
                    <a:pt x="5633" y="23338"/>
                    <a:pt x="5633" y="23338"/>
                  </a:cubicBezTo>
                  <a:lnTo>
                    <a:pt x="7239" y="23338"/>
                  </a:lnTo>
                  <a:cubicBezTo>
                    <a:pt x="5069" y="16230"/>
                    <a:pt x="4661" y="7160"/>
                    <a:pt x="4661" y="7160"/>
                  </a:cubicBezTo>
                  <a:lnTo>
                    <a:pt x="4661" y="7160"/>
                  </a:lnTo>
                  <a:cubicBezTo>
                    <a:pt x="4661" y="7160"/>
                    <a:pt x="7092" y="7829"/>
                    <a:pt x="9790" y="7829"/>
                  </a:cubicBezTo>
                  <a:cubicBezTo>
                    <a:pt x="10983" y="7829"/>
                    <a:pt x="12227" y="7698"/>
                    <a:pt x="13338" y="7321"/>
                  </a:cubicBezTo>
                  <a:cubicBezTo>
                    <a:pt x="15369" y="6633"/>
                    <a:pt x="15970" y="4802"/>
                    <a:pt x="16065" y="3144"/>
                  </a:cubicBezTo>
                  <a:cubicBezTo>
                    <a:pt x="16159" y="1486"/>
                    <a:pt x="15746" y="1"/>
                    <a:pt x="15746" y="1"/>
                  </a:cubicBezTo>
                  <a:close/>
                </a:path>
              </a:pathLst>
            </a:custGeom>
            <a:solidFill>
              <a:srgbClr val="4B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41"/>
            <p:cNvSpPr/>
            <p:nvPr/>
          </p:nvSpPr>
          <p:spPr>
            <a:xfrm>
              <a:off x="3587900" y="1270900"/>
              <a:ext cx="98775" cy="32575"/>
            </a:xfrm>
            <a:custGeom>
              <a:rect b="b" l="l" r="r" t="t"/>
              <a:pathLst>
                <a:path extrusionOk="0" h="1303" w="3951">
                  <a:moveTo>
                    <a:pt x="2291" y="1"/>
                  </a:moveTo>
                  <a:lnTo>
                    <a:pt x="1" y="1084"/>
                  </a:lnTo>
                  <a:lnTo>
                    <a:pt x="2" y="1303"/>
                  </a:lnTo>
                  <a:lnTo>
                    <a:pt x="3951" y="1182"/>
                  </a:lnTo>
                  <a:lnTo>
                    <a:pt x="3950" y="437"/>
                  </a:lnTo>
                  <a:lnTo>
                    <a:pt x="3671" y="1"/>
                  </a:ln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1"/>
            <p:cNvSpPr/>
            <p:nvPr/>
          </p:nvSpPr>
          <p:spPr>
            <a:xfrm>
              <a:off x="3792375" y="1244050"/>
              <a:ext cx="79325" cy="44275"/>
            </a:xfrm>
            <a:custGeom>
              <a:rect b="b" l="l" r="r" t="t"/>
              <a:pathLst>
                <a:path extrusionOk="0" h="1771" w="3173">
                  <a:moveTo>
                    <a:pt x="1733" y="1"/>
                  </a:moveTo>
                  <a:lnTo>
                    <a:pt x="314" y="1407"/>
                  </a:lnTo>
                  <a:lnTo>
                    <a:pt x="1" y="1475"/>
                  </a:lnTo>
                  <a:lnTo>
                    <a:pt x="1" y="1725"/>
                  </a:lnTo>
                  <a:lnTo>
                    <a:pt x="1208" y="1770"/>
                  </a:lnTo>
                  <a:lnTo>
                    <a:pt x="3034" y="998"/>
                  </a:lnTo>
                  <a:lnTo>
                    <a:pt x="3172" y="306"/>
                  </a:lnTo>
                  <a:lnTo>
                    <a:pt x="2934" y="1"/>
                  </a:ln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41"/>
            <p:cNvSpPr/>
            <p:nvPr/>
          </p:nvSpPr>
          <p:spPr>
            <a:xfrm>
              <a:off x="3193650" y="331300"/>
              <a:ext cx="234825" cy="264400"/>
            </a:xfrm>
            <a:custGeom>
              <a:rect b="b" l="l" r="r" t="t"/>
              <a:pathLst>
                <a:path extrusionOk="0" h="10576" w="9393">
                  <a:moveTo>
                    <a:pt x="4315" y="1"/>
                  </a:moveTo>
                  <a:cubicBezTo>
                    <a:pt x="4286" y="1"/>
                    <a:pt x="4271" y="1"/>
                    <a:pt x="4271" y="1"/>
                  </a:cubicBezTo>
                  <a:cubicBezTo>
                    <a:pt x="4271" y="1"/>
                    <a:pt x="3265" y="21"/>
                    <a:pt x="2705" y="933"/>
                  </a:cubicBezTo>
                  <a:cubicBezTo>
                    <a:pt x="2201" y="1751"/>
                    <a:pt x="538" y="5982"/>
                    <a:pt x="363" y="7315"/>
                  </a:cubicBezTo>
                  <a:cubicBezTo>
                    <a:pt x="203" y="8540"/>
                    <a:pt x="0" y="9778"/>
                    <a:pt x="3048" y="10330"/>
                  </a:cubicBezTo>
                  <a:cubicBezTo>
                    <a:pt x="4020" y="10506"/>
                    <a:pt x="4861" y="10575"/>
                    <a:pt x="5571" y="10575"/>
                  </a:cubicBezTo>
                  <a:cubicBezTo>
                    <a:pt x="7091" y="10575"/>
                    <a:pt x="8016" y="10259"/>
                    <a:pt x="8350" y="9993"/>
                  </a:cubicBezTo>
                  <a:cubicBezTo>
                    <a:pt x="8907" y="9548"/>
                    <a:pt x="8903" y="8728"/>
                    <a:pt x="8813" y="6782"/>
                  </a:cubicBezTo>
                  <a:cubicBezTo>
                    <a:pt x="8723" y="4836"/>
                    <a:pt x="9393" y="1475"/>
                    <a:pt x="7989" y="722"/>
                  </a:cubicBezTo>
                  <a:cubicBezTo>
                    <a:pt x="6696" y="29"/>
                    <a:pt x="4643" y="1"/>
                    <a:pt x="4315" y="1"/>
                  </a:cubicBezTo>
                  <a:close/>
                </a:path>
              </a:pathLst>
            </a:custGeom>
            <a:solidFill>
              <a:srgbClr val="B8CF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1"/>
            <p:cNvSpPr/>
            <p:nvPr/>
          </p:nvSpPr>
          <p:spPr>
            <a:xfrm>
              <a:off x="3202350" y="1246450"/>
              <a:ext cx="77825" cy="39925"/>
            </a:xfrm>
            <a:custGeom>
              <a:rect b="b" l="l" r="r" t="t"/>
              <a:pathLst>
                <a:path extrusionOk="0" h="1597" w="3113">
                  <a:moveTo>
                    <a:pt x="1141" y="0"/>
                  </a:moveTo>
                  <a:lnTo>
                    <a:pt x="232" y="1210"/>
                  </a:lnTo>
                  <a:lnTo>
                    <a:pt x="1" y="1210"/>
                  </a:lnTo>
                  <a:lnTo>
                    <a:pt x="1" y="1597"/>
                  </a:lnTo>
                  <a:lnTo>
                    <a:pt x="1623" y="1597"/>
                  </a:lnTo>
                  <a:lnTo>
                    <a:pt x="2937" y="1143"/>
                  </a:lnTo>
                  <a:lnTo>
                    <a:pt x="3113" y="431"/>
                  </a:lnTo>
                  <a:lnTo>
                    <a:pt x="2936" y="0"/>
                  </a:ln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1"/>
            <p:cNvSpPr/>
            <p:nvPr/>
          </p:nvSpPr>
          <p:spPr>
            <a:xfrm>
              <a:off x="3319950" y="1246450"/>
              <a:ext cx="77825" cy="39925"/>
            </a:xfrm>
            <a:custGeom>
              <a:rect b="b" l="l" r="r" t="t"/>
              <a:pathLst>
                <a:path extrusionOk="0" h="1597" w="3113">
                  <a:moveTo>
                    <a:pt x="178" y="0"/>
                  </a:moveTo>
                  <a:lnTo>
                    <a:pt x="1" y="431"/>
                  </a:lnTo>
                  <a:lnTo>
                    <a:pt x="176" y="1143"/>
                  </a:lnTo>
                  <a:lnTo>
                    <a:pt x="1490" y="1597"/>
                  </a:lnTo>
                  <a:lnTo>
                    <a:pt x="3113" y="1597"/>
                  </a:lnTo>
                  <a:lnTo>
                    <a:pt x="3113" y="1210"/>
                  </a:lnTo>
                  <a:lnTo>
                    <a:pt x="2882" y="1210"/>
                  </a:lnTo>
                  <a:lnTo>
                    <a:pt x="1973" y="0"/>
                  </a:ln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1"/>
            <p:cNvSpPr/>
            <p:nvPr/>
          </p:nvSpPr>
          <p:spPr>
            <a:xfrm>
              <a:off x="3431000" y="428575"/>
              <a:ext cx="203600" cy="269225"/>
            </a:xfrm>
            <a:custGeom>
              <a:rect b="b" l="l" r="r" t="t"/>
              <a:pathLst>
                <a:path extrusionOk="0" h="10769" w="8144">
                  <a:moveTo>
                    <a:pt x="1610" y="0"/>
                  </a:moveTo>
                  <a:cubicBezTo>
                    <a:pt x="668" y="0"/>
                    <a:pt x="629" y="1040"/>
                    <a:pt x="629" y="1040"/>
                  </a:cubicBezTo>
                  <a:cubicBezTo>
                    <a:pt x="629" y="1040"/>
                    <a:pt x="100" y="8422"/>
                    <a:pt x="26" y="9325"/>
                  </a:cubicBezTo>
                  <a:cubicBezTo>
                    <a:pt x="1" y="9620"/>
                    <a:pt x="93" y="9830"/>
                    <a:pt x="228" y="9980"/>
                  </a:cubicBezTo>
                  <a:lnTo>
                    <a:pt x="227" y="9980"/>
                  </a:lnTo>
                  <a:cubicBezTo>
                    <a:pt x="230" y="9984"/>
                    <a:pt x="235" y="9987"/>
                    <a:pt x="238" y="9990"/>
                  </a:cubicBezTo>
                  <a:cubicBezTo>
                    <a:pt x="317" y="10074"/>
                    <a:pt x="409" y="10143"/>
                    <a:pt x="511" y="10196"/>
                  </a:cubicBezTo>
                  <a:cubicBezTo>
                    <a:pt x="1066" y="10522"/>
                    <a:pt x="2163" y="10769"/>
                    <a:pt x="4005" y="10769"/>
                  </a:cubicBezTo>
                  <a:cubicBezTo>
                    <a:pt x="4163" y="10769"/>
                    <a:pt x="4326" y="10767"/>
                    <a:pt x="4495" y="10763"/>
                  </a:cubicBezTo>
                  <a:cubicBezTo>
                    <a:pt x="6583" y="10717"/>
                    <a:pt x="7442" y="10224"/>
                    <a:pt x="7687" y="10046"/>
                  </a:cubicBezTo>
                  <a:lnTo>
                    <a:pt x="7692" y="10041"/>
                  </a:lnTo>
                  <a:cubicBezTo>
                    <a:pt x="7718" y="10022"/>
                    <a:pt x="7743" y="10002"/>
                    <a:pt x="7766" y="9980"/>
                  </a:cubicBezTo>
                  <a:cubicBezTo>
                    <a:pt x="8025" y="9755"/>
                    <a:pt x="8144" y="9455"/>
                    <a:pt x="8144" y="9178"/>
                  </a:cubicBezTo>
                  <a:cubicBezTo>
                    <a:pt x="8144" y="8641"/>
                    <a:pt x="7074" y="1746"/>
                    <a:pt x="6683" y="879"/>
                  </a:cubicBezTo>
                  <a:cubicBezTo>
                    <a:pt x="6287" y="0"/>
                    <a:pt x="5572" y="0"/>
                    <a:pt x="5572" y="0"/>
                  </a:cubicBezTo>
                  <a:close/>
                </a:path>
              </a:pathLst>
            </a:custGeom>
            <a:solidFill>
              <a:srgbClr val="F58B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1"/>
            <p:cNvSpPr/>
            <p:nvPr/>
          </p:nvSpPr>
          <p:spPr>
            <a:xfrm>
              <a:off x="3576800" y="1273725"/>
              <a:ext cx="74800" cy="50300"/>
            </a:xfrm>
            <a:custGeom>
              <a:rect b="b" l="l" r="r" t="t"/>
              <a:pathLst>
                <a:path extrusionOk="0" h="2012" w="2992">
                  <a:moveTo>
                    <a:pt x="1630" y="0"/>
                  </a:moveTo>
                  <a:lnTo>
                    <a:pt x="199" y="24"/>
                  </a:lnTo>
                  <a:lnTo>
                    <a:pt x="1" y="347"/>
                  </a:lnTo>
                  <a:lnTo>
                    <a:pt x="67" y="1109"/>
                  </a:lnTo>
                  <a:lnTo>
                    <a:pt x="1722" y="2011"/>
                  </a:lnTo>
                  <a:lnTo>
                    <a:pt x="2992" y="2011"/>
                  </a:lnTo>
                  <a:lnTo>
                    <a:pt x="2992" y="1772"/>
                  </a:lnTo>
                  <a:lnTo>
                    <a:pt x="2755" y="1757"/>
                  </a:lnTo>
                  <a:lnTo>
                    <a:pt x="1630" y="0"/>
                  </a:ln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1"/>
            <p:cNvSpPr/>
            <p:nvPr/>
          </p:nvSpPr>
          <p:spPr>
            <a:xfrm>
              <a:off x="3828500" y="846050"/>
              <a:ext cx="217000" cy="11350"/>
            </a:xfrm>
            <a:custGeom>
              <a:rect b="b" l="l" r="r" t="t"/>
              <a:pathLst>
                <a:path extrusionOk="0" h="454" w="8680">
                  <a:moveTo>
                    <a:pt x="0" y="1"/>
                  </a:moveTo>
                  <a:lnTo>
                    <a:pt x="0" y="454"/>
                  </a:lnTo>
                  <a:lnTo>
                    <a:pt x="8679" y="454"/>
                  </a:lnTo>
                  <a:lnTo>
                    <a:pt x="8679" y="1"/>
                  </a:lnTo>
                  <a:close/>
                </a:path>
              </a:pathLst>
            </a:custGeom>
            <a:solidFill>
              <a:srgbClr val="2844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1"/>
            <p:cNvSpPr/>
            <p:nvPr/>
          </p:nvSpPr>
          <p:spPr>
            <a:xfrm>
              <a:off x="3860450" y="1167875"/>
              <a:ext cx="181150" cy="11350"/>
            </a:xfrm>
            <a:custGeom>
              <a:rect b="b" l="l" r="r" t="t"/>
              <a:pathLst>
                <a:path extrusionOk="0" h="454" w="7246">
                  <a:moveTo>
                    <a:pt x="1" y="1"/>
                  </a:moveTo>
                  <a:lnTo>
                    <a:pt x="1" y="454"/>
                  </a:lnTo>
                  <a:lnTo>
                    <a:pt x="7245" y="454"/>
                  </a:lnTo>
                  <a:lnTo>
                    <a:pt x="7245" y="1"/>
                  </a:lnTo>
                  <a:close/>
                </a:path>
              </a:pathLst>
            </a:custGeom>
            <a:solidFill>
              <a:srgbClr val="2844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1"/>
            <p:cNvSpPr/>
            <p:nvPr/>
          </p:nvSpPr>
          <p:spPr>
            <a:xfrm>
              <a:off x="3996775" y="851700"/>
              <a:ext cx="58675" cy="433200"/>
            </a:xfrm>
            <a:custGeom>
              <a:rect b="b" l="l" r="r" t="t"/>
              <a:pathLst>
                <a:path extrusionOk="0" h="17328" w="2347">
                  <a:moveTo>
                    <a:pt x="0" y="1"/>
                  </a:moveTo>
                  <a:lnTo>
                    <a:pt x="1892" y="17327"/>
                  </a:lnTo>
                  <a:lnTo>
                    <a:pt x="2346" y="17327"/>
                  </a:lnTo>
                  <a:lnTo>
                    <a:pt x="453" y="1"/>
                  </a:lnTo>
                  <a:close/>
                </a:path>
              </a:pathLst>
            </a:custGeom>
            <a:solidFill>
              <a:srgbClr val="2844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1"/>
            <p:cNvSpPr/>
            <p:nvPr/>
          </p:nvSpPr>
          <p:spPr>
            <a:xfrm>
              <a:off x="3967425" y="851700"/>
              <a:ext cx="58700" cy="417800"/>
            </a:xfrm>
            <a:custGeom>
              <a:rect b="b" l="l" r="r" t="t"/>
              <a:pathLst>
                <a:path extrusionOk="0" h="16712" w="2348">
                  <a:moveTo>
                    <a:pt x="0" y="1"/>
                  </a:moveTo>
                  <a:lnTo>
                    <a:pt x="1893" y="16712"/>
                  </a:lnTo>
                  <a:lnTo>
                    <a:pt x="2347" y="16712"/>
                  </a:lnTo>
                  <a:lnTo>
                    <a:pt x="454" y="1"/>
                  </a:lnTo>
                  <a:close/>
                </a:path>
              </a:pathLst>
            </a:custGeom>
            <a:solidFill>
              <a:srgbClr val="2844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1"/>
            <p:cNvSpPr/>
            <p:nvPr/>
          </p:nvSpPr>
          <p:spPr>
            <a:xfrm>
              <a:off x="3919700" y="639650"/>
              <a:ext cx="171850" cy="57200"/>
            </a:xfrm>
            <a:custGeom>
              <a:rect b="b" l="l" r="r" t="t"/>
              <a:pathLst>
                <a:path extrusionOk="0" h="2288" w="6874">
                  <a:moveTo>
                    <a:pt x="6874" y="0"/>
                  </a:moveTo>
                  <a:lnTo>
                    <a:pt x="0" y="1119"/>
                  </a:lnTo>
                  <a:cubicBezTo>
                    <a:pt x="0" y="1119"/>
                    <a:pt x="157" y="1563"/>
                    <a:pt x="430" y="1853"/>
                  </a:cubicBezTo>
                  <a:cubicBezTo>
                    <a:pt x="882" y="1922"/>
                    <a:pt x="1332" y="2016"/>
                    <a:pt x="1774" y="2137"/>
                  </a:cubicBezTo>
                  <a:cubicBezTo>
                    <a:pt x="2016" y="2203"/>
                    <a:pt x="2596" y="2288"/>
                    <a:pt x="3283" y="2288"/>
                  </a:cubicBezTo>
                  <a:cubicBezTo>
                    <a:pt x="4784" y="2288"/>
                    <a:pt x="6794" y="1884"/>
                    <a:pt x="6874" y="0"/>
                  </a:cubicBezTo>
                  <a:close/>
                </a:path>
              </a:pathLst>
            </a:custGeom>
            <a:solidFill>
              <a:srgbClr val="A9C5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1"/>
            <p:cNvSpPr/>
            <p:nvPr/>
          </p:nvSpPr>
          <p:spPr>
            <a:xfrm>
              <a:off x="3964050" y="664075"/>
              <a:ext cx="124475" cy="36850"/>
            </a:xfrm>
            <a:custGeom>
              <a:rect b="b" l="l" r="r" t="t"/>
              <a:pathLst>
                <a:path extrusionOk="0" h="1474" w="4979">
                  <a:moveTo>
                    <a:pt x="4827" y="1"/>
                  </a:moveTo>
                  <a:cubicBezTo>
                    <a:pt x="4215" y="1054"/>
                    <a:pt x="2698" y="1310"/>
                    <a:pt x="1503" y="1310"/>
                  </a:cubicBezTo>
                  <a:cubicBezTo>
                    <a:pt x="819" y="1310"/>
                    <a:pt x="241" y="1226"/>
                    <a:pt x="0" y="1160"/>
                  </a:cubicBezTo>
                  <a:lnTo>
                    <a:pt x="0" y="1160"/>
                  </a:lnTo>
                  <a:cubicBezTo>
                    <a:pt x="1" y="1160"/>
                    <a:pt x="1041" y="1474"/>
                    <a:pt x="2280" y="1474"/>
                  </a:cubicBezTo>
                  <a:cubicBezTo>
                    <a:pt x="3182" y="1474"/>
                    <a:pt x="4189" y="1308"/>
                    <a:pt x="4979" y="734"/>
                  </a:cubicBezTo>
                  <a:cubicBezTo>
                    <a:pt x="4979" y="734"/>
                    <a:pt x="4929" y="388"/>
                    <a:pt x="4831" y="1"/>
                  </a:cubicBez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1"/>
            <p:cNvSpPr/>
            <p:nvPr/>
          </p:nvSpPr>
          <p:spPr>
            <a:xfrm>
              <a:off x="3854025" y="839775"/>
              <a:ext cx="145300" cy="10350"/>
            </a:xfrm>
            <a:custGeom>
              <a:rect b="b" l="l" r="r" t="t"/>
              <a:pathLst>
                <a:path extrusionOk="0" h="414" w="5812">
                  <a:moveTo>
                    <a:pt x="1" y="0"/>
                  </a:moveTo>
                  <a:cubicBezTo>
                    <a:pt x="1" y="0"/>
                    <a:pt x="1172" y="414"/>
                    <a:pt x="2627" y="414"/>
                  </a:cubicBezTo>
                  <a:cubicBezTo>
                    <a:pt x="4081" y="414"/>
                    <a:pt x="5135" y="282"/>
                    <a:pt x="5811" y="0"/>
                  </a:cubicBezTo>
                  <a:close/>
                </a:path>
              </a:pathLst>
            </a:custGeom>
            <a:solidFill>
              <a:srgbClr val="4B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1"/>
            <p:cNvSpPr/>
            <p:nvPr/>
          </p:nvSpPr>
          <p:spPr>
            <a:xfrm>
              <a:off x="3785850" y="426725"/>
              <a:ext cx="289550" cy="216100"/>
            </a:xfrm>
            <a:custGeom>
              <a:rect b="b" l="l" r="r" t="t"/>
              <a:pathLst>
                <a:path extrusionOk="0" h="8644" w="11582">
                  <a:moveTo>
                    <a:pt x="8420" y="1"/>
                  </a:moveTo>
                  <a:cubicBezTo>
                    <a:pt x="7579" y="1"/>
                    <a:pt x="6883" y="644"/>
                    <a:pt x="6883" y="644"/>
                  </a:cubicBezTo>
                  <a:cubicBezTo>
                    <a:pt x="6883" y="644"/>
                    <a:pt x="8314" y="3884"/>
                    <a:pt x="6440" y="5713"/>
                  </a:cubicBezTo>
                  <a:cubicBezTo>
                    <a:pt x="4525" y="7583"/>
                    <a:pt x="19" y="7902"/>
                    <a:pt x="19" y="7902"/>
                  </a:cubicBezTo>
                  <a:lnTo>
                    <a:pt x="1" y="8585"/>
                  </a:lnTo>
                  <a:cubicBezTo>
                    <a:pt x="1" y="8585"/>
                    <a:pt x="877" y="8644"/>
                    <a:pt x="2093" y="8644"/>
                  </a:cubicBezTo>
                  <a:cubicBezTo>
                    <a:pt x="4254" y="8644"/>
                    <a:pt x="7490" y="8458"/>
                    <a:pt x="8791" y="7425"/>
                  </a:cubicBezTo>
                  <a:cubicBezTo>
                    <a:pt x="11582" y="5212"/>
                    <a:pt x="10181" y="1330"/>
                    <a:pt x="10181" y="1330"/>
                  </a:cubicBezTo>
                  <a:cubicBezTo>
                    <a:pt x="9645" y="305"/>
                    <a:pt x="8998" y="1"/>
                    <a:pt x="8420" y="1"/>
                  </a:cubicBezTo>
                  <a:close/>
                </a:path>
              </a:pathLst>
            </a:custGeom>
            <a:solidFill>
              <a:srgbClr val="A9C5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1"/>
            <p:cNvSpPr/>
            <p:nvPr/>
          </p:nvSpPr>
          <p:spPr>
            <a:xfrm>
              <a:off x="3917200" y="507775"/>
              <a:ext cx="141375" cy="137650"/>
            </a:xfrm>
            <a:custGeom>
              <a:rect b="b" l="l" r="r" t="t"/>
              <a:pathLst>
                <a:path extrusionOk="0" h="5506" w="5655">
                  <a:moveTo>
                    <a:pt x="5271" y="1"/>
                  </a:moveTo>
                  <a:lnTo>
                    <a:pt x="5271" y="1"/>
                  </a:lnTo>
                  <a:cubicBezTo>
                    <a:pt x="5330" y="1297"/>
                    <a:pt x="5049" y="2985"/>
                    <a:pt x="3537" y="4183"/>
                  </a:cubicBezTo>
                  <a:cubicBezTo>
                    <a:pt x="2804" y="4765"/>
                    <a:pt x="1429" y="5082"/>
                    <a:pt x="5" y="5244"/>
                  </a:cubicBezTo>
                  <a:lnTo>
                    <a:pt x="0" y="5421"/>
                  </a:lnTo>
                  <a:cubicBezTo>
                    <a:pt x="737" y="5401"/>
                    <a:pt x="3516" y="5506"/>
                    <a:pt x="4683" y="3600"/>
                  </a:cubicBezTo>
                  <a:cubicBezTo>
                    <a:pt x="5655" y="2015"/>
                    <a:pt x="5271" y="1"/>
                    <a:pt x="5271" y="1"/>
                  </a:cubicBez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1"/>
            <p:cNvSpPr/>
            <p:nvPr/>
          </p:nvSpPr>
          <p:spPr>
            <a:xfrm>
              <a:off x="3950850" y="425425"/>
              <a:ext cx="43825" cy="22600"/>
            </a:xfrm>
            <a:custGeom>
              <a:rect b="b" l="l" r="r" t="t"/>
              <a:pathLst>
                <a:path extrusionOk="0" h="904" w="1753">
                  <a:moveTo>
                    <a:pt x="1610" y="1"/>
                  </a:moveTo>
                  <a:cubicBezTo>
                    <a:pt x="1610" y="1"/>
                    <a:pt x="427" y="506"/>
                    <a:pt x="49" y="820"/>
                  </a:cubicBezTo>
                  <a:lnTo>
                    <a:pt x="0" y="904"/>
                  </a:lnTo>
                  <a:cubicBezTo>
                    <a:pt x="0" y="904"/>
                    <a:pt x="1753" y="763"/>
                    <a:pt x="1610" y="1"/>
                  </a:cubicBezTo>
                  <a:close/>
                </a:path>
              </a:pathLst>
            </a:custGeom>
            <a:solidFill>
              <a:srgbClr val="F1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1"/>
            <p:cNvSpPr/>
            <p:nvPr/>
          </p:nvSpPr>
          <p:spPr>
            <a:xfrm>
              <a:off x="3941250" y="382350"/>
              <a:ext cx="49875" cy="63675"/>
            </a:xfrm>
            <a:custGeom>
              <a:rect b="b" l="l" r="r" t="t"/>
              <a:pathLst>
                <a:path extrusionOk="0" h="2547" w="1995">
                  <a:moveTo>
                    <a:pt x="1083" y="0"/>
                  </a:moveTo>
                  <a:lnTo>
                    <a:pt x="0" y="512"/>
                  </a:lnTo>
                  <a:cubicBezTo>
                    <a:pt x="975" y="1628"/>
                    <a:pt x="433" y="2543"/>
                    <a:pt x="433" y="2543"/>
                  </a:cubicBezTo>
                  <a:cubicBezTo>
                    <a:pt x="452" y="2545"/>
                    <a:pt x="472" y="2546"/>
                    <a:pt x="493" y="2546"/>
                  </a:cubicBezTo>
                  <a:cubicBezTo>
                    <a:pt x="1022" y="2546"/>
                    <a:pt x="1994" y="1724"/>
                    <a:pt x="1994" y="1724"/>
                  </a:cubicBezTo>
                  <a:cubicBezTo>
                    <a:pt x="1645" y="1178"/>
                    <a:pt x="1083" y="0"/>
                    <a:pt x="1083" y="0"/>
                  </a:cubicBezTo>
                  <a:close/>
                </a:path>
              </a:pathLst>
            </a:custGeom>
            <a:solidFill>
              <a:srgbClr val="F1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41"/>
            <p:cNvSpPr/>
            <p:nvPr/>
          </p:nvSpPr>
          <p:spPr>
            <a:xfrm>
              <a:off x="3931125" y="359725"/>
              <a:ext cx="42600" cy="46675"/>
            </a:xfrm>
            <a:custGeom>
              <a:rect b="b" l="l" r="r" t="t"/>
              <a:pathLst>
                <a:path extrusionOk="0" h="1867" w="1704">
                  <a:moveTo>
                    <a:pt x="1107" y="1"/>
                  </a:moveTo>
                  <a:lnTo>
                    <a:pt x="1" y="476"/>
                  </a:lnTo>
                  <a:lnTo>
                    <a:pt x="597" y="1867"/>
                  </a:lnTo>
                  <a:lnTo>
                    <a:pt x="1704" y="1393"/>
                  </a:lnTo>
                  <a:lnTo>
                    <a:pt x="1107" y="1"/>
                  </a:lnTo>
                  <a:close/>
                </a:path>
              </a:pathLst>
            </a:custGeom>
            <a:solidFill>
              <a:srgbClr val="F1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1"/>
            <p:cNvSpPr/>
            <p:nvPr/>
          </p:nvSpPr>
          <p:spPr>
            <a:xfrm>
              <a:off x="3930175" y="368625"/>
              <a:ext cx="36325" cy="48525"/>
            </a:xfrm>
            <a:custGeom>
              <a:rect b="b" l="l" r="r" t="t"/>
              <a:pathLst>
                <a:path extrusionOk="0" h="1941" w="1453">
                  <a:moveTo>
                    <a:pt x="520" y="0"/>
                  </a:moveTo>
                  <a:cubicBezTo>
                    <a:pt x="380" y="0"/>
                    <a:pt x="224" y="36"/>
                    <a:pt x="51" y="119"/>
                  </a:cubicBezTo>
                  <a:cubicBezTo>
                    <a:pt x="51" y="119"/>
                    <a:pt x="0" y="1340"/>
                    <a:pt x="334" y="1820"/>
                  </a:cubicBezTo>
                  <a:cubicBezTo>
                    <a:pt x="392" y="1904"/>
                    <a:pt x="483" y="1940"/>
                    <a:pt x="587" y="1940"/>
                  </a:cubicBezTo>
                  <a:cubicBezTo>
                    <a:pt x="916" y="1940"/>
                    <a:pt x="1382" y="1579"/>
                    <a:pt x="1415" y="1193"/>
                  </a:cubicBezTo>
                  <a:cubicBezTo>
                    <a:pt x="1453" y="760"/>
                    <a:pt x="1163" y="0"/>
                    <a:pt x="520" y="0"/>
                  </a:cubicBezTo>
                  <a:close/>
                </a:path>
              </a:pathLst>
            </a:custGeom>
            <a:solidFill>
              <a:srgbClr val="F1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41"/>
            <p:cNvSpPr/>
            <p:nvPr/>
          </p:nvSpPr>
          <p:spPr>
            <a:xfrm>
              <a:off x="3921600" y="462675"/>
              <a:ext cx="57075" cy="124675"/>
            </a:xfrm>
            <a:custGeom>
              <a:rect b="b" l="l" r="r" t="t"/>
              <a:pathLst>
                <a:path extrusionOk="0" h="4987" w="2283">
                  <a:moveTo>
                    <a:pt x="1725" y="0"/>
                  </a:moveTo>
                  <a:cubicBezTo>
                    <a:pt x="1725" y="1"/>
                    <a:pt x="1725" y="2"/>
                    <a:pt x="1726" y="2"/>
                  </a:cubicBezTo>
                  <a:lnTo>
                    <a:pt x="1726" y="2"/>
                  </a:lnTo>
                  <a:cubicBezTo>
                    <a:pt x="1725" y="1"/>
                    <a:pt x="1725" y="1"/>
                    <a:pt x="1725" y="0"/>
                  </a:cubicBezTo>
                  <a:close/>
                  <a:moveTo>
                    <a:pt x="1726" y="2"/>
                  </a:moveTo>
                  <a:cubicBezTo>
                    <a:pt x="1736" y="73"/>
                    <a:pt x="2010" y="1944"/>
                    <a:pt x="1549" y="2663"/>
                  </a:cubicBezTo>
                  <a:cubicBezTo>
                    <a:pt x="1080" y="3393"/>
                    <a:pt x="1" y="3563"/>
                    <a:pt x="1" y="4986"/>
                  </a:cubicBezTo>
                  <a:cubicBezTo>
                    <a:pt x="178" y="4863"/>
                    <a:pt x="743" y="4538"/>
                    <a:pt x="1010" y="4275"/>
                  </a:cubicBezTo>
                  <a:cubicBezTo>
                    <a:pt x="2283" y="3017"/>
                    <a:pt x="2028" y="1116"/>
                    <a:pt x="1733" y="32"/>
                  </a:cubicBezTo>
                  <a:lnTo>
                    <a:pt x="1726" y="6"/>
                  </a:lnTo>
                  <a:cubicBezTo>
                    <a:pt x="1726" y="4"/>
                    <a:pt x="1726" y="3"/>
                    <a:pt x="1726" y="2"/>
                  </a:cubicBezTo>
                  <a:close/>
                </a:path>
              </a:pathLst>
            </a:custGeom>
            <a:solidFill>
              <a:srgbClr val="8EA5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1"/>
            <p:cNvSpPr/>
            <p:nvPr/>
          </p:nvSpPr>
          <p:spPr>
            <a:xfrm>
              <a:off x="3803725" y="823300"/>
              <a:ext cx="17625" cy="19775"/>
            </a:xfrm>
            <a:custGeom>
              <a:rect b="b" l="l" r="r" t="t"/>
              <a:pathLst>
                <a:path extrusionOk="0" h="791" w="705">
                  <a:moveTo>
                    <a:pt x="276" y="1"/>
                  </a:moveTo>
                  <a:cubicBezTo>
                    <a:pt x="113" y="1"/>
                    <a:pt x="1" y="108"/>
                    <a:pt x="20" y="308"/>
                  </a:cubicBezTo>
                  <a:cubicBezTo>
                    <a:pt x="31" y="429"/>
                    <a:pt x="67" y="546"/>
                    <a:pt x="125" y="653"/>
                  </a:cubicBezTo>
                  <a:lnTo>
                    <a:pt x="694" y="791"/>
                  </a:lnTo>
                  <a:cubicBezTo>
                    <a:pt x="705" y="591"/>
                    <a:pt x="477" y="502"/>
                    <a:pt x="321" y="327"/>
                  </a:cubicBezTo>
                  <a:cubicBezTo>
                    <a:pt x="163" y="151"/>
                    <a:pt x="276" y="1"/>
                    <a:pt x="276" y="1"/>
                  </a:cubicBez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1"/>
            <p:cNvSpPr/>
            <p:nvPr/>
          </p:nvSpPr>
          <p:spPr>
            <a:xfrm>
              <a:off x="3394825" y="679950"/>
              <a:ext cx="280400" cy="604600"/>
            </a:xfrm>
            <a:custGeom>
              <a:rect b="b" l="l" r="r" t="t"/>
              <a:pathLst>
                <a:path extrusionOk="0" h="24184" w="11216">
                  <a:moveTo>
                    <a:pt x="3931" y="0"/>
                  </a:moveTo>
                  <a:cubicBezTo>
                    <a:pt x="2788" y="0"/>
                    <a:pt x="1957" y="141"/>
                    <a:pt x="1957" y="141"/>
                  </a:cubicBezTo>
                  <a:cubicBezTo>
                    <a:pt x="1" y="6138"/>
                    <a:pt x="4201" y="6706"/>
                    <a:pt x="5863" y="6706"/>
                  </a:cubicBezTo>
                  <a:cubicBezTo>
                    <a:pt x="6251" y="6706"/>
                    <a:pt x="6501" y="6675"/>
                    <a:pt x="6501" y="6675"/>
                  </a:cubicBezTo>
                  <a:lnTo>
                    <a:pt x="6501" y="6675"/>
                  </a:lnTo>
                  <a:cubicBezTo>
                    <a:pt x="5248" y="12430"/>
                    <a:pt x="118" y="23977"/>
                    <a:pt x="118" y="23977"/>
                  </a:cubicBezTo>
                  <a:lnTo>
                    <a:pt x="1603" y="24184"/>
                  </a:lnTo>
                  <a:cubicBezTo>
                    <a:pt x="1603" y="24184"/>
                    <a:pt x="11215" y="9232"/>
                    <a:pt x="10423" y="4117"/>
                  </a:cubicBezTo>
                  <a:cubicBezTo>
                    <a:pt x="9877" y="583"/>
                    <a:pt x="6257" y="0"/>
                    <a:pt x="3931" y="0"/>
                  </a:cubicBezTo>
                  <a:close/>
                </a:path>
              </a:pathLst>
            </a:custGeom>
            <a:solidFill>
              <a:srgbClr val="A63B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1"/>
            <p:cNvSpPr/>
            <p:nvPr/>
          </p:nvSpPr>
          <p:spPr>
            <a:xfrm>
              <a:off x="3499100" y="379950"/>
              <a:ext cx="42625" cy="51525"/>
            </a:xfrm>
            <a:custGeom>
              <a:rect b="b" l="l" r="r" t="t"/>
              <a:pathLst>
                <a:path extrusionOk="0" h="2061" w="1705">
                  <a:moveTo>
                    <a:pt x="0" y="1943"/>
                  </a:moveTo>
                  <a:cubicBezTo>
                    <a:pt x="0" y="1943"/>
                    <a:pt x="0" y="1943"/>
                    <a:pt x="0" y="1943"/>
                  </a:cubicBezTo>
                  <a:cubicBezTo>
                    <a:pt x="0" y="1943"/>
                    <a:pt x="0" y="1943"/>
                    <a:pt x="0" y="1943"/>
                  </a:cubicBezTo>
                  <a:close/>
                  <a:moveTo>
                    <a:pt x="177" y="1"/>
                  </a:moveTo>
                  <a:cubicBezTo>
                    <a:pt x="177" y="1"/>
                    <a:pt x="113" y="1304"/>
                    <a:pt x="0" y="1943"/>
                  </a:cubicBezTo>
                  <a:lnTo>
                    <a:pt x="0" y="1943"/>
                  </a:lnTo>
                  <a:cubicBezTo>
                    <a:pt x="0" y="1943"/>
                    <a:pt x="0" y="1943"/>
                    <a:pt x="0" y="1943"/>
                  </a:cubicBezTo>
                  <a:cubicBezTo>
                    <a:pt x="4" y="1943"/>
                    <a:pt x="566" y="2061"/>
                    <a:pt x="1071" y="2061"/>
                  </a:cubicBezTo>
                  <a:cubicBezTo>
                    <a:pt x="1321" y="2061"/>
                    <a:pt x="1557" y="2032"/>
                    <a:pt x="1705" y="1945"/>
                  </a:cubicBezTo>
                  <a:cubicBezTo>
                    <a:pt x="1705" y="1945"/>
                    <a:pt x="1436" y="906"/>
                    <a:pt x="1374" y="56"/>
                  </a:cubicBezTo>
                  <a:lnTo>
                    <a:pt x="177" y="1"/>
                  </a:lnTo>
                  <a:close/>
                </a:path>
              </a:pathLst>
            </a:custGeom>
            <a:solidFill>
              <a:srgbClr val="F1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1"/>
            <p:cNvSpPr/>
            <p:nvPr/>
          </p:nvSpPr>
          <p:spPr>
            <a:xfrm>
              <a:off x="3503050" y="349225"/>
              <a:ext cx="30675" cy="38300"/>
            </a:xfrm>
            <a:custGeom>
              <a:rect b="b" l="l" r="r" t="t"/>
              <a:pathLst>
                <a:path extrusionOk="0" h="1532" w="1227">
                  <a:moveTo>
                    <a:pt x="1205" y="1"/>
                  </a:moveTo>
                  <a:lnTo>
                    <a:pt x="1" y="17"/>
                  </a:lnTo>
                  <a:lnTo>
                    <a:pt x="23" y="1532"/>
                  </a:lnTo>
                  <a:lnTo>
                    <a:pt x="1226" y="1514"/>
                  </a:lnTo>
                  <a:lnTo>
                    <a:pt x="1205" y="1"/>
                  </a:lnTo>
                  <a:close/>
                </a:path>
              </a:pathLst>
            </a:custGeom>
            <a:solidFill>
              <a:srgbClr val="F1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1"/>
            <p:cNvSpPr/>
            <p:nvPr/>
          </p:nvSpPr>
          <p:spPr>
            <a:xfrm>
              <a:off x="3505975" y="349325"/>
              <a:ext cx="38075" cy="49000"/>
            </a:xfrm>
            <a:custGeom>
              <a:rect b="b" l="l" r="r" t="t"/>
              <a:pathLst>
                <a:path extrusionOk="0" h="1960" w="1523">
                  <a:moveTo>
                    <a:pt x="1036" y="1"/>
                  </a:moveTo>
                  <a:cubicBezTo>
                    <a:pt x="0" y="1"/>
                    <a:pt x="40" y="1067"/>
                    <a:pt x="268" y="1539"/>
                  </a:cubicBezTo>
                  <a:cubicBezTo>
                    <a:pt x="395" y="1804"/>
                    <a:pt x="705" y="1959"/>
                    <a:pt x="971" y="1959"/>
                  </a:cubicBezTo>
                  <a:cubicBezTo>
                    <a:pt x="1184" y="1959"/>
                    <a:pt x="1369" y="1860"/>
                    <a:pt x="1412" y="1639"/>
                  </a:cubicBezTo>
                  <a:cubicBezTo>
                    <a:pt x="1523" y="1066"/>
                    <a:pt x="1075" y="1"/>
                    <a:pt x="1075" y="1"/>
                  </a:cubicBezTo>
                  <a:cubicBezTo>
                    <a:pt x="1061" y="1"/>
                    <a:pt x="1048" y="1"/>
                    <a:pt x="1036" y="1"/>
                  </a:cubicBezTo>
                  <a:close/>
                </a:path>
              </a:pathLst>
            </a:custGeom>
            <a:solidFill>
              <a:srgbClr val="F1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1"/>
            <p:cNvSpPr/>
            <p:nvPr/>
          </p:nvSpPr>
          <p:spPr>
            <a:xfrm>
              <a:off x="3520400" y="396450"/>
              <a:ext cx="17650" cy="14825"/>
            </a:xfrm>
            <a:custGeom>
              <a:rect b="b" l="l" r="r" t="t"/>
              <a:pathLst>
                <a:path extrusionOk="0" h="593" w="706">
                  <a:moveTo>
                    <a:pt x="1" y="0"/>
                  </a:moveTo>
                  <a:cubicBezTo>
                    <a:pt x="1" y="0"/>
                    <a:pt x="45" y="593"/>
                    <a:pt x="604" y="593"/>
                  </a:cubicBezTo>
                  <a:cubicBezTo>
                    <a:pt x="636" y="593"/>
                    <a:pt x="670" y="591"/>
                    <a:pt x="705" y="587"/>
                  </a:cubicBezTo>
                  <a:lnTo>
                    <a:pt x="602" y="36"/>
                  </a:lnTo>
                  <a:cubicBezTo>
                    <a:pt x="602" y="36"/>
                    <a:pt x="486" y="75"/>
                    <a:pt x="333" y="75"/>
                  </a:cubicBezTo>
                  <a:cubicBezTo>
                    <a:pt x="232" y="75"/>
                    <a:pt x="113" y="58"/>
                    <a:pt x="1" y="0"/>
                  </a:cubicBezTo>
                  <a:close/>
                </a:path>
              </a:pathLst>
            </a:custGeom>
            <a:solidFill>
              <a:srgbClr val="E2A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1"/>
            <p:cNvSpPr/>
            <p:nvPr/>
          </p:nvSpPr>
          <p:spPr>
            <a:xfrm>
              <a:off x="3314425" y="285375"/>
              <a:ext cx="42475" cy="53150"/>
            </a:xfrm>
            <a:custGeom>
              <a:rect b="b" l="l" r="r" t="t"/>
              <a:pathLst>
                <a:path extrusionOk="0" h="2126" w="1699">
                  <a:moveTo>
                    <a:pt x="328" y="1"/>
                  </a:moveTo>
                  <a:cubicBezTo>
                    <a:pt x="328" y="1"/>
                    <a:pt x="162" y="1224"/>
                    <a:pt x="0" y="1852"/>
                  </a:cubicBezTo>
                  <a:cubicBezTo>
                    <a:pt x="0" y="1852"/>
                    <a:pt x="778" y="2125"/>
                    <a:pt x="1331" y="2125"/>
                  </a:cubicBezTo>
                  <a:cubicBezTo>
                    <a:pt x="1475" y="2125"/>
                    <a:pt x="1603" y="2107"/>
                    <a:pt x="1699" y="2060"/>
                  </a:cubicBezTo>
                  <a:cubicBezTo>
                    <a:pt x="1699" y="2060"/>
                    <a:pt x="1512" y="1003"/>
                    <a:pt x="1517" y="149"/>
                  </a:cubicBezTo>
                  <a:lnTo>
                    <a:pt x="328" y="1"/>
                  </a:lnTo>
                  <a:close/>
                </a:path>
              </a:pathLst>
            </a:custGeom>
            <a:solidFill>
              <a:srgbClr val="F1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1"/>
            <p:cNvSpPr/>
            <p:nvPr/>
          </p:nvSpPr>
          <p:spPr>
            <a:xfrm>
              <a:off x="3322125" y="255150"/>
              <a:ext cx="32475" cy="39750"/>
            </a:xfrm>
            <a:custGeom>
              <a:rect b="b" l="l" r="r" t="t"/>
              <a:pathLst>
                <a:path extrusionOk="0" h="1590" w="1299">
                  <a:moveTo>
                    <a:pt x="97" y="1"/>
                  </a:moveTo>
                  <a:lnTo>
                    <a:pt x="0" y="1512"/>
                  </a:lnTo>
                  <a:lnTo>
                    <a:pt x="1202" y="1590"/>
                  </a:lnTo>
                  <a:lnTo>
                    <a:pt x="1299" y="78"/>
                  </a:lnTo>
                  <a:lnTo>
                    <a:pt x="97" y="1"/>
                  </a:lnTo>
                  <a:close/>
                </a:path>
              </a:pathLst>
            </a:custGeom>
            <a:solidFill>
              <a:srgbClr val="F1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1"/>
            <p:cNvSpPr/>
            <p:nvPr/>
          </p:nvSpPr>
          <p:spPr>
            <a:xfrm>
              <a:off x="3326550" y="256975"/>
              <a:ext cx="36825" cy="48875"/>
            </a:xfrm>
            <a:custGeom>
              <a:rect b="b" l="l" r="r" t="t"/>
              <a:pathLst>
                <a:path extrusionOk="0" h="1955" w="1473">
                  <a:moveTo>
                    <a:pt x="961" y="1"/>
                  </a:moveTo>
                  <a:cubicBezTo>
                    <a:pt x="36" y="1"/>
                    <a:pt x="1" y="1009"/>
                    <a:pt x="184" y="1478"/>
                  </a:cubicBezTo>
                  <a:cubicBezTo>
                    <a:pt x="297" y="1770"/>
                    <a:pt x="626" y="1954"/>
                    <a:pt x="903" y="1954"/>
                  </a:cubicBezTo>
                  <a:cubicBezTo>
                    <a:pt x="1094" y="1954"/>
                    <a:pt x="1261" y="1867"/>
                    <a:pt x="1316" y="1667"/>
                  </a:cubicBezTo>
                  <a:cubicBezTo>
                    <a:pt x="1472" y="1105"/>
                    <a:pt x="1110" y="9"/>
                    <a:pt x="1110" y="9"/>
                  </a:cubicBezTo>
                  <a:cubicBezTo>
                    <a:pt x="1058" y="3"/>
                    <a:pt x="1008" y="1"/>
                    <a:pt x="961" y="1"/>
                  </a:cubicBezTo>
                  <a:close/>
                </a:path>
              </a:pathLst>
            </a:custGeom>
            <a:solidFill>
              <a:srgbClr val="F1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1"/>
            <p:cNvSpPr/>
            <p:nvPr/>
          </p:nvSpPr>
          <p:spPr>
            <a:xfrm>
              <a:off x="3338125" y="303175"/>
              <a:ext cx="16475" cy="16025"/>
            </a:xfrm>
            <a:custGeom>
              <a:rect b="b" l="l" r="r" t="t"/>
              <a:pathLst>
                <a:path extrusionOk="0" h="641" w="659">
                  <a:moveTo>
                    <a:pt x="3" y="0"/>
                  </a:moveTo>
                  <a:cubicBezTo>
                    <a:pt x="3" y="0"/>
                    <a:pt x="1" y="640"/>
                    <a:pt x="622" y="640"/>
                  </a:cubicBezTo>
                  <a:cubicBezTo>
                    <a:pt x="634" y="640"/>
                    <a:pt x="646" y="640"/>
                    <a:pt x="659" y="639"/>
                  </a:cubicBezTo>
                  <a:lnTo>
                    <a:pt x="599" y="82"/>
                  </a:lnTo>
                  <a:cubicBezTo>
                    <a:pt x="599" y="82"/>
                    <a:pt x="516" y="103"/>
                    <a:pt x="400" y="103"/>
                  </a:cubicBezTo>
                  <a:cubicBezTo>
                    <a:pt x="285" y="103"/>
                    <a:pt x="137" y="83"/>
                    <a:pt x="3" y="0"/>
                  </a:cubicBezTo>
                  <a:close/>
                </a:path>
              </a:pathLst>
            </a:custGeom>
            <a:solidFill>
              <a:srgbClr val="E2A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1"/>
            <p:cNvSpPr/>
            <p:nvPr/>
          </p:nvSpPr>
          <p:spPr>
            <a:xfrm>
              <a:off x="3499100" y="425225"/>
              <a:ext cx="49025" cy="32950"/>
            </a:xfrm>
            <a:custGeom>
              <a:rect b="b" l="l" r="r" t="t"/>
              <a:pathLst>
                <a:path extrusionOk="0" h="1318" w="1961">
                  <a:moveTo>
                    <a:pt x="607" y="1"/>
                  </a:moveTo>
                  <a:cubicBezTo>
                    <a:pt x="357" y="1"/>
                    <a:pt x="127" y="33"/>
                    <a:pt x="0" y="131"/>
                  </a:cubicBezTo>
                  <a:cubicBezTo>
                    <a:pt x="0" y="131"/>
                    <a:pt x="306" y="1079"/>
                    <a:pt x="1002" y="1279"/>
                  </a:cubicBezTo>
                  <a:cubicBezTo>
                    <a:pt x="1093" y="1305"/>
                    <a:pt x="1177" y="1318"/>
                    <a:pt x="1254" y="1318"/>
                  </a:cubicBezTo>
                  <a:cubicBezTo>
                    <a:pt x="1766" y="1318"/>
                    <a:pt x="1960" y="769"/>
                    <a:pt x="1705" y="134"/>
                  </a:cubicBezTo>
                  <a:cubicBezTo>
                    <a:pt x="1705" y="134"/>
                    <a:pt x="1113" y="1"/>
                    <a:pt x="607" y="1"/>
                  </a:cubicBezTo>
                  <a:close/>
                </a:path>
              </a:pathLst>
            </a:custGeom>
            <a:solidFill>
              <a:srgbClr val="F1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1"/>
            <p:cNvSpPr/>
            <p:nvPr/>
          </p:nvSpPr>
          <p:spPr>
            <a:xfrm>
              <a:off x="3397750" y="797925"/>
              <a:ext cx="256525" cy="350300"/>
            </a:xfrm>
            <a:custGeom>
              <a:rect b="b" l="l" r="r" t="t"/>
              <a:pathLst>
                <a:path extrusionOk="0" h="14012" w="10261">
                  <a:moveTo>
                    <a:pt x="10260" y="0"/>
                  </a:moveTo>
                  <a:lnTo>
                    <a:pt x="6385" y="1956"/>
                  </a:lnTo>
                  <a:cubicBezTo>
                    <a:pt x="6385" y="1956"/>
                    <a:pt x="1704" y="10758"/>
                    <a:pt x="1" y="12901"/>
                  </a:cubicBezTo>
                  <a:cubicBezTo>
                    <a:pt x="1" y="12901"/>
                    <a:pt x="3649" y="14011"/>
                    <a:pt x="5942" y="14011"/>
                  </a:cubicBezTo>
                  <a:cubicBezTo>
                    <a:pt x="6110" y="14011"/>
                    <a:pt x="6271" y="14005"/>
                    <a:pt x="6423" y="13992"/>
                  </a:cubicBezTo>
                  <a:cubicBezTo>
                    <a:pt x="6423" y="13992"/>
                    <a:pt x="10046" y="5266"/>
                    <a:pt x="10260" y="0"/>
                  </a:cubicBezTo>
                  <a:close/>
                </a:path>
              </a:pathLst>
            </a:custGeom>
            <a:solidFill>
              <a:srgbClr val="A63B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1"/>
            <p:cNvSpPr/>
            <p:nvPr/>
          </p:nvSpPr>
          <p:spPr>
            <a:xfrm>
              <a:off x="3538950" y="829575"/>
              <a:ext cx="24700" cy="18375"/>
            </a:xfrm>
            <a:custGeom>
              <a:rect b="b" l="l" r="r" t="t"/>
              <a:pathLst>
                <a:path extrusionOk="0" h="735" w="988">
                  <a:moveTo>
                    <a:pt x="624" y="0"/>
                  </a:moveTo>
                  <a:cubicBezTo>
                    <a:pt x="624" y="0"/>
                    <a:pt x="430" y="626"/>
                    <a:pt x="0" y="721"/>
                  </a:cubicBezTo>
                  <a:cubicBezTo>
                    <a:pt x="0" y="721"/>
                    <a:pt x="138" y="735"/>
                    <a:pt x="309" y="735"/>
                  </a:cubicBezTo>
                  <a:cubicBezTo>
                    <a:pt x="449" y="735"/>
                    <a:pt x="611" y="725"/>
                    <a:pt x="736" y="690"/>
                  </a:cubicBezTo>
                  <a:cubicBezTo>
                    <a:pt x="736" y="690"/>
                    <a:pt x="988" y="339"/>
                    <a:pt x="624" y="0"/>
                  </a:cubicBez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1"/>
            <p:cNvSpPr/>
            <p:nvPr/>
          </p:nvSpPr>
          <p:spPr>
            <a:xfrm>
              <a:off x="3080425" y="331000"/>
              <a:ext cx="248550" cy="209750"/>
            </a:xfrm>
            <a:custGeom>
              <a:rect b="b" l="l" r="r" t="t"/>
              <a:pathLst>
                <a:path extrusionOk="0" h="8390" w="9942">
                  <a:moveTo>
                    <a:pt x="8674" y="0"/>
                  </a:moveTo>
                  <a:lnTo>
                    <a:pt x="8674" y="0"/>
                  </a:lnTo>
                  <a:cubicBezTo>
                    <a:pt x="8674" y="0"/>
                    <a:pt x="2900" y="48"/>
                    <a:pt x="1532" y="2080"/>
                  </a:cubicBezTo>
                  <a:cubicBezTo>
                    <a:pt x="1" y="4354"/>
                    <a:pt x="4291" y="8389"/>
                    <a:pt x="4291" y="8389"/>
                  </a:cubicBezTo>
                  <a:lnTo>
                    <a:pt x="4681" y="7294"/>
                  </a:lnTo>
                  <a:cubicBezTo>
                    <a:pt x="4681" y="7294"/>
                    <a:pt x="3118" y="4546"/>
                    <a:pt x="3206" y="3393"/>
                  </a:cubicBezTo>
                  <a:lnTo>
                    <a:pt x="3206" y="3393"/>
                  </a:lnTo>
                  <a:cubicBezTo>
                    <a:pt x="3206" y="3393"/>
                    <a:pt x="4112" y="3491"/>
                    <a:pt x="5153" y="3491"/>
                  </a:cubicBezTo>
                  <a:cubicBezTo>
                    <a:pt x="6014" y="3491"/>
                    <a:pt x="6968" y="3424"/>
                    <a:pt x="7577" y="3180"/>
                  </a:cubicBezTo>
                  <a:cubicBezTo>
                    <a:pt x="8923" y="2642"/>
                    <a:pt x="9941" y="13"/>
                    <a:pt x="8674" y="0"/>
                  </a:cubicBezTo>
                  <a:close/>
                </a:path>
              </a:pathLst>
            </a:custGeom>
            <a:solidFill>
              <a:srgbClr val="B8CF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1"/>
            <p:cNvSpPr/>
            <p:nvPr/>
          </p:nvSpPr>
          <p:spPr>
            <a:xfrm>
              <a:off x="3341600" y="670375"/>
              <a:ext cx="21325" cy="146050"/>
            </a:xfrm>
            <a:custGeom>
              <a:rect b="b" l="l" r="r" t="t"/>
              <a:pathLst>
                <a:path extrusionOk="0" h="5842" w="853">
                  <a:moveTo>
                    <a:pt x="409" y="1"/>
                  </a:moveTo>
                  <a:cubicBezTo>
                    <a:pt x="311" y="1162"/>
                    <a:pt x="1" y="4400"/>
                    <a:pt x="1" y="4400"/>
                  </a:cubicBezTo>
                  <a:lnTo>
                    <a:pt x="466" y="5842"/>
                  </a:lnTo>
                  <a:cubicBezTo>
                    <a:pt x="852" y="2870"/>
                    <a:pt x="409" y="1"/>
                    <a:pt x="409" y="1"/>
                  </a:cubicBez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1"/>
            <p:cNvSpPr/>
            <p:nvPr/>
          </p:nvSpPr>
          <p:spPr>
            <a:xfrm>
              <a:off x="3314425" y="331300"/>
              <a:ext cx="46225" cy="23475"/>
            </a:xfrm>
            <a:custGeom>
              <a:rect b="b" l="l" r="r" t="t"/>
              <a:pathLst>
                <a:path extrusionOk="0" h="939" w="1849">
                  <a:moveTo>
                    <a:pt x="362" y="1"/>
                  </a:moveTo>
                  <a:lnTo>
                    <a:pt x="0" y="15"/>
                  </a:lnTo>
                  <a:cubicBezTo>
                    <a:pt x="0" y="15"/>
                    <a:pt x="343" y="837"/>
                    <a:pt x="1105" y="931"/>
                  </a:cubicBezTo>
                  <a:cubicBezTo>
                    <a:pt x="1147" y="936"/>
                    <a:pt x="1186" y="939"/>
                    <a:pt x="1222" y="939"/>
                  </a:cubicBezTo>
                  <a:cubicBezTo>
                    <a:pt x="1848" y="939"/>
                    <a:pt x="1699" y="223"/>
                    <a:pt x="1699" y="223"/>
                  </a:cubicBezTo>
                  <a:lnTo>
                    <a:pt x="362" y="1"/>
                  </a:lnTo>
                  <a:close/>
                </a:path>
              </a:pathLst>
            </a:custGeom>
            <a:solidFill>
              <a:srgbClr val="F1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1"/>
            <p:cNvSpPr/>
            <p:nvPr/>
          </p:nvSpPr>
          <p:spPr>
            <a:xfrm>
              <a:off x="3436650" y="468725"/>
              <a:ext cx="54325" cy="125050"/>
            </a:xfrm>
            <a:custGeom>
              <a:rect b="b" l="l" r="r" t="t"/>
              <a:pathLst>
                <a:path extrusionOk="0" h="5002" w="2173">
                  <a:moveTo>
                    <a:pt x="1977" y="1"/>
                  </a:moveTo>
                  <a:lnTo>
                    <a:pt x="1977" y="3"/>
                  </a:lnTo>
                  <a:cubicBezTo>
                    <a:pt x="1960" y="291"/>
                    <a:pt x="1926" y="577"/>
                    <a:pt x="1875" y="860"/>
                  </a:cubicBezTo>
                  <a:cubicBezTo>
                    <a:pt x="1636" y="2217"/>
                    <a:pt x="594" y="3698"/>
                    <a:pt x="49" y="4398"/>
                  </a:cubicBezTo>
                  <a:lnTo>
                    <a:pt x="1" y="5002"/>
                  </a:lnTo>
                  <a:cubicBezTo>
                    <a:pt x="4" y="4998"/>
                    <a:pt x="2172" y="3045"/>
                    <a:pt x="1977" y="1"/>
                  </a:cubicBez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1"/>
            <p:cNvSpPr/>
            <p:nvPr/>
          </p:nvSpPr>
          <p:spPr>
            <a:xfrm>
              <a:off x="3514725" y="433300"/>
              <a:ext cx="176425" cy="208075"/>
            </a:xfrm>
            <a:custGeom>
              <a:rect b="b" l="l" r="r" t="t"/>
              <a:pathLst>
                <a:path extrusionOk="0" h="8323" w="7057">
                  <a:moveTo>
                    <a:pt x="2770" y="0"/>
                  </a:moveTo>
                  <a:cubicBezTo>
                    <a:pt x="2770" y="0"/>
                    <a:pt x="3511" y="3803"/>
                    <a:pt x="3637" y="4706"/>
                  </a:cubicBezTo>
                  <a:cubicBezTo>
                    <a:pt x="3762" y="5609"/>
                    <a:pt x="4363" y="6738"/>
                    <a:pt x="4363" y="6738"/>
                  </a:cubicBezTo>
                  <a:cubicBezTo>
                    <a:pt x="3411" y="7263"/>
                    <a:pt x="99" y="7426"/>
                    <a:pt x="99" y="7426"/>
                  </a:cubicBezTo>
                  <a:lnTo>
                    <a:pt x="1" y="8291"/>
                  </a:lnTo>
                  <a:cubicBezTo>
                    <a:pt x="1" y="8291"/>
                    <a:pt x="3762" y="8323"/>
                    <a:pt x="4369" y="8323"/>
                  </a:cubicBezTo>
                  <a:cubicBezTo>
                    <a:pt x="5604" y="8323"/>
                    <a:pt x="7056" y="7925"/>
                    <a:pt x="5969" y="4939"/>
                  </a:cubicBezTo>
                  <a:cubicBezTo>
                    <a:pt x="4565" y="1082"/>
                    <a:pt x="2771" y="0"/>
                    <a:pt x="2770" y="0"/>
                  </a:cubicBezTo>
                  <a:close/>
                </a:path>
              </a:pathLst>
            </a:custGeom>
            <a:solidFill>
              <a:srgbClr val="F58B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41"/>
            <p:cNvSpPr/>
            <p:nvPr/>
          </p:nvSpPr>
          <p:spPr>
            <a:xfrm>
              <a:off x="3588300" y="436650"/>
              <a:ext cx="14800" cy="31100"/>
            </a:xfrm>
            <a:custGeom>
              <a:rect b="b" l="l" r="r" t="t"/>
              <a:pathLst>
                <a:path extrusionOk="0" h="1244" w="592">
                  <a:moveTo>
                    <a:pt x="0" y="1"/>
                  </a:moveTo>
                  <a:cubicBezTo>
                    <a:pt x="1" y="1"/>
                    <a:pt x="435" y="288"/>
                    <a:pt x="591" y="1244"/>
                  </a:cubicBezTo>
                  <a:cubicBezTo>
                    <a:pt x="591" y="1244"/>
                    <a:pt x="572" y="710"/>
                    <a:pt x="396" y="340"/>
                  </a:cubicBezTo>
                  <a:cubicBezTo>
                    <a:pt x="396" y="340"/>
                    <a:pt x="81" y="31"/>
                    <a:pt x="0" y="1"/>
                  </a:cubicBez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1"/>
            <p:cNvSpPr/>
            <p:nvPr/>
          </p:nvSpPr>
          <p:spPr>
            <a:xfrm>
              <a:off x="3620800" y="591375"/>
              <a:ext cx="13800" cy="10350"/>
            </a:xfrm>
            <a:custGeom>
              <a:rect b="b" l="l" r="r" t="t"/>
              <a:pathLst>
                <a:path extrusionOk="0" h="414" w="552">
                  <a:moveTo>
                    <a:pt x="552" y="0"/>
                  </a:moveTo>
                  <a:lnTo>
                    <a:pt x="552" y="0"/>
                  </a:lnTo>
                  <a:cubicBezTo>
                    <a:pt x="552" y="0"/>
                    <a:pt x="376" y="189"/>
                    <a:pt x="129" y="189"/>
                  </a:cubicBezTo>
                  <a:cubicBezTo>
                    <a:pt x="88" y="189"/>
                    <a:pt x="45" y="184"/>
                    <a:pt x="0" y="172"/>
                  </a:cubicBezTo>
                  <a:lnTo>
                    <a:pt x="0" y="172"/>
                  </a:lnTo>
                  <a:lnTo>
                    <a:pt x="120" y="414"/>
                  </a:lnTo>
                  <a:cubicBezTo>
                    <a:pt x="120" y="414"/>
                    <a:pt x="399" y="357"/>
                    <a:pt x="552" y="0"/>
                  </a:cubicBez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41"/>
            <p:cNvSpPr/>
            <p:nvPr/>
          </p:nvSpPr>
          <p:spPr>
            <a:xfrm>
              <a:off x="3213525" y="410500"/>
              <a:ext cx="56350" cy="62575"/>
            </a:xfrm>
            <a:custGeom>
              <a:rect b="b" l="l" r="r" t="t"/>
              <a:pathLst>
                <a:path extrusionOk="0" h="2503" w="2254">
                  <a:moveTo>
                    <a:pt x="2253" y="1"/>
                  </a:moveTo>
                  <a:lnTo>
                    <a:pt x="2253" y="1"/>
                  </a:lnTo>
                  <a:cubicBezTo>
                    <a:pt x="1754" y="198"/>
                    <a:pt x="802" y="278"/>
                    <a:pt x="802" y="278"/>
                  </a:cubicBezTo>
                  <a:cubicBezTo>
                    <a:pt x="552" y="838"/>
                    <a:pt x="1" y="2503"/>
                    <a:pt x="1" y="2503"/>
                  </a:cubicBezTo>
                  <a:cubicBezTo>
                    <a:pt x="466" y="2213"/>
                    <a:pt x="1192" y="443"/>
                    <a:pt x="1192" y="443"/>
                  </a:cubicBezTo>
                  <a:cubicBezTo>
                    <a:pt x="1934" y="292"/>
                    <a:pt x="2253" y="1"/>
                    <a:pt x="2253" y="1"/>
                  </a:cubicBezTo>
                  <a:close/>
                </a:path>
              </a:pathLst>
            </a:custGeom>
            <a:solidFill>
              <a:srgbClr val="96A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1"/>
            <p:cNvSpPr/>
            <p:nvPr/>
          </p:nvSpPr>
          <p:spPr>
            <a:xfrm>
              <a:off x="3393350" y="349350"/>
              <a:ext cx="20950" cy="36475"/>
            </a:xfrm>
            <a:custGeom>
              <a:rect b="b" l="l" r="r" t="t"/>
              <a:pathLst>
                <a:path extrusionOk="0" h="1459" w="838">
                  <a:moveTo>
                    <a:pt x="0" y="0"/>
                  </a:moveTo>
                  <a:lnTo>
                    <a:pt x="109" y="70"/>
                  </a:lnTo>
                  <a:lnTo>
                    <a:pt x="109" y="70"/>
                  </a:lnTo>
                  <a:cubicBezTo>
                    <a:pt x="43" y="20"/>
                    <a:pt x="0" y="0"/>
                    <a:pt x="0" y="0"/>
                  </a:cubicBezTo>
                  <a:close/>
                  <a:moveTo>
                    <a:pt x="109" y="70"/>
                  </a:moveTo>
                  <a:lnTo>
                    <a:pt x="109" y="70"/>
                  </a:lnTo>
                  <a:cubicBezTo>
                    <a:pt x="295" y="212"/>
                    <a:pt x="665" y="593"/>
                    <a:pt x="815" y="1458"/>
                  </a:cubicBezTo>
                  <a:cubicBezTo>
                    <a:pt x="815" y="1458"/>
                    <a:pt x="837" y="838"/>
                    <a:pt x="606" y="391"/>
                  </a:cubicBezTo>
                  <a:lnTo>
                    <a:pt x="109" y="70"/>
                  </a:lnTo>
                  <a:close/>
                </a:path>
              </a:pathLst>
            </a:custGeom>
            <a:solidFill>
              <a:srgbClr val="96A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1"/>
            <p:cNvSpPr/>
            <p:nvPr/>
          </p:nvSpPr>
          <p:spPr>
            <a:xfrm>
              <a:off x="3213200" y="681650"/>
              <a:ext cx="130850" cy="543800"/>
            </a:xfrm>
            <a:custGeom>
              <a:rect b="b" l="l" r="r" t="t"/>
              <a:pathLst>
                <a:path extrusionOk="0" h="21752" w="5234">
                  <a:moveTo>
                    <a:pt x="0" y="0"/>
                  </a:moveTo>
                  <a:cubicBezTo>
                    <a:pt x="0" y="1"/>
                    <a:pt x="177" y="20248"/>
                    <a:pt x="0" y="21752"/>
                  </a:cubicBezTo>
                  <a:lnTo>
                    <a:pt x="3436" y="21752"/>
                  </a:lnTo>
                  <a:cubicBezTo>
                    <a:pt x="3436" y="21752"/>
                    <a:pt x="5233" y="6457"/>
                    <a:pt x="5137" y="3949"/>
                  </a:cubicBezTo>
                  <a:lnTo>
                    <a:pt x="0" y="0"/>
                  </a:lnTo>
                  <a:close/>
                </a:path>
              </a:pathLst>
            </a:custGeom>
            <a:solidFill>
              <a:srgbClr val="6B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41"/>
            <p:cNvSpPr/>
            <p:nvPr/>
          </p:nvSpPr>
          <p:spPr>
            <a:xfrm>
              <a:off x="3581500" y="692450"/>
              <a:ext cx="61350" cy="52400"/>
            </a:xfrm>
            <a:custGeom>
              <a:rect b="b" l="l" r="r" t="t"/>
              <a:pathLst>
                <a:path extrusionOk="0" h="2096" w="2454">
                  <a:moveTo>
                    <a:pt x="375" y="1"/>
                  </a:moveTo>
                  <a:lnTo>
                    <a:pt x="1" y="74"/>
                  </a:lnTo>
                  <a:cubicBezTo>
                    <a:pt x="1769" y="718"/>
                    <a:pt x="2453" y="2096"/>
                    <a:pt x="2453" y="2096"/>
                  </a:cubicBezTo>
                  <a:cubicBezTo>
                    <a:pt x="1979" y="745"/>
                    <a:pt x="375" y="1"/>
                    <a:pt x="375" y="1"/>
                  </a:cubicBez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1"/>
            <p:cNvSpPr/>
            <p:nvPr/>
          </p:nvSpPr>
          <p:spPr>
            <a:xfrm>
              <a:off x="3919200" y="348525"/>
              <a:ext cx="53550" cy="37150"/>
            </a:xfrm>
            <a:custGeom>
              <a:rect b="b" l="l" r="r" t="t"/>
              <a:pathLst>
                <a:path extrusionOk="0" h="1486" w="2142">
                  <a:moveTo>
                    <a:pt x="1196" y="0"/>
                  </a:moveTo>
                  <a:cubicBezTo>
                    <a:pt x="699" y="0"/>
                    <a:pt x="345" y="652"/>
                    <a:pt x="345" y="652"/>
                  </a:cubicBezTo>
                  <a:cubicBezTo>
                    <a:pt x="1" y="800"/>
                    <a:pt x="136" y="1305"/>
                    <a:pt x="461" y="1305"/>
                  </a:cubicBezTo>
                  <a:cubicBezTo>
                    <a:pt x="470" y="1305"/>
                    <a:pt x="479" y="1304"/>
                    <a:pt x="488" y="1304"/>
                  </a:cubicBezTo>
                  <a:cubicBezTo>
                    <a:pt x="830" y="1276"/>
                    <a:pt x="830" y="985"/>
                    <a:pt x="830" y="985"/>
                  </a:cubicBezTo>
                  <a:cubicBezTo>
                    <a:pt x="899" y="1150"/>
                    <a:pt x="1045" y="1197"/>
                    <a:pt x="1189" y="1197"/>
                  </a:cubicBezTo>
                  <a:cubicBezTo>
                    <a:pt x="1382" y="1197"/>
                    <a:pt x="1573" y="1113"/>
                    <a:pt x="1573" y="1113"/>
                  </a:cubicBezTo>
                  <a:cubicBezTo>
                    <a:pt x="1573" y="1419"/>
                    <a:pt x="2029" y="1486"/>
                    <a:pt x="2029" y="1486"/>
                  </a:cubicBezTo>
                  <a:cubicBezTo>
                    <a:pt x="2142" y="1017"/>
                    <a:pt x="1766" y="589"/>
                    <a:pt x="1766" y="589"/>
                  </a:cubicBezTo>
                  <a:cubicBezTo>
                    <a:pt x="1766" y="589"/>
                    <a:pt x="1799" y="129"/>
                    <a:pt x="1330" y="16"/>
                  </a:cubicBezTo>
                  <a:cubicBezTo>
                    <a:pt x="1285" y="5"/>
                    <a:pt x="1240" y="0"/>
                    <a:pt x="1196" y="0"/>
                  </a:cubicBez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1"/>
            <p:cNvSpPr/>
            <p:nvPr/>
          </p:nvSpPr>
          <p:spPr>
            <a:xfrm>
              <a:off x="3953250" y="374100"/>
              <a:ext cx="11475" cy="12900"/>
            </a:xfrm>
            <a:custGeom>
              <a:rect b="b" l="l" r="r" t="t"/>
              <a:pathLst>
                <a:path extrusionOk="0" h="516" w="459">
                  <a:moveTo>
                    <a:pt x="214" y="0"/>
                  </a:moveTo>
                  <a:cubicBezTo>
                    <a:pt x="107" y="0"/>
                    <a:pt x="38" y="111"/>
                    <a:pt x="38" y="111"/>
                  </a:cubicBezTo>
                  <a:cubicBezTo>
                    <a:pt x="1" y="249"/>
                    <a:pt x="28" y="398"/>
                    <a:pt x="112" y="515"/>
                  </a:cubicBezTo>
                  <a:cubicBezTo>
                    <a:pt x="458" y="431"/>
                    <a:pt x="447" y="116"/>
                    <a:pt x="313" y="31"/>
                  </a:cubicBezTo>
                  <a:cubicBezTo>
                    <a:pt x="278" y="9"/>
                    <a:pt x="244" y="0"/>
                    <a:pt x="214" y="0"/>
                  </a:cubicBezTo>
                  <a:close/>
                </a:path>
              </a:pathLst>
            </a:custGeom>
            <a:solidFill>
              <a:srgbClr val="F1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41"/>
            <p:cNvSpPr/>
            <p:nvPr/>
          </p:nvSpPr>
          <p:spPr>
            <a:xfrm>
              <a:off x="3950850" y="374100"/>
              <a:ext cx="6050" cy="16225"/>
            </a:xfrm>
            <a:custGeom>
              <a:rect b="b" l="l" r="r" t="t"/>
              <a:pathLst>
                <a:path extrusionOk="0" h="649" w="242">
                  <a:moveTo>
                    <a:pt x="110" y="1"/>
                  </a:moveTo>
                  <a:cubicBezTo>
                    <a:pt x="69" y="1"/>
                    <a:pt x="0" y="74"/>
                    <a:pt x="0" y="74"/>
                  </a:cubicBezTo>
                  <a:cubicBezTo>
                    <a:pt x="0" y="74"/>
                    <a:pt x="53" y="422"/>
                    <a:pt x="242" y="648"/>
                  </a:cubicBezTo>
                  <a:cubicBezTo>
                    <a:pt x="242" y="648"/>
                    <a:pt x="92" y="336"/>
                    <a:pt x="134" y="111"/>
                  </a:cubicBezTo>
                  <a:cubicBezTo>
                    <a:pt x="150" y="27"/>
                    <a:pt x="135" y="1"/>
                    <a:pt x="110" y="1"/>
                  </a:cubicBez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1"/>
            <p:cNvSpPr/>
            <p:nvPr/>
          </p:nvSpPr>
          <p:spPr>
            <a:xfrm>
              <a:off x="3953175" y="410150"/>
              <a:ext cx="9500" cy="6500"/>
            </a:xfrm>
            <a:custGeom>
              <a:rect b="b" l="l" r="r" t="t"/>
              <a:pathLst>
                <a:path extrusionOk="0" h="260" w="380">
                  <a:moveTo>
                    <a:pt x="379" y="0"/>
                  </a:moveTo>
                  <a:cubicBezTo>
                    <a:pt x="257" y="108"/>
                    <a:pt x="1" y="184"/>
                    <a:pt x="1" y="184"/>
                  </a:cubicBezTo>
                  <a:lnTo>
                    <a:pt x="26" y="260"/>
                  </a:lnTo>
                  <a:cubicBezTo>
                    <a:pt x="226" y="187"/>
                    <a:pt x="379" y="0"/>
                    <a:pt x="379" y="0"/>
                  </a:cubicBezTo>
                  <a:close/>
                </a:path>
              </a:pathLst>
            </a:custGeom>
            <a:solidFill>
              <a:srgbClr val="E2A0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1"/>
            <p:cNvSpPr/>
            <p:nvPr/>
          </p:nvSpPr>
          <p:spPr>
            <a:xfrm>
              <a:off x="3493675" y="337900"/>
              <a:ext cx="42400" cy="37525"/>
            </a:xfrm>
            <a:custGeom>
              <a:rect b="b" l="l" r="r" t="t"/>
              <a:pathLst>
                <a:path extrusionOk="0" h="1501" w="1696">
                  <a:moveTo>
                    <a:pt x="490" y="1"/>
                  </a:moveTo>
                  <a:cubicBezTo>
                    <a:pt x="326" y="1"/>
                    <a:pt x="200" y="44"/>
                    <a:pt x="159" y="159"/>
                  </a:cubicBezTo>
                  <a:cubicBezTo>
                    <a:pt x="0" y="597"/>
                    <a:pt x="390" y="1501"/>
                    <a:pt x="390" y="1501"/>
                  </a:cubicBezTo>
                  <a:lnTo>
                    <a:pt x="568" y="1219"/>
                  </a:lnTo>
                  <a:cubicBezTo>
                    <a:pt x="1308" y="1038"/>
                    <a:pt x="1276" y="585"/>
                    <a:pt x="1276" y="585"/>
                  </a:cubicBezTo>
                  <a:lnTo>
                    <a:pt x="1276" y="585"/>
                  </a:lnTo>
                  <a:cubicBezTo>
                    <a:pt x="1337" y="631"/>
                    <a:pt x="1399" y="645"/>
                    <a:pt x="1453" y="645"/>
                  </a:cubicBezTo>
                  <a:cubicBezTo>
                    <a:pt x="1547" y="645"/>
                    <a:pt x="1617" y="601"/>
                    <a:pt x="1617" y="601"/>
                  </a:cubicBezTo>
                  <a:lnTo>
                    <a:pt x="1669" y="727"/>
                  </a:lnTo>
                  <a:lnTo>
                    <a:pt x="1696" y="334"/>
                  </a:lnTo>
                  <a:cubicBezTo>
                    <a:pt x="1696" y="334"/>
                    <a:pt x="947" y="1"/>
                    <a:pt x="490" y="1"/>
                  </a:cubicBez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41"/>
            <p:cNvSpPr/>
            <p:nvPr/>
          </p:nvSpPr>
          <p:spPr>
            <a:xfrm>
              <a:off x="3496325" y="357300"/>
              <a:ext cx="12250" cy="11300"/>
            </a:xfrm>
            <a:custGeom>
              <a:rect b="b" l="l" r="r" t="t"/>
              <a:pathLst>
                <a:path extrusionOk="0" h="452" w="490">
                  <a:moveTo>
                    <a:pt x="225" y="0"/>
                  </a:moveTo>
                  <a:cubicBezTo>
                    <a:pt x="176" y="0"/>
                    <a:pt x="122" y="19"/>
                    <a:pt x="80" y="83"/>
                  </a:cubicBezTo>
                  <a:cubicBezTo>
                    <a:pt x="1" y="202"/>
                    <a:pt x="90" y="452"/>
                    <a:pt x="365" y="452"/>
                  </a:cubicBezTo>
                  <a:cubicBezTo>
                    <a:pt x="395" y="452"/>
                    <a:pt x="427" y="449"/>
                    <a:pt x="462" y="443"/>
                  </a:cubicBezTo>
                  <a:cubicBezTo>
                    <a:pt x="490" y="302"/>
                    <a:pt x="454" y="155"/>
                    <a:pt x="364" y="44"/>
                  </a:cubicBezTo>
                  <a:cubicBezTo>
                    <a:pt x="364" y="44"/>
                    <a:pt x="300" y="0"/>
                    <a:pt x="225" y="0"/>
                  </a:cubicBezTo>
                  <a:close/>
                </a:path>
              </a:pathLst>
            </a:custGeom>
            <a:solidFill>
              <a:srgbClr val="F1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1"/>
            <p:cNvSpPr/>
            <p:nvPr/>
          </p:nvSpPr>
          <p:spPr>
            <a:xfrm>
              <a:off x="3500475" y="368375"/>
              <a:ext cx="11375" cy="26000"/>
            </a:xfrm>
            <a:custGeom>
              <a:rect b="b" l="l" r="r" t="t"/>
              <a:pathLst>
                <a:path extrusionOk="0" h="1040" w="455">
                  <a:moveTo>
                    <a:pt x="296" y="1"/>
                  </a:moveTo>
                  <a:lnTo>
                    <a:pt x="0" y="282"/>
                  </a:lnTo>
                  <a:lnTo>
                    <a:pt x="69" y="1040"/>
                  </a:lnTo>
                  <a:cubicBezTo>
                    <a:pt x="454" y="585"/>
                    <a:pt x="296" y="1"/>
                    <a:pt x="296" y="1"/>
                  </a:cubicBez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1"/>
            <p:cNvSpPr/>
            <p:nvPr/>
          </p:nvSpPr>
          <p:spPr>
            <a:xfrm>
              <a:off x="3306275" y="238100"/>
              <a:ext cx="63675" cy="38900"/>
            </a:xfrm>
            <a:custGeom>
              <a:rect b="b" l="l" r="r" t="t"/>
              <a:pathLst>
                <a:path extrusionOk="0" h="1556" w="2547">
                  <a:moveTo>
                    <a:pt x="1224" y="1"/>
                  </a:moveTo>
                  <a:cubicBezTo>
                    <a:pt x="1169" y="1"/>
                    <a:pt x="1108" y="8"/>
                    <a:pt x="1042" y="26"/>
                  </a:cubicBezTo>
                  <a:cubicBezTo>
                    <a:pt x="566" y="152"/>
                    <a:pt x="603" y="540"/>
                    <a:pt x="603" y="540"/>
                  </a:cubicBezTo>
                  <a:cubicBezTo>
                    <a:pt x="0" y="891"/>
                    <a:pt x="675" y="1556"/>
                    <a:pt x="675" y="1556"/>
                  </a:cubicBezTo>
                  <a:lnTo>
                    <a:pt x="880" y="1265"/>
                  </a:lnTo>
                  <a:cubicBezTo>
                    <a:pt x="1432" y="1251"/>
                    <a:pt x="1809" y="887"/>
                    <a:pt x="1809" y="887"/>
                  </a:cubicBezTo>
                  <a:cubicBezTo>
                    <a:pt x="1903" y="926"/>
                    <a:pt x="1967" y="947"/>
                    <a:pt x="2023" y="947"/>
                  </a:cubicBezTo>
                  <a:cubicBezTo>
                    <a:pt x="2112" y="947"/>
                    <a:pt x="2181" y="894"/>
                    <a:pt x="2320" y="778"/>
                  </a:cubicBezTo>
                  <a:cubicBezTo>
                    <a:pt x="2546" y="591"/>
                    <a:pt x="2459" y="352"/>
                    <a:pt x="2371" y="283"/>
                  </a:cubicBezTo>
                  <a:cubicBezTo>
                    <a:pt x="2329" y="250"/>
                    <a:pt x="2274" y="230"/>
                    <a:pt x="2211" y="230"/>
                  </a:cubicBezTo>
                  <a:cubicBezTo>
                    <a:pt x="2144" y="230"/>
                    <a:pt x="2066" y="253"/>
                    <a:pt x="1982" y="308"/>
                  </a:cubicBezTo>
                  <a:cubicBezTo>
                    <a:pt x="1942" y="336"/>
                    <a:pt x="1896" y="350"/>
                    <a:pt x="1850" y="350"/>
                  </a:cubicBezTo>
                  <a:cubicBezTo>
                    <a:pt x="1793" y="350"/>
                    <a:pt x="1737" y="329"/>
                    <a:pt x="1694" y="289"/>
                  </a:cubicBezTo>
                  <a:cubicBezTo>
                    <a:pt x="1694" y="289"/>
                    <a:pt x="1564" y="1"/>
                    <a:pt x="1224" y="1"/>
                  </a:cubicBez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41"/>
            <p:cNvSpPr/>
            <p:nvPr/>
          </p:nvSpPr>
          <p:spPr>
            <a:xfrm>
              <a:off x="3316750" y="262675"/>
              <a:ext cx="12125" cy="11600"/>
            </a:xfrm>
            <a:custGeom>
              <a:rect b="b" l="l" r="r" t="t"/>
              <a:pathLst>
                <a:path extrusionOk="0" h="464" w="485">
                  <a:moveTo>
                    <a:pt x="230" y="0"/>
                  </a:moveTo>
                  <a:cubicBezTo>
                    <a:pt x="185" y="0"/>
                    <a:pt x="136" y="18"/>
                    <a:pt x="93" y="72"/>
                  </a:cubicBezTo>
                  <a:cubicBezTo>
                    <a:pt x="1" y="188"/>
                    <a:pt x="80" y="464"/>
                    <a:pt x="387" y="464"/>
                  </a:cubicBezTo>
                  <a:cubicBezTo>
                    <a:pt x="406" y="464"/>
                    <a:pt x="425" y="463"/>
                    <a:pt x="445" y="461"/>
                  </a:cubicBezTo>
                  <a:cubicBezTo>
                    <a:pt x="485" y="322"/>
                    <a:pt x="460" y="174"/>
                    <a:pt x="379" y="55"/>
                  </a:cubicBezTo>
                  <a:cubicBezTo>
                    <a:pt x="379" y="55"/>
                    <a:pt x="311" y="0"/>
                    <a:pt x="230" y="0"/>
                  </a:cubicBezTo>
                  <a:close/>
                </a:path>
              </a:pathLst>
            </a:custGeom>
            <a:solidFill>
              <a:srgbClr val="F1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1"/>
            <p:cNvSpPr/>
            <p:nvPr/>
          </p:nvSpPr>
          <p:spPr>
            <a:xfrm>
              <a:off x="3354250" y="257175"/>
              <a:ext cx="3050" cy="9275"/>
            </a:xfrm>
            <a:custGeom>
              <a:rect b="b" l="l" r="r" t="t"/>
              <a:pathLst>
                <a:path extrusionOk="0" h="371" w="122">
                  <a:moveTo>
                    <a:pt x="0" y="1"/>
                  </a:moveTo>
                  <a:lnTo>
                    <a:pt x="106" y="370"/>
                  </a:lnTo>
                  <a:lnTo>
                    <a:pt x="122" y="109"/>
                  </a:lnTo>
                  <a:lnTo>
                    <a:pt x="0" y="1"/>
                  </a:ln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1"/>
            <p:cNvSpPr/>
            <p:nvPr/>
          </p:nvSpPr>
          <p:spPr>
            <a:xfrm>
              <a:off x="3327725" y="265575"/>
              <a:ext cx="7000" cy="11975"/>
            </a:xfrm>
            <a:custGeom>
              <a:rect b="b" l="l" r="r" t="t"/>
              <a:pathLst>
                <a:path extrusionOk="0" h="479" w="280">
                  <a:moveTo>
                    <a:pt x="236" y="0"/>
                  </a:moveTo>
                  <a:cubicBezTo>
                    <a:pt x="171" y="0"/>
                    <a:pt x="22" y="166"/>
                    <a:pt x="22" y="166"/>
                  </a:cubicBezTo>
                  <a:cubicBezTo>
                    <a:pt x="22" y="166"/>
                    <a:pt x="24" y="340"/>
                    <a:pt x="5" y="438"/>
                  </a:cubicBezTo>
                  <a:cubicBezTo>
                    <a:pt x="0" y="464"/>
                    <a:pt x="9" y="479"/>
                    <a:pt x="27" y="479"/>
                  </a:cubicBezTo>
                  <a:cubicBezTo>
                    <a:pt x="75" y="479"/>
                    <a:pt x="184" y="379"/>
                    <a:pt x="250" y="140"/>
                  </a:cubicBezTo>
                  <a:cubicBezTo>
                    <a:pt x="279" y="36"/>
                    <a:pt x="267" y="0"/>
                    <a:pt x="236" y="0"/>
                  </a:cubicBez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41"/>
            <p:cNvSpPr/>
            <p:nvPr/>
          </p:nvSpPr>
          <p:spPr>
            <a:xfrm>
              <a:off x="3229950" y="1225425"/>
              <a:ext cx="49525" cy="21050"/>
            </a:xfrm>
            <a:custGeom>
              <a:rect b="b" l="l" r="r" t="t"/>
              <a:pathLst>
                <a:path extrusionOk="0" h="842" w="1981">
                  <a:moveTo>
                    <a:pt x="1" y="1"/>
                  </a:moveTo>
                  <a:lnTo>
                    <a:pt x="27" y="841"/>
                  </a:lnTo>
                  <a:lnTo>
                    <a:pt x="1832" y="841"/>
                  </a:lnTo>
                  <a:cubicBezTo>
                    <a:pt x="1832" y="841"/>
                    <a:pt x="1886" y="541"/>
                    <a:pt x="1981" y="1"/>
                  </a:cubicBezTo>
                  <a:close/>
                </a:path>
              </a:pathLst>
            </a:custGeom>
            <a:solidFill>
              <a:srgbClr val="F1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1"/>
            <p:cNvSpPr/>
            <p:nvPr/>
          </p:nvSpPr>
          <p:spPr>
            <a:xfrm>
              <a:off x="3324400" y="1225425"/>
              <a:ext cx="54375" cy="21050"/>
            </a:xfrm>
            <a:custGeom>
              <a:rect b="b" l="l" r="r" t="t"/>
              <a:pathLst>
                <a:path extrusionOk="0" h="842" w="2175">
                  <a:moveTo>
                    <a:pt x="107" y="1"/>
                  </a:moveTo>
                  <a:cubicBezTo>
                    <a:pt x="36" y="421"/>
                    <a:pt x="0" y="841"/>
                    <a:pt x="0" y="841"/>
                  </a:cubicBezTo>
                  <a:lnTo>
                    <a:pt x="1815" y="841"/>
                  </a:lnTo>
                  <a:cubicBezTo>
                    <a:pt x="1815" y="841"/>
                    <a:pt x="1952" y="545"/>
                    <a:pt x="2174" y="1"/>
                  </a:cubicBezTo>
                  <a:close/>
                </a:path>
              </a:pathLst>
            </a:custGeom>
            <a:solidFill>
              <a:srgbClr val="F1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41"/>
            <p:cNvSpPr/>
            <p:nvPr/>
          </p:nvSpPr>
          <p:spPr>
            <a:xfrm>
              <a:off x="3397775" y="1136050"/>
              <a:ext cx="120250" cy="148475"/>
            </a:xfrm>
            <a:custGeom>
              <a:rect b="b" l="l" r="r" t="t"/>
              <a:pathLst>
                <a:path extrusionOk="0" h="5939" w="4810">
                  <a:moveTo>
                    <a:pt x="2416" y="1"/>
                  </a:moveTo>
                  <a:cubicBezTo>
                    <a:pt x="1106" y="3243"/>
                    <a:pt x="1" y="5732"/>
                    <a:pt x="1" y="5732"/>
                  </a:cubicBezTo>
                  <a:lnTo>
                    <a:pt x="1486" y="5939"/>
                  </a:lnTo>
                  <a:cubicBezTo>
                    <a:pt x="1486" y="5939"/>
                    <a:pt x="3094" y="3473"/>
                    <a:pt x="4809" y="416"/>
                  </a:cubicBezTo>
                  <a:cubicBezTo>
                    <a:pt x="4255" y="407"/>
                    <a:pt x="2416" y="1"/>
                    <a:pt x="2416" y="1"/>
                  </a:cubicBezTo>
                  <a:close/>
                </a:path>
              </a:pathLst>
            </a:custGeom>
            <a:solidFill>
              <a:srgbClr val="F1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1"/>
            <p:cNvSpPr/>
            <p:nvPr/>
          </p:nvSpPr>
          <p:spPr>
            <a:xfrm>
              <a:off x="3582400" y="1142475"/>
              <a:ext cx="75250" cy="131825"/>
            </a:xfrm>
            <a:custGeom>
              <a:rect b="b" l="l" r="r" t="t"/>
              <a:pathLst>
                <a:path extrusionOk="0" h="5273" w="3010">
                  <a:moveTo>
                    <a:pt x="3009" y="0"/>
                  </a:moveTo>
                  <a:lnTo>
                    <a:pt x="3009" y="0"/>
                  </a:lnTo>
                  <a:cubicBezTo>
                    <a:pt x="2757" y="51"/>
                    <a:pt x="2375" y="68"/>
                    <a:pt x="1991" y="68"/>
                  </a:cubicBezTo>
                  <a:cubicBezTo>
                    <a:pt x="1314" y="68"/>
                    <a:pt x="629" y="17"/>
                    <a:pt x="628" y="17"/>
                  </a:cubicBezTo>
                  <a:lnTo>
                    <a:pt x="0" y="5273"/>
                  </a:lnTo>
                  <a:lnTo>
                    <a:pt x="1406" y="5250"/>
                  </a:lnTo>
                  <a:cubicBezTo>
                    <a:pt x="1406" y="5250"/>
                    <a:pt x="2100" y="3290"/>
                    <a:pt x="3009" y="0"/>
                  </a:cubicBezTo>
                  <a:close/>
                </a:path>
              </a:pathLst>
            </a:custGeom>
            <a:solidFill>
              <a:srgbClr val="F1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41"/>
            <p:cNvSpPr/>
            <p:nvPr/>
          </p:nvSpPr>
          <p:spPr>
            <a:xfrm>
              <a:off x="3698225" y="488375"/>
              <a:ext cx="74175" cy="145350"/>
            </a:xfrm>
            <a:custGeom>
              <a:rect b="b" l="l" r="r" t="t"/>
              <a:pathLst>
                <a:path extrusionOk="0" h="5814" w="2967">
                  <a:moveTo>
                    <a:pt x="1" y="0"/>
                  </a:moveTo>
                  <a:lnTo>
                    <a:pt x="1525" y="5813"/>
                  </a:lnTo>
                  <a:lnTo>
                    <a:pt x="2967" y="5813"/>
                  </a:lnTo>
                  <a:lnTo>
                    <a:pt x="1452" y="152"/>
                  </a:lnTo>
                  <a:lnTo>
                    <a:pt x="1" y="0"/>
                  </a:lnTo>
                  <a:close/>
                </a:path>
              </a:pathLst>
            </a:custGeom>
            <a:solidFill>
              <a:srgbClr val="C8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1"/>
            <p:cNvSpPr/>
            <p:nvPr/>
          </p:nvSpPr>
          <p:spPr>
            <a:xfrm>
              <a:off x="3698225" y="488375"/>
              <a:ext cx="38150" cy="145350"/>
            </a:xfrm>
            <a:custGeom>
              <a:rect b="b" l="l" r="r" t="t"/>
              <a:pathLst>
                <a:path extrusionOk="0" h="5814" w="1526">
                  <a:moveTo>
                    <a:pt x="1" y="0"/>
                  </a:moveTo>
                  <a:lnTo>
                    <a:pt x="1249" y="5813"/>
                  </a:lnTo>
                  <a:lnTo>
                    <a:pt x="1525" y="5813"/>
                  </a:lnTo>
                  <a:lnTo>
                    <a:pt x="283" y="31"/>
                  </a:lnTo>
                  <a:lnTo>
                    <a:pt x="1" y="0"/>
                  </a:lnTo>
                  <a:close/>
                </a:path>
              </a:pathLst>
            </a:custGeom>
            <a:solidFill>
              <a:srgbClr val="D1E9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1"/>
            <p:cNvSpPr/>
            <p:nvPr/>
          </p:nvSpPr>
          <p:spPr>
            <a:xfrm>
              <a:off x="3841950" y="851700"/>
              <a:ext cx="58675" cy="433200"/>
            </a:xfrm>
            <a:custGeom>
              <a:rect b="b" l="l" r="r" t="t"/>
              <a:pathLst>
                <a:path extrusionOk="0" h="17328" w="2347">
                  <a:moveTo>
                    <a:pt x="1893" y="1"/>
                  </a:moveTo>
                  <a:lnTo>
                    <a:pt x="1" y="17327"/>
                  </a:lnTo>
                  <a:lnTo>
                    <a:pt x="453" y="17327"/>
                  </a:lnTo>
                  <a:lnTo>
                    <a:pt x="2346" y="1"/>
                  </a:lnTo>
                  <a:close/>
                </a:path>
              </a:pathLst>
            </a:custGeom>
            <a:solidFill>
              <a:srgbClr val="2844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1"/>
            <p:cNvSpPr/>
            <p:nvPr/>
          </p:nvSpPr>
          <p:spPr>
            <a:xfrm>
              <a:off x="4008825" y="1145650"/>
              <a:ext cx="32775" cy="33575"/>
            </a:xfrm>
            <a:custGeom>
              <a:rect b="b" l="l" r="r" t="t"/>
              <a:pathLst>
                <a:path extrusionOk="0" h="1343" w="1311">
                  <a:moveTo>
                    <a:pt x="0" y="0"/>
                  </a:moveTo>
                  <a:lnTo>
                    <a:pt x="0" y="401"/>
                  </a:lnTo>
                  <a:lnTo>
                    <a:pt x="948" y="1343"/>
                  </a:lnTo>
                  <a:lnTo>
                    <a:pt x="1310" y="890"/>
                  </a:lnTo>
                  <a:lnTo>
                    <a:pt x="0" y="0"/>
                  </a:lnTo>
                  <a:close/>
                </a:path>
              </a:pathLst>
            </a:custGeom>
            <a:solidFill>
              <a:srgbClr val="2844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1"/>
            <p:cNvSpPr/>
            <p:nvPr/>
          </p:nvSpPr>
          <p:spPr>
            <a:xfrm>
              <a:off x="3922850" y="557350"/>
              <a:ext cx="2400" cy="16000"/>
            </a:xfrm>
            <a:custGeom>
              <a:rect b="b" l="l" r="r" t="t"/>
              <a:pathLst>
                <a:path extrusionOk="0" h="640" w="96">
                  <a:moveTo>
                    <a:pt x="0" y="1"/>
                  </a:moveTo>
                  <a:lnTo>
                    <a:pt x="17" y="640"/>
                  </a:lnTo>
                  <a:lnTo>
                    <a:pt x="96" y="78"/>
                  </a:lnTo>
                  <a:lnTo>
                    <a:pt x="0" y="1"/>
                  </a:ln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1"/>
            <p:cNvSpPr/>
            <p:nvPr/>
          </p:nvSpPr>
          <p:spPr>
            <a:xfrm>
              <a:off x="3736025" y="626350"/>
              <a:ext cx="50225" cy="15025"/>
            </a:xfrm>
            <a:custGeom>
              <a:rect b="b" l="l" r="r" t="t"/>
              <a:pathLst>
                <a:path extrusionOk="0" h="601" w="2009">
                  <a:moveTo>
                    <a:pt x="1579" y="1"/>
                  </a:moveTo>
                  <a:cubicBezTo>
                    <a:pt x="1465" y="1"/>
                    <a:pt x="1345" y="14"/>
                    <a:pt x="1241" y="55"/>
                  </a:cubicBezTo>
                  <a:cubicBezTo>
                    <a:pt x="1241" y="55"/>
                    <a:pt x="26" y="350"/>
                    <a:pt x="13" y="447"/>
                  </a:cubicBezTo>
                  <a:cubicBezTo>
                    <a:pt x="1" y="545"/>
                    <a:pt x="122" y="601"/>
                    <a:pt x="217" y="601"/>
                  </a:cubicBezTo>
                  <a:cubicBezTo>
                    <a:pt x="217" y="601"/>
                    <a:pt x="1055" y="505"/>
                    <a:pt x="1283" y="505"/>
                  </a:cubicBezTo>
                  <a:cubicBezTo>
                    <a:pt x="1301" y="505"/>
                    <a:pt x="1316" y="505"/>
                    <a:pt x="1326" y="507"/>
                  </a:cubicBezTo>
                  <a:cubicBezTo>
                    <a:pt x="1458" y="525"/>
                    <a:pt x="1590" y="601"/>
                    <a:pt x="1590" y="601"/>
                  </a:cubicBezTo>
                  <a:lnTo>
                    <a:pt x="1994" y="601"/>
                  </a:lnTo>
                  <a:lnTo>
                    <a:pt x="2009" y="55"/>
                  </a:lnTo>
                  <a:cubicBezTo>
                    <a:pt x="2009" y="55"/>
                    <a:pt x="1806" y="1"/>
                    <a:pt x="1579" y="1"/>
                  </a:cubicBezTo>
                  <a:close/>
                </a:path>
              </a:pathLst>
            </a:custGeom>
            <a:solidFill>
              <a:srgbClr val="F1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1"/>
            <p:cNvSpPr/>
            <p:nvPr/>
          </p:nvSpPr>
          <p:spPr>
            <a:xfrm>
              <a:off x="3736350" y="629875"/>
              <a:ext cx="22200" cy="7025"/>
            </a:xfrm>
            <a:custGeom>
              <a:rect b="b" l="l" r="r" t="t"/>
              <a:pathLst>
                <a:path extrusionOk="0" h="281" w="888">
                  <a:moveTo>
                    <a:pt x="888" y="0"/>
                  </a:moveTo>
                  <a:cubicBezTo>
                    <a:pt x="888" y="0"/>
                    <a:pt x="97" y="99"/>
                    <a:pt x="49" y="126"/>
                  </a:cubicBezTo>
                  <a:cubicBezTo>
                    <a:pt x="0" y="152"/>
                    <a:pt x="96" y="262"/>
                    <a:pt x="204" y="280"/>
                  </a:cubicBezTo>
                  <a:cubicBezTo>
                    <a:pt x="207" y="281"/>
                    <a:pt x="210" y="281"/>
                    <a:pt x="214" y="281"/>
                  </a:cubicBezTo>
                  <a:cubicBezTo>
                    <a:pt x="345" y="281"/>
                    <a:pt x="888" y="0"/>
                    <a:pt x="888" y="0"/>
                  </a:cubicBezTo>
                  <a:close/>
                </a:path>
              </a:pathLst>
            </a:custGeom>
            <a:solidFill>
              <a:srgbClr val="F1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1"/>
            <p:cNvSpPr/>
            <p:nvPr/>
          </p:nvSpPr>
          <p:spPr>
            <a:xfrm>
              <a:off x="3826850" y="443825"/>
              <a:ext cx="27900" cy="40100"/>
            </a:xfrm>
            <a:custGeom>
              <a:rect b="b" l="l" r="r" t="t"/>
              <a:pathLst>
                <a:path extrusionOk="0" h="1604" w="1116">
                  <a:moveTo>
                    <a:pt x="825" y="930"/>
                  </a:moveTo>
                  <a:cubicBezTo>
                    <a:pt x="825" y="932"/>
                    <a:pt x="826" y="933"/>
                    <a:pt x="827" y="935"/>
                  </a:cubicBezTo>
                  <a:lnTo>
                    <a:pt x="825" y="930"/>
                  </a:lnTo>
                  <a:close/>
                  <a:moveTo>
                    <a:pt x="359" y="0"/>
                  </a:moveTo>
                  <a:cubicBezTo>
                    <a:pt x="358" y="0"/>
                    <a:pt x="163" y="1"/>
                    <a:pt x="486" y="715"/>
                  </a:cubicBezTo>
                  <a:cubicBezTo>
                    <a:pt x="486" y="715"/>
                    <a:pt x="450" y="703"/>
                    <a:pt x="404" y="703"/>
                  </a:cubicBezTo>
                  <a:cubicBezTo>
                    <a:pt x="349" y="703"/>
                    <a:pt x="279" y="721"/>
                    <a:pt x="242" y="801"/>
                  </a:cubicBezTo>
                  <a:cubicBezTo>
                    <a:pt x="242" y="801"/>
                    <a:pt x="81" y="848"/>
                    <a:pt x="75" y="1010"/>
                  </a:cubicBezTo>
                  <a:cubicBezTo>
                    <a:pt x="75" y="1010"/>
                    <a:pt x="0" y="1130"/>
                    <a:pt x="75" y="1230"/>
                  </a:cubicBezTo>
                  <a:cubicBezTo>
                    <a:pt x="75" y="1230"/>
                    <a:pt x="165" y="1563"/>
                    <a:pt x="441" y="1604"/>
                  </a:cubicBezTo>
                  <a:lnTo>
                    <a:pt x="1019" y="1399"/>
                  </a:lnTo>
                  <a:cubicBezTo>
                    <a:pt x="1019" y="1399"/>
                    <a:pt x="1116" y="1116"/>
                    <a:pt x="1047" y="953"/>
                  </a:cubicBezTo>
                  <a:cubicBezTo>
                    <a:pt x="1000" y="843"/>
                    <a:pt x="840" y="789"/>
                    <a:pt x="743" y="767"/>
                  </a:cubicBezTo>
                  <a:lnTo>
                    <a:pt x="743" y="767"/>
                  </a:lnTo>
                  <a:lnTo>
                    <a:pt x="359" y="0"/>
                  </a:lnTo>
                  <a:close/>
                </a:path>
              </a:pathLst>
            </a:custGeom>
            <a:solidFill>
              <a:srgbClr val="F1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1"/>
            <p:cNvSpPr/>
            <p:nvPr/>
          </p:nvSpPr>
          <p:spPr>
            <a:xfrm>
              <a:off x="3364200" y="429350"/>
              <a:ext cx="191675" cy="215475"/>
            </a:xfrm>
            <a:custGeom>
              <a:rect b="b" l="l" r="r" t="t"/>
              <a:pathLst>
                <a:path extrusionOk="0" h="8619" w="7667">
                  <a:moveTo>
                    <a:pt x="4167" y="1"/>
                  </a:moveTo>
                  <a:cubicBezTo>
                    <a:pt x="4038" y="1"/>
                    <a:pt x="3899" y="41"/>
                    <a:pt x="3757" y="115"/>
                  </a:cubicBezTo>
                  <a:cubicBezTo>
                    <a:pt x="3757" y="115"/>
                    <a:pt x="693" y="1466"/>
                    <a:pt x="166" y="6656"/>
                  </a:cubicBezTo>
                  <a:cubicBezTo>
                    <a:pt x="0" y="8295"/>
                    <a:pt x="2785" y="8618"/>
                    <a:pt x="5008" y="8618"/>
                  </a:cubicBezTo>
                  <a:cubicBezTo>
                    <a:pt x="6456" y="8618"/>
                    <a:pt x="7667" y="8481"/>
                    <a:pt x="7667" y="8481"/>
                  </a:cubicBezTo>
                  <a:lnTo>
                    <a:pt x="7667" y="7729"/>
                  </a:lnTo>
                  <a:cubicBezTo>
                    <a:pt x="7667" y="7729"/>
                    <a:pt x="4078" y="7521"/>
                    <a:pt x="2613" y="6385"/>
                  </a:cubicBezTo>
                  <a:cubicBezTo>
                    <a:pt x="2613" y="6385"/>
                    <a:pt x="4447" y="4291"/>
                    <a:pt x="4773" y="2437"/>
                  </a:cubicBezTo>
                  <a:cubicBezTo>
                    <a:pt x="5077" y="697"/>
                    <a:pt x="4707" y="1"/>
                    <a:pt x="4167" y="1"/>
                  </a:cubicBezTo>
                  <a:close/>
                </a:path>
              </a:pathLst>
            </a:custGeom>
            <a:solidFill>
              <a:srgbClr val="F58B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1"/>
            <p:cNvSpPr/>
            <p:nvPr/>
          </p:nvSpPr>
          <p:spPr>
            <a:xfrm>
              <a:off x="3555850" y="628100"/>
              <a:ext cx="55625" cy="13275"/>
            </a:xfrm>
            <a:custGeom>
              <a:rect b="b" l="l" r="r" t="t"/>
              <a:pathLst>
                <a:path extrusionOk="0" h="531" w="2225">
                  <a:moveTo>
                    <a:pt x="334" y="1"/>
                  </a:moveTo>
                  <a:cubicBezTo>
                    <a:pt x="156" y="1"/>
                    <a:pt x="1" y="37"/>
                    <a:pt x="1" y="41"/>
                  </a:cubicBezTo>
                  <a:lnTo>
                    <a:pt x="1" y="531"/>
                  </a:lnTo>
                  <a:lnTo>
                    <a:pt x="2224" y="531"/>
                  </a:lnTo>
                  <a:cubicBezTo>
                    <a:pt x="2224" y="531"/>
                    <a:pt x="2224" y="480"/>
                    <a:pt x="2110" y="386"/>
                  </a:cubicBezTo>
                  <a:cubicBezTo>
                    <a:pt x="1996" y="293"/>
                    <a:pt x="864" y="130"/>
                    <a:pt x="613" y="41"/>
                  </a:cubicBezTo>
                  <a:cubicBezTo>
                    <a:pt x="526" y="11"/>
                    <a:pt x="427" y="1"/>
                    <a:pt x="334" y="1"/>
                  </a:cubicBezTo>
                  <a:close/>
                </a:path>
              </a:pathLst>
            </a:custGeom>
            <a:solidFill>
              <a:srgbClr val="F1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41"/>
            <p:cNvSpPr/>
            <p:nvPr/>
          </p:nvSpPr>
          <p:spPr>
            <a:xfrm>
              <a:off x="3436650" y="586850"/>
              <a:ext cx="80575" cy="32125"/>
            </a:xfrm>
            <a:custGeom>
              <a:rect b="b" l="l" r="r" t="t"/>
              <a:pathLst>
                <a:path extrusionOk="0" h="1285" w="3223">
                  <a:moveTo>
                    <a:pt x="271" y="0"/>
                  </a:moveTo>
                  <a:lnTo>
                    <a:pt x="1" y="279"/>
                  </a:lnTo>
                  <a:cubicBezTo>
                    <a:pt x="1" y="279"/>
                    <a:pt x="876" y="908"/>
                    <a:pt x="3223" y="1284"/>
                  </a:cubicBezTo>
                  <a:cubicBezTo>
                    <a:pt x="3223" y="1284"/>
                    <a:pt x="1066" y="547"/>
                    <a:pt x="271" y="0"/>
                  </a:cubicBezTo>
                  <a:close/>
                </a:path>
              </a:pathLst>
            </a:custGeom>
            <a:solidFill>
              <a:srgbClr val="F055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1"/>
            <p:cNvSpPr/>
            <p:nvPr/>
          </p:nvSpPr>
          <p:spPr>
            <a:xfrm>
              <a:off x="3603075" y="470975"/>
              <a:ext cx="25775" cy="105675"/>
            </a:xfrm>
            <a:custGeom>
              <a:rect b="b" l="l" r="r" t="t"/>
              <a:pathLst>
                <a:path extrusionOk="0" h="4227" w="1031">
                  <a:moveTo>
                    <a:pt x="0" y="1"/>
                  </a:moveTo>
                  <a:lnTo>
                    <a:pt x="0" y="1"/>
                  </a:lnTo>
                  <a:cubicBezTo>
                    <a:pt x="0" y="1"/>
                    <a:pt x="24" y="71"/>
                    <a:pt x="62" y="189"/>
                  </a:cubicBezTo>
                  <a:lnTo>
                    <a:pt x="62" y="189"/>
                  </a:lnTo>
                  <a:cubicBezTo>
                    <a:pt x="41" y="113"/>
                    <a:pt x="20" y="50"/>
                    <a:pt x="0" y="1"/>
                  </a:cubicBezTo>
                  <a:close/>
                  <a:moveTo>
                    <a:pt x="62" y="189"/>
                  </a:moveTo>
                  <a:cubicBezTo>
                    <a:pt x="344" y="1176"/>
                    <a:pt x="780" y="4226"/>
                    <a:pt x="780" y="4226"/>
                  </a:cubicBezTo>
                  <a:cubicBezTo>
                    <a:pt x="780" y="4226"/>
                    <a:pt x="1031" y="4189"/>
                    <a:pt x="985" y="3888"/>
                  </a:cubicBezTo>
                  <a:cubicBezTo>
                    <a:pt x="940" y="3587"/>
                    <a:pt x="855" y="3111"/>
                    <a:pt x="642" y="2195"/>
                  </a:cubicBezTo>
                  <a:cubicBezTo>
                    <a:pt x="478" y="1494"/>
                    <a:pt x="188" y="578"/>
                    <a:pt x="62" y="189"/>
                  </a:cubicBezTo>
                  <a:close/>
                </a:path>
              </a:pathLst>
            </a:custGeom>
            <a:solidFill>
              <a:srgbClr val="F055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1"/>
            <p:cNvSpPr/>
            <p:nvPr/>
          </p:nvSpPr>
          <p:spPr>
            <a:xfrm>
              <a:off x="3189175" y="515575"/>
              <a:ext cx="43900" cy="47450"/>
            </a:xfrm>
            <a:custGeom>
              <a:rect b="b" l="l" r="r" t="t"/>
              <a:pathLst>
                <a:path extrusionOk="0" h="1898" w="1756">
                  <a:moveTo>
                    <a:pt x="496" y="1"/>
                  </a:moveTo>
                  <a:cubicBezTo>
                    <a:pt x="448" y="1"/>
                    <a:pt x="364" y="6"/>
                    <a:pt x="288" y="35"/>
                  </a:cubicBezTo>
                  <a:lnTo>
                    <a:pt x="1" y="842"/>
                  </a:lnTo>
                  <a:cubicBezTo>
                    <a:pt x="1" y="842"/>
                    <a:pt x="268" y="1603"/>
                    <a:pt x="992" y="1897"/>
                  </a:cubicBezTo>
                  <a:cubicBezTo>
                    <a:pt x="992" y="1897"/>
                    <a:pt x="571" y="1523"/>
                    <a:pt x="525" y="1333"/>
                  </a:cubicBezTo>
                  <a:lnTo>
                    <a:pt x="525" y="1333"/>
                  </a:lnTo>
                  <a:cubicBezTo>
                    <a:pt x="525" y="1333"/>
                    <a:pt x="932" y="1610"/>
                    <a:pt x="1193" y="1779"/>
                  </a:cubicBezTo>
                  <a:cubicBezTo>
                    <a:pt x="1214" y="1793"/>
                    <a:pt x="1228" y="1800"/>
                    <a:pt x="1236" y="1800"/>
                  </a:cubicBezTo>
                  <a:cubicBezTo>
                    <a:pt x="1321" y="1800"/>
                    <a:pt x="619" y="1007"/>
                    <a:pt x="619" y="1006"/>
                  </a:cubicBezTo>
                  <a:lnTo>
                    <a:pt x="619" y="1006"/>
                  </a:lnTo>
                  <a:cubicBezTo>
                    <a:pt x="619" y="1007"/>
                    <a:pt x="1494" y="1528"/>
                    <a:pt x="1624" y="1528"/>
                  </a:cubicBezTo>
                  <a:cubicBezTo>
                    <a:pt x="1631" y="1528"/>
                    <a:pt x="1637" y="1526"/>
                    <a:pt x="1639" y="1522"/>
                  </a:cubicBezTo>
                  <a:cubicBezTo>
                    <a:pt x="1705" y="1408"/>
                    <a:pt x="701" y="617"/>
                    <a:pt x="701" y="617"/>
                  </a:cubicBezTo>
                  <a:cubicBezTo>
                    <a:pt x="701" y="617"/>
                    <a:pt x="1665" y="611"/>
                    <a:pt x="1713" y="532"/>
                  </a:cubicBezTo>
                  <a:cubicBezTo>
                    <a:pt x="1756" y="462"/>
                    <a:pt x="464" y="213"/>
                    <a:pt x="464" y="213"/>
                  </a:cubicBezTo>
                  <a:lnTo>
                    <a:pt x="511" y="193"/>
                  </a:lnTo>
                  <a:lnTo>
                    <a:pt x="535" y="2"/>
                  </a:lnTo>
                  <a:cubicBezTo>
                    <a:pt x="535" y="2"/>
                    <a:pt x="520" y="1"/>
                    <a:pt x="496" y="1"/>
                  </a:cubicBezTo>
                  <a:close/>
                </a:path>
              </a:pathLst>
            </a:custGeom>
            <a:solidFill>
              <a:srgbClr val="F1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1"/>
            <p:cNvSpPr/>
            <p:nvPr/>
          </p:nvSpPr>
          <p:spPr>
            <a:xfrm>
              <a:off x="3368375" y="462675"/>
              <a:ext cx="46200" cy="132975"/>
            </a:xfrm>
            <a:custGeom>
              <a:rect b="b" l="l" r="r" t="t"/>
              <a:pathLst>
                <a:path extrusionOk="0" h="5319" w="1848">
                  <a:moveTo>
                    <a:pt x="1848" y="0"/>
                  </a:moveTo>
                  <a:cubicBezTo>
                    <a:pt x="315" y="1072"/>
                    <a:pt x="43" y="4508"/>
                    <a:pt x="1" y="5319"/>
                  </a:cubicBezTo>
                  <a:cubicBezTo>
                    <a:pt x="249" y="2875"/>
                    <a:pt x="1060" y="1284"/>
                    <a:pt x="1848" y="283"/>
                  </a:cubicBezTo>
                  <a:lnTo>
                    <a:pt x="1848" y="0"/>
                  </a:ln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1"/>
            <p:cNvSpPr/>
            <p:nvPr/>
          </p:nvSpPr>
          <p:spPr>
            <a:xfrm>
              <a:off x="3368175" y="599375"/>
              <a:ext cx="50" cy="650"/>
            </a:xfrm>
            <a:custGeom>
              <a:rect b="b" l="l" r="r" t="t"/>
              <a:pathLst>
                <a:path extrusionOk="0" h="26" w="2">
                  <a:moveTo>
                    <a:pt x="2" y="0"/>
                  </a:moveTo>
                  <a:cubicBezTo>
                    <a:pt x="2" y="14"/>
                    <a:pt x="1" y="25"/>
                    <a:pt x="1" y="25"/>
                  </a:cubicBezTo>
                  <a:lnTo>
                    <a:pt x="2" y="21"/>
                  </a:lnTo>
                  <a:cubicBezTo>
                    <a:pt x="2" y="14"/>
                    <a:pt x="2" y="7"/>
                    <a:pt x="2" y="0"/>
                  </a:cubicBez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1"/>
            <p:cNvSpPr/>
            <p:nvPr/>
          </p:nvSpPr>
          <p:spPr>
            <a:xfrm>
              <a:off x="3389600" y="1279375"/>
              <a:ext cx="73750" cy="52675"/>
            </a:xfrm>
            <a:custGeom>
              <a:rect b="b" l="l" r="r" t="t"/>
              <a:pathLst>
                <a:path extrusionOk="0" h="2107" w="2950">
                  <a:moveTo>
                    <a:pt x="327" y="0"/>
                  </a:moveTo>
                  <a:lnTo>
                    <a:pt x="85" y="338"/>
                  </a:lnTo>
                  <a:lnTo>
                    <a:pt x="1" y="1004"/>
                  </a:lnTo>
                  <a:lnTo>
                    <a:pt x="1370" y="2107"/>
                  </a:lnTo>
                  <a:lnTo>
                    <a:pt x="2950" y="2107"/>
                  </a:lnTo>
                  <a:lnTo>
                    <a:pt x="2950" y="1830"/>
                  </a:lnTo>
                  <a:lnTo>
                    <a:pt x="2598" y="1830"/>
                  </a:lnTo>
                  <a:lnTo>
                    <a:pt x="1812" y="207"/>
                  </a:lnTo>
                  <a:lnTo>
                    <a:pt x="327" y="0"/>
                  </a:ln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1"/>
            <p:cNvSpPr/>
            <p:nvPr/>
          </p:nvSpPr>
          <p:spPr>
            <a:xfrm>
              <a:off x="3133275" y="641350"/>
              <a:ext cx="929325" cy="5700"/>
            </a:xfrm>
            <a:custGeom>
              <a:rect b="b" l="l" r="r" t="t"/>
              <a:pathLst>
                <a:path extrusionOk="0" h="228" w="37173">
                  <a:moveTo>
                    <a:pt x="1" y="1"/>
                  </a:moveTo>
                  <a:lnTo>
                    <a:pt x="1" y="228"/>
                  </a:lnTo>
                  <a:lnTo>
                    <a:pt x="37173" y="228"/>
                  </a:lnTo>
                  <a:lnTo>
                    <a:pt x="37173" y="1"/>
                  </a:lnTo>
                  <a:close/>
                </a:path>
              </a:pathLst>
            </a:custGeom>
            <a:solidFill>
              <a:srgbClr val="2844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1"/>
            <p:cNvSpPr/>
            <p:nvPr/>
          </p:nvSpPr>
          <p:spPr>
            <a:xfrm>
              <a:off x="3308400" y="643300"/>
              <a:ext cx="591275" cy="28800"/>
            </a:xfrm>
            <a:custGeom>
              <a:rect b="b" l="l" r="r" t="t"/>
              <a:pathLst>
                <a:path extrusionOk="0" h="1152" w="23651">
                  <a:moveTo>
                    <a:pt x="1" y="0"/>
                  </a:moveTo>
                  <a:cubicBezTo>
                    <a:pt x="1" y="0"/>
                    <a:pt x="4490" y="1151"/>
                    <a:pt x="11532" y="1151"/>
                  </a:cubicBezTo>
                  <a:cubicBezTo>
                    <a:pt x="15023" y="1151"/>
                    <a:pt x="19141" y="868"/>
                    <a:pt x="23650" y="23"/>
                  </a:cubicBezTo>
                  <a:lnTo>
                    <a:pt x="1" y="0"/>
                  </a:lnTo>
                  <a:close/>
                </a:path>
              </a:pathLst>
            </a:custGeom>
            <a:solidFill>
              <a:srgbClr val="2844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1"/>
            <p:cNvSpPr/>
            <p:nvPr/>
          </p:nvSpPr>
          <p:spPr>
            <a:xfrm>
              <a:off x="3163675" y="644175"/>
              <a:ext cx="227800" cy="13525"/>
            </a:xfrm>
            <a:custGeom>
              <a:rect b="b" l="l" r="r" t="t"/>
              <a:pathLst>
                <a:path extrusionOk="0" h="541" w="9112">
                  <a:moveTo>
                    <a:pt x="1" y="0"/>
                  </a:moveTo>
                  <a:lnTo>
                    <a:pt x="365" y="541"/>
                  </a:lnTo>
                  <a:lnTo>
                    <a:pt x="9112" y="541"/>
                  </a:lnTo>
                  <a:lnTo>
                    <a:pt x="9112" y="0"/>
                  </a:lnTo>
                  <a:close/>
                </a:path>
              </a:pathLst>
            </a:custGeom>
            <a:solidFill>
              <a:srgbClr val="2844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1"/>
            <p:cNvSpPr/>
            <p:nvPr/>
          </p:nvSpPr>
          <p:spPr>
            <a:xfrm>
              <a:off x="3798500" y="644175"/>
              <a:ext cx="227825" cy="13525"/>
            </a:xfrm>
            <a:custGeom>
              <a:rect b="b" l="l" r="r" t="t"/>
              <a:pathLst>
                <a:path extrusionOk="0" h="541" w="9113">
                  <a:moveTo>
                    <a:pt x="1" y="0"/>
                  </a:moveTo>
                  <a:lnTo>
                    <a:pt x="1" y="541"/>
                  </a:lnTo>
                  <a:lnTo>
                    <a:pt x="8748" y="541"/>
                  </a:lnTo>
                  <a:lnTo>
                    <a:pt x="9112" y="0"/>
                  </a:lnTo>
                  <a:close/>
                </a:path>
              </a:pathLst>
            </a:custGeom>
            <a:solidFill>
              <a:srgbClr val="2844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1"/>
            <p:cNvSpPr/>
            <p:nvPr/>
          </p:nvSpPr>
          <p:spPr>
            <a:xfrm>
              <a:off x="3246600" y="634275"/>
              <a:ext cx="199825" cy="7100"/>
            </a:xfrm>
            <a:custGeom>
              <a:rect b="b" l="l" r="r" t="t"/>
              <a:pathLst>
                <a:path extrusionOk="0" h="284" w="7993">
                  <a:moveTo>
                    <a:pt x="0" y="1"/>
                  </a:moveTo>
                  <a:lnTo>
                    <a:pt x="0" y="284"/>
                  </a:lnTo>
                  <a:lnTo>
                    <a:pt x="7993" y="284"/>
                  </a:lnTo>
                  <a:lnTo>
                    <a:pt x="7993" y="1"/>
                  </a:lnTo>
                  <a:close/>
                </a:path>
              </a:pathLst>
            </a:custGeom>
            <a:solidFill>
              <a:srgbClr val="D1E9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7" name="Google Shape;337;p41"/>
          <p:cNvSpPr txBox="1"/>
          <p:nvPr/>
        </p:nvSpPr>
        <p:spPr>
          <a:xfrm>
            <a:off x="2948827" y="229165"/>
            <a:ext cx="6049800" cy="70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
        <p:nvSpPr>
          <p:cNvPr id="338" name="Google Shape;338;p41"/>
          <p:cNvSpPr txBox="1"/>
          <p:nvPr/>
        </p:nvSpPr>
        <p:spPr>
          <a:xfrm>
            <a:off x="648655" y="681121"/>
            <a:ext cx="6049800" cy="89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3600">
                <a:solidFill>
                  <a:schemeClr val="dk1"/>
                </a:solidFill>
                <a:latin typeface="Lobster"/>
                <a:ea typeface="Lobster"/>
                <a:cs typeface="Lobster"/>
                <a:sym typeface="Lobster"/>
              </a:rPr>
              <a:t>Unprofessionalism</a:t>
            </a:r>
            <a:endParaRPr b="1" sz="3600">
              <a:latin typeface="Roboto Slab"/>
              <a:ea typeface="Roboto Slab"/>
              <a:cs typeface="Roboto Slab"/>
              <a:sym typeface="Roboto Slab"/>
            </a:endParaRPr>
          </a:p>
        </p:txBody>
      </p:sp>
      <p:pic>
        <p:nvPicPr>
          <p:cNvPr id="339" name="Google Shape;339;p41"/>
          <p:cNvPicPr preferRelativeResize="0"/>
          <p:nvPr/>
        </p:nvPicPr>
        <p:blipFill>
          <a:blip r:embed="rId3">
            <a:alphaModFix/>
          </a:blip>
          <a:stretch>
            <a:fillRect/>
          </a:stretch>
        </p:blipFill>
        <p:spPr>
          <a:xfrm>
            <a:off x="6253022" y="9654275"/>
            <a:ext cx="1149659" cy="753780"/>
          </a:xfrm>
          <a:prstGeom prst="rect">
            <a:avLst/>
          </a:prstGeom>
          <a:noFill/>
          <a:ln>
            <a:noFill/>
          </a:ln>
        </p:spPr>
      </p:pic>
      <p:pic>
        <p:nvPicPr>
          <p:cNvPr id="340" name="Google Shape;340;p41"/>
          <p:cNvPicPr preferRelativeResize="0"/>
          <p:nvPr/>
        </p:nvPicPr>
        <p:blipFill>
          <a:blip r:embed="rId4">
            <a:alphaModFix/>
          </a:blip>
          <a:stretch>
            <a:fillRect/>
          </a:stretch>
        </p:blipFill>
        <p:spPr>
          <a:xfrm>
            <a:off x="4949373" y="9664135"/>
            <a:ext cx="1149661" cy="734092"/>
          </a:xfrm>
          <a:prstGeom prst="rect">
            <a:avLst/>
          </a:prstGeom>
          <a:noFill/>
          <a:ln>
            <a:noFill/>
          </a:ln>
        </p:spPr>
      </p:pic>
      <p:sp>
        <p:nvSpPr>
          <p:cNvPr id="341" name="Google Shape;341;p41"/>
          <p:cNvSpPr txBox="1"/>
          <p:nvPr/>
        </p:nvSpPr>
        <p:spPr>
          <a:xfrm>
            <a:off x="380456" y="6193158"/>
            <a:ext cx="6586200" cy="160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400" u="sng">
                <a:latin typeface="Roboto Slab"/>
                <a:ea typeface="Roboto Slab"/>
                <a:cs typeface="Roboto Slab"/>
                <a:sym typeface="Roboto Slab"/>
              </a:rPr>
              <a:t>Objectives:</a:t>
            </a:r>
            <a:endParaRPr b="1" sz="1400" u="sng">
              <a:latin typeface="Roboto Slab"/>
              <a:ea typeface="Roboto Slab"/>
              <a:cs typeface="Roboto Slab"/>
              <a:sym typeface="Roboto Slab"/>
            </a:endParaRPr>
          </a:p>
          <a:p>
            <a:pPr indent="-317500" lvl="0" marL="457200" rtl="0" algn="l">
              <a:spcBef>
                <a:spcPts val="0"/>
              </a:spcBef>
              <a:spcAft>
                <a:spcPts val="0"/>
              </a:spcAft>
              <a:buSzPts val="1400"/>
              <a:buFont typeface="Roboto Slab"/>
              <a:buAutoNum type="arabicPeriod"/>
            </a:pPr>
            <a:r>
              <a:rPr lang="en-GB" sz="1400">
                <a:latin typeface="Roboto Slab"/>
                <a:ea typeface="Roboto Slab"/>
                <a:cs typeface="Roboto Slab"/>
                <a:sym typeface="Roboto Slab"/>
              </a:rPr>
              <a:t>Define unprofessional behavior</a:t>
            </a:r>
            <a:endParaRPr sz="1400">
              <a:latin typeface="Roboto Slab"/>
              <a:ea typeface="Roboto Slab"/>
              <a:cs typeface="Roboto Slab"/>
              <a:sym typeface="Roboto Slab"/>
            </a:endParaRPr>
          </a:p>
          <a:p>
            <a:pPr indent="-317500" lvl="0" marL="457200" rtl="0" algn="l">
              <a:spcBef>
                <a:spcPts val="0"/>
              </a:spcBef>
              <a:spcAft>
                <a:spcPts val="0"/>
              </a:spcAft>
              <a:buSzPts val="1400"/>
              <a:buFont typeface="Roboto Slab"/>
              <a:buAutoNum type="arabicPeriod"/>
            </a:pPr>
            <a:r>
              <a:rPr lang="en-GB" sz="1400">
                <a:latin typeface="Roboto Slab"/>
                <a:ea typeface="Roboto Slab"/>
                <a:cs typeface="Roboto Slab"/>
                <a:sym typeface="Roboto Slab"/>
              </a:rPr>
              <a:t>Identify various elements of human nature that contribute to unprofessionalism </a:t>
            </a:r>
            <a:endParaRPr sz="1400">
              <a:latin typeface="Roboto Slab"/>
              <a:ea typeface="Roboto Slab"/>
              <a:cs typeface="Roboto Slab"/>
              <a:sym typeface="Roboto Slab"/>
            </a:endParaRPr>
          </a:p>
          <a:p>
            <a:pPr indent="-317500" lvl="0" marL="457200" rtl="0" algn="l">
              <a:spcBef>
                <a:spcPts val="0"/>
              </a:spcBef>
              <a:spcAft>
                <a:spcPts val="0"/>
              </a:spcAft>
              <a:buSzPts val="1400"/>
              <a:buFont typeface="Roboto Slab"/>
              <a:buAutoNum type="arabicPeriod"/>
            </a:pPr>
            <a:r>
              <a:rPr lang="en-GB" sz="1400">
                <a:latin typeface="Roboto Slab"/>
                <a:ea typeface="Roboto Slab"/>
                <a:cs typeface="Roboto Slab"/>
                <a:sym typeface="Roboto Slab"/>
              </a:rPr>
              <a:t>Provide examples of such behaviors from daily life</a:t>
            </a:r>
            <a:endParaRPr sz="1400">
              <a:latin typeface="Roboto Slab"/>
              <a:ea typeface="Roboto Slab"/>
              <a:cs typeface="Roboto Slab"/>
              <a:sym typeface="Roboto Slab"/>
            </a:endParaRPr>
          </a:p>
          <a:p>
            <a:pPr indent="-317500" lvl="0" marL="457200" rtl="0" algn="l">
              <a:spcBef>
                <a:spcPts val="0"/>
              </a:spcBef>
              <a:spcAft>
                <a:spcPts val="0"/>
              </a:spcAft>
              <a:buSzPts val="1400"/>
              <a:buFont typeface="Roboto Slab"/>
              <a:buAutoNum type="arabicPeriod"/>
            </a:pPr>
            <a:r>
              <a:rPr lang="en-GB" sz="1400">
                <a:latin typeface="Roboto Slab"/>
                <a:ea typeface="Roboto Slab"/>
                <a:cs typeface="Roboto Slab"/>
                <a:sym typeface="Roboto Slab"/>
              </a:rPr>
              <a:t>Avoid unprofessional behaviors</a:t>
            </a:r>
            <a:endParaRPr sz="1400">
              <a:latin typeface="Roboto Slab"/>
              <a:ea typeface="Roboto Slab"/>
              <a:cs typeface="Roboto Slab"/>
              <a:sym typeface="Roboto Slab"/>
            </a:endParaRPr>
          </a:p>
        </p:txBody>
      </p:sp>
      <p:sp>
        <p:nvSpPr>
          <p:cNvPr id="342" name="Google Shape;342;p41"/>
          <p:cNvSpPr txBox="1"/>
          <p:nvPr/>
        </p:nvSpPr>
        <p:spPr>
          <a:xfrm>
            <a:off x="380456" y="9210322"/>
            <a:ext cx="3346800" cy="1205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FF0000"/>
              </a:buClr>
              <a:buSzPts val="1200"/>
              <a:buFont typeface="Roboto Slab"/>
              <a:buChar char="❏"/>
            </a:pPr>
            <a:r>
              <a:rPr lang="en-GB" sz="1200">
                <a:solidFill>
                  <a:srgbClr val="FF0000"/>
                </a:solidFill>
                <a:latin typeface="Roboto Slab"/>
                <a:ea typeface="Roboto Slab"/>
                <a:cs typeface="Roboto Slab"/>
                <a:sym typeface="Roboto Slab"/>
              </a:rPr>
              <a:t>important </a:t>
            </a:r>
            <a:endParaRPr sz="1200">
              <a:solidFill>
                <a:srgbClr val="FF0000"/>
              </a:solidFill>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en-GB" sz="1200">
                <a:latin typeface="Roboto Slab"/>
                <a:ea typeface="Roboto Slab"/>
                <a:cs typeface="Roboto Slab"/>
                <a:sym typeface="Roboto Slab"/>
              </a:rPr>
              <a:t>original content</a:t>
            </a:r>
            <a:endParaRPr sz="1200">
              <a:latin typeface="Roboto Slab"/>
              <a:ea typeface="Roboto Slab"/>
              <a:cs typeface="Roboto Slab"/>
              <a:sym typeface="Roboto Slab"/>
            </a:endParaRPr>
          </a:p>
          <a:p>
            <a:pPr indent="-304800" lvl="0" marL="457200" rtl="0" algn="l">
              <a:spcBef>
                <a:spcPts val="0"/>
              </a:spcBef>
              <a:spcAft>
                <a:spcPts val="0"/>
              </a:spcAft>
              <a:buClr>
                <a:srgbClr val="C27BA0"/>
              </a:buClr>
              <a:buSzPts val="1200"/>
              <a:buFont typeface="Roboto Slab"/>
              <a:buChar char="❏"/>
            </a:pPr>
            <a:r>
              <a:rPr lang="en-GB" sz="1200">
                <a:solidFill>
                  <a:srgbClr val="C27BA0"/>
                </a:solidFill>
                <a:latin typeface="Roboto Slab"/>
                <a:ea typeface="Roboto Slab"/>
                <a:cs typeface="Roboto Slab"/>
                <a:sym typeface="Roboto Slab"/>
              </a:rPr>
              <a:t>only in girls slides </a:t>
            </a:r>
            <a:endParaRPr sz="1200">
              <a:solidFill>
                <a:srgbClr val="C27BA0"/>
              </a:solidFill>
              <a:latin typeface="Roboto Slab"/>
              <a:ea typeface="Roboto Slab"/>
              <a:cs typeface="Roboto Slab"/>
              <a:sym typeface="Roboto Slab"/>
            </a:endParaRPr>
          </a:p>
          <a:p>
            <a:pPr indent="-304800" lvl="0" marL="457200" rtl="0" algn="l">
              <a:spcBef>
                <a:spcPts val="0"/>
              </a:spcBef>
              <a:spcAft>
                <a:spcPts val="0"/>
              </a:spcAft>
              <a:buClr>
                <a:srgbClr val="6FA8DC"/>
              </a:buClr>
              <a:buSzPts val="1200"/>
              <a:buFont typeface="Roboto Slab"/>
              <a:buChar char="❏"/>
            </a:pPr>
            <a:r>
              <a:rPr lang="en-GB" sz="1200">
                <a:solidFill>
                  <a:srgbClr val="6FA8DC"/>
                </a:solidFill>
                <a:latin typeface="Roboto Slab"/>
                <a:ea typeface="Roboto Slab"/>
                <a:cs typeface="Roboto Slab"/>
                <a:sym typeface="Roboto Slab"/>
              </a:rPr>
              <a:t>only in boys slides </a:t>
            </a:r>
            <a:endParaRPr sz="1200">
              <a:solidFill>
                <a:srgbClr val="6FA8DC"/>
              </a:solidFill>
              <a:latin typeface="Roboto Slab"/>
              <a:ea typeface="Roboto Slab"/>
              <a:cs typeface="Roboto Slab"/>
              <a:sym typeface="Roboto Slab"/>
            </a:endParaRPr>
          </a:p>
          <a:p>
            <a:pPr indent="-304800" lvl="0" marL="457200" rtl="0" algn="l">
              <a:spcBef>
                <a:spcPts val="0"/>
              </a:spcBef>
              <a:spcAft>
                <a:spcPts val="0"/>
              </a:spcAft>
              <a:buClr>
                <a:srgbClr val="B7B7B7"/>
              </a:buClr>
              <a:buSzPts val="1200"/>
              <a:buFont typeface="Roboto Slab"/>
              <a:buChar char="❏"/>
            </a:pPr>
            <a:r>
              <a:rPr lang="en-GB" sz="1200">
                <a:solidFill>
                  <a:srgbClr val="B7B7B7"/>
                </a:solidFill>
                <a:latin typeface="Roboto Slab"/>
                <a:ea typeface="Roboto Slab"/>
                <a:cs typeface="Roboto Slab"/>
                <a:sym typeface="Roboto Slab"/>
              </a:rPr>
              <a:t>extra notes</a:t>
            </a:r>
            <a:endParaRPr sz="1200">
              <a:solidFill>
                <a:srgbClr val="B7B7B7"/>
              </a:solidFill>
              <a:latin typeface="Roboto Slab"/>
              <a:ea typeface="Roboto Slab"/>
              <a:cs typeface="Roboto Slab"/>
              <a:sym typeface="Roboto Slab"/>
            </a:endParaRPr>
          </a:p>
          <a:p>
            <a:pPr indent="-304800" lvl="0" marL="457200" rtl="0" algn="l">
              <a:spcBef>
                <a:spcPts val="0"/>
              </a:spcBef>
              <a:spcAft>
                <a:spcPts val="0"/>
              </a:spcAft>
              <a:buClr>
                <a:srgbClr val="B45F06"/>
              </a:buClr>
              <a:buSzPts val="1200"/>
              <a:buFont typeface="Roboto Slab"/>
              <a:buChar char="❏"/>
            </a:pPr>
            <a:r>
              <a:rPr lang="en-GB" sz="1200">
                <a:solidFill>
                  <a:srgbClr val="B45F06"/>
                </a:solidFill>
                <a:latin typeface="Roboto Slab"/>
                <a:ea typeface="Roboto Slab"/>
                <a:cs typeface="Roboto Slab"/>
                <a:sym typeface="Roboto Slab"/>
              </a:rPr>
              <a:t>Doctors’ notes</a:t>
            </a:r>
            <a:endParaRPr sz="1200">
              <a:solidFill>
                <a:srgbClr val="B45F06"/>
              </a:solidFill>
              <a:latin typeface="Roboto Slab"/>
              <a:ea typeface="Roboto Slab"/>
              <a:cs typeface="Roboto Slab"/>
              <a:sym typeface="Roboto Slab"/>
            </a:endParaRPr>
          </a:p>
        </p:txBody>
      </p:sp>
      <p:sp>
        <p:nvSpPr>
          <p:cNvPr id="343" name="Google Shape;343;p41"/>
          <p:cNvSpPr txBox="1"/>
          <p:nvPr/>
        </p:nvSpPr>
        <p:spPr>
          <a:xfrm>
            <a:off x="2766151" y="5802539"/>
            <a:ext cx="2029800" cy="31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u="sng">
                <a:latin typeface="Bree Serif"/>
                <a:ea typeface="Bree Serif"/>
                <a:cs typeface="Bree Serif"/>
                <a:sym typeface="Bree Serif"/>
                <a:hlinkClick r:id="rId5"/>
              </a:rPr>
              <a:t>Editing file</a:t>
            </a:r>
            <a:r>
              <a:rPr lang="en-GB" sz="1000" u="sng">
                <a:latin typeface="Bree Serif"/>
                <a:ea typeface="Bree Serif"/>
                <a:cs typeface="Bree Serif"/>
                <a:sym typeface="Bree Serif"/>
                <a:hlinkClick r:id="rId6"/>
              </a:rPr>
              <a:t> </a:t>
            </a:r>
            <a:endParaRPr sz="1000" u="sng">
              <a:latin typeface="Bree Serif"/>
              <a:ea typeface="Bree Serif"/>
              <a:cs typeface="Bree Serif"/>
              <a:sym typeface="Bree Serif"/>
            </a:endParaRPr>
          </a:p>
        </p:txBody>
      </p:sp>
      <p:sp>
        <p:nvSpPr>
          <p:cNvPr id="344" name="Google Shape;344;p41"/>
          <p:cNvSpPr/>
          <p:nvPr/>
        </p:nvSpPr>
        <p:spPr>
          <a:xfrm>
            <a:off x="4949375" y="391912"/>
            <a:ext cx="2612700" cy="193800"/>
          </a:xfrm>
          <a:prstGeom prst="rect">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5" name="Google Shape;345;p41"/>
          <p:cNvPicPr preferRelativeResize="0"/>
          <p:nvPr/>
        </p:nvPicPr>
        <p:blipFill>
          <a:blip r:embed="rId7">
            <a:alphaModFix/>
          </a:blip>
          <a:stretch>
            <a:fillRect/>
          </a:stretch>
        </p:blipFill>
        <p:spPr>
          <a:xfrm>
            <a:off x="3971200" y="9618775"/>
            <a:ext cx="823075" cy="823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sp>
        <p:nvSpPr>
          <p:cNvPr id="504" name="Google Shape;504;p50"/>
          <p:cNvSpPr/>
          <p:nvPr/>
        </p:nvSpPr>
        <p:spPr>
          <a:xfrm>
            <a:off x="654050" y="1006500"/>
            <a:ext cx="6908100" cy="8076900"/>
          </a:xfrm>
          <a:prstGeom prst="rect">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50"/>
          <p:cNvSpPr txBox="1"/>
          <p:nvPr/>
        </p:nvSpPr>
        <p:spPr>
          <a:xfrm>
            <a:off x="3435225" y="579975"/>
            <a:ext cx="3058200" cy="7449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GB" sz="3200">
                <a:latin typeface="Roboto Slab"/>
                <a:ea typeface="Roboto Slab"/>
                <a:cs typeface="Roboto Slab"/>
                <a:sym typeface="Roboto Slab"/>
              </a:rPr>
              <a:t>Team leaders</a:t>
            </a:r>
            <a:endParaRPr b="1" sz="3200">
              <a:solidFill>
                <a:srgbClr val="000000"/>
              </a:solidFill>
              <a:latin typeface="Roboto Slab"/>
              <a:ea typeface="Roboto Slab"/>
              <a:cs typeface="Roboto Slab"/>
              <a:sym typeface="Roboto Slab"/>
            </a:endParaRPr>
          </a:p>
        </p:txBody>
      </p:sp>
      <p:grpSp>
        <p:nvGrpSpPr>
          <p:cNvPr id="506" name="Google Shape;506;p50"/>
          <p:cNvGrpSpPr/>
          <p:nvPr/>
        </p:nvGrpSpPr>
        <p:grpSpPr>
          <a:xfrm flipH="1">
            <a:off x="786814" y="6017548"/>
            <a:ext cx="1305382" cy="4103369"/>
            <a:chOff x="9545150" y="1164438"/>
            <a:chExt cx="221300" cy="695675"/>
          </a:xfrm>
        </p:grpSpPr>
        <p:sp>
          <p:nvSpPr>
            <p:cNvPr id="507" name="Google Shape;507;p50"/>
            <p:cNvSpPr/>
            <p:nvPr/>
          </p:nvSpPr>
          <p:spPr>
            <a:xfrm>
              <a:off x="9605525" y="1188338"/>
              <a:ext cx="23100" cy="34300"/>
            </a:xfrm>
            <a:custGeom>
              <a:rect b="b" l="l" r="r" t="t"/>
              <a:pathLst>
                <a:path extrusionOk="0" h="1372" w="924">
                  <a:moveTo>
                    <a:pt x="354" y="1"/>
                  </a:moveTo>
                  <a:cubicBezTo>
                    <a:pt x="347" y="1"/>
                    <a:pt x="340" y="5"/>
                    <a:pt x="338" y="15"/>
                  </a:cubicBezTo>
                  <a:cubicBezTo>
                    <a:pt x="336" y="16"/>
                    <a:pt x="334" y="17"/>
                    <a:pt x="334" y="20"/>
                  </a:cubicBezTo>
                  <a:cubicBezTo>
                    <a:pt x="312" y="281"/>
                    <a:pt x="334" y="460"/>
                    <a:pt x="333" y="703"/>
                  </a:cubicBezTo>
                  <a:cubicBezTo>
                    <a:pt x="264" y="557"/>
                    <a:pt x="137" y="424"/>
                    <a:pt x="44" y="292"/>
                  </a:cubicBezTo>
                  <a:cubicBezTo>
                    <a:pt x="42" y="289"/>
                    <a:pt x="40" y="288"/>
                    <a:pt x="37" y="288"/>
                  </a:cubicBezTo>
                  <a:cubicBezTo>
                    <a:pt x="30" y="288"/>
                    <a:pt x="23" y="304"/>
                    <a:pt x="23" y="310"/>
                  </a:cubicBezTo>
                  <a:cubicBezTo>
                    <a:pt x="44" y="497"/>
                    <a:pt x="94" y="647"/>
                    <a:pt x="162" y="821"/>
                  </a:cubicBezTo>
                  <a:lnTo>
                    <a:pt x="160" y="821"/>
                  </a:lnTo>
                  <a:cubicBezTo>
                    <a:pt x="0" y="886"/>
                    <a:pt x="76" y="1137"/>
                    <a:pt x="132" y="1243"/>
                  </a:cubicBezTo>
                  <a:cubicBezTo>
                    <a:pt x="134" y="1246"/>
                    <a:pt x="138" y="1249"/>
                    <a:pt x="143" y="1249"/>
                  </a:cubicBezTo>
                  <a:cubicBezTo>
                    <a:pt x="291" y="1307"/>
                    <a:pt x="446" y="1347"/>
                    <a:pt x="605" y="1371"/>
                  </a:cubicBezTo>
                  <a:lnTo>
                    <a:pt x="607" y="1371"/>
                  </a:lnTo>
                  <a:cubicBezTo>
                    <a:pt x="608" y="1371"/>
                    <a:pt x="609" y="1371"/>
                    <a:pt x="611" y="1371"/>
                  </a:cubicBezTo>
                  <a:cubicBezTo>
                    <a:pt x="617" y="1371"/>
                    <a:pt x="623" y="1366"/>
                    <a:pt x="624" y="1359"/>
                  </a:cubicBezTo>
                  <a:cubicBezTo>
                    <a:pt x="665" y="1194"/>
                    <a:pt x="924" y="946"/>
                    <a:pt x="725" y="792"/>
                  </a:cubicBezTo>
                  <a:cubicBezTo>
                    <a:pt x="770" y="590"/>
                    <a:pt x="793" y="384"/>
                    <a:pt x="796" y="178"/>
                  </a:cubicBezTo>
                  <a:cubicBezTo>
                    <a:pt x="796" y="169"/>
                    <a:pt x="788" y="162"/>
                    <a:pt x="780" y="162"/>
                  </a:cubicBezTo>
                  <a:cubicBezTo>
                    <a:pt x="777" y="162"/>
                    <a:pt x="774" y="163"/>
                    <a:pt x="771" y="165"/>
                  </a:cubicBezTo>
                  <a:lnTo>
                    <a:pt x="770" y="165"/>
                  </a:lnTo>
                  <a:cubicBezTo>
                    <a:pt x="769" y="166"/>
                    <a:pt x="768" y="167"/>
                    <a:pt x="767" y="169"/>
                  </a:cubicBezTo>
                  <a:cubicBezTo>
                    <a:pt x="758" y="180"/>
                    <a:pt x="617" y="494"/>
                    <a:pt x="550" y="685"/>
                  </a:cubicBezTo>
                  <a:cubicBezTo>
                    <a:pt x="528" y="455"/>
                    <a:pt x="441" y="230"/>
                    <a:pt x="369" y="11"/>
                  </a:cubicBezTo>
                  <a:cubicBezTo>
                    <a:pt x="366" y="4"/>
                    <a:pt x="360" y="1"/>
                    <a:pt x="354" y="1"/>
                  </a:cubicBezTo>
                  <a:close/>
                </a:path>
              </a:pathLst>
            </a:custGeom>
            <a:solidFill>
              <a:srgbClr val="F1D5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50"/>
            <p:cNvSpPr/>
            <p:nvPr/>
          </p:nvSpPr>
          <p:spPr>
            <a:xfrm>
              <a:off x="9688325" y="1830726"/>
              <a:ext cx="64025" cy="22600"/>
            </a:xfrm>
            <a:custGeom>
              <a:rect b="b" l="l" r="r" t="t"/>
              <a:pathLst>
                <a:path extrusionOk="0" h="904" w="2561">
                  <a:moveTo>
                    <a:pt x="1307" y="1"/>
                  </a:moveTo>
                  <a:lnTo>
                    <a:pt x="0" y="596"/>
                  </a:lnTo>
                  <a:lnTo>
                    <a:pt x="0" y="731"/>
                  </a:lnTo>
                  <a:lnTo>
                    <a:pt x="1540" y="903"/>
                  </a:lnTo>
                  <a:lnTo>
                    <a:pt x="2489" y="887"/>
                  </a:lnTo>
                  <a:lnTo>
                    <a:pt x="2561" y="229"/>
                  </a:lnTo>
                  <a:lnTo>
                    <a:pt x="2427" y="1"/>
                  </a:lnTo>
                  <a:close/>
                </a:path>
              </a:pathLst>
            </a:custGeom>
            <a:solidFill>
              <a:srgbClr val="1B1B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50"/>
            <p:cNvSpPr/>
            <p:nvPr/>
          </p:nvSpPr>
          <p:spPr>
            <a:xfrm>
              <a:off x="9663125" y="1181713"/>
              <a:ext cx="5300" cy="4400"/>
            </a:xfrm>
            <a:custGeom>
              <a:rect b="b" l="l" r="r" t="t"/>
              <a:pathLst>
                <a:path extrusionOk="0" h="176" w="212">
                  <a:moveTo>
                    <a:pt x="7" y="1"/>
                  </a:moveTo>
                  <a:cubicBezTo>
                    <a:pt x="3" y="1"/>
                    <a:pt x="1" y="4"/>
                    <a:pt x="1" y="8"/>
                  </a:cubicBezTo>
                  <a:lnTo>
                    <a:pt x="1" y="168"/>
                  </a:lnTo>
                  <a:cubicBezTo>
                    <a:pt x="1" y="172"/>
                    <a:pt x="3" y="175"/>
                    <a:pt x="7" y="175"/>
                  </a:cubicBezTo>
                  <a:lnTo>
                    <a:pt x="205" y="175"/>
                  </a:lnTo>
                  <a:cubicBezTo>
                    <a:pt x="208" y="175"/>
                    <a:pt x="212" y="172"/>
                    <a:pt x="212" y="168"/>
                  </a:cubicBezTo>
                  <a:lnTo>
                    <a:pt x="212" y="8"/>
                  </a:lnTo>
                  <a:cubicBezTo>
                    <a:pt x="212" y="4"/>
                    <a:pt x="208" y="1"/>
                    <a:pt x="205" y="1"/>
                  </a:cubicBezTo>
                  <a:close/>
                </a:path>
              </a:pathLst>
            </a:custGeom>
            <a:solidFill>
              <a:srgbClr val="1B1B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50"/>
            <p:cNvSpPr/>
            <p:nvPr/>
          </p:nvSpPr>
          <p:spPr>
            <a:xfrm>
              <a:off x="9636550" y="1186088"/>
              <a:ext cx="21525" cy="17650"/>
            </a:xfrm>
            <a:custGeom>
              <a:rect b="b" l="l" r="r" t="t"/>
              <a:pathLst>
                <a:path extrusionOk="0" h="706" w="861">
                  <a:moveTo>
                    <a:pt x="860" y="0"/>
                  </a:moveTo>
                  <a:lnTo>
                    <a:pt x="227" y="28"/>
                  </a:lnTo>
                  <a:cubicBezTo>
                    <a:pt x="227" y="28"/>
                    <a:pt x="1" y="303"/>
                    <a:pt x="168" y="625"/>
                  </a:cubicBezTo>
                  <a:lnTo>
                    <a:pt x="860" y="706"/>
                  </a:lnTo>
                  <a:lnTo>
                    <a:pt x="860" y="0"/>
                  </a:lnTo>
                  <a:close/>
                </a:path>
              </a:pathLst>
            </a:custGeom>
            <a:solidFill>
              <a:srgbClr val="1B1B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50"/>
            <p:cNvSpPr/>
            <p:nvPr/>
          </p:nvSpPr>
          <p:spPr>
            <a:xfrm>
              <a:off x="9649475" y="1184188"/>
              <a:ext cx="33250" cy="24650"/>
            </a:xfrm>
            <a:custGeom>
              <a:rect b="b" l="l" r="r" t="t"/>
              <a:pathLst>
                <a:path extrusionOk="0" h="986" w="1330">
                  <a:moveTo>
                    <a:pt x="1044" y="1"/>
                  </a:moveTo>
                  <a:cubicBezTo>
                    <a:pt x="1043" y="1"/>
                    <a:pt x="1043" y="1"/>
                    <a:pt x="1042" y="1"/>
                  </a:cubicBezTo>
                  <a:lnTo>
                    <a:pt x="281" y="47"/>
                  </a:lnTo>
                  <a:cubicBezTo>
                    <a:pt x="126" y="47"/>
                    <a:pt x="1" y="174"/>
                    <a:pt x="2" y="330"/>
                  </a:cubicBezTo>
                  <a:lnTo>
                    <a:pt x="4" y="706"/>
                  </a:lnTo>
                  <a:cubicBezTo>
                    <a:pt x="5" y="860"/>
                    <a:pt x="130" y="985"/>
                    <a:pt x="284" y="985"/>
                  </a:cubicBezTo>
                  <a:cubicBezTo>
                    <a:pt x="285" y="985"/>
                    <a:pt x="287" y="985"/>
                    <a:pt x="288" y="985"/>
                  </a:cubicBezTo>
                  <a:lnTo>
                    <a:pt x="1049" y="939"/>
                  </a:lnTo>
                  <a:cubicBezTo>
                    <a:pt x="1205" y="939"/>
                    <a:pt x="1330" y="812"/>
                    <a:pt x="1329" y="656"/>
                  </a:cubicBezTo>
                  <a:lnTo>
                    <a:pt x="1326" y="281"/>
                  </a:lnTo>
                  <a:cubicBezTo>
                    <a:pt x="1325" y="125"/>
                    <a:pt x="1199" y="1"/>
                    <a:pt x="1044" y="1"/>
                  </a:cubicBezTo>
                  <a:close/>
                </a:path>
              </a:pathLst>
            </a:custGeom>
            <a:solidFill>
              <a:srgbClr val="1B1B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50"/>
            <p:cNvSpPr/>
            <p:nvPr/>
          </p:nvSpPr>
          <p:spPr>
            <a:xfrm>
              <a:off x="9655325" y="1187663"/>
              <a:ext cx="19625" cy="17975"/>
            </a:xfrm>
            <a:custGeom>
              <a:rect b="b" l="l" r="r" t="t"/>
              <a:pathLst>
                <a:path extrusionOk="0" h="719" w="785">
                  <a:moveTo>
                    <a:pt x="501" y="0"/>
                  </a:moveTo>
                  <a:lnTo>
                    <a:pt x="163" y="21"/>
                  </a:lnTo>
                  <a:cubicBezTo>
                    <a:pt x="163" y="21"/>
                    <a:pt x="18" y="36"/>
                    <a:pt x="9" y="180"/>
                  </a:cubicBezTo>
                  <a:cubicBezTo>
                    <a:pt x="0" y="324"/>
                    <a:pt x="9" y="570"/>
                    <a:pt x="9" y="570"/>
                  </a:cubicBezTo>
                  <a:cubicBezTo>
                    <a:pt x="9" y="570"/>
                    <a:pt x="27" y="699"/>
                    <a:pt x="163" y="712"/>
                  </a:cubicBezTo>
                  <a:cubicBezTo>
                    <a:pt x="208" y="717"/>
                    <a:pt x="278" y="718"/>
                    <a:pt x="352" y="718"/>
                  </a:cubicBezTo>
                  <a:cubicBezTo>
                    <a:pt x="500" y="718"/>
                    <a:pt x="662" y="712"/>
                    <a:pt x="662" y="712"/>
                  </a:cubicBezTo>
                  <a:cubicBezTo>
                    <a:pt x="662" y="712"/>
                    <a:pt x="784" y="64"/>
                    <a:pt x="501" y="0"/>
                  </a:cubicBezTo>
                  <a:close/>
                </a:path>
              </a:pathLst>
            </a:custGeom>
            <a:solidFill>
              <a:srgbClr val="222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50"/>
            <p:cNvSpPr/>
            <p:nvPr/>
          </p:nvSpPr>
          <p:spPr>
            <a:xfrm>
              <a:off x="9671375" y="1186713"/>
              <a:ext cx="30650" cy="38425"/>
            </a:xfrm>
            <a:custGeom>
              <a:rect b="b" l="l" r="r" t="t"/>
              <a:pathLst>
                <a:path extrusionOk="0" h="1537" w="1226">
                  <a:moveTo>
                    <a:pt x="856" y="1"/>
                  </a:moveTo>
                  <a:lnTo>
                    <a:pt x="1" y="243"/>
                  </a:lnTo>
                  <a:cubicBezTo>
                    <a:pt x="1" y="243"/>
                    <a:pt x="42" y="986"/>
                    <a:pt x="9" y="1451"/>
                  </a:cubicBezTo>
                  <a:cubicBezTo>
                    <a:pt x="9" y="1451"/>
                    <a:pt x="395" y="1536"/>
                    <a:pt x="748" y="1536"/>
                  </a:cubicBezTo>
                  <a:cubicBezTo>
                    <a:pt x="939" y="1536"/>
                    <a:pt x="1120" y="1512"/>
                    <a:pt x="1225" y="1435"/>
                  </a:cubicBezTo>
                  <a:cubicBezTo>
                    <a:pt x="1225" y="1435"/>
                    <a:pt x="928" y="648"/>
                    <a:pt x="856" y="1"/>
                  </a:cubicBezTo>
                  <a:close/>
                </a:path>
              </a:pathLst>
            </a:custGeom>
            <a:solidFill>
              <a:srgbClr val="F1D5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50"/>
            <p:cNvSpPr/>
            <p:nvPr/>
          </p:nvSpPr>
          <p:spPr>
            <a:xfrm>
              <a:off x="9671200" y="1171638"/>
              <a:ext cx="23625" cy="28825"/>
            </a:xfrm>
            <a:custGeom>
              <a:rect b="b" l="l" r="r" t="t"/>
              <a:pathLst>
                <a:path extrusionOk="0" h="1153" w="945">
                  <a:moveTo>
                    <a:pt x="864" y="1"/>
                  </a:moveTo>
                  <a:lnTo>
                    <a:pt x="0" y="66"/>
                  </a:lnTo>
                  <a:lnTo>
                    <a:pt x="81" y="1152"/>
                  </a:lnTo>
                  <a:lnTo>
                    <a:pt x="945" y="1088"/>
                  </a:lnTo>
                  <a:lnTo>
                    <a:pt x="864" y="1"/>
                  </a:lnTo>
                  <a:close/>
                </a:path>
              </a:pathLst>
            </a:custGeom>
            <a:solidFill>
              <a:srgbClr val="F1D5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50"/>
            <p:cNvSpPr/>
            <p:nvPr/>
          </p:nvSpPr>
          <p:spPr>
            <a:xfrm>
              <a:off x="9665000" y="1173113"/>
              <a:ext cx="26500" cy="35200"/>
            </a:xfrm>
            <a:custGeom>
              <a:rect b="b" l="l" r="r" t="t"/>
              <a:pathLst>
                <a:path extrusionOk="0" h="1408" w="1060">
                  <a:moveTo>
                    <a:pt x="370" y="1"/>
                  </a:moveTo>
                  <a:cubicBezTo>
                    <a:pt x="333" y="1"/>
                    <a:pt x="294" y="3"/>
                    <a:pt x="254" y="8"/>
                  </a:cubicBezTo>
                  <a:cubicBezTo>
                    <a:pt x="254" y="8"/>
                    <a:pt x="1" y="800"/>
                    <a:pt x="117" y="1203"/>
                  </a:cubicBezTo>
                  <a:cubicBezTo>
                    <a:pt x="157" y="1345"/>
                    <a:pt x="276" y="1407"/>
                    <a:pt x="412" y="1407"/>
                  </a:cubicBezTo>
                  <a:cubicBezTo>
                    <a:pt x="612" y="1407"/>
                    <a:pt x="851" y="1272"/>
                    <a:pt x="931" y="1058"/>
                  </a:cubicBezTo>
                  <a:cubicBezTo>
                    <a:pt x="1060" y="721"/>
                    <a:pt x="1027" y="1"/>
                    <a:pt x="370" y="1"/>
                  </a:cubicBezTo>
                  <a:close/>
                </a:path>
              </a:pathLst>
            </a:custGeom>
            <a:solidFill>
              <a:srgbClr val="F1D5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50"/>
            <p:cNvSpPr/>
            <p:nvPr/>
          </p:nvSpPr>
          <p:spPr>
            <a:xfrm>
              <a:off x="9662125" y="1398088"/>
              <a:ext cx="104325" cy="433225"/>
            </a:xfrm>
            <a:custGeom>
              <a:rect b="b" l="l" r="r" t="t"/>
              <a:pathLst>
                <a:path extrusionOk="0" h="17329" w="4173">
                  <a:moveTo>
                    <a:pt x="3798" y="0"/>
                  </a:moveTo>
                  <a:lnTo>
                    <a:pt x="102" y="162"/>
                  </a:lnTo>
                  <a:cubicBezTo>
                    <a:pt x="102" y="162"/>
                    <a:pt x="0" y="1902"/>
                    <a:pt x="516" y="6851"/>
                  </a:cubicBezTo>
                  <a:cubicBezTo>
                    <a:pt x="1031" y="11801"/>
                    <a:pt x="2355" y="17329"/>
                    <a:pt x="2355" y="17329"/>
                  </a:cubicBezTo>
                  <a:lnTo>
                    <a:pt x="3475" y="17329"/>
                  </a:lnTo>
                  <a:cubicBezTo>
                    <a:pt x="3475" y="17329"/>
                    <a:pt x="3607" y="11582"/>
                    <a:pt x="3601" y="8857"/>
                  </a:cubicBezTo>
                  <a:cubicBezTo>
                    <a:pt x="3598" y="7365"/>
                    <a:pt x="3635" y="5487"/>
                    <a:pt x="3677" y="3846"/>
                  </a:cubicBezTo>
                  <a:cubicBezTo>
                    <a:pt x="4173" y="1657"/>
                    <a:pt x="3798" y="0"/>
                    <a:pt x="3798" y="0"/>
                  </a:cubicBezTo>
                  <a:close/>
                </a:path>
              </a:pathLst>
            </a:custGeom>
            <a:solidFill>
              <a:srgbClr val="484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0"/>
            <p:cNvSpPr/>
            <p:nvPr/>
          </p:nvSpPr>
          <p:spPr>
            <a:xfrm>
              <a:off x="9616450" y="1399088"/>
              <a:ext cx="123750" cy="437925"/>
            </a:xfrm>
            <a:custGeom>
              <a:rect b="b" l="l" r="r" t="t"/>
              <a:pathLst>
                <a:path extrusionOk="0" h="17517" w="4950">
                  <a:moveTo>
                    <a:pt x="262" y="1"/>
                  </a:moveTo>
                  <a:cubicBezTo>
                    <a:pt x="262" y="1"/>
                    <a:pt x="0" y="9250"/>
                    <a:pt x="1699" y="17517"/>
                  </a:cubicBezTo>
                  <a:lnTo>
                    <a:pt x="2985" y="17517"/>
                  </a:lnTo>
                  <a:cubicBezTo>
                    <a:pt x="2985" y="17517"/>
                    <a:pt x="3339" y="9207"/>
                    <a:pt x="3970" y="3935"/>
                  </a:cubicBezTo>
                  <a:cubicBezTo>
                    <a:pt x="4949" y="1905"/>
                    <a:pt x="4588" y="391"/>
                    <a:pt x="4588" y="391"/>
                  </a:cubicBezTo>
                  <a:lnTo>
                    <a:pt x="262" y="1"/>
                  </a:lnTo>
                  <a:close/>
                </a:path>
              </a:pathLst>
            </a:custGeom>
            <a:solidFill>
              <a:srgbClr val="4848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0"/>
            <p:cNvSpPr/>
            <p:nvPr/>
          </p:nvSpPr>
          <p:spPr>
            <a:xfrm>
              <a:off x="9614750" y="1219563"/>
              <a:ext cx="146600" cy="192575"/>
            </a:xfrm>
            <a:custGeom>
              <a:rect b="b" l="l" r="r" t="t"/>
              <a:pathLst>
                <a:path extrusionOk="0" h="7703" w="5864">
                  <a:moveTo>
                    <a:pt x="3988" y="0"/>
                  </a:moveTo>
                  <a:lnTo>
                    <a:pt x="1757" y="154"/>
                  </a:lnTo>
                  <a:cubicBezTo>
                    <a:pt x="1757" y="154"/>
                    <a:pt x="1242" y="154"/>
                    <a:pt x="957" y="787"/>
                  </a:cubicBezTo>
                  <a:cubicBezTo>
                    <a:pt x="675" y="1411"/>
                    <a:pt x="1" y="6171"/>
                    <a:pt x="1" y="6557"/>
                  </a:cubicBezTo>
                  <a:cubicBezTo>
                    <a:pt x="1" y="6756"/>
                    <a:pt x="86" y="6972"/>
                    <a:pt x="273" y="7134"/>
                  </a:cubicBezTo>
                  <a:cubicBezTo>
                    <a:pt x="290" y="7150"/>
                    <a:pt x="308" y="7165"/>
                    <a:pt x="327" y="7178"/>
                  </a:cubicBezTo>
                  <a:lnTo>
                    <a:pt x="330" y="7182"/>
                  </a:lnTo>
                  <a:cubicBezTo>
                    <a:pt x="506" y="7311"/>
                    <a:pt x="1124" y="7665"/>
                    <a:pt x="2628" y="7698"/>
                  </a:cubicBezTo>
                  <a:cubicBezTo>
                    <a:pt x="2748" y="7701"/>
                    <a:pt x="2865" y="7702"/>
                    <a:pt x="2978" y="7702"/>
                  </a:cubicBezTo>
                  <a:cubicBezTo>
                    <a:pt x="4305" y="7702"/>
                    <a:pt x="5096" y="7525"/>
                    <a:pt x="5496" y="7290"/>
                  </a:cubicBezTo>
                  <a:cubicBezTo>
                    <a:pt x="5569" y="7251"/>
                    <a:pt x="5635" y="7202"/>
                    <a:pt x="5693" y="7141"/>
                  </a:cubicBezTo>
                  <a:cubicBezTo>
                    <a:pt x="5695" y="7139"/>
                    <a:pt x="5698" y="7137"/>
                    <a:pt x="5700" y="7134"/>
                  </a:cubicBezTo>
                  <a:lnTo>
                    <a:pt x="5699" y="7134"/>
                  </a:lnTo>
                  <a:cubicBezTo>
                    <a:pt x="5796" y="7026"/>
                    <a:pt x="5863" y="6875"/>
                    <a:pt x="5845" y="6663"/>
                  </a:cubicBezTo>
                  <a:cubicBezTo>
                    <a:pt x="5791" y="6012"/>
                    <a:pt x="5426" y="883"/>
                    <a:pt x="5426" y="883"/>
                  </a:cubicBezTo>
                  <a:cubicBezTo>
                    <a:pt x="5426" y="883"/>
                    <a:pt x="5325" y="59"/>
                    <a:pt x="4648" y="59"/>
                  </a:cubicBezTo>
                  <a:lnTo>
                    <a:pt x="3988" y="0"/>
                  </a:lnTo>
                  <a:close/>
                </a:path>
              </a:pathLst>
            </a:custGeom>
            <a:solidFill>
              <a:srgbClr val="BF76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0"/>
            <p:cNvSpPr/>
            <p:nvPr/>
          </p:nvSpPr>
          <p:spPr>
            <a:xfrm>
              <a:off x="9545150" y="1217538"/>
              <a:ext cx="113525" cy="147925"/>
            </a:xfrm>
            <a:custGeom>
              <a:rect b="b" l="l" r="r" t="t"/>
              <a:pathLst>
                <a:path extrusionOk="0" h="5917" w="4541">
                  <a:moveTo>
                    <a:pt x="2467" y="0"/>
                  </a:moveTo>
                  <a:cubicBezTo>
                    <a:pt x="2467" y="0"/>
                    <a:pt x="0" y="5916"/>
                    <a:pt x="1871" y="5916"/>
                  </a:cubicBezTo>
                  <a:cubicBezTo>
                    <a:pt x="1923" y="5916"/>
                    <a:pt x="1979" y="5912"/>
                    <a:pt x="2039" y="5902"/>
                  </a:cubicBezTo>
                  <a:cubicBezTo>
                    <a:pt x="4354" y="5527"/>
                    <a:pt x="4541" y="237"/>
                    <a:pt x="4541" y="237"/>
                  </a:cubicBezTo>
                  <a:cubicBezTo>
                    <a:pt x="4540" y="237"/>
                    <a:pt x="4540" y="237"/>
                    <a:pt x="4539" y="237"/>
                  </a:cubicBezTo>
                  <a:cubicBezTo>
                    <a:pt x="3325" y="237"/>
                    <a:pt x="2552" y="2959"/>
                    <a:pt x="2552" y="2959"/>
                  </a:cubicBezTo>
                  <a:cubicBezTo>
                    <a:pt x="2856" y="1182"/>
                    <a:pt x="3105" y="187"/>
                    <a:pt x="3105" y="187"/>
                  </a:cubicBezTo>
                  <a:lnTo>
                    <a:pt x="2467" y="0"/>
                  </a:lnTo>
                  <a:close/>
                </a:path>
              </a:pathLst>
            </a:custGeom>
            <a:solidFill>
              <a:srgbClr val="BF76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50"/>
            <p:cNvSpPr/>
            <p:nvPr/>
          </p:nvSpPr>
          <p:spPr>
            <a:xfrm>
              <a:off x="9616675" y="1312363"/>
              <a:ext cx="26050" cy="53075"/>
            </a:xfrm>
            <a:custGeom>
              <a:rect b="b" l="l" r="r" t="t"/>
              <a:pathLst>
                <a:path extrusionOk="0" h="2123" w="1042">
                  <a:moveTo>
                    <a:pt x="1042" y="0"/>
                  </a:moveTo>
                  <a:lnTo>
                    <a:pt x="1042" y="0"/>
                  </a:lnTo>
                  <a:cubicBezTo>
                    <a:pt x="740" y="1063"/>
                    <a:pt x="62" y="1661"/>
                    <a:pt x="62" y="1661"/>
                  </a:cubicBezTo>
                  <a:lnTo>
                    <a:pt x="0" y="2123"/>
                  </a:lnTo>
                  <a:cubicBezTo>
                    <a:pt x="955" y="1613"/>
                    <a:pt x="1042" y="1"/>
                    <a:pt x="1042" y="0"/>
                  </a:cubicBezTo>
                  <a:close/>
                </a:path>
              </a:pathLst>
            </a:custGeom>
            <a:solidFill>
              <a:srgbClr val="1B1B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50"/>
            <p:cNvSpPr/>
            <p:nvPr/>
          </p:nvSpPr>
          <p:spPr>
            <a:xfrm>
              <a:off x="9604225" y="1287063"/>
              <a:ext cx="5500" cy="11225"/>
            </a:xfrm>
            <a:custGeom>
              <a:rect b="b" l="l" r="r" t="t"/>
              <a:pathLst>
                <a:path extrusionOk="0" h="449" w="220">
                  <a:moveTo>
                    <a:pt x="220" y="0"/>
                  </a:moveTo>
                  <a:lnTo>
                    <a:pt x="220" y="0"/>
                  </a:lnTo>
                  <a:cubicBezTo>
                    <a:pt x="21" y="88"/>
                    <a:pt x="1" y="448"/>
                    <a:pt x="1" y="448"/>
                  </a:cubicBezTo>
                  <a:cubicBezTo>
                    <a:pt x="102" y="420"/>
                    <a:pt x="189" y="178"/>
                    <a:pt x="189" y="178"/>
                  </a:cubicBezTo>
                  <a:lnTo>
                    <a:pt x="220" y="0"/>
                  </a:lnTo>
                  <a:close/>
                </a:path>
              </a:pathLst>
            </a:custGeom>
            <a:solidFill>
              <a:srgbClr val="1B1B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50"/>
            <p:cNvSpPr/>
            <p:nvPr/>
          </p:nvSpPr>
          <p:spPr>
            <a:xfrm>
              <a:off x="9697375" y="1561838"/>
              <a:ext cx="14800" cy="182375"/>
            </a:xfrm>
            <a:custGeom>
              <a:rect b="b" l="l" r="r" t="t"/>
              <a:pathLst>
                <a:path extrusionOk="0" h="7295" w="592">
                  <a:moveTo>
                    <a:pt x="465" y="0"/>
                  </a:moveTo>
                  <a:lnTo>
                    <a:pt x="465" y="0"/>
                  </a:lnTo>
                  <a:cubicBezTo>
                    <a:pt x="338" y="1301"/>
                    <a:pt x="0" y="6260"/>
                    <a:pt x="0" y="6260"/>
                  </a:cubicBezTo>
                  <a:lnTo>
                    <a:pt x="198" y="7295"/>
                  </a:lnTo>
                  <a:cubicBezTo>
                    <a:pt x="591" y="5039"/>
                    <a:pt x="465" y="1"/>
                    <a:pt x="465" y="0"/>
                  </a:cubicBezTo>
                  <a:close/>
                </a:path>
              </a:pathLst>
            </a:custGeom>
            <a:solidFill>
              <a:srgbClr val="1B1B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50"/>
            <p:cNvSpPr/>
            <p:nvPr/>
          </p:nvSpPr>
          <p:spPr>
            <a:xfrm>
              <a:off x="9715675" y="1407488"/>
              <a:ext cx="27850" cy="90000"/>
            </a:xfrm>
            <a:custGeom>
              <a:rect b="b" l="l" r="r" t="t"/>
              <a:pathLst>
                <a:path extrusionOk="0" h="3600" w="1114">
                  <a:moveTo>
                    <a:pt x="860" y="1"/>
                  </a:moveTo>
                  <a:lnTo>
                    <a:pt x="619" y="55"/>
                  </a:lnTo>
                  <a:cubicBezTo>
                    <a:pt x="619" y="55"/>
                    <a:pt x="1035" y="1813"/>
                    <a:pt x="1" y="3599"/>
                  </a:cubicBezTo>
                  <a:cubicBezTo>
                    <a:pt x="1" y="3599"/>
                    <a:pt x="1114" y="2535"/>
                    <a:pt x="860" y="1"/>
                  </a:cubicBezTo>
                  <a:close/>
                </a:path>
              </a:pathLst>
            </a:custGeom>
            <a:solidFill>
              <a:srgbClr val="1B1B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524" name="Google Shape;524;p50"/>
            <p:cNvSpPr/>
            <p:nvPr/>
          </p:nvSpPr>
          <p:spPr>
            <a:xfrm>
              <a:off x="9661225" y="1173288"/>
              <a:ext cx="16650" cy="49250"/>
            </a:xfrm>
            <a:custGeom>
              <a:rect b="b" l="l" r="r" t="t"/>
              <a:pathLst>
                <a:path extrusionOk="0" h="1970" w="666">
                  <a:moveTo>
                    <a:pt x="405" y="1"/>
                  </a:moveTo>
                  <a:cubicBezTo>
                    <a:pt x="405" y="1"/>
                    <a:pt x="0" y="1231"/>
                    <a:pt x="427" y="1375"/>
                  </a:cubicBezTo>
                  <a:lnTo>
                    <a:pt x="416" y="1969"/>
                  </a:lnTo>
                  <a:lnTo>
                    <a:pt x="416" y="1969"/>
                  </a:lnTo>
                  <a:lnTo>
                    <a:pt x="516" y="1963"/>
                  </a:lnTo>
                  <a:lnTo>
                    <a:pt x="665" y="1233"/>
                  </a:lnTo>
                  <a:cubicBezTo>
                    <a:pt x="665" y="1233"/>
                    <a:pt x="260" y="873"/>
                    <a:pt x="405" y="1"/>
                  </a:cubicBezTo>
                  <a:close/>
                </a:path>
              </a:pathLst>
            </a:custGeom>
            <a:solidFill>
              <a:srgbClr val="E2AA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50"/>
            <p:cNvSpPr/>
            <p:nvPr/>
          </p:nvSpPr>
          <p:spPr>
            <a:xfrm>
              <a:off x="9667175" y="1164438"/>
              <a:ext cx="32325" cy="37475"/>
            </a:xfrm>
            <a:custGeom>
              <a:rect b="b" l="l" r="r" t="t"/>
              <a:pathLst>
                <a:path extrusionOk="0" h="1499" w="1293">
                  <a:moveTo>
                    <a:pt x="927" y="1"/>
                  </a:moveTo>
                  <a:cubicBezTo>
                    <a:pt x="696" y="1"/>
                    <a:pt x="261" y="208"/>
                    <a:pt x="135" y="276"/>
                  </a:cubicBezTo>
                  <a:cubicBezTo>
                    <a:pt x="0" y="350"/>
                    <a:pt x="135" y="466"/>
                    <a:pt x="135" y="466"/>
                  </a:cubicBezTo>
                  <a:cubicBezTo>
                    <a:pt x="135" y="466"/>
                    <a:pt x="189" y="547"/>
                    <a:pt x="209" y="866"/>
                  </a:cubicBezTo>
                  <a:cubicBezTo>
                    <a:pt x="230" y="1186"/>
                    <a:pt x="535" y="1481"/>
                    <a:pt x="535" y="1481"/>
                  </a:cubicBezTo>
                  <a:cubicBezTo>
                    <a:pt x="599" y="1494"/>
                    <a:pt x="675" y="1498"/>
                    <a:pt x="750" y="1498"/>
                  </a:cubicBezTo>
                  <a:cubicBezTo>
                    <a:pt x="940" y="1498"/>
                    <a:pt x="1131" y="1469"/>
                    <a:pt x="1131" y="1469"/>
                  </a:cubicBezTo>
                  <a:cubicBezTo>
                    <a:pt x="1238" y="1386"/>
                    <a:pt x="1279" y="1068"/>
                    <a:pt x="1286" y="593"/>
                  </a:cubicBezTo>
                  <a:cubicBezTo>
                    <a:pt x="1292" y="119"/>
                    <a:pt x="1191" y="46"/>
                    <a:pt x="981" y="6"/>
                  </a:cubicBezTo>
                  <a:cubicBezTo>
                    <a:pt x="965" y="2"/>
                    <a:pt x="947" y="1"/>
                    <a:pt x="927" y="1"/>
                  </a:cubicBezTo>
                  <a:close/>
                </a:path>
              </a:pathLst>
            </a:custGeom>
            <a:solidFill>
              <a:srgbClr val="1B1B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0"/>
            <p:cNvSpPr/>
            <p:nvPr/>
          </p:nvSpPr>
          <p:spPr>
            <a:xfrm>
              <a:off x="9672025" y="1180388"/>
              <a:ext cx="8725" cy="8400"/>
            </a:xfrm>
            <a:custGeom>
              <a:rect b="b" l="l" r="r" t="t"/>
              <a:pathLst>
                <a:path extrusionOk="0" h="336" w="349">
                  <a:moveTo>
                    <a:pt x="183" y="1"/>
                  </a:moveTo>
                  <a:cubicBezTo>
                    <a:pt x="125" y="1"/>
                    <a:pt x="75" y="42"/>
                    <a:pt x="75" y="42"/>
                  </a:cubicBezTo>
                  <a:cubicBezTo>
                    <a:pt x="18" y="127"/>
                    <a:pt x="1" y="235"/>
                    <a:pt x="30" y="334"/>
                  </a:cubicBezTo>
                  <a:cubicBezTo>
                    <a:pt x="43" y="335"/>
                    <a:pt x="55" y="335"/>
                    <a:pt x="67" y="335"/>
                  </a:cubicBezTo>
                  <a:cubicBezTo>
                    <a:pt x="291" y="335"/>
                    <a:pt x="349" y="135"/>
                    <a:pt x="280" y="51"/>
                  </a:cubicBezTo>
                  <a:cubicBezTo>
                    <a:pt x="250" y="13"/>
                    <a:pt x="215" y="1"/>
                    <a:pt x="183" y="1"/>
                  </a:cubicBezTo>
                  <a:close/>
                </a:path>
              </a:pathLst>
            </a:custGeom>
            <a:solidFill>
              <a:srgbClr val="F1D5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50"/>
            <p:cNvSpPr/>
            <p:nvPr/>
          </p:nvSpPr>
          <p:spPr>
            <a:xfrm>
              <a:off x="9615150" y="1836988"/>
              <a:ext cx="80125" cy="23125"/>
            </a:xfrm>
            <a:custGeom>
              <a:rect b="b" l="l" r="r" t="t"/>
              <a:pathLst>
                <a:path extrusionOk="0" h="925" w="3205">
                  <a:moveTo>
                    <a:pt x="1751" y="1"/>
                  </a:moveTo>
                  <a:lnTo>
                    <a:pt x="1" y="718"/>
                  </a:lnTo>
                  <a:lnTo>
                    <a:pt x="1" y="853"/>
                  </a:lnTo>
                  <a:lnTo>
                    <a:pt x="3180" y="925"/>
                  </a:lnTo>
                  <a:cubicBezTo>
                    <a:pt x="3180" y="925"/>
                    <a:pt x="3205" y="248"/>
                    <a:pt x="3178" y="230"/>
                  </a:cubicBezTo>
                  <a:cubicBezTo>
                    <a:pt x="3151" y="212"/>
                    <a:pt x="3037" y="1"/>
                    <a:pt x="3037" y="1"/>
                  </a:cubicBezTo>
                  <a:close/>
                </a:path>
              </a:pathLst>
            </a:custGeom>
            <a:solidFill>
              <a:srgbClr val="1B1B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28" name="Google Shape;528;p50"/>
          <p:cNvCxnSpPr/>
          <p:nvPr/>
        </p:nvCxnSpPr>
        <p:spPr>
          <a:xfrm>
            <a:off x="4144236" y="1324953"/>
            <a:ext cx="3686100" cy="0"/>
          </a:xfrm>
          <a:prstGeom prst="straightConnector1">
            <a:avLst/>
          </a:prstGeom>
          <a:noFill/>
          <a:ln cap="flat" cmpd="sng" w="9525">
            <a:solidFill>
              <a:srgbClr val="FFFFFF"/>
            </a:solidFill>
            <a:prstDash val="solid"/>
            <a:round/>
            <a:headEnd len="med" w="med" type="none"/>
            <a:tailEnd len="med" w="med" type="none"/>
          </a:ln>
        </p:spPr>
      </p:cxnSp>
      <p:cxnSp>
        <p:nvCxnSpPr>
          <p:cNvPr id="529" name="Google Shape;529;p50"/>
          <p:cNvCxnSpPr/>
          <p:nvPr/>
        </p:nvCxnSpPr>
        <p:spPr>
          <a:xfrm>
            <a:off x="4144236" y="3029701"/>
            <a:ext cx="3686100" cy="0"/>
          </a:xfrm>
          <a:prstGeom prst="straightConnector1">
            <a:avLst/>
          </a:prstGeom>
          <a:noFill/>
          <a:ln cap="flat" cmpd="sng" w="9525">
            <a:solidFill>
              <a:srgbClr val="FFFFFF"/>
            </a:solidFill>
            <a:prstDash val="solid"/>
            <a:round/>
            <a:headEnd len="med" w="med" type="none"/>
            <a:tailEnd len="med" w="med" type="none"/>
          </a:ln>
        </p:spPr>
      </p:cxnSp>
      <p:sp>
        <p:nvSpPr>
          <p:cNvPr id="530" name="Google Shape;530;p50"/>
          <p:cNvSpPr txBox="1"/>
          <p:nvPr/>
        </p:nvSpPr>
        <p:spPr>
          <a:xfrm>
            <a:off x="3435225" y="2284800"/>
            <a:ext cx="3394800" cy="7449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GB" sz="3200">
                <a:latin typeface="Roboto Slab"/>
                <a:ea typeface="Roboto Slab"/>
                <a:cs typeface="Roboto Slab"/>
                <a:sym typeface="Roboto Slab"/>
              </a:rPr>
              <a:t>Team members</a:t>
            </a:r>
            <a:endParaRPr b="1" sz="3200">
              <a:solidFill>
                <a:srgbClr val="000000"/>
              </a:solidFill>
              <a:latin typeface="Roboto Slab"/>
              <a:ea typeface="Roboto Slab"/>
              <a:cs typeface="Roboto Slab"/>
              <a:sym typeface="Roboto Slab"/>
            </a:endParaRPr>
          </a:p>
        </p:txBody>
      </p:sp>
      <p:sp>
        <p:nvSpPr>
          <p:cNvPr id="531" name="Google Shape;531;p50"/>
          <p:cNvSpPr txBox="1"/>
          <p:nvPr/>
        </p:nvSpPr>
        <p:spPr>
          <a:xfrm>
            <a:off x="1086152" y="1539833"/>
            <a:ext cx="6202500" cy="74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000">
                <a:solidFill>
                  <a:schemeClr val="lt1"/>
                </a:solidFill>
                <a:latin typeface="Roboto Slab"/>
                <a:ea typeface="Roboto Slab"/>
                <a:cs typeface="Roboto Slab"/>
                <a:sym typeface="Roboto Slab"/>
              </a:rPr>
              <a:t> Abdulrahman </a:t>
            </a:r>
            <a:r>
              <a:rPr b="1" lang="en-GB" sz="2000">
                <a:solidFill>
                  <a:srgbClr val="FFFFFF"/>
                </a:solidFill>
                <a:latin typeface="Roboto Slab"/>
                <a:ea typeface="Roboto Slab"/>
                <a:cs typeface="Roboto Slab"/>
                <a:sym typeface="Roboto Slab"/>
              </a:rPr>
              <a:t>Bedaiwi	      Amirah Al-Zahrani</a:t>
            </a:r>
            <a:endParaRPr b="1" sz="2000">
              <a:solidFill>
                <a:srgbClr val="FFFFFF"/>
              </a:solidFill>
              <a:latin typeface="Roboto Slab"/>
              <a:ea typeface="Roboto Slab"/>
              <a:cs typeface="Roboto Slab"/>
              <a:sym typeface="Roboto Slab"/>
            </a:endParaRPr>
          </a:p>
        </p:txBody>
      </p:sp>
      <p:sp>
        <p:nvSpPr>
          <p:cNvPr id="532" name="Google Shape;532;p50"/>
          <p:cNvSpPr txBox="1"/>
          <p:nvPr/>
        </p:nvSpPr>
        <p:spPr>
          <a:xfrm>
            <a:off x="857338" y="3422546"/>
            <a:ext cx="3805800" cy="19221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lt1"/>
              </a:buClr>
              <a:buSzPts val="2000"/>
              <a:buFont typeface="Roboto Slab"/>
              <a:buChar char="●"/>
            </a:pPr>
            <a:r>
              <a:rPr b="1" lang="en-GB" sz="2000">
                <a:solidFill>
                  <a:schemeClr val="lt1"/>
                </a:solidFill>
                <a:latin typeface="Roboto Slab"/>
                <a:ea typeface="Roboto Slab"/>
                <a:cs typeface="Roboto Slab"/>
                <a:sym typeface="Roboto Slab"/>
              </a:rPr>
              <a:t>Abdullah Alassaf</a:t>
            </a:r>
            <a:endParaRPr b="1" sz="2000">
              <a:solidFill>
                <a:schemeClr val="lt1"/>
              </a:solidFill>
              <a:latin typeface="Roboto Slab"/>
              <a:ea typeface="Roboto Slab"/>
              <a:cs typeface="Roboto Slab"/>
              <a:sym typeface="Roboto Slab"/>
            </a:endParaRPr>
          </a:p>
          <a:p>
            <a:pPr indent="-355600" lvl="0" marL="457200" rtl="0" algn="l">
              <a:spcBef>
                <a:spcPts val="0"/>
              </a:spcBef>
              <a:spcAft>
                <a:spcPts val="0"/>
              </a:spcAft>
              <a:buClr>
                <a:schemeClr val="lt1"/>
              </a:buClr>
              <a:buSzPts val="2000"/>
              <a:buFont typeface="Roboto Slab"/>
              <a:buChar char="●"/>
            </a:pPr>
            <a:r>
              <a:rPr b="1" lang="en-GB" sz="2000">
                <a:solidFill>
                  <a:schemeClr val="lt1"/>
                </a:solidFill>
                <a:latin typeface="Roboto Slab"/>
                <a:ea typeface="Roboto Slab"/>
                <a:cs typeface="Roboto Slab"/>
                <a:sym typeface="Roboto Slab"/>
              </a:rPr>
              <a:t>Abdullah Alasmari</a:t>
            </a:r>
            <a:endParaRPr b="1" sz="2000">
              <a:solidFill>
                <a:schemeClr val="lt1"/>
              </a:solidFill>
              <a:latin typeface="Roboto Slab"/>
              <a:ea typeface="Roboto Slab"/>
              <a:cs typeface="Roboto Slab"/>
              <a:sym typeface="Roboto Slab"/>
            </a:endParaRPr>
          </a:p>
          <a:p>
            <a:pPr indent="-355600" lvl="0" marL="457200" rtl="0" algn="l">
              <a:spcBef>
                <a:spcPts val="0"/>
              </a:spcBef>
              <a:spcAft>
                <a:spcPts val="0"/>
              </a:spcAft>
              <a:buClr>
                <a:schemeClr val="lt1"/>
              </a:buClr>
              <a:buSzPts val="2000"/>
              <a:buFont typeface="Roboto Slab"/>
              <a:buChar char="●"/>
            </a:pPr>
            <a:r>
              <a:rPr b="1" lang="en-GB" sz="2000">
                <a:solidFill>
                  <a:schemeClr val="lt1"/>
                </a:solidFill>
                <a:latin typeface="Roboto Slab"/>
                <a:ea typeface="Roboto Slab"/>
                <a:cs typeface="Roboto Slab"/>
                <a:sym typeface="Roboto Slab"/>
              </a:rPr>
              <a:t>Abdulrahman Almezaini</a:t>
            </a:r>
            <a:endParaRPr b="1" sz="2000">
              <a:solidFill>
                <a:schemeClr val="lt1"/>
              </a:solidFill>
              <a:latin typeface="Roboto Slab"/>
              <a:ea typeface="Roboto Slab"/>
              <a:cs typeface="Roboto Slab"/>
              <a:sym typeface="Roboto Slab"/>
            </a:endParaRPr>
          </a:p>
          <a:p>
            <a:pPr indent="-355600" lvl="0" marL="457200" rtl="0" algn="l">
              <a:spcBef>
                <a:spcPts val="0"/>
              </a:spcBef>
              <a:spcAft>
                <a:spcPts val="0"/>
              </a:spcAft>
              <a:buClr>
                <a:schemeClr val="lt1"/>
              </a:buClr>
              <a:buSzPts val="2000"/>
              <a:buFont typeface="Roboto Slab"/>
              <a:buChar char="●"/>
            </a:pPr>
            <a:r>
              <a:rPr b="1" lang="en-GB" sz="2000">
                <a:solidFill>
                  <a:schemeClr val="lt1"/>
                </a:solidFill>
                <a:latin typeface="Roboto Slab"/>
                <a:ea typeface="Roboto Slab"/>
                <a:cs typeface="Roboto Slab"/>
                <a:sym typeface="Roboto Slab"/>
              </a:rPr>
              <a:t>Khalid Alkwai</a:t>
            </a:r>
            <a:endParaRPr b="1" sz="2000">
              <a:solidFill>
                <a:schemeClr val="lt1"/>
              </a:solidFill>
              <a:latin typeface="Roboto Slab"/>
              <a:ea typeface="Roboto Slab"/>
              <a:cs typeface="Roboto Slab"/>
              <a:sym typeface="Roboto Slab"/>
            </a:endParaRPr>
          </a:p>
          <a:p>
            <a:pPr indent="-355600" lvl="0" marL="457200" rtl="0" algn="l">
              <a:spcBef>
                <a:spcPts val="0"/>
              </a:spcBef>
              <a:spcAft>
                <a:spcPts val="0"/>
              </a:spcAft>
              <a:buClr>
                <a:schemeClr val="lt1"/>
              </a:buClr>
              <a:buSzPts val="2000"/>
              <a:buFont typeface="Roboto Slab"/>
              <a:buChar char="●"/>
            </a:pPr>
            <a:r>
              <a:rPr b="1" lang="en-GB" sz="2000">
                <a:solidFill>
                  <a:schemeClr val="lt1"/>
                </a:solidFill>
                <a:latin typeface="Roboto Slab"/>
                <a:ea typeface="Roboto Slab"/>
                <a:cs typeface="Roboto Slab"/>
                <a:sym typeface="Roboto Slab"/>
              </a:rPr>
              <a:t>Mohammed Alhamad</a:t>
            </a:r>
            <a:endParaRPr b="1" sz="2000">
              <a:solidFill>
                <a:schemeClr val="lt1"/>
              </a:solidFill>
              <a:latin typeface="Roboto Slab"/>
              <a:ea typeface="Roboto Slab"/>
              <a:cs typeface="Roboto Slab"/>
              <a:sym typeface="Roboto Slab"/>
            </a:endParaRPr>
          </a:p>
        </p:txBody>
      </p:sp>
      <p:sp>
        <p:nvSpPr>
          <p:cNvPr id="533" name="Google Shape;533;p50"/>
          <p:cNvSpPr txBox="1"/>
          <p:nvPr/>
        </p:nvSpPr>
        <p:spPr>
          <a:xfrm>
            <a:off x="4458274" y="3422550"/>
            <a:ext cx="3058200" cy="19221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FFFFFF"/>
              </a:buClr>
              <a:buSzPts val="2000"/>
              <a:buFont typeface="Roboto Slab"/>
              <a:buChar char="●"/>
            </a:pPr>
            <a:r>
              <a:rPr b="1" lang="en-GB" sz="2000">
                <a:solidFill>
                  <a:srgbClr val="FFFFFF"/>
                </a:solidFill>
                <a:latin typeface="Roboto Slab"/>
                <a:ea typeface="Roboto Slab"/>
                <a:cs typeface="Roboto Slab"/>
                <a:sym typeface="Roboto Slab"/>
              </a:rPr>
              <a:t>Deema Almaziad</a:t>
            </a:r>
            <a:endParaRPr b="1" sz="2000">
              <a:solidFill>
                <a:srgbClr val="FFFFFF"/>
              </a:solidFill>
              <a:latin typeface="Roboto Slab"/>
              <a:ea typeface="Roboto Slab"/>
              <a:cs typeface="Roboto Slab"/>
              <a:sym typeface="Roboto Slab"/>
            </a:endParaRPr>
          </a:p>
          <a:p>
            <a:pPr indent="-355600" lvl="0" marL="457200" rtl="0" algn="l">
              <a:spcBef>
                <a:spcPts val="0"/>
              </a:spcBef>
              <a:spcAft>
                <a:spcPts val="0"/>
              </a:spcAft>
              <a:buClr>
                <a:srgbClr val="FFFFFF"/>
              </a:buClr>
              <a:buSzPts val="2000"/>
              <a:buFont typeface="Roboto Slab"/>
              <a:buChar char="●"/>
            </a:pPr>
            <a:r>
              <a:rPr b="1" lang="en-GB" sz="2000">
                <a:solidFill>
                  <a:srgbClr val="FFFFFF"/>
                </a:solidFill>
                <a:latin typeface="Roboto Slab"/>
                <a:ea typeface="Roboto Slab"/>
                <a:cs typeface="Roboto Slab"/>
                <a:sym typeface="Roboto Slab"/>
              </a:rPr>
              <a:t>Elaf Almusahel</a:t>
            </a:r>
            <a:endParaRPr b="1" sz="2000">
              <a:solidFill>
                <a:srgbClr val="FFFFFF"/>
              </a:solidFill>
              <a:latin typeface="Roboto Slab"/>
              <a:ea typeface="Roboto Slab"/>
              <a:cs typeface="Roboto Slab"/>
              <a:sym typeface="Roboto Slab"/>
            </a:endParaRPr>
          </a:p>
          <a:p>
            <a:pPr indent="-355600" lvl="0" marL="457200" rtl="0" algn="l">
              <a:spcBef>
                <a:spcPts val="0"/>
              </a:spcBef>
              <a:spcAft>
                <a:spcPts val="0"/>
              </a:spcAft>
              <a:buClr>
                <a:srgbClr val="FFFFFF"/>
              </a:buClr>
              <a:buSzPts val="2000"/>
              <a:buFont typeface="Roboto Slab"/>
              <a:buChar char="●"/>
            </a:pPr>
            <a:r>
              <a:rPr b="1" lang="en-GB" sz="2000">
                <a:solidFill>
                  <a:srgbClr val="FFFFFF"/>
                </a:solidFill>
                <a:latin typeface="Roboto Slab"/>
                <a:ea typeface="Roboto Slab"/>
                <a:cs typeface="Roboto Slab"/>
                <a:sym typeface="Roboto Slab"/>
              </a:rPr>
              <a:t>Rema Almutawa</a:t>
            </a:r>
            <a:endParaRPr b="1" sz="2000">
              <a:solidFill>
                <a:srgbClr val="FFFFFF"/>
              </a:solidFill>
              <a:latin typeface="Roboto Slab"/>
              <a:ea typeface="Roboto Slab"/>
              <a:cs typeface="Roboto Slab"/>
              <a:sym typeface="Roboto Slab"/>
            </a:endParaRPr>
          </a:p>
          <a:p>
            <a:pPr indent="-355600" lvl="0" marL="457200" rtl="0" algn="l">
              <a:spcBef>
                <a:spcPts val="0"/>
              </a:spcBef>
              <a:spcAft>
                <a:spcPts val="0"/>
              </a:spcAft>
              <a:buClr>
                <a:srgbClr val="FFFFFF"/>
              </a:buClr>
              <a:buSzPts val="2000"/>
              <a:buFont typeface="Roboto Slab"/>
              <a:buChar char="●"/>
            </a:pPr>
            <a:r>
              <a:rPr b="1" lang="en-GB" sz="2000">
                <a:solidFill>
                  <a:srgbClr val="FFFFFF"/>
                </a:solidFill>
                <a:latin typeface="Roboto Slab"/>
                <a:ea typeface="Roboto Slab"/>
                <a:cs typeface="Roboto Slab"/>
                <a:sym typeface="Roboto Slab"/>
              </a:rPr>
              <a:t>Renad Almutawa</a:t>
            </a:r>
            <a:endParaRPr b="1" sz="2000">
              <a:solidFill>
                <a:srgbClr val="FFFFFF"/>
              </a:solidFill>
              <a:latin typeface="Roboto Slab"/>
              <a:ea typeface="Roboto Slab"/>
              <a:cs typeface="Roboto Slab"/>
              <a:sym typeface="Roboto Slab"/>
            </a:endParaRPr>
          </a:p>
          <a:p>
            <a:pPr indent="-355600" lvl="0" marL="457200" rtl="0" algn="l">
              <a:spcBef>
                <a:spcPts val="0"/>
              </a:spcBef>
              <a:spcAft>
                <a:spcPts val="0"/>
              </a:spcAft>
              <a:buClr>
                <a:srgbClr val="FFFFFF"/>
              </a:buClr>
              <a:buSzPts val="2000"/>
              <a:buFont typeface="Roboto Slab"/>
              <a:buChar char="●"/>
            </a:pPr>
            <a:r>
              <a:rPr b="1" lang="en-GB" sz="2000">
                <a:solidFill>
                  <a:srgbClr val="FFFFFF"/>
                </a:solidFill>
                <a:latin typeface="Roboto Slab"/>
                <a:ea typeface="Roboto Slab"/>
                <a:cs typeface="Roboto Slab"/>
                <a:sym typeface="Roboto Slab"/>
              </a:rPr>
              <a:t>Shahd Alsalamah</a:t>
            </a:r>
            <a:endParaRPr b="1" sz="2000">
              <a:solidFill>
                <a:srgbClr val="FFFFFF"/>
              </a:solidFill>
              <a:latin typeface="Roboto Slab"/>
              <a:ea typeface="Roboto Slab"/>
              <a:cs typeface="Roboto Slab"/>
              <a:sym typeface="Roboto Slab"/>
            </a:endParaRPr>
          </a:p>
          <a:p>
            <a:pPr indent="-355600" lvl="0" marL="457200" rtl="0" algn="l">
              <a:spcBef>
                <a:spcPts val="0"/>
              </a:spcBef>
              <a:spcAft>
                <a:spcPts val="0"/>
              </a:spcAft>
              <a:buClr>
                <a:srgbClr val="FFFFFF"/>
              </a:buClr>
              <a:buSzPts val="2000"/>
              <a:buFont typeface="Roboto Slab"/>
              <a:buChar char="●"/>
            </a:pPr>
            <a:r>
              <a:rPr b="1" lang="en-GB" sz="2000">
                <a:solidFill>
                  <a:srgbClr val="FFFFFF"/>
                </a:solidFill>
                <a:latin typeface="Roboto Slab"/>
                <a:ea typeface="Roboto Slab"/>
                <a:cs typeface="Roboto Slab"/>
                <a:sym typeface="Roboto Slab"/>
              </a:rPr>
              <a:t>Taif Alotaibi</a:t>
            </a:r>
            <a:endParaRPr b="1" sz="2000">
              <a:solidFill>
                <a:srgbClr val="FFFFFF"/>
              </a:solidFill>
              <a:latin typeface="Roboto Slab"/>
              <a:ea typeface="Roboto Slab"/>
              <a:cs typeface="Roboto Slab"/>
              <a:sym typeface="Roboto Slab"/>
            </a:endParaRPr>
          </a:p>
          <a:p>
            <a:pPr indent="-355600" lvl="0" marL="457200" rtl="0" algn="l">
              <a:spcBef>
                <a:spcPts val="0"/>
              </a:spcBef>
              <a:spcAft>
                <a:spcPts val="0"/>
              </a:spcAft>
              <a:buClr>
                <a:srgbClr val="FFFFFF"/>
              </a:buClr>
              <a:buSzPts val="2000"/>
              <a:buFont typeface="Roboto Slab"/>
              <a:buChar char="●"/>
            </a:pPr>
            <a:r>
              <a:rPr b="1" lang="en-GB" sz="2000">
                <a:solidFill>
                  <a:srgbClr val="FFFFFF"/>
                </a:solidFill>
                <a:latin typeface="Roboto Slab"/>
                <a:ea typeface="Roboto Slab"/>
                <a:cs typeface="Roboto Slab"/>
                <a:sym typeface="Roboto Slab"/>
              </a:rPr>
              <a:t>Tarfah Alkaltham</a:t>
            </a:r>
            <a:endParaRPr b="1" sz="2000">
              <a:solidFill>
                <a:srgbClr val="FFFFFF"/>
              </a:solidFill>
              <a:latin typeface="Roboto Slab"/>
              <a:ea typeface="Roboto Slab"/>
              <a:cs typeface="Roboto Slab"/>
              <a:sym typeface="Roboto Slab"/>
            </a:endParaRPr>
          </a:p>
        </p:txBody>
      </p:sp>
      <p:sp>
        <p:nvSpPr>
          <p:cNvPr id="534" name="Google Shape;534;p50"/>
          <p:cNvSpPr txBox="1"/>
          <p:nvPr/>
        </p:nvSpPr>
        <p:spPr>
          <a:xfrm>
            <a:off x="1902401" y="8005875"/>
            <a:ext cx="3394800" cy="744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3600">
                <a:latin typeface="Roboto Slab"/>
                <a:ea typeface="Roboto Slab"/>
                <a:cs typeface="Roboto Slab"/>
                <a:sym typeface="Roboto Slab"/>
              </a:rPr>
              <a:t>THANK YOU!</a:t>
            </a:r>
            <a:endParaRPr b="1" sz="3600">
              <a:solidFill>
                <a:srgbClr val="000000"/>
              </a:solidFill>
              <a:latin typeface="Roboto Slab"/>
              <a:ea typeface="Roboto Slab"/>
              <a:cs typeface="Roboto Slab"/>
              <a:sym typeface="Roboto Slab"/>
            </a:endParaRPr>
          </a:p>
        </p:txBody>
      </p:sp>
      <p:sp>
        <p:nvSpPr>
          <p:cNvPr id="535" name="Google Shape;535;p50"/>
          <p:cNvSpPr/>
          <p:nvPr/>
        </p:nvSpPr>
        <p:spPr>
          <a:xfrm>
            <a:off x="5" y="5080567"/>
            <a:ext cx="1174200" cy="936900"/>
          </a:xfrm>
          <a:prstGeom prst="wedgeEllipseCallout">
            <a:avLst>
              <a:gd fmla="val 41033" name="adj1"/>
              <a:gd fmla="val 50749" name="adj2"/>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400">
                <a:solidFill>
                  <a:srgbClr val="666666"/>
                </a:solidFill>
                <a:latin typeface="Roboto Slab"/>
                <a:ea typeface="Roboto Slab"/>
                <a:cs typeface="Roboto Slab"/>
                <a:sym typeface="Roboto Slab"/>
              </a:rPr>
              <a:t>Say cheese :)</a:t>
            </a:r>
            <a:endParaRPr b="1" sz="1400">
              <a:solidFill>
                <a:srgbClr val="666666"/>
              </a:solidFill>
              <a:latin typeface="Roboto Slab"/>
              <a:ea typeface="Roboto Slab"/>
              <a:cs typeface="Roboto Slab"/>
              <a:sym typeface="Roboto Slab"/>
            </a:endParaRPr>
          </a:p>
        </p:txBody>
      </p:sp>
      <p:pic>
        <p:nvPicPr>
          <p:cNvPr id="536" name="Google Shape;536;p50"/>
          <p:cNvPicPr preferRelativeResize="0"/>
          <p:nvPr/>
        </p:nvPicPr>
        <p:blipFill>
          <a:blip r:embed="rId3">
            <a:alphaModFix/>
          </a:blip>
          <a:stretch>
            <a:fillRect/>
          </a:stretch>
        </p:blipFill>
        <p:spPr>
          <a:xfrm>
            <a:off x="1005690" y="3539465"/>
            <a:ext cx="286450" cy="286450"/>
          </a:xfrm>
          <a:prstGeom prst="rect">
            <a:avLst/>
          </a:prstGeom>
          <a:noFill/>
          <a:ln>
            <a:noFill/>
          </a:ln>
        </p:spPr>
      </p:pic>
      <p:pic>
        <p:nvPicPr>
          <p:cNvPr id="537" name="Google Shape;537;p50">
            <a:hlinkClick r:id="rId4"/>
          </p:cNvPr>
          <p:cNvPicPr preferRelativeResize="0"/>
          <p:nvPr/>
        </p:nvPicPr>
        <p:blipFill>
          <a:blip r:embed="rId5">
            <a:alphaModFix/>
          </a:blip>
          <a:stretch>
            <a:fillRect/>
          </a:stretch>
        </p:blipFill>
        <p:spPr>
          <a:xfrm>
            <a:off x="2091831" y="8608654"/>
            <a:ext cx="428012" cy="428012"/>
          </a:xfrm>
          <a:prstGeom prst="rect">
            <a:avLst/>
          </a:prstGeom>
          <a:noFill/>
          <a:ln>
            <a:noFill/>
          </a:ln>
        </p:spPr>
      </p:pic>
      <p:sp>
        <p:nvSpPr>
          <p:cNvPr id="538" name="Google Shape;538;p50"/>
          <p:cNvSpPr txBox="1"/>
          <p:nvPr/>
        </p:nvSpPr>
        <p:spPr>
          <a:xfrm>
            <a:off x="2519925" y="8687127"/>
            <a:ext cx="2343600" cy="349500"/>
          </a:xfrm>
          <a:prstGeom prst="rect">
            <a:avLst/>
          </a:prstGeom>
          <a:noFill/>
          <a:ln>
            <a:noFill/>
          </a:ln>
        </p:spPr>
        <p:txBody>
          <a:bodyPr anchorCtr="0" anchor="b" bIns="91450" lIns="91450" spcFirstLastPara="1" rIns="91450" wrap="square" tIns="91450">
            <a:noAutofit/>
          </a:bodyPr>
          <a:lstStyle/>
          <a:p>
            <a:pPr indent="0" lvl="0" marL="0" rtl="0" algn="l">
              <a:spcBef>
                <a:spcPts val="0"/>
              </a:spcBef>
              <a:spcAft>
                <a:spcPts val="0"/>
              </a:spcAft>
              <a:buNone/>
            </a:pPr>
            <a:r>
              <a:rPr b="1" lang="en-GB" sz="1400">
                <a:latin typeface="Roboto Slab"/>
                <a:ea typeface="Roboto Slab"/>
                <a:cs typeface="Roboto Slab"/>
                <a:sym typeface="Roboto Slab"/>
              </a:rPr>
              <a:t>Give us your feedback!</a:t>
            </a:r>
            <a:endParaRPr b="1" sz="1400">
              <a:latin typeface="Roboto Slab"/>
              <a:ea typeface="Roboto Slab"/>
              <a:cs typeface="Roboto Slab"/>
              <a:sym typeface="Roboto Slab"/>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49" name="Shape 349"/>
        <p:cNvGrpSpPr/>
        <p:nvPr/>
      </p:nvGrpSpPr>
      <p:grpSpPr>
        <a:xfrm>
          <a:off x="0" y="0"/>
          <a:ext cx="0" cy="0"/>
          <a:chOff x="0" y="0"/>
          <a:chExt cx="0" cy="0"/>
        </a:xfrm>
      </p:grpSpPr>
      <p:sp>
        <p:nvSpPr>
          <p:cNvPr id="350" name="Google Shape;350;p42"/>
          <p:cNvSpPr/>
          <p:nvPr/>
        </p:nvSpPr>
        <p:spPr>
          <a:xfrm>
            <a:off x="1105707" y="612203"/>
            <a:ext cx="3605100" cy="365100"/>
          </a:xfrm>
          <a:prstGeom prst="roundRect">
            <a:avLst>
              <a:gd fmla="val 16667" name="adj"/>
            </a:avLst>
          </a:prstGeom>
          <a:solidFill>
            <a:srgbClr val="76A5AF"/>
          </a:solidFill>
          <a:ln>
            <a:noFill/>
          </a:ln>
        </p:spPr>
        <p:txBody>
          <a:bodyPr anchorCtr="0" anchor="ctr" bIns="121975" lIns="121975" spcFirstLastPara="1" rIns="121975" wrap="square" tIns="121975">
            <a:noAutofit/>
          </a:bodyPr>
          <a:lstStyle/>
          <a:p>
            <a:pPr indent="0" lvl="0" marL="0" rtl="0" algn="l">
              <a:spcBef>
                <a:spcPts val="0"/>
              </a:spcBef>
              <a:spcAft>
                <a:spcPts val="0"/>
              </a:spcAft>
              <a:buClr>
                <a:srgbClr val="000000"/>
              </a:buClr>
              <a:buSzPts val="1500"/>
              <a:buFont typeface="Arial"/>
              <a:buNone/>
            </a:pPr>
            <a:r>
              <a:rPr b="1" lang="en-GB" sz="1800">
                <a:solidFill>
                  <a:srgbClr val="FFFFFF"/>
                </a:solidFill>
                <a:latin typeface="Roboto Slab"/>
                <a:ea typeface="Roboto Slab"/>
                <a:cs typeface="Roboto Slab"/>
                <a:sym typeface="Roboto Slab"/>
              </a:rPr>
              <a:t>UnProfessionalism definition :</a:t>
            </a:r>
            <a:endParaRPr b="1" sz="1800">
              <a:solidFill>
                <a:srgbClr val="FFFFFF"/>
              </a:solidFill>
              <a:latin typeface="Roboto Slab"/>
              <a:ea typeface="Roboto Slab"/>
              <a:cs typeface="Roboto Slab"/>
              <a:sym typeface="Roboto Slab"/>
            </a:endParaRPr>
          </a:p>
        </p:txBody>
      </p:sp>
      <p:sp>
        <p:nvSpPr>
          <p:cNvPr id="351" name="Google Shape;351;p42"/>
          <p:cNvSpPr txBox="1"/>
          <p:nvPr/>
        </p:nvSpPr>
        <p:spPr>
          <a:xfrm>
            <a:off x="993526" y="977335"/>
            <a:ext cx="6455700" cy="1583700"/>
          </a:xfrm>
          <a:prstGeom prst="rect">
            <a:avLst/>
          </a:prstGeom>
          <a:noFill/>
          <a:ln>
            <a:noFill/>
          </a:ln>
        </p:spPr>
        <p:txBody>
          <a:bodyPr anchorCtr="0" anchor="t" bIns="91450" lIns="91450" spcFirstLastPara="1" rIns="91450" wrap="square" tIns="91450">
            <a:noAutofit/>
          </a:bodyPr>
          <a:lstStyle/>
          <a:p>
            <a:pPr indent="-330200" lvl="0" marL="457200" rtl="0" algn="l">
              <a:spcBef>
                <a:spcPts val="0"/>
              </a:spcBef>
              <a:spcAft>
                <a:spcPts val="0"/>
              </a:spcAft>
              <a:buClr>
                <a:srgbClr val="FF0000"/>
              </a:buClr>
              <a:buSzPts val="1600"/>
              <a:buFont typeface="Roboto Slab"/>
              <a:buChar char="❖"/>
            </a:pPr>
            <a:r>
              <a:rPr b="1" lang="en-GB" sz="1600">
                <a:solidFill>
                  <a:srgbClr val="FF0000"/>
                </a:solidFill>
                <a:latin typeface="Roboto Slab"/>
                <a:ea typeface="Roboto Slab"/>
                <a:cs typeface="Roboto Slab"/>
                <a:sym typeface="Roboto Slab"/>
              </a:rPr>
              <a:t>Not pertaining to the characteristic of a profession.</a:t>
            </a:r>
            <a:endParaRPr b="1" sz="1600">
              <a:solidFill>
                <a:srgbClr val="FF0000"/>
              </a:solidFill>
              <a:latin typeface="Roboto Slab"/>
              <a:ea typeface="Roboto Slab"/>
              <a:cs typeface="Roboto Slab"/>
              <a:sym typeface="Roboto Slab"/>
            </a:endParaRPr>
          </a:p>
          <a:p>
            <a:pPr indent="-330200" lvl="0" marL="457200" rtl="0" algn="l">
              <a:lnSpc>
                <a:spcPct val="115000"/>
              </a:lnSpc>
              <a:spcBef>
                <a:spcPts val="0"/>
              </a:spcBef>
              <a:spcAft>
                <a:spcPts val="0"/>
              </a:spcAft>
              <a:buSzPts val="1600"/>
              <a:buFont typeface="Roboto Slab"/>
              <a:buChar char="❖"/>
            </a:pPr>
            <a:r>
              <a:rPr b="1" lang="en-GB" sz="1600">
                <a:latin typeface="Roboto Slab"/>
                <a:ea typeface="Roboto Slab"/>
                <a:cs typeface="Roboto Slab"/>
                <a:sym typeface="Roboto Slab"/>
              </a:rPr>
              <a:t>unprofessional behavior can results into:</a:t>
            </a:r>
            <a:endParaRPr b="1" sz="1600">
              <a:latin typeface="Roboto Slab"/>
              <a:ea typeface="Roboto Slab"/>
              <a:cs typeface="Roboto Slab"/>
              <a:sym typeface="Roboto Slab"/>
            </a:endParaRPr>
          </a:p>
          <a:p>
            <a:pPr indent="-330200" lvl="1" marL="914400" rtl="0" algn="l">
              <a:lnSpc>
                <a:spcPct val="115000"/>
              </a:lnSpc>
              <a:spcBef>
                <a:spcPts val="0"/>
              </a:spcBef>
              <a:spcAft>
                <a:spcPts val="0"/>
              </a:spcAft>
              <a:buSzPts val="1600"/>
              <a:buFont typeface="Roboto Slab"/>
              <a:buChar char="➢"/>
            </a:pPr>
            <a:r>
              <a:rPr lang="en-GB" sz="1600">
                <a:latin typeface="Roboto Slab"/>
                <a:ea typeface="Roboto Slab"/>
                <a:cs typeface="Roboto Slab"/>
                <a:sym typeface="Roboto Slab"/>
              </a:rPr>
              <a:t>Increased workplace difficulties.</a:t>
            </a:r>
            <a:endParaRPr sz="1600">
              <a:latin typeface="Roboto Slab"/>
              <a:ea typeface="Roboto Slab"/>
              <a:cs typeface="Roboto Slab"/>
              <a:sym typeface="Roboto Slab"/>
            </a:endParaRPr>
          </a:p>
          <a:p>
            <a:pPr indent="-330200" lvl="1" marL="914400" rtl="0" algn="l">
              <a:lnSpc>
                <a:spcPct val="115000"/>
              </a:lnSpc>
              <a:spcBef>
                <a:spcPts val="0"/>
              </a:spcBef>
              <a:spcAft>
                <a:spcPts val="0"/>
              </a:spcAft>
              <a:buSzPts val="1600"/>
              <a:buFont typeface="Roboto Slab"/>
              <a:buChar char="➢"/>
            </a:pPr>
            <a:r>
              <a:rPr lang="en-GB" sz="1600">
                <a:latin typeface="Roboto Slab"/>
                <a:ea typeface="Roboto Slab"/>
                <a:cs typeface="Roboto Slab"/>
                <a:sym typeface="Roboto Slab"/>
              </a:rPr>
              <a:t>Decreased morale in other staff.</a:t>
            </a:r>
            <a:endParaRPr sz="1600">
              <a:latin typeface="Roboto Slab"/>
              <a:ea typeface="Roboto Slab"/>
              <a:cs typeface="Roboto Slab"/>
              <a:sym typeface="Roboto Slab"/>
            </a:endParaRPr>
          </a:p>
          <a:p>
            <a:pPr indent="-330200" lvl="1" marL="914400" rtl="0" algn="l">
              <a:lnSpc>
                <a:spcPct val="115000"/>
              </a:lnSpc>
              <a:spcBef>
                <a:spcPts val="0"/>
              </a:spcBef>
              <a:spcAft>
                <a:spcPts val="0"/>
              </a:spcAft>
              <a:buSzPts val="1600"/>
              <a:buFont typeface="Roboto Slab"/>
              <a:buChar char="➢"/>
            </a:pPr>
            <a:r>
              <a:rPr lang="en-GB" sz="1600">
                <a:latin typeface="Roboto Slab"/>
                <a:ea typeface="Roboto Slab"/>
                <a:cs typeface="Roboto Slab"/>
                <a:sym typeface="Roboto Slab"/>
              </a:rPr>
              <a:t>Decline in patient care.</a:t>
            </a:r>
            <a:endParaRPr sz="1600">
              <a:latin typeface="Roboto Slab"/>
              <a:ea typeface="Roboto Slab"/>
              <a:cs typeface="Roboto Slab"/>
              <a:sym typeface="Roboto Slab"/>
            </a:endParaRPr>
          </a:p>
          <a:p>
            <a:pPr indent="0" lvl="0" marL="914400" rtl="0" algn="l">
              <a:spcBef>
                <a:spcPts val="0"/>
              </a:spcBef>
              <a:spcAft>
                <a:spcPts val="0"/>
              </a:spcAft>
              <a:buNone/>
            </a:pPr>
            <a:r>
              <a:t/>
            </a:r>
            <a:endParaRPr sz="1600">
              <a:latin typeface="Roboto Slab"/>
              <a:ea typeface="Roboto Slab"/>
              <a:cs typeface="Roboto Slab"/>
              <a:sym typeface="Roboto Slab"/>
            </a:endParaRPr>
          </a:p>
          <a:p>
            <a:pPr indent="0" lvl="0" marL="914400" rtl="0" algn="l">
              <a:spcBef>
                <a:spcPts val="0"/>
              </a:spcBef>
              <a:spcAft>
                <a:spcPts val="0"/>
              </a:spcAft>
              <a:buNone/>
            </a:pPr>
            <a:r>
              <a:t/>
            </a:r>
            <a:endParaRPr b="1" sz="1600">
              <a:latin typeface="Roboto Slab"/>
              <a:ea typeface="Roboto Slab"/>
              <a:cs typeface="Roboto Slab"/>
              <a:sym typeface="Roboto Slab"/>
            </a:endParaRPr>
          </a:p>
          <a:p>
            <a:pPr indent="0" lvl="0" marL="0" rtl="0" algn="l">
              <a:spcBef>
                <a:spcPts val="0"/>
              </a:spcBef>
              <a:spcAft>
                <a:spcPts val="0"/>
              </a:spcAft>
              <a:buNone/>
            </a:pPr>
            <a:r>
              <a:t/>
            </a:r>
            <a:endParaRPr b="1" sz="1600">
              <a:solidFill>
                <a:srgbClr val="FF0000"/>
              </a:solidFill>
              <a:latin typeface="Roboto Slab"/>
              <a:ea typeface="Roboto Slab"/>
              <a:cs typeface="Roboto Slab"/>
              <a:sym typeface="Roboto Slab"/>
            </a:endParaRPr>
          </a:p>
          <a:p>
            <a:pPr indent="0" lvl="0" marL="0" rtl="0" algn="ctr">
              <a:spcBef>
                <a:spcPts val="0"/>
              </a:spcBef>
              <a:spcAft>
                <a:spcPts val="0"/>
              </a:spcAft>
              <a:buClr>
                <a:schemeClr val="dk1"/>
              </a:buClr>
              <a:buSzPts val="1100"/>
              <a:buFont typeface="Arial"/>
              <a:buNone/>
            </a:pPr>
            <a:r>
              <a:t/>
            </a:r>
            <a:endParaRPr sz="900">
              <a:latin typeface="Roboto Slab"/>
              <a:ea typeface="Roboto Slab"/>
              <a:cs typeface="Roboto Slab"/>
              <a:sym typeface="Roboto Slab"/>
            </a:endParaRPr>
          </a:p>
        </p:txBody>
      </p:sp>
      <p:sp>
        <p:nvSpPr>
          <p:cNvPr id="352" name="Google Shape;352;p42"/>
          <p:cNvSpPr/>
          <p:nvPr/>
        </p:nvSpPr>
        <p:spPr>
          <a:xfrm>
            <a:off x="565188" y="3014970"/>
            <a:ext cx="5875800" cy="537900"/>
          </a:xfrm>
          <a:prstGeom prst="roundRect">
            <a:avLst>
              <a:gd fmla="val 16667" name="adj"/>
            </a:avLst>
          </a:prstGeom>
          <a:solidFill>
            <a:srgbClr val="134F5C"/>
          </a:solidFill>
          <a:ln>
            <a:noFill/>
          </a:ln>
        </p:spPr>
        <p:txBody>
          <a:bodyPr anchorCtr="0" anchor="ctr" bIns="91450" lIns="91450" spcFirstLastPara="1" rIns="91450" wrap="square" tIns="91450">
            <a:noAutofit/>
          </a:bodyPr>
          <a:lstStyle/>
          <a:p>
            <a:pPr indent="0" lvl="0" marL="0" rtl="0" algn="l">
              <a:spcBef>
                <a:spcPts val="0"/>
              </a:spcBef>
              <a:spcAft>
                <a:spcPts val="0"/>
              </a:spcAft>
              <a:buClr>
                <a:schemeClr val="dk1"/>
              </a:buClr>
              <a:buSzPts val="1500"/>
              <a:buFont typeface="Arial"/>
              <a:buNone/>
            </a:pPr>
            <a:r>
              <a:rPr b="1" lang="en-GB" sz="1800">
                <a:solidFill>
                  <a:schemeClr val="lt1"/>
                </a:solidFill>
                <a:latin typeface="Roboto Slab"/>
                <a:ea typeface="Roboto Slab"/>
                <a:cs typeface="Roboto Slab"/>
                <a:sym typeface="Roboto Slab"/>
              </a:rPr>
              <a:t>Signs and symptoms of unprofessional behavior:</a:t>
            </a:r>
            <a:endParaRPr b="1" sz="1400">
              <a:solidFill>
                <a:srgbClr val="FFFFFF"/>
              </a:solidFill>
              <a:latin typeface="Roboto Slab"/>
              <a:ea typeface="Roboto Slab"/>
              <a:cs typeface="Roboto Slab"/>
              <a:sym typeface="Roboto Slab"/>
            </a:endParaRPr>
          </a:p>
        </p:txBody>
      </p:sp>
      <p:cxnSp>
        <p:nvCxnSpPr>
          <p:cNvPr id="353" name="Google Shape;353;p42"/>
          <p:cNvCxnSpPr>
            <a:stCxn id="352" idx="1"/>
            <a:endCxn id="354" idx="1"/>
          </p:cNvCxnSpPr>
          <p:nvPr/>
        </p:nvCxnSpPr>
        <p:spPr>
          <a:xfrm>
            <a:off x="565188" y="3283920"/>
            <a:ext cx="360600" cy="852000"/>
          </a:xfrm>
          <a:prstGeom prst="bentConnector3">
            <a:avLst>
              <a:gd fmla="val -66036" name="adj1"/>
            </a:avLst>
          </a:prstGeom>
          <a:noFill/>
          <a:ln cap="flat" cmpd="sng" w="19050">
            <a:solidFill>
              <a:srgbClr val="666666"/>
            </a:solidFill>
            <a:prstDash val="solid"/>
            <a:round/>
            <a:headEnd len="sm" w="sm" type="none"/>
            <a:tailEnd len="sm" w="sm" type="none"/>
          </a:ln>
        </p:spPr>
      </p:cxnSp>
      <p:sp>
        <p:nvSpPr>
          <p:cNvPr id="355" name="Google Shape;355;p42"/>
          <p:cNvSpPr/>
          <p:nvPr/>
        </p:nvSpPr>
        <p:spPr>
          <a:xfrm>
            <a:off x="925783" y="4673729"/>
            <a:ext cx="4971600" cy="6825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75625" lIns="75625" spcFirstLastPara="1" rIns="75625" wrap="square" tIns="75625">
            <a:noAutofit/>
          </a:bodyPr>
          <a:lstStyle/>
          <a:p>
            <a:pPr indent="0" lvl="0" marL="0" rtl="0" algn="l">
              <a:lnSpc>
                <a:spcPct val="100000"/>
              </a:lnSpc>
              <a:spcBef>
                <a:spcPts val="0"/>
              </a:spcBef>
              <a:spcAft>
                <a:spcPts val="0"/>
              </a:spcAft>
              <a:buNone/>
            </a:pPr>
            <a:r>
              <a:rPr b="1" lang="en-GB" sz="1300">
                <a:latin typeface="Roboto Slab"/>
                <a:ea typeface="Roboto Slab"/>
                <a:cs typeface="Roboto Slab"/>
                <a:sym typeface="Roboto Slab"/>
              </a:rPr>
              <a:t>Arrogance: </a:t>
            </a:r>
            <a:r>
              <a:rPr lang="en-GB" sz="1300">
                <a:latin typeface="Roboto Slab"/>
                <a:ea typeface="Roboto Slab"/>
                <a:cs typeface="Roboto Slab"/>
                <a:sym typeface="Roboto Slab"/>
              </a:rPr>
              <a:t>offensive display of superiority and self-importance.</a:t>
            </a:r>
            <a:endParaRPr sz="1300">
              <a:latin typeface="Roboto Slab"/>
              <a:ea typeface="Roboto Slab"/>
              <a:cs typeface="Roboto Slab"/>
              <a:sym typeface="Roboto Slab"/>
            </a:endParaRPr>
          </a:p>
        </p:txBody>
      </p:sp>
      <p:cxnSp>
        <p:nvCxnSpPr>
          <p:cNvPr id="356" name="Google Shape;356;p42"/>
          <p:cNvCxnSpPr>
            <a:stCxn id="352" idx="1"/>
            <a:endCxn id="355" idx="1"/>
          </p:cNvCxnSpPr>
          <p:nvPr/>
        </p:nvCxnSpPr>
        <p:spPr>
          <a:xfrm>
            <a:off x="565188" y="3283920"/>
            <a:ext cx="360600" cy="1731000"/>
          </a:xfrm>
          <a:prstGeom prst="bentConnector3">
            <a:avLst>
              <a:gd fmla="val -66036" name="adj1"/>
            </a:avLst>
          </a:prstGeom>
          <a:noFill/>
          <a:ln cap="flat" cmpd="sng" w="19050">
            <a:solidFill>
              <a:srgbClr val="666666"/>
            </a:solidFill>
            <a:prstDash val="solid"/>
            <a:round/>
            <a:headEnd len="sm" w="sm" type="none"/>
            <a:tailEnd len="sm" w="sm" type="none"/>
          </a:ln>
        </p:spPr>
      </p:cxnSp>
      <p:cxnSp>
        <p:nvCxnSpPr>
          <p:cNvPr id="357" name="Google Shape;357;p42"/>
          <p:cNvCxnSpPr>
            <a:stCxn id="352" idx="1"/>
            <a:endCxn id="358" idx="1"/>
          </p:cNvCxnSpPr>
          <p:nvPr/>
        </p:nvCxnSpPr>
        <p:spPr>
          <a:xfrm>
            <a:off x="565188" y="3283920"/>
            <a:ext cx="360600" cy="2595000"/>
          </a:xfrm>
          <a:prstGeom prst="bentConnector3">
            <a:avLst>
              <a:gd fmla="val -66036" name="adj1"/>
            </a:avLst>
          </a:prstGeom>
          <a:noFill/>
          <a:ln cap="flat" cmpd="sng" w="19050">
            <a:solidFill>
              <a:srgbClr val="666666"/>
            </a:solidFill>
            <a:prstDash val="solid"/>
            <a:round/>
            <a:headEnd len="sm" w="sm" type="none"/>
            <a:tailEnd len="sm" w="sm" type="none"/>
          </a:ln>
        </p:spPr>
      </p:cxnSp>
      <p:sp>
        <p:nvSpPr>
          <p:cNvPr id="358" name="Google Shape;358;p42"/>
          <p:cNvSpPr/>
          <p:nvPr/>
        </p:nvSpPr>
        <p:spPr>
          <a:xfrm>
            <a:off x="925783" y="5537739"/>
            <a:ext cx="4971600" cy="6825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75625" lIns="75625" spcFirstLastPara="1" rIns="75625" wrap="square" tIns="75625">
            <a:noAutofit/>
          </a:bodyPr>
          <a:lstStyle/>
          <a:p>
            <a:pPr indent="0" lvl="0" marL="0" rtl="0" algn="l">
              <a:lnSpc>
                <a:spcPct val="100000"/>
              </a:lnSpc>
              <a:spcBef>
                <a:spcPts val="0"/>
              </a:spcBef>
              <a:spcAft>
                <a:spcPts val="0"/>
              </a:spcAft>
              <a:buNone/>
            </a:pPr>
            <a:r>
              <a:rPr b="1" lang="en-GB" sz="1300">
                <a:latin typeface="Roboto Slab"/>
                <a:ea typeface="Roboto Slab"/>
                <a:cs typeface="Roboto Slab"/>
                <a:sym typeface="Roboto Slab"/>
              </a:rPr>
              <a:t>Greed: </a:t>
            </a:r>
            <a:r>
              <a:rPr lang="en-GB" sz="1300">
                <a:latin typeface="Roboto Slab"/>
                <a:ea typeface="Roboto Slab"/>
                <a:cs typeface="Roboto Slab"/>
                <a:sym typeface="Roboto Slab"/>
              </a:rPr>
              <a:t>when money becomes the driving force.</a:t>
            </a:r>
            <a:endParaRPr sz="1300">
              <a:latin typeface="Roboto Slab"/>
              <a:ea typeface="Roboto Slab"/>
              <a:cs typeface="Roboto Slab"/>
              <a:sym typeface="Roboto Slab"/>
            </a:endParaRPr>
          </a:p>
        </p:txBody>
      </p:sp>
      <p:sp>
        <p:nvSpPr>
          <p:cNvPr id="359" name="Google Shape;359;p42"/>
          <p:cNvSpPr/>
          <p:nvPr/>
        </p:nvSpPr>
        <p:spPr>
          <a:xfrm>
            <a:off x="925783" y="6394275"/>
            <a:ext cx="4971600" cy="6825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75625" lIns="75625" spcFirstLastPara="1" rIns="75625" wrap="square" tIns="75625">
            <a:noAutofit/>
          </a:bodyPr>
          <a:lstStyle/>
          <a:p>
            <a:pPr indent="0" lvl="0" marL="0" rtl="0" algn="l">
              <a:spcBef>
                <a:spcPts val="0"/>
              </a:spcBef>
              <a:spcAft>
                <a:spcPts val="0"/>
              </a:spcAft>
              <a:buNone/>
            </a:pPr>
            <a:r>
              <a:rPr b="1" lang="en-GB" sz="1300">
                <a:latin typeface="Roboto Slab"/>
                <a:ea typeface="Roboto Slab"/>
                <a:cs typeface="Roboto Slab"/>
                <a:sym typeface="Roboto Slab"/>
              </a:rPr>
              <a:t>Misrepresentation: </a:t>
            </a:r>
            <a:r>
              <a:rPr lang="en-GB" sz="1300">
                <a:solidFill>
                  <a:schemeClr val="dk1"/>
                </a:solidFill>
                <a:latin typeface="Roboto Slab"/>
                <a:ea typeface="Roboto Slab"/>
                <a:cs typeface="Roboto Slab"/>
                <a:sym typeface="Roboto Slab"/>
              </a:rPr>
              <a:t>lying, which is consciously failing to tell the truth; and fraud, which is conscious misrepresentation of material fact with the intent to mislead.</a:t>
            </a:r>
            <a:endParaRPr b="1" sz="1300">
              <a:latin typeface="Roboto Slab"/>
              <a:ea typeface="Roboto Slab"/>
              <a:cs typeface="Roboto Slab"/>
              <a:sym typeface="Roboto Slab"/>
            </a:endParaRPr>
          </a:p>
        </p:txBody>
      </p:sp>
      <p:cxnSp>
        <p:nvCxnSpPr>
          <p:cNvPr id="360" name="Google Shape;360;p42"/>
          <p:cNvCxnSpPr>
            <a:stCxn id="352" idx="1"/>
            <a:endCxn id="359" idx="1"/>
          </p:cNvCxnSpPr>
          <p:nvPr/>
        </p:nvCxnSpPr>
        <p:spPr>
          <a:xfrm>
            <a:off x="565188" y="3283920"/>
            <a:ext cx="360600" cy="3451500"/>
          </a:xfrm>
          <a:prstGeom prst="bentConnector3">
            <a:avLst>
              <a:gd fmla="val -66036" name="adj1"/>
            </a:avLst>
          </a:prstGeom>
          <a:noFill/>
          <a:ln cap="flat" cmpd="sng" w="19050">
            <a:solidFill>
              <a:srgbClr val="666666"/>
            </a:solidFill>
            <a:prstDash val="solid"/>
            <a:round/>
            <a:headEnd len="sm" w="sm" type="none"/>
            <a:tailEnd len="sm" w="sm" type="none"/>
          </a:ln>
        </p:spPr>
      </p:cxnSp>
      <p:cxnSp>
        <p:nvCxnSpPr>
          <p:cNvPr id="361" name="Google Shape;361;p42"/>
          <p:cNvCxnSpPr>
            <a:stCxn id="352" idx="1"/>
            <a:endCxn id="362" idx="1"/>
          </p:cNvCxnSpPr>
          <p:nvPr/>
        </p:nvCxnSpPr>
        <p:spPr>
          <a:xfrm>
            <a:off x="565188" y="3283920"/>
            <a:ext cx="360600" cy="4304400"/>
          </a:xfrm>
          <a:prstGeom prst="bentConnector3">
            <a:avLst>
              <a:gd fmla="val -66036" name="adj1"/>
            </a:avLst>
          </a:prstGeom>
          <a:noFill/>
          <a:ln cap="flat" cmpd="sng" w="19050">
            <a:solidFill>
              <a:srgbClr val="666666"/>
            </a:solidFill>
            <a:prstDash val="solid"/>
            <a:round/>
            <a:headEnd len="sm" w="sm" type="none"/>
            <a:tailEnd len="sm" w="sm" type="none"/>
          </a:ln>
        </p:spPr>
      </p:cxnSp>
      <p:sp>
        <p:nvSpPr>
          <p:cNvPr id="362" name="Google Shape;362;p42"/>
          <p:cNvSpPr/>
          <p:nvPr/>
        </p:nvSpPr>
        <p:spPr>
          <a:xfrm>
            <a:off x="925809" y="7247029"/>
            <a:ext cx="4971600" cy="6825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75625" lIns="75625" spcFirstLastPara="1" rIns="75625" wrap="square" tIns="75625">
            <a:noAutofit/>
          </a:bodyPr>
          <a:lstStyle/>
          <a:p>
            <a:pPr indent="0" lvl="0" marL="0" rtl="0" algn="l">
              <a:spcBef>
                <a:spcPts val="0"/>
              </a:spcBef>
              <a:spcAft>
                <a:spcPts val="0"/>
              </a:spcAft>
              <a:buNone/>
            </a:pPr>
            <a:r>
              <a:rPr b="1" lang="en-GB" sz="1300">
                <a:latin typeface="Roboto Slab"/>
                <a:ea typeface="Roboto Slab"/>
                <a:cs typeface="Roboto Slab"/>
                <a:sym typeface="Roboto Slab"/>
              </a:rPr>
              <a:t>Impairment: </a:t>
            </a:r>
            <a:r>
              <a:rPr lang="en-GB" sz="1300">
                <a:latin typeface="Roboto Slab"/>
                <a:ea typeface="Roboto Slab"/>
                <a:cs typeface="Roboto Slab"/>
                <a:sym typeface="Roboto Slab"/>
              </a:rPr>
              <a:t>any disability that may prevent the physician from discharging his/her duties.</a:t>
            </a:r>
            <a:endParaRPr sz="1300">
              <a:latin typeface="Roboto Slab"/>
              <a:ea typeface="Roboto Slab"/>
              <a:cs typeface="Roboto Slab"/>
              <a:sym typeface="Roboto Slab"/>
            </a:endParaRPr>
          </a:p>
        </p:txBody>
      </p:sp>
      <p:sp>
        <p:nvSpPr>
          <p:cNvPr id="354" name="Google Shape;354;p42"/>
          <p:cNvSpPr/>
          <p:nvPr/>
        </p:nvSpPr>
        <p:spPr>
          <a:xfrm>
            <a:off x="925782" y="3794703"/>
            <a:ext cx="4971600" cy="6825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75625" lIns="75625" spcFirstLastPara="1" rIns="75625" wrap="square" tIns="75625">
            <a:noAutofit/>
          </a:bodyPr>
          <a:lstStyle/>
          <a:p>
            <a:pPr indent="0" lvl="0" marL="0" rtl="0" algn="l">
              <a:lnSpc>
                <a:spcPct val="100000"/>
              </a:lnSpc>
              <a:spcBef>
                <a:spcPts val="0"/>
              </a:spcBef>
              <a:spcAft>
                <a:spcPts val="0"/>
              </a:spcAft>
              <a:buNone/>
            </a:pPr>
            <a:r>
              <a:rPr b="1" lang="en-GB" sz="1300">
                <a:latin typeface="Roboto Slab"/>
                <a:ea typeface="Roboto Slab"/>
                <a:cs typeface="Roboto Slab"/>
                <a:sym typeface="Roboto Slab"/>
              </a:rPr>
              <a:t>Abuse of power: </a:t>
            </a:r>
            <a:r>
              <a:rPr lang="en-GB" sz="1300">
                <a:latin typeface="Roboto Slab"/>
                <a:ea typeface="Roboto Slab"/>
                <a:cs typeface="Roboto Slab"/>
                <a:sym typeface="Roboto Slab"/>
              </a:rPr>
              <a:t>abuse while interacting with patients and colleagues; bias and sexual harassment; and breach of confidentiality.</a:t>
            </a:r>
            <a:endParaRPr sz="1300">
              <a:latin typeface="Roboto Slab"/>
              <a:ea typeface="Roboto Slab"/>
              <a:cs typeface="Roboto Slab"/>
              <a:sym typeface="Roboto Slab"/>
            </a:endParaRPr>
          </a:p>
        </p:txBody>
      </p:sp>
      <p:sp>
        <p:nvSpPr>
          <p:cNvPr id="363" name="Google Shape;363;p42"/>
          <p:cNvSpPr/>
          <p:nvPr/>
        </p:nvSpPr>
        <p:spPr>
          <a:xfrm>
            <a:off x="925955" y="8088782"/>
            <a:ext cx="4971600" cy="6825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75625" lIns="75625" spcFirstLastPara="1" rIns="75625" wrap="square" tIns="75625">
            <a:noAutofit/>
          </a:bodyPr>
          <a:lstStyle/>
          <a:p>
            <a:pPr indent="0" lvl="0" marL="0" rtl="0" algn="l">
              <a:spcBef>
                <a:spcPts val="0"/>
              </a:spcBef>
              <a:spcAft>
                <a:spcPts val="0"/>
              </a:spcAft>
              <a:buNone/>
            </a:pPr>
            <a:r>
              <a:rPr b="1" lang="en-GB" sz="1300">
                <a:latin typeface="Roboto Slab"/>
                <a:ea typeface="Roboto Slab"/>
                <a:cs typeface="Roboto Slab"/>
                <a:sym typeface="Roboto Slab"/>
              </a:rPr>
              <a:t>Lack of conscientiousness: </a:t>
            </a:r>
            <a:r>
              <a:rPr lang="en-GB" sz="1300">
                <a:latin typeface="Roboto Slab"/>
                <a:ea typeface="Roboto Slab"/>
                <a:cs typeface="Roboto Slab"/>
                <a:sym typeface="Roboto Slab"/>
              </a:rPr>
              <a:t>failure to fulfill responsibilities.</a:t>
            </a:r>
            <a:endParaRPr sz="1300">
              <a:latin typeface="Roboto Slab"/>
              <a:ea typeface="Roboto Slab"/>
              <a:cs typeface="Roboto Slab"/>
              <a:sym typeface="Roboto Slab"/>
            </a:endParaRPr>
          </a:p>
        </p:txBody>
      </p:sp>
      <p:cxnSp>
        <p:nvCxnSpPr>
          <p:cNvPr id="364" name="Google Shape;364;p42"/>
          <p:cNvCxnSpPr>
            <a:endCxn id="363" idx="1"/>
          </p:cNvCxnSpPr>
          <p:nvPr/>
        </p:nvCxnSpPr>
        <p:spPr>
          <a:xfrm flipH="1" rot="-5400000">
            <a:off x="-1275895" y="6228182"/>
            <a:ext cx="3814500" cy="589200"/>
          </a:xfrm>
          <a:prstGeom prst="bentConnector2">
            <a:avLst/>
          </a:prstGeom>
          <a:noFill/>
          <a:ln cap="flat" cmpd="sng" w="19050">
            <a:solidFill>
              <a:srgbClr val="666666"/>
            </a:solidFill>
            <a:prstDash val="solid"/>
            <a:round/>
            <a:headEnd len="sm" w="sm" type="none"/>
            <a:tailEnd len="sm" w="sm" type="none"/>
          </a:ln>
        </p:spPr>
      </p:cxnSp>
      <p:cxnSp>
        <p:nvCxnSpPr>
          <p:cNvPr id="365" name="Google Shape;365;p42"/>
          <p:cNvCxnSpPr>
            <a:endCxn id="366" idx="1"/>
          </p:cNvCxnSpPr>
          <p:nvPr/>
        </p:nvCxnSpPr>
        <p:spPr>
          <a:xfrm flipH="1" rot="-5400000">
            <a:off x="-1710868" y="6775835"/>
            <a:ext cx="4674000" cy="599700"/>
          </a:xfrm>
          <a:prstGeom prst="bentConnector2">
            <a:avLst/>
          </a:prstGeom>
          <a:noFill/>
          <a:ln cap="flat" cmpd="sng" w="19050">
            <a:solidFill>
              <a:srgbClr val="666666"/>
            </a:solidFill>
            <a:prstDash val="solid"/>
            <a:round/>
            <a:headEnd len="sm" w="sm" type="none"/>
            <a:tailEnd len="sm" w="sm" type="none"/>
          </a:ln>
        </p:spPr>
      </p:cxnSp>
      <p:sp>
        <p:nvSpPr>
          <p:cNvPr id="366" name="Google Shape;366;p42"/>
          <p:cNvSpPr/>
          <p:nvPr/>
        </p:nvSpPr>
        <p:spPr>
          <a:xfrm>
            <a:off x="925982" y="8941535"/>
            <a:ext cx="4971600" cy="9423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75625" lIns="75625" spcFirstLastPara="1" rIns="75625" wrap="square" tIns="75625">
            <a:noAutofit/>
          </a:bodyPr>
          <a:lstStyle/>
          <a:p>
            <a:pPr indent="0" lvl="0" marL="0" rtl="0" algn="l">
              <a:spcBef>
                <a:spcPts val="0"/>
              </a:spcBef>
              <a:spcAft>
                <a:spcPts val="0"/>
              </a:spcAft>
              <a:buNone/>
            </a:pPr>
            <a:r>
              <a:rPr b="1" lang="en-GB" sz="1300">
                <a:latin typeface="Roboto Slab"/>
                <a:ea typeface="Roboto Slab"/>
                <a:cs typeface="Roboto Slab"/>
                <a:sym typeface="Roboto Slab"/>
              </a:rPr>
              <a:t>Conflicts in interests: </a:t>
            </a:r>
            <a:r>
              <a:rPr lang="en-GB" sz="1300">
                <a:latin typeface="Roboto Slab"/>
                <a:ea typeface="Roboto Slab"/>
                <a:cs typeface="Roboto Slab"/>
                <a:sym typeface="Roboto Slab"/>
              </a:rPr>
              <a:t>self-promotion/ advertising or unethical collaboration with industry; acceptance of gifts; and misuse of services – overcharging, inappropriate treatment or prolonging contact with patients.</a:t>
            </a:r>
            <a:endParaRPr sz="1300">
              <a:latin typeface="Roboto Slab"/>
              <a:ea typeface="Roboto Slab"/>
              <a:cs typeface="Roboto Slab"/>
              <a:sym typeface="Roboto Slab"/>
            </a:endParaRPr>
          </a:p>
        </p:txBody>
      </p:sp>
      <p:pic>
        <p:nvPicPr>
          <p:cNvPr id="367" name="Google Shape;367;p42"/>
          <p:cNvPicPr preferRelativeResize="0"/>
          <p:nvPr/>
        </p:nvPicPr>
        <p:blipFill rotWithShape="1">
          <a:blip r:embed="rId4">
            <a:alphaModFix/>
          </a:blip>
          <a:srcRect b="0" l="0" r="0" t="5473"/>
          <a:stretch/>
        </p:blipFill>
        <p:spPr>
          <a:xfrm>
            <a:off x="5897463" y="3722658"/>
            <a:ext cx="1099328" cy="786781"/>
          </a:xfrm>
          <a:prstGeom prst="rect">
            <a:avLst/>
          </a:prstGeom>
          <a:noFill/>
          <a:ln>
            <a:noFill/>
          </a:ln>
        </p:spPr>
      </p:pic>
      <p:pic>
        <p:nvPicPr>
          <p:cNvPr id="368" name="Google Shape;368;p42"/>
          <p:cNvPicPr preferRelativeResize="0"/>
          <p:nvPr/>
        </p:nvPicPr>
        <p:blipFill rotWithShape="1">
          <a:blip r:embed="rId5">
            <a:alphaModFix/>
          </a:blip>
          <a:srcRect b="4962" l="7437" r="17661" t="4817"/>
          <a:stretch/>
        </p:blipFill>
        <p:spPr>
          <a:xfrm>
            <a:off x="6205637" y="4628749"/>
            <a:ext cx="482963" cy="786793"/>
          </a:xfrm>
          <a:prstGeom prst="rect">
            <a:avLst/>
          </a:prstGeom>
          <a:noFill/>
          <a:ln>
            <a:noFill/>
          </a:ln>
        </p:spPr>
      </p:pic>
      <p:pic>
        <p:nvPicPr>
          <p:cNvPr id="369" name="Google Shape;369;p42"/>
          <p:cNvPicPr preferRelativeResize="0"/>
          <p:nvPr/>
        </p:nvPicPr>
        <p:blipFill rotWithShape="1">
          <a:blip r:embed="rId6">
            <a:alphaModFix/>
          </a:blip>
          <a:srcRect b="6738" l="0" r="0" t="3887"/>
          <a:stretch/>
        </p:blipFill>
        <p:spPr>
          <a:xfrm>
            <a:off x="5933435" y="5404966"/>
            <a:ext cx="1027392" cy="948082"/>
          </a:xfrm>
          <a:prstGeom prst="rect">
            <a:avLst/>
          </a:prstGeom>
          <a:noFill/>
          <a:ln>
            <a:noFill/>
          </a:ln>
        </p:spPr>
      </p:pic>
      <p:pic>
        <p:nvPicPr>
          <p:cNvPr id="370" name="Google Shape;370;p42"/>
          <p:cNvPicPr preferRelativeResize="0"/>
          <p:nvPr/>
        </p:nvPicPr>
        <p:blipFill>
          <a:blip r:embed="rId7">
            <a:alphaModFix/>
          </a:blip>
          <a:stretch>
            <a:fillRect/>
          </a:stretch>
        </p:blipFill>
        <p:spPr>
          <a:xfrm>
            <a:off x="6119538" y="7231800"/>
            <a:ext cx="655057" cy="655057"/>
          </a:xfrm>
          <a:prstGeom prst="rect">
            <a:avLst/>
          </a:prstGeom>
          <a:noFill/>
          <a:ln>
            <a:noFill/>
          </a:ln>
        </p:spPr>
      </p:pic>
      <p:pic>
        <p:nvPicPr>
          <p:cNvPr id="371" name="Google Shape;371;p42"/>
          <p:cNvPicPr preferRelativeResize="0"/>
          <p:nvPr/>
        </p:nvPicPr>
        <p:blipFill>
          <a:blip r:embed="rId8">
            <a:alphaModFix/>
          </a:blip>
          <a:stretch>
            <a:fillRect/>
          </a:stretch>
        </p:blipFill>
        <p:spPr>
          <a:xfrm>
            <a:off x="5933423" y="7985027"/>
            <a:ext cx="1381397" cy="878476"/>
          </a:xfrm>
          <a:prstGeom prst="rect">
            <a:avLst/>
          </a:prstGeom>
          <a:noFill/>
          <a:ln>
            <a:noFill/>
          </a:ln>
        </p:spPr>
      </p:pic>
      <p:pic>
        <p:nvPicPr>
          <p:cNvPr id="372" name="Google Shape;372;p42"/>
          <p:cNvPicPr preferRelativeResize="0"/>
          <p:nvPr/>
        </p:nvPicPr>
        <p:blipFill>
          <a:blip r:embed="rId9">
            <a:alphaModFix/>
          </a:blip>
          <a:stretch>
            <a:fillRect/>
          </a:stretch>
        </p:blipFill>
        <p:spPr>
          <a:xfrm>
            <a:off x="6007806" y="6408042"/>
            <a:ext cx="1027214" cy="655042"/>
          </a:xfrm>
          <a:prstGeom prst="rect">
            <a:avLst/>
          </a:prstGeom>
          <a:noFill/>
          <a:ln>
            <a:noFill/>
          </a:ln>
        </p:spPr>
      </p:pic>
      <p:pic>
        <p:nvPicPr>
          <p:cNvPr id="373" name="Google Shape;373;p42"/>
          <p:cNvPicPr preferRelativeResize="0"/>
          <p:nvPr/>
        </p:nvPicPr>
        <p:blipFill>
          <a:blip r:embed="rId10">
            <a:alphaModFix/>
          </a:blip>
          <a:stretch>
            <a:fillRect/>
          </a:stretch>
        </p:blipFill>
        <p:spPr>
          <a:xfrm>
            <a:off x="5968946" y="9020081"/>
            <a:ext cx="1310351" cy="6825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77" name="Shape 377"/>
        <p:cNvGrpSpPr/>
        <p:nvPr/>
      </p:nvGrpSpPr>
      <p:grpSpPr>
        <a:xfrm>
          <a:off x="0" y="0"/>
          <a:ext cx="0" cy="0"/>
          <a:chOff x="0" y="0"/>
          <a:chExt cx="0" cy="0"/>
        </a:xfrm>
      </p:grpSpPr>
      <p:sp>
        <p:nvSpPr>
          <p:cNvPr id="378" name="Google Shape;378;p43"/>
          <p:cNvSpPr/>
          <p:nvPr/>
        </p:nvSpPr>
        <p:spPr>
          <a:xfrm>
            <a:off x="1126200" y="621325"/>
            <a:ext cx="5309700" cy="501000"/>
          </a:xfrm>
          <a:prstGeom prst="roundRect">
            <a:avLst>
              <a:gd fmla="val 16667" name="adj"/>
            </a:avLst>
          </a:prstGeom>
          <a:solidFill>
            <a:srgbClr val="45818E"/>
          </a:solidFill>
          <a:ln>
            <a:noFill/>
          </a:ln>
        </p:spPr>
        <p:txBody>
          <a:bodyPr anchorCtr="0" anchor="ctr" bIns="121975" lIns="121975" spcFirstLastPara="1" rIns="121975" wrap="square" tIns="121975">
            <a:noAutofit/>
          </a:bodyPr>
          <a:lstStyle/>
          <a:p>
            <a:pPr indent="0" lvl="0" marL="0" rtl="0" algn="ctr">
              <a:spcBef>
                <a:spcPts val="0"/>
              </a:spcBef>
              <a:spcAft>
                <a:spcPts val="0"/>
              </a:spcAft>
              <a:buClr>
                <a:srgbClr val="000000"/>
              </a:buClr>
              <a:buSzPts val="1500"/>
              <a:buFont typeface="Arial"/>
              <a:buNone/>
            </a:pPr>
            <a:r>
              <a:rPr b="1" lang="en-GB" sz="1800">
                <a:solidFill>
                  <a:srgbClr val="FFFFFF"/>
                </a:solidFill>
                <a:latin typeface="Roboto Slab"/>
                <a:ea typeface="Roboto Slab"/>
                <a:cs typeface="Roboto Slab"/>
                <a:sym typeface="Roboto Slab"/>
              </a:rPr>
              <a:t>Unprofessional behaviors in different settings </a:t>
            </a:r>
            <a:endParaRPr b="1" sz="1800">
              <a:solidFill>
                <a:srgbClr val="FFFFFF"/>
              </a:solidFill>
              <a:latin typeface="Roboto Slab"/>
              <a:ea typeface="Roboto Slab"/>
              <a:cs typeface="Roboto Slab"/>
              <a:sym typeface="Roboto Slab"/>
            </a:endParaRPr>
          </a:p>
        </p:txBody>
      </p:sp>
      <p:graphicFrame>
        <p:nvGraphicFramePr>
          <p:cNvPr id="379" name="Google Shape;379;p43"/>
          <p:cNvGraphicFramePr/>
          <p:nvPr/>
        </p:nvGraphicFramePr>
        <p:xfrm>
          <a:off x="277953" y="1815871"/>
          <a:ext cx="3000000" cy="3000000"/>
        </p:xfrm>
        <a:graphic>
          <a:graphicData uri="http://schemas.openxmlformats.org/drawingml/2006/table">
            <a:tbl>
              <a:tblPr>
                <a:noFill/>
                <a:tableStyleId>{23FB4AEF-EAB9-4533-82CD-89B667F5B4CF}</a:tableStyleId>
              </a:tblPr>
              <a:tblGrid>
                <a:gridCol w="1007150"/>
                <a:gridCol w="3258575"/>
                <a:gridCol w="2683825"/>
              </a:tblGrid>
              <a:tr h="415375">
                <a:tc>
                  <a:txBody>
                    <a:bodyPr/>
                    <a:lstStyle/>
                    <a:p>
                      <a:pPr indent="0" lvl="0" marL="0" rtl="0" algn="ctr">
                        <a:spcBef>
                          <a:spcPts val="0"/>
                        </a:spcBef>
                        <a:spcAft>
                          <a:spcPts val="0"/>
                        </a:spcAft>
                        <a:buNone/>
                      </a:pPr>
                      <a:r>
                        <a:t/>
                      </a:r>
                      <a:endParaRPr b="1" sz="1200">
                        <a:solidFill>
                          <a:schemeClr val="dk1"/>
                        </a:solidFill>
                        <a:latin typeface="Roboto Slab"/>
                        <a:ea typeface="Roboto Slab"/>
                        <a:cs typeface="Roboto Slab"/>
                        <a:sym typeface="Roboto Slab"/>
                      </a:endParaRPr>
                    </a:p>
                  </a:txBody>
                  <a:tcPr marT="91425" marB="91425" marR="91425" marL="91425">
                    <a:lnL cap="flat" cmpd="sng" w="9525">
                      <a:solidFill>
                        <a:srgbClr val="76A5AF">
                          <a:alpha val="0"/>
                        </a:srgbClr>
                      </a:solidFill>
                      <a:prstDash val="solid"/>
                      <a:round/>
                      <a:headEnd len="sm" w="sm" type="none"/>
                      <a:tailEnd len="sm" w="sm" type="none"/>
                    </a:lnL>
                    <a:lnR cap="flat" cmpd="sng" w="9525">
                      <a:solidFill>
                        <a:srgbClr val="76A5AF"/>
                      </a:solidFill>
                      <a:prstDash val="solid"/>
                      <a:round/>
                      <a:headEnd len="sm" w="sm" type="none"/>
                      <a:tailEnd len="sm" w="sm" type="none"/>
                    </a:lnR>
                    <a:lnT cap="flat" cmpd="sng" w="9525">
                      <a:solidFill>
                        <a:srgbClr val="76A5AF">
                          <a:alpha val="0"/>
                        </a:srgbClr>
                      </a:solidFill>
                      <a:prstDash val="solid"/>
                      <a:round/>
                      <a:headEnd len="sm" w="sm" type="none"/>
                      <a:tailEnd len="sm" w="sm" type="none"/>
                    </a:lnT>
                    <a:lnB cap="flat" cmpd="sng" w="9525">
                      <a:solidFill>
                        <a:srgbClr val="76A5A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en-GB" sz="1200">
                          <a:solidFill>
                            <a:schemeClr val="dk1"/>
                          </a:solidFill>
                          <a:latin typeface="Roboto Slab"/>
                          <a:ea typeface="Roboto Slab"/>
                          <a:cs typeface="Roboto Slab"/>
                          <a:sym typeface="Roboto Slab"/>
                        </a:rPr>
                        <a:t>Classroom Setting</a:t>
                      </a:r>
                      <a:endParaRPr>
                        <a:latin typeface="Roboto Slab"/>
                        <a:ea typeface="Roboto Slab"/>
                        <a:cs typeface="Roboto Slab"/>
                        <a:sym typeface="Roboto Slab"/>
                      </a:endParaRPr>
                    </a:p>
                  </a:txBody>
                  <a:tcPr marT="91425" marB="91425" marR="91425" marL="91425">
                    <a:lnL cap="flat" cmpd="sng" w="9525">
                      <a:solidFill>
                        <a:srgbClr val="76A5AF"/>
                      </a:solidFill>
                      <a:prstDash val="solid"/>
                      <a:round/>
                      <a:headEnd len="sm" w="sm" type="none"/>
                      <a:tailEnd len="sm" w="sm" type="none"/>
                    </a:lnL>
                    <a:lnR cap="flat" cmpd="sng" w="9525">
                      <a:solidFill>
                        <a:srgbClr val="76A5AF"/>
                      </a:solidFill>
                      <a:prstDash val="solid"/>
                      <a:round/>
                      <a:headEnd len="sm" w="sm" type="none"/>
                      <a:tailEnd len="sm" w="sm" type="none"/>
                    </a:lnR>
                    <a:lnT cap="flat" cmpd="sng" w="9525">
                      <a:solidFill>
                        <a:srgbClr val="76A5AF"/>
                      </a:solidFill>
                      <a:prstDash val="solid"/>
                      <a:round/>
                      <a:headEnd len="sm" w="sm" type="none"/>
                      <a:tailEnd len="sm" w="sm" type="none"/>
                    </a:lnT>
                    <a:lnB cap="flat" cmpd="sng" w="9525">
                      <a:solidFill>
                        <a:srgbClr val="76A5AF"/>
                      </a:solidFill>
                      <a:prstDash val="solid"/>
                      <a:round/>
                      <a:headEnd len="sm" w="sm" type="none"/>
                      <a:tailEnd len="sm" w="sm" type="none"/>
                    </a:lnB>
                    <a:solidFill>
                      <a:srgbClr val="A2C4C9"/>
                    </a:solidFill>
                  </a:tcPr>
                </a:tc>
                <a:tc>
                  <a:txBody>
                    <a:bodyPr/>
                    <a:lstStyle/>
                    <a:p>
                      <a:pPr indent="0" lvl="0" marL="0" rtl="0" algn="ctr">
                        <a:spcBef>
                          <a:spcPts val="0"/>
                        </a:spcBef>
                        <a:spcAft>
                          <a:spcPts val="0"/>
                        </a:spcAft>
                        <a:buClr>
                          <a:schemeClr val="dk1"/>
                        </a:buClr>
                        <a:buSzPts val="1500"/>
                        <a:buFont typeface="Arial"/>
                        <a:buNone/>
                      </a:pPr>
                      <a:r>
                        <a:rPr b="1" lang="en-GB" sz="1200">
                          <a:solidFill>
                            <a:schemeClr val="dk1"/>
                          </a:solidFill>
                          <a:latin typeface="Roboto Slab"/>
                          <a:ea typeface="Roboto Slab"/>
                          <a:cs typeface="Roboto Slab"/>
                          <a:sym typeface="Roboto Slab"/>
                        </a:rPr>
                        <a:t>Clinical Setting</a:t>
                      </a:r>
                      <a:endParaRPr>
                        <a:latin typeface="Roboto Slab"/>
                        <a:ea typeface="Roboto Slab"/>
                        <a:cs typeface="Roboto Slab"/>
                        <a:sym typeface="Roboto Slab"/>
                      </a:endParaRPr>
                    </a:p>
                  </a:txBody>
                  <a:tcPr marT="91425" marB="91425" marR="91425" marL="91425">
                    <a:lnL cap="flat" cmpd="sng" w="9525">
                      <a:solidFill>
                        <a:srgbClr val="76A5AF"/>
                      </a:solidFill>
                      <a:prstDash val="solid"/>
                      <a:round/>
                      <a:headEnd len="sm" w="sm" type="none"/>
                      <a:tailEnd len="sm" w="sm" type="none"/>
                    </a:lnL>
                    <a:lnR cap="flat" cmpd="sng" w="9525">
                      <a:solidFill>
                        <a:srgbClr val="76A5AF"/>
                      </a:solidFill>
                      <a:prstDash val="solid"/>
                      <a:round/>
                      <a:headEnd len="sm" w="sm" type="none"/>
                      <a:tailEnd len="sm" w="sm" type="none"/>
                    </a:lnR>
                    <a:lnT cap="flat" cmpd="sng" w="9525">
                      <a:solidFill>
                        <a:srgbClr val="76A5AF"/>
                      </a:solidFill>
                      <a:prstDash val="solid"/>
                      <a:round/>
                      <a:headEnd len="sm" w="sm" type="none"/>
                      <a:tailEnd len="sm" w="sm" type="none"/>
                    </a:lnT>
                    <a:lnB cap="flat" cmpd="sng" w="9525">
                      <a:solidFill>
                        <a:srgbClr val="76A5AF"/>
                      </a:solidFill>
                      <a:prstDash val="solid"/>
                      <a:round/>
                      <a:headEnd len="sm" w="sm" type="none"/>
                      <a:tailEnd len="sm" w="sm" type="none"/>
                    </a:lnB>
                    <a:solidFill>
                      <a:srgbClr val="A2C4C9"/>
                    </a:solidFill>
                  </a:tcPr>
                </a:tc>
              </a:tr>
              <a:tr h="3290800">
                <a:tc>
                  <a:txBody>
                    <a:bodyPr/>
                    <a:lstStyle/>
                    <a:p>
                      <a:pPr indent="0" lvl="0" marL="0" rtl="0" algn="ctr">
                        <a:spcBef>
                          <a:spcPts val="0"/>
                        </a:spcBef>
                        <a:spcAft>
                          <a:spcPts val="0"/>
                        </a:spcAft>
                        <a:buNone/>
                      </a:pPr>
                      <a:r>
                        <a:rPr b="1" lang="en-GB">
                          <a:latin typeface="Roboto Slab"/>
                          <a:ea typeface="Roboto Slab"/>
                          <a:cs typeface="Roboto Slab"/>
                          <a:sym typeface="Roboto Slab"/>
                        </a:rPr>
                        <a:t>Students/trainee</a:t>
                      </a:r>
                      <a:endParaRPr b="1">
                        <a:latin typeface="Roboto Slab"/>
                        <a:ea typeface="Roboto Slab"/>
                        <a:cs typeface="Roboto Slab"/>
                        <a:sym typeface="Roboto Slab"/>
                      </a:endParaRPr>
                    </a:p>
                  </a:txBody>
                  <a:tcPr marT="91425" marB="91425" marR="91425" marL="91425" anchor="ctr">
                    <a:lnL cap="flat" cmpd="sng" w="9525">
                      <a:solidFill>
                        <a:srgbClr val="76A5AF"/>
                      </a:solidFill>
                      <a:prstDash val="solid"/>
                      <a:round/>
                      <a:headEnd len="sm" w="sm" type="none"/>
                      <a:tailEnd len="sm" w="sm" type="none"/>
                    </a:lnL>
                    <a:lnR cap="flat" cmpd="sng" w="9525">
                      <a:solidFill>
                        <a:srgbClr val="76A5AF"/>
                      </a:solidFill>
                      <a:prstDash val="solid"/>
                      <a:round/>
                      <a:headEnd len="sm" w="sm" type="none"/>
                      <a:tailEnd len="sm" w="sm" type="none"/>
                    </a:lnR>
                    <a:lnT cap="flat" cmpd="sng" w="9525">
                      <a:solidFill>
                        <a:srgbClr val="76A5AF"/>
                      </a:solidFill>
                      <a:prstDash val="solid"/>
                      <a:round/>
                      <a:headEnd len="sm" w="sm" type="none"/>
                      <a:tailEnd len="sm" w="sm" type="none"/>
                    </a:lnT>
                    <a:lnB cap="flat" cmpd="sng" w="9525">
                      <a:solidFill>
                        <a:srgbClr val="76A5AF"/>
                      </a:solidFill>
                      <a:prstDash val="solid"/>
                      <a:round/>
                      <a:headEnd len="sm" w="sm" type="none"/>
                      <a:tailEnd len="sm" w="sm" type="none"/>
                    </a:lnB>
                    <a:solidFill>
                      <a:srgbClr val="D0E0E3"/>
                    </a:solidFill>
                  </a:tcPr>
                </a:tc>
                <a:tc>
                  <a:txBody>
                    <a:bodyPr/>
                    <a:lstStyle/>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Arriving for class late and/or leaving early. </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Being unprepared for group sessions. </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Not completing assigned tasks. </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Disrupting class sessions.</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Failing to attend scheduled class sessions.</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Cheating on an exam.</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Using Mobile Phone during class. </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Chatting during class .</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Focusing on the test vs. learning .</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Prejudging content in advance.</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Intolerance of the opinions of others.</a:t>
                      </a:r>
                      <a:endParaRPr>
                        <a:latin typeface="Roboto Slab"/>
                        <a:ea typeface="Roboto Slab"/>
                        <a:cs typeface="Roboto Slab"/>
                        <a:sym typeface="Roboto Slab"/>
                      </a:endParaRPr>
                    </a:p>
                  </a:txBody>
                  <a:tcPr marT="91425" marB="91425" marR="91425" marL="91425">
                    <a:lnL cap="flat" cmpd="sng" w="9525">
                      <a:solidFill>
                        <a:srgbClr val="76A5AF"/>
                      </a:solidFill>
                      <a:prstDash val="solid"/>
                      <a:round/>
                      <a:headEnd len="sm" w="sm" type="none"/>
                      <a:tailEnd len="sm" w="sm" type="none"/>
                    </a:lnL>
                    <a:lnR cap="flat" cmpd="sng" w="9525">
                      <a:solidFill>
                        <a:srgbClr val="76A5AF"/>
                      </a:solidFill>
                      <a:prstDash val="solid"/>
                      <a:round/>
                      <a:headEnd len="sm" w="sm" type="none"/>
                      <a:tailEnd len="sm" w="sm" type="none"/>
                    </a:lnR>
                    <a:lnT cap="flat" cmpd="sng" w="9525">
                      <a:solidFill>
                        <a:srgbClr val="76A5AF"/>
                      </a:solidFill>
                      <a:prstDash val="solid"/>
                      <a:round/>
                      <a:headEnd len="sm" w="sm" type="none"/>
                      <a:tailEnd len="sm" w="sm" type="none"/>
                    </a:lnT>
                    <a:lnB cap="flat" cmpd="sng" w="9525">
                      <a:solidFill>
                        <a:srgbClr val="76A5AF"/>
                      </a:solidFill>
                      <a:prstDash val="solid"/>
                      <a:round/>
                      <a:headEnd len="sm" w="sm" type="none"/>
                      <a:tailEnd len="sm" w="sm" type="none"/>
                    </a:lnB>
                  </a:tcPr>
                </a:tc>
                <a:tc>
                  <a:txBody>
                    <a:bodyPr/>
                    <a:lstStyle/>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Dressing inappropriately.</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Avoiding work and/or responsibilities.</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Exhibiting little empathy for patients. </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Demonstrating lack of sensitivity  to patients’ cultural backgrounds.</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Not protecting patient confidentiality.</a:t>
                      </a:r>
                      <a:endParaRPr>
                        <a:latin typeface="Roboto Slab"/>
                        <a:ea typeface="Roboto Slab"/>
                        <a:cs typeface="Roboto Slab"/>
                        <a:sym typeface="Roboto Slab"/>
                      </a:endParaRPr>
                    </a:p>
                  </a:txBody>
                  <a:tcPr marT="91425" marB="91425" marR="91425" marL="91425">
                    <a:lnL cap="flat" cmpd="sng" w="9525">
                      <a:solidFill>
                        <a:srgbClr val="76A5AF"/>
                      </a:solidFill>
                      <a:prstDash val="solid"/>
                      <a:round/>
                      <a:headEnd len="sm" w="sm" type="none"/>
                      <a:tailEnd len="sm" w="sm" type="none"/>
                    </a:lnL>
                    <a:lnR cap="flat" cmpd="sng" w="9525">
                      <a:solidFill>
                        <a:srgbClr val="76A5AF"/>
                      </a:solidFill>
                      <a:prstDash val="solid"/>
                      <a:round/>
                      <a:headEnd len="sm" w="sm" type="none"/>
                      <a:tailEnd len="sm" w="sm" type="none"/>
                    </a:lnR>
                    <a:lnT cap="flat" cmpd="sng" w="9525">
                      <a:solidFill>
                        <a:srgbClr val="76A5AF"/>
                      </a:solidFill>
                      <a:prstDash val="solid"/>
                      <a:round/>
                      <a:headEnd len="sm" w="sm" type="none"/>
                      <a:tailEnd len="sm" w="sm" type="none"/>
                    </a:lnT>
                    <a:lnB cap="flat" cmpd="sng" w="9525">
                      <a:solidFill>
                        <a:srgbClr val="76A5AF"/>
                      </a:solidFill>
                      <a:prstDash val="solid"/>
                      <a:round/>
                      <a:headEnd len="sm" w="sm" type="none"/>
                      <a:tailEnd len="sm" w="sm" type="none"/>
                    </a:lnB>
                  </a:tcPr>
                </a:tc>
              </a:tr>
              <a:tr h="1852000">
                <a:tc>
                  <a:txBody>
                    <a:bodyPr/>
                    <a:lstStyle/>
                    <a:p>
                      <a:pPr indent="0" lvl="0" marL="0" rtl="0" algn="ctr">
                        <a:spcBef>
                          <a:spcPts val="0"/>
                        </a:spcBef>
                        <a:spcAft>
                          <a:spcPts val="0"/>
                        </a:spcAft>
                        <a:buNone/>
                      </a:pPr>
                      <a:r>
                        <a:rPr b="1" lang="en-GB">
                          <a:latin typeface="Roboto Slab"/>
                          <a:ea typeface="Roboto Slab"/>
                          <a:cs typeface="Roboto Slab"/>
                          <a:sym typeface="Roboto Slab"/>
                        </a:rPr>
                        <a:t>Faculty</a:t>
                      </a:r>
                      <a:endParaRPr b="1">
                        <a:latin typeface="Roboto Slab"/>
                        <a:ea typeface="Roboto Slab"/>
                        <a:cs typeface="Roboto Slab"/>
                        <a:sym typeface="Roboto Slab"/>
                      </a:endParaRPr>
                    </a:p>
                  </a:txBody>
                  <a:tcPr marT="91425" marB="91425" marR="91425" marL="91425" anchor="ctr">
                    <a:lnL cap="flat" cmpd="sng" w="9525">
                      <a:solidFill>
                        <a:srgbClr val="76A5AF"/>
                      </a:solidFill>
                      <a:prstDash val="solid"/>
                      <a:round/>
                      <a:headEnd len="sm" w="sm" type="none"/>
                      <a:tailEnd len="sm" w="sm" type="none"/>
                    </a:lnL>
                    <a:lnR cap="flat" cmpd="sng" w="9525">
                      <a:solidFill>
                        <a:srgbClr val="76A5AF"/>
                      </a:solidFill>
                      <a:prstDash val="solid"/>
                      <a:round/>
                      <a:headEnd len="sm" w="sm" type="none"/>
                      <a:tailEnd len="sm" w="sm" type="none"/>
                    </a:lnR>
                    <a:lnT cap="flat" cmpd="sng" w="9525">
                      <a:solidFill>
                        <a:srgbClr val="76A5AF"/>
                      </a:solidFill>
                      <a:prstDash val="solid"/>
                      <a:round/>
                      <a:headEnd len="sm" w="sm" type="none"/>
                      <a:tailEnd len="sm" w="sm" type="none"/>
                    </a:lnT>
                    <a:lnB cap="flat" cmpd="sng" w="9525">
                      <a:solidFill>
                        <a:srgbClr val="76A5AF"/>
                      </a:solidFill>
                      <a:prstDash val="solid"/>
                      <a:round/>
                      <a:headEnd len="sm" w="sm" type="none"/>
                      <a:tailEnd len="sm" w="sm" type="none"/>
                    </a:lnB>
                    <a:solidFill>
                      <a:srgbClr val="D0E0E3"/>
                    </a:solidFill>
                  </a:tcPr>
                </a:tc>
                <a:tc>
                  <a:txBody>
                    <a:bodyPr/>
                    <a:lstStyle/>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Plagiarism.</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Judgmental attitude or favoritism.</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Coming late.</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Sloppy handouts and syllabi.</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Abusive behavior.</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Using Mobile Phone during class.</a:t>
                      </a:r>
                      <a:endParaRPr>
                        <a:latin typeface="Roboto Slab"/>
                        <a:ea typeface="Roboto Slab"/>
                        <a:cs typeface="Roboto Slab"/>
                        <a:sym typeface="Roboto Slab"/>
                      </a:endParaRPr>
                    </a:p>
                  </a:txBody>
                  <a:tcPr marT="91425" marB="91425" marR="91425" marL="91425">
                    <a:lnL cap="flat" cmpd="sng" w="9525">
                      <a:solidFill>
                        <a:srgbClr val="76A5AF"/>
                      </a:solidFill>
                      <a:prstDash val="solid"/>
                      <a:round/>
                      <a:headEnd len="sm" w="sm" type="none"/>
                      <a:tailEnd len="sm" w="sm" type="none"/>
                    </a:lnL>
                    <a:lnR cap="flat" cmpd="sng" w="9525">
                      <a:solidFill>
                        <a:srgbClr val="76A5AF"/>
                      </a:solidFill>
                      <a:prstDash val="solid"/>
                      <a:round/>
                      <a:headEnd len="sm" w="sm" type="none"/>
                      <a:tailEnd len="sm" w="sm" type="none"/>
                    </a:lnR>
                    <a:lnT cap="flat" cmpd="sng" w="9525">
                      <a:solidFill>
                        <a:srgbClr val="76A5AF"/>
                      </a:solidFill>
                      <a:prstDash val="solid"/>
                      <a:round/>
                      <a:headEnd len="sm" w="sm" type="none"/>
                      <a:tailEnd len="sm" w="sm" type="none"/>
                    </a:lnT>
                    <a:lnB cap="flat" cmpd="sng" w="9525">
                      <a:solidFill>
                        <a:srgbClr val="76A5AF"/>
                      </a:solidFill>
                      <a:prstDash val="solid"/>
                      <a:round/>
                      <a:headEnd len="sm" w="sm" type="none"/>
                      <a:tailEnd len="sm" w="sm" type="none"/>
                    </a:lnB>
                  </a:tcPr>
                </a:tc>
                <a:tc>
                  <a:txBody>
                    <a:bodyPr/>
                    <a:lstStyle/>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Showing favoritism.</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Failing to attend  scheduled sessions.</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Using inappropriate language or behavior.</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Asking learners to perform personal tasks, for example, picking up laundry.</a:t>
                      </a:r>
                      <a:endParaRPr>
                        <a:latin typeface="Roboto Slab"/>
                        <a:ea typeface="Roboto Slab"/>
                        <a:cs typeface="Roboto Slab"/>
                        <a:sym typeface="Roboto Slab"/>
                      </a:endParaRPr>
                    </a:p>
                  </a:txBody>
                  <a:tcPr marT="91425" marB="91425" marR="91425" marL="91425">
                    <a:lnL cap="flat" cmpd="sng" w="9525">
                      <a:solidFill>
                        <a:srgbClr val="76A5AF"/>
                      </a:solidFill>
                      <a:prstDash val="solid"/>
                      <a:round/>
                      <a:headEnd len="sm" w="sm" type="none"/>
                      <a:tailEnd len="sm" w="sm" type="none"/>
                    </a:lnL>
                    <a:lnR cap="flat" cmpd="sng" w="9525">
                      <a:solidFill>
                        <a:srgbClr val="76A5AF"/>
                      </a:solidFill>
                      <a:prstDash val="solid"/>
                      <a:round/>
                      <a:headEnd len="sm" w="sm" type="none"/>
                      <a:tailEnd len="sm" w="sm" type="none"/>
                    </a:lnR>
                    <a:lnT cap="flat" cmpd="sng" w="9525">
                      <a:solidFill>
                        <a:srgbClr val="76A5AF"/>
                      </a:solidFill>
                      <a:prstDash val="solid"/>
                      <a:round/>
                      <a:headEnd len="sm" w="sm" type="none"/>
                      <a:tailEnd len="sm" w="sm" type="none"/>
                    </a:lnT>
                    <a:lnB cap="flat" cmpd="sng" w="9525">
                      <a:solidFill>
                        <a:srgbClr val="76A5AF"/>
                      </a:solidFill>
                      <a:prstDash val="solid"/>
                      <a:round/>
                      <a:headEnd len="sm" w="sm" type="none"/>
                      <a:tailEnd len="sm" w="sm" type="none"/>
                    </a:lnB>
                  </a:tcPr>
                </a:tc>
              </a:tr>
              <a:tr h="413225">
                <a:tc gridSpan="3">
                  <a:txBody>
                    <a:bodyPr/>
                    <a:lstStyle/>
                    <a:p>
                      <a:pPr indent="0" lvl="0" marL="0" rtl="0" algn="ctr">
                        <a:spcBef>
                          <a:spcPts val="0"/>
                        </a:spcBef>
                        <a:spcAft>
                          <a:spcPts val="0"/>
                        </a:spcAft>
                        <a:buClr>
                          <a:schemeClr val="dk1"/>
                        </a:buClr>
                        <a:buSzPts val="1500"/>
                        <a:buFont typeface="Arial"/>
                        <a:buNone/>
                      </a:pPr>
                      <a:r>
                        <a:rPr b="1" lang="en-GB" sz="1200">
                          <a:solidFill>
                            <a:schemeClr val="dk1"/>
                          </a:solidFill>
                          <a:latin typeface="Roboto Slab"/>
                          <a:ea typeface="Roboto Slab"/>
                          <a:cs typeface="Roboto Slab"/>
                          <a:sym typeface="Roboto Slab"/>
                        </a:rPr>
                        <a:t>Practical clinical examples</a:t>
                      </a:r>
                      <a:endParaRPr>
                        <a:latin typeface="Roboto Slab"/>
                        <a:ea typeface="Roboto Slab"/>
                        <a:cs typeface="Roboto Slab"/>
                        <a:sym typeface="Roboto Slab"/>
                      </a:endParaRPr>
                    </a:p>
                  </a:txBody>
                  <a:tcPr marT="91425" marB="91425" marR="91425" marL="91425">
                    <a:lnL cap="flat" cmpd="sng" w="9525">
                      <a:solidFill>
                        <a:srgbClr val="76A5AF"/>
                      </a:solidFill>
                      <a:prstDash val="solid"/>
                      <a:round/>
                      <a:headEnd len="sm" w="sm" type="none"/>
                      <a:tailEnd len="sm" w="sm" type="none"/>
                    </a:lnL>
                    <a:lnR cap="flat" cmpd="sng" w="9525">
                      <a:solidFill>
                        <a:srgbClr val="76A5AF"/>
                      </a:solidFill>
                      <a:prstDash val="solid"/>
                      <a:round/>
                      <a:headEnd len="sm" w="sm" type="none"/>
                      <a:tailEnd len="sm" w="sm" type="none"/>
                    </a:lnR>
                    <a:lnT cap="flat" cmpd="sng" w="9525">
                      <a:solidFill>
                        <a:srgbClr val="76A5AF"/>
                      </a:solidFill>
                      <a:prstDash val="solid"/>
                      <a:round/>
                      <a:headEnd len="sm" w="sm" type="none"/>
                      <a:tailEnd len="sm" w="sm" type="none"/>
                    </a:lnT>
                    <a:lnB cap="flat" cmpd="sng" w="9525">
                      <a:solidFill>
                        <a:srgbClr val="76A5AF"/>
                      </a:solidFill>
                      <a:prstDash val="solid"/>
                      <a:round/>
                      <a:headEnd len="sm" w="sm" type="none"/>
                      <a:tailEnd len="sm" w="sm" type="none"/>
                    </a:lnB>
                    <a:solidFill>
                      <a:srgbClr val="A2C4C9"/>
                    </a:solidFill>
                  </a:tcPr>
                </a:tc>
                <a:tc hMerge="1"/>
                <a:tc hMerge="1"/>
              </a:tr>
              <a:tr h="618750">
                <a:tc gridSpan="3">
                  <a:txBody>
                    <a:bodyPr/>
                    <a:lstStyle/>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Marketing for a new drug.</a:t>
                      </a:r>
                      <a:endParaRPr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lang="en-GB" sz="1200">
                          <a:solidFill>
                            <a:schemeClr val="dk1"/>
                          </a:solidFill>
                          <a:latin typeface="Roboto Slab"/>
                          <a:ea typeface="Roboto Slab"/>
                          <a:cs typeface="Roboto Slab"/>
                          <a:sym typeface="Roboto Slab"/>
                        </a:rPr>
                        <a:t>Conflicts between government vs private commitments.</a:t>
                      </a:r>
                      <a:endParaRPr sz="1200">
                        <a:solidFill>
                          <a:schemeClr val="dk1"/>
                        </a:solidFill>
                        <a:latin typeface="Roboto Slab"/>
                        <a:ea typeface="Roboto Slab"/>
                        <a:cs typeface="Roboto Slab"/>
                        <a:sym typeface="Roboto Slab"/>
                      </a:endParaRPr>
                    </a:p>
                  </a:txBody>
                  <a:tcPr marT="91425" marB="91425" marR="91425" marL="91425">
                    <a:lnL cap="flat" cmpd="sng" w="9525">
                      <a:solidFill>
                        <a:srgbClr val="76A5AF"/>
                      </a:solidFill>
                      <a:prstDash val="solid"/>
                      <a:round/>
                      <a:headEnd len="sm" w="sm" type="none"/>
                      <a:tailEnd len="sm" w="sm" type="none"/>
                    </a:lnL>
                    <a:lnR cap="flat" cmpd="sng" w="9525">
                      <a:solidFill>
                        <a:srgbClr val="76A5AF"/>
                      </a:solidFill>
                      <a:prstDash val="solid"/>
                      <a:round/>
                      <a:headEnd len="sm" w="sm" type="none"/>
                      <a:tailEnd len="sm" w="sm" type="none"/>
                    </a:lnR>
                    <a:lnT cap="flat" cmpd="sng" w="9525">
                      <a:solidFill>
                        <a:srgbClr val="76A5AF"/>
                      </a:solidFill>
                      <a:prstDash val="solid"/>
                      <a:round/>
                      <a:headEnd len="sm" w="sm" type="none"/>
                      <a:tailEnd len="sm" w="sm" type="none"/>
                    </a:lnT>
                    <a:lnB cap="flat" cmpd="sng" w="9525">
                      <a:solidFill>
                        <a:srgbClr val="76A5AF"/>
                      </a:solidFill>
                      <a:prstDash val="solid"/>
                      <a:round/>
                      <a:headEnd len="sm" w="sm" type="none"/>
                      <a:tailEnd len="sm" w="sm" type="none"/>
                    </a:lnB>
                  </a:tcPr>
                </a:tc>
                <a:tc hMerge="1"/>
                <a:tc hMerge="1"/>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83" name="Shape 383"/>
        <p:cNvGrpSpPr/>
        <p:nvPr/>
      </p:nvGrpSpPr>
      <p:grpSpPr>
        <a:xfrm>
          <a:off x="0" y="0"/>
          <a:ext cx="0" cy="0"/>
          <a:chOff x="0" y="0"/>
          <a:chExt cx="0" cy="0"/>
        </a:xfrm>
      </p:grpSpPr>
      <p:sp>
        <p:nvSpPr>
          <p:cNvPr id="384" name="Google Shape;384;p44"/>
          <p:cNvSpPr/>
          <p:nvPr/>
        </p:nvSpPr>
        <p:spPr>
          <a:xfrm>
            <a:off x="1105707" y="612203"/>
            <a:ext cx="3605100" cy="365100"/>
          </a:xfrm>
          <a:prstGeom prst="roundRect">
            <a:avLst>
              <a:gd fmla="val 16667" name="adj"/>
            </a:avLst>
          </a:prstGeom>
          <a:solidFill>
            <a:srgbClr val="76A5AF"/>
          </a:solidFill>
          <a:ln>
            <a:noFill/>
          </a:ln>
        </p:spPr>
        <p:txBody>
          <a:bodyPr anchorCtr="0" anchor="ctr" bIns="121975" lIns="121975" spcFirstLastPara="1" rIns="121975" wrap="square" tIns="121975">
            <a:noAutofit/>
          </a:bodyPr>
          <a:lstStyle/>
          <a:p>
            <a:pPr indent="0" lvl="0" marL="0" rtl="0" algn="l">
              <a:spcBef>
                <a:spcPts val="0"/>
              </a:spcBef>
              <a:spcAft>
                <a:spcPts val="0"/>
              </a:spcAft>
              <a:buClr>
                <a:srgbClr val="000000"/>
              </a:buClr>
              <a:buSzPts val="1500"/>
              <a:buFont typeface="Arial"/>
              <a:buNone/>
            </a:pPr>
            <a:r>
              <a:rPr b="1" lang="en-GB" sz="1800">
                <a:solidFill>
                  <a:srgbClr val="FFFFFF"/>
                </a:solidFill>
                <a:latin typeface="Roboto Slab"/>
                <a:ea typeface="Roboto Slab"/>
                <a:cs typeface="Roboto Slab"/>
                <a:sym typeface="Roboto Slab"/>
              </a:rPr>
              <a:t>UnProfessional behavior :</a:t>
            </a:r>
            <a:endParaRPr b="1" sz="1800">
              <a:solidFill>
                <a:srgbClr val="FFFFFF"/>
              </a:solidFill>
              <a:latin typeface="Roboto Slab"/>
              <a:ea typeface="Roboto Slab"/>
              <a:cs typeface="Roboto Slab"/>
              <a:sym typeface="Roboto Slab"/>
            </a:endParaRPr>
          </a:p>
        </p:txBody>
      </p:sp>
      <p:sp>
        <p:nvSpPr>
          <p:cNvPr id="385" name="Google Shape;385;p44"/>
          <p:cNvSpPr txBox="1"/>
          <p:nvPr/>
        </p:nvSpPr>
        <p:spPr>
          <a:xfrm>
            <a:off x="1105703" y="977332"/>
            <a:ext cx="6284700" cy="598500"/>
          </a:xfrm>
          <a:prstGeom prst="rect">
            <a:avLst/>
          </a:prstGeom>
          <a:noFill/>
          <a:ln>
            <a:noFill/>
          </a:ln>
        </p:spPr>
        <p:txBody>
          <a:bodyPr anchorCtr="0" anchor="t" bIns="91450" lIns="91450" spcFirstLastPara="1" rIns="91450" wrap="square" tIns="91450">
            <a:noAutofit/>
          </a:bodyPr>
          <a:lstStyle/>
          <a:p>
            <a:pPr indent="0" lvl="0" marL="0" rtl="0" algn="l">
              <a:spcBef>
                <a:spcPts val="0"/>
              </a:spcBef>
              <a:spcAft>
                <a:spcPts val="0"/>
              </a:spcAft>
              <a:buNone/>
            </a:pPr>
            <a:r>
              <a:rPr lang="en-GB">
                <a:latin typeface="Roboto Slab"/>
                <a:ea typeface="Roboto Slab"/>
                <a:cs typeface="Roboto Slab"/>
                <a:sym typeface="Roboto Slab"/>
              </a:rPr>
              <a:t>-In general terms</a:t>
            </a:r>
            <a:r>
              <a:rPr lang="en-GB">
                <a:latin typeface="Roboto Slab"/>
                <a:ea typeface="Roboto Slab"/>
                <a:cs typeface="Roboto Slab"/>
                <a:sym typeface="Roboto Slab"/>
              </a:rPr>
              <a:t>, </a:t>
            </a:r>
            <a:r>
              <a:rPr lang="en-GB">
                <a:latin typeface="Roboto Slab"/>
                <a:ea typeface="Roboto Slab"/>
                <a:cs typeface="Roboto Slab"/>
                <a:sym typeface="Roboto Slab"/>
              </a:rPr>
              <a:t>acts that may be characterized as unprofessional fall into five categories:</a:t>
            </a:r>
            <a:endParaRPr>
              <a:latin typeface="Roboto Slab"/>
              <a:ea typeface="Roboto Slab"/>
              <a:cs typeface="Roboto Slab"/>
              <a:sym typeface="Roboto Slab"/>
            </a:endParaRPr>
          </a:p>
        </p:txBody>
      </p:sp>
      <p:sp>
        <p:nvSpPr>
          <p:cNvPr id="386" name="Google Shape;386;p44"/>
          <p:cNvSpPr/>
          <p:nvPr/>
        </p:nvSpPr>
        <p:spPr>
          <a:xfrm>
            <a:off x="1057030" y="2400602"/>
            <a:ext cx="1546800" cy="602700"/>
          </a:xfrm>
          <a:prstGeom prst="roundRect">
            <a:avLst>
              <a:gd fmla="val 16667" name="adj"/>
            </a:avLst>
          </a:prstGeom>
          <a:solidFill>
            <a:srgbClr val="D0E0E3"/>
          </a:solidFill>
          <a:ln>
            <a:noFill/>
          </a:ln>
        </p:spPr>
        <p:txBody>
          <a:bodyPr anchorCtr="0" anchor="ctr" bIns="68600" lIns="68600" spcFirstLastPara="1" rIns="68600" wrap="square" tIns="68600">
            <a:noAutofit/>
          </a:bodyPr>
          <a:lstStyle/>
          <a:p>
            <a:pPr indent="0" lvl="0" marL="0" rtl="0" algn="ctr">
              <a:spcBef>
                <a:spcPts val="0"/>
              </a:spcBef>
              <a:spcAft>
                <a:spcPts val="0"/>
              </a:spcAft>
              <a:buNone/>
            </a:pPr>
            <a:r>
              <a:rPr b="1" lang="en-GB" sz="1400">
                <a:latin typeface="Roboto Slab"/>
                <a:ea typeface="Roboto Slab"/>
                <a:cs typeface="Roboto Slab"/>
                <a:sym typeface="Roboto Slab"/>
              </a:rPr>
              <a:t>Illegal or criminal acts</a:t>
            </a:r>
            <a:endParaRPr b="1" sz="800">
              <a:latin typeface="Roboto Slab"/>
              <a:ea typeface="Roboto Slab"/>
              <a:cs typeface="Roboto Slab"/>
              <a:sym typeface="Roboto Slab"/>
            </a:endParaRPr>
          </a:p>
        </p:txBody>
      </p:sp>
      <p:sp>
        <p:nvSpPr>
          <p:cNvPr id="387" name="Google Shape;387;p44"/>
          <p:cNvSpPr/>
          <p:nvPr/>
        </p:nvSpPr>
        <p:spPr>
          <a:xfrm>
            <a:off x="1057048" y="3181428"/>
            <a:ext cx="1546800" cy="672300"/>
          </a:xfrm>
          <a:prstGeom prst="roundRect">
            <a:avLst>
              <a:gd fmla="val 16667" name="adj"/>
            </a:avLst>
          </a:prstGeom>
          <a:solidFill>
            <a:srgbClr val="D0E0E3"/>
          </a:solidFill>
          <a:ln>
            <a:noFill/>
          </a:ln>
        </p:spPr>
        <p:txBody>
          <a:bodyPr anchorCtr="0" anchor="ctr" bIns="68600" lIns="68600" spcFirstLastPara="1" rIns="68600" wrap="square" tIns="68600">
            <a:noAutofit/>
          </a:bodyPr>
          <a:lstStyle/>
          <a:p>
            <a:pPr indent="0" lvl="0" marL="0" marR="0" rtl="0" algn="ctr">
              <a:lnSpc>
                <a:spcPct val="100000"/>
              </a:lnSpc>
              <a:spcBef>
                <a:spcPts val="0"/>
              </a:spcBef>
              <a:spcAft>
                <a:spcPts val="0"/>
              </a:spcAft>
              <a:buNone/>
            </a:pPr>
            <a:r>
              <a:rPr b="1" lang="en-GB" sz="1400">
                <a:latin typeface="Roboto Slab"/>
                <a:ea typeface="Roboto Slab"/>
                <a:cs typeface="Roboto Slab"/>
                <a:sym typeface="Roboto Slab"/>
              </a:rPr>
              <a:t>Immoral acts</a:t>
            </a:r>
            <a:endParaRPr b="1" sz="1400">
              <a:latin typeface="Roboto Slab"/>
              <a:ea typeface="Roboto Slab"/>
              <a:cs typeface="Roboto Slab"/>
              <a:sym typeface="Roboto Slab"/>
            </a:endParaRPr>
          </a:p>
        </p:txBody>
      </p:sp>
      <p:sp>
        <p:nvSpPr>
          <p:cNvPr id="388" name="Google Shape;388;p44"/>
          <p:cNvSpPr/>
          <p:nvPr/>
        </p:nvSpPr>
        <p:spPr>
          <a:xfrm>
            <a:off x="2729125" y="2379154"/>
            <a:ext cx="4710900" cy="645600"/>
          </a:xfrm>
          <a:prstGeom prst="roundRect">
            <a:avLst>
              <a:gd fmla="val 16667" name="adj"/>
            </a:avLst>
          </a:prstGeom>
          <a:solidFill>
            <a:srgbClr val="EBEBEB"/>
          </a:solidFill>
          <a:ln>
            <a:noFill/>
          </a:ln>
        </p:spPr>
        <p:txBody>
          <a:bodyPr anchorCtr="0" anchor="ctr" bIns="91450" lIns="91450" spcFirstLastPara="1" rIns="91450" wrap="square" tIns="91450">
            <a:noAutofit/>
          </a:bodyPr>
          <a:lstStyle/>
          <a:p>
            <a:pPr indent="0" lvl="0" marL="0" rtl="0" algn="l">
              <a:spcBef>
                <a:spcPts val="0"/>
              </a:spcBef>
              <a:spcAft>
                <a:spcPts val="0"/>
              </a:spcAft>
              <a:buNone/>
            </a:pPr>
            <a:r>
              <a:rPr lang="en-GB">
                <a:latin typeface="Roboto Slab"/>
                <a:ea typeface="Roboto Slab"/>
                <a:cs typeface="Roboto Slab"/>
                <a:sym typeface="Roboto Slab"/>
              </a:rPr>
              <a:t>A physician may be disciplined and lose his medical license based solely on the fact that he was convicted for a crime or offense.</a:t>
            </a:r>
            <a:endParaRPr>
              <a:latin typeface="Roboto Slab"/>
              <a:ea typeface="Roboto Slab"/>
              <a:cs typeface="Roboto Slab"/>
              <a:sym typeface="Roboto Slab"/>
            </a:endParaRPr>
          </a:p>
        </p:txBody>
      </p:sp>
      <p:sp>
        <p:nvSpPr>
          <p:cNvPr id="389" name="Google Shape;389;p44"/>
          <p:cNvSpPr/>
          <p:nvPr/>
        </p:nvSpPr>
        <p:spPr>
          <a:xfrm>
            <a:off x="2729275" y="3168751"/>
            <a:ext cx="4710900" cy="674100"/>
          </a:xfrm>
          <a:prstGeom prst="roundRect">
            <a:avLst>
              <a:gd fmla="val 16667" name="adj"/>
            </a:avLst>
          </a:prstGeom>
          <a:solidFill>
            <a:srgbClr val="EBEBEB"/>
          </a:solidFill>
          <a:ln>
            <a:noFill/>
          </a:ln>
        </p:spPr>
        <p:txBody>
          <a:bodyPr anchorCtr="0" anchor="ctr" bIns="91450" lIns="91450" spcFirstLastPara="1" rIns="91450" wrap="square" tIns="91450">
            <a:noAutofit/>
          </a:bodyPr>
          <a:lstStyle/>
          <a:p>
            <a:pPr indent="0" lvl="0" marL="0" rtl="0" algn="l">
              <a:spcBef>
                <a:spcPts val="0"/>
              </a:spcBef>
              <a:spcAft>
                <a:spcPts val="0"/>
              </a:spcAft>
              <a:buNone/>
            </a:pPr>
            <a:r>
              <a:rPr lang="en-GB">
                <a:latin typeface="Roboto Slab"/>
                <a:ea typeface="Roboto Slab"/>
                <a:cs typeface="Roboto Slab"/>
                <a:sym typeface="Roboto Slab"/>
              </a:rPr>
              <a:t>“Immoral” acts generally fall into the limited category of sexual activity with individuals that may be patients.</a:t>
            </a:r>
            <a:endParaRPr>
              <a:latin typeface="Roboto Slab"/>
              <a:ea typeface="Roboto Slab"/>
              <a:cs typeface="Roboto Slab"/>
              <a:sym typeface="Roboto Slab"/>
            </a:endParaRPr>
          </a:p>
        </p:txBody>
      </p:sp>
      <p:sp>
        <p:nvSpPr>
          <p:cNvPr id="390" name="Google Shape;390;p44"/>
          <p:cNvSpPr/>
          <p:nvPr/>
        </p:nvSpPr>
        <p:spPr>
          <a:xfrm>
            <a:off x="1057048" y="4228893"/>
            <a:ext cx="1546800" cy="672300"/>
          </a:xfrm>
          <a:prstGeom prst="roundRect">
            <a:avLst>
              <a:gd fmla="val 16667" name="adj"/>
            </a:avLst>
          </a:prstGeom>
          <a:solidFill>
            <a:srgbClr val="D0E0E3"/>
          </a:solidFill>
          <a:ln>
            <a:noFill/>
          </a:ln>
        </p:spPr>
        <p:txBody>
          <a:bodyPr anchorCtr="0" anchor="ctr" bIns="68600" lIns="68600" spcFirstLastPara="1" rIns="68600" wrap="square" tIns="68600">
            <a:noAutofit/>
          </a:bodyPr>
          <a:lstStyle/>
          <a:p>
            <a:pPr indent="0" lvl="0" marL="0" marR="0" rtl="0" algn="ctr">
              <a:lnSpc>
                <a:spcPct val="100000"/>
              </a:lnSpc>
              <a:spcBef>
                <a:spcPts val="0"/>
              </a:spcBef>
              <a:spcAft>
                <a:spcPts val="0"/>
              </a:spcAft>
              <a:buNone/>
            </a:pPr>
            <a:r>
              <a:rPr b="1" lang="en-GB" sz="1400">
                <a:latin typeface="Roboto Slab"/>
                <a:ea typeface="Roboto Slab"/>
                <a:cs typeface="Roboto Slab"/>
                <a:sym typeface="Roboto Slab"/>
              </a:rPr>
              <a:t>Business related acts</a:t>
            </a:r>
            <a:endParaRPr b="1" sz="1400">
              <a:latin typeface="Roboto Slab"/>
              <a:ea typeface="Roboto Slab"/>
              <a:cs typeface="Roboto Slab"/>
              <a:sym typeface="Roboto Slab"/>
            </a:endParaRPr>
          </a:p>
        </p:txBody>
      </p:sp>
      <p:sp>
        <p:nvSpPr>
          <p:cNvPr id="391" name="Google Shape;391;p44"/>
          <p:cNvSpPr/>
          <p:nvPr/>
        </p:nvSpPr>
        <p:spPr>
          <a:xfrm>
            <a:off x="1066298" y="5441559"/>
            <a:ext cx="1546800" cy="672300"/>
          </a:xfrm>
          <a:prstGeom prst="roundRect">
            <a:avLst>
              <a:gd fmla="val 16667" name="adj"/>
            </a:avLst>
          </a:prstGeom>
          <a:solidFill>
            <a:srgbClr val="D0E0E3"/>
          </a:solidFill>
          <a:ln>
            <a:noFill/>
          </a:ln>
        </p:spPr>
        <p:txBody>
          <a:bodyPr anchorCtr="0" anchor="ctr" bIns="68600" lIns="68600" spcFirstLastPara="1" rIns="68600" wrap="square" tIns="68600">
            <a:noAutofit/>
          </a:bodyPr>
          <a:lstStyle/>
          <a:p>
            <a:pPr indent="0" lvl="0" marL="0" marR="0" rtl="0" algn="ctr">
              <a:lnSpc>
                <a:spcPct val="100000"/>
              </a:lnSpc>
              <a:spcBef>
                <a:spcPts val="0"/>
              </a:spcBef>
              <a:spcAft>
                <a:spcPts val="0"/>
              </a:spcAft>
              <a:buNone/>
            </a:pPr>
            <a:r>
              <a:rPr b="1" lang="en-GB" sz="1400">
                <a:latin typeface="Roboto Slab"/>
                <a:ea typeface="Roboto Slab"/>
                <a:cs typeface="Roboto Slab"/>
                <a:sym typeface="Roboto Slab"/>
              </a:rPr>
              <a:t>Negligent practice </a:t>
            </a:r>
            <a:endParaRPr b="1" sz="1400">
              <a:latin typeface="Roboto Slab"/>
              <a:ea typeface="Roboto Slab"/>
              <a:cs typeface="Roboto Slab"/>
              <a:sym typeface="Roboto Slab"/>
            </a:endParaRPr>
          </a:p>
        </p:txBody>
      </p:sp>
      <p:sp>
        <p:nvSpPr>
          <p:cNvPr id="392" name="Google Shape;392;p44"/>
          <p:cNvSpPr/>
          <p:nvPr/>
        </p:nvSpPr>
        <p:spPr>
          <a:xfrm>
            <a:off x="1076657" y="6574795"/>
            <a:ext cx="1546800" cy="672300"/>
          </a:xfrm>
          <a:prstGeom prst="roundRect">
            <a:avLst>
              <a:gd fmla="val 16667" name="adj"/>
            </a:avLst>
          </a:prstGeom>
          <a:solidFill>
            <a:srgbClr val="D0E0E3"/>
          </a:solidFill>
          <a:ln>
            <a:noFill/>
          </a:ln>
        </p:spPr>
        <p:txBody>
          <a:bodyPr anchorCtr="0" anchor="ctr" bIns="68600" lIns="68600" spcFirstLastPara="1" rIns="68600" wrap="square" tIns="68600">
            <a:noAutofit/>
          </a:bodyPr>
          <a:lstStyle/>
          <a:p>
            <a:pPr indent="0" lvl="0" marL="0" marR="0" rtl="0" algn="ctr">
              <a:lnSpc>
                <a:spcPct val="100000"/>
              </a:lnSpc>
              <a:spcBef>
                <a:spcPts val="0"/>
              </a:spcBef>
              <a:spcAft>
                <a:spcPts val="0"/>
              </a:spcAft>
              <a:buNone/>
            </a:pPr>
            <a:r>
              <a:rPr b="1" lang="en-GB" sz="1400">
                <a:latin typeface="Roboto Slab"/>
                <a:ea typeface="Roboto Slab"/>
                <a:cs typeface="Roboto Slab"/>
                <a:sym typeface="Roboto Slab"/>
              </a:rPr>
              <a:t>Plagiarism </a:t>
            </a:r>
            <a:endParaRPr b="1" sz="1400">
              <a:latin typeface="Roboto Slab"/>
              <a:ea typeface="Roboto Slab"/>
              <a:cs typeface="Roboto Slab"/>
              <a:sym typeface="Roboto Slab"/>
            </a:endParaRPr>
          </a:p>
        </p:txBody>
      </p:sp>
      <p:sp>
        <p:nvSpPr>
          <p:cNvPr id="393" name="Google Shape;393;p44"/>
          <p:cNvSpPr/>
          <p:nvPr/>
        </p:nvSpPr>
        <p:spPr>
          <a:xfrm>
            <a:off x="2729125" y="3986853"/>
            <a:ext cx="4710900" cy="1143300"/>
          </a:xfrm>
          <a:prstGeom prst="roundRect">
            <a:avLst>
              <a:gd fmla="val 16667" name="adj"/>
            </a:avLst>
          </a:prstGeom>
          <a:solidFill>
            <a:srgbClr val="EBEBEB"/>
          </a:solidFill>
          <a:ln>
            <a:noFill/>
          </a:ln>
        </p:spPr>
        <p:txBody>
          <a:bodyPr anchorCtr="0" anchor="ctr" bIns="91450" lIns="91450" spcFirstLastPara="1" rIns="91450" wrap="square" tIns="91450">
            <a:noAutofit/>
          </a:bodyPr>
          <a:lstStyle/>
          <a:p>
            <a:pPr indent="0" lvl="0" marL="0" rtl="0" algn="l">
              <a:spcBef>
                <a:spcPts val="0"/>
              </a:spcBef>
              <a:spcAft>
                <a:spcPts val="0"/>
              </a:spcAft>
              <a:buNone/>
            </a:pPr>
            <a:r>
              <a:rPr lang="en-GB">
                <a:latin typeface="Roboto Slab"/>
                <a:ea typeface="Roboto Slab"/>
                <a:cs typeface="Roboto Slab"/>
                <a:sym typeface="Roboto Slab"/>
              </a:rPr>
              <a:t>These acts are related to the operation of the business, not the quality of the care.</a:t>
            </a:r>
            <a:endParaRPr>
              <a:latin typeface="Roboto Slab"/>
              <a:ea typeface="Roboto Slab"/>
              <a:cs typeface="Roboto Slab"/>
              <a:sym typeface="Roboto Slab"/>
            </a:endParaRPr>
          </a:p>
          <a:p>
            <a:pPr indent="-317500" lvl="0" marL="457200" rtl="0" algn="l">
              <a:spcBef>
                <a:spcPts val="0"/>
              </a:spcBef>
              <a:spcAft>
                <a:spcPts val="0"/>
              </a:spcAft>
              <a:buSzPts val="1400"/>
              <a:buFont typeface="Roboto Slab"/>
              <a:buChar char="●"/>
            </a:pPr>
            <a:r>
              <a:rPr lang="en-GB">
                <a:latin typeface="Roboto Slab"/>
                <a:ea typeface="Roboto Slab"/>
                <a:cs typeface="Roboto Slab"/>
                <a:sym typeface="Roboto Slab"/>
              </a:rPr>
              <a:t>Obtain, maintain, or renew a license to practice medicine by bribery, fraud or misrepresentation.</a:t>
            </a:r>
            <a:endParaRPr>
              <a:latin typeface="Roboto Slab"/>
              <a:ea typeface="Roboto Slab"/>
              <a:cs typeface="Roboto Slab"/>
              <a:sym typeface="Roboto Slab"/>
            </a:endParaRPr>
          </a:p>
        </p:txBody>
      </p:sp>
      <p:sp>
        <p:nvSpPr>
          <p:cNvPr id="394" name="Google Shape;394;p44"/>
          <p:cNvSpPr/>
          <p:nvPr/>
        </p:nvSpPr>
        <p:spPr>
          <a:xfrm>
            <a:off x="2729325" y="5235303"/>
            <a:ext cx="4710900" cy="1084800"/>
          </a:xfrm>
          <a:prstGeom prst="roundRect">
            <a:avLst>
              <a:gd fmla="val 16667" name="adj"/>
            </a:avLst>
          </a:prstGeom>
          <a:solidFill>
            <a:srgbClr val="EBEBEB"/>
          </a:solidFill>
          <a:ln>
            <a:noFill/>
          </a:ln>
        </p:spPr>
        <p:txBody>
          <a:bodyPr anchorCtr="0" anchor="ctr" bIns="91450" lIns="91450" spcFirstLastPara="1" rIns="91450" wrap="square" tIns="91450">
            <a:noAutofit/>
          </a:bodyPr>
          <a:lstStyle/>
          <a:p>
            <a:pPr indent="-317500" lvl="0" marL="457200" rtl="0" algn="l">
              <a:spcBef>
                <a:spcPts val="0"/>
              </a:spcBef>
              <a:spcAft>
                <a:spcPts val="0"/>
              </a:spcAft>
              <a:buSzPts val="1400"/>
              <a:buFont typeface="Roboto Slab"/>
              <a:buChar char="●"/>
            </a:pPr>
            <a:r>
              <a:rPr lang="en-GB">
                <a:latin typeface="Roboto Slab"/>
                <a:ea typeface="Roboto Slab"/>
                <a:cs typeface="Roboto Slab"/>
                <a:sym typeface="Roboto Slab"/>
              </a:rPr>
              <a:t>Failure to maintain records of a patient, relating to diagnosis, treatment and care.  </a:t>
            </a:r>
            <a:endParaRPr>
              <a:latin typeface="Roboto Slab"/>
              <a:ea typeface="Roboto Slab"/>
              <a:cs typeface="Roboto Slab"/>
              <a:sym typeface="Roboto Slab"/>
            </a:endParaRPr>
          </a:p>
          <a:p>
            <a:pPr indent="-317500" lvl="0" marL="457200" rtl="0" algn="l">
              <a:spcBef>
                <a:spcPts val="0"/>
              </a:spcBef>
              <a:spcAft>
                <a:spcPts val="0"/>
              </a:spcAft>
              <a:buSzPts val="1400"/>
              <a:buFont typeface="Roboto Slab"/>
              <a:buChar char="●"/>
            </a:pPr>
            <a:r>
              <a:rPr lang="en-GB">
                <a:latin typeface="Roboto Slab"/>
                <a:ea typeface="Roboto Slab"/>
                <a:cs typeface="Roboto Slab"/>
                <a:sym typeface="Roboto Slab"/>
              </a:rPr>
              <a:t>Altering medical records. </a:t>
            </a:r>
            <a:endParaRPr>
              <a:latin typeface="Roboto Slab"/>
              <a:ea typeface="Roboto Slab"/>
              <a:cs typeface="Roboto Slab"/>
              <a:sym typeface="Roboto Slab"/>
            </a:endParaRPr>
          </a:p>
          <a:p>
            <a:pPr indent="-317500" lvl="0" marL="457200" rtl="0" algn="l">
              <a:spcBef>
                <a:spcPts val="0"/>
              </a:spcBef>
              <a:spcAft>
                <a:spcPts val="0"/>
              </a:spcAft>
              <a:buSzPts val="1400"/>
              <a:buFont typeface="Roboto Slab"/>
              <a:buChar char="●"/>
            </a:pPr>
            <a:r>
              <a:rPr lang="en-GB">
                <a:latin typeface="Roboto Slab"/>
                <a:ea typeface="Roboto Slab"/>
                <a:cs typeface="Roboto Slab"/>
                <a:sym typeface="Roboto Slab"/>
              </a:rPr>
              <a:t>Failure to make medical records available for inspection.</a:t>
            </a:r>
            <a:endParaRPr>
              <a:latin typeface="Roboto Slab"/>
              <a:ea typeface="Roboto Slab"/>
              <a:cs typeface="Roboto Slab"/>
              <a:sym typeface="Roboto Slab"/>
            </a:endParaRPr>
          </a:p>
        </p:txBody>
      </p:sp>
      <p:sp>
        <p:nvSpPr>
          <p:cNvPr id="395" name="Google Shape;395;p44"/>
          <p:cNvSpPr/>
          <p:nvPr/>
        </p:nvSpPr>
        <p:spPr>
          <a:xfrm>
            <a:off x="2729325" y="6415179"/>
            <a:ext cx="4710900" cy="1143300"/>
          </a:xfrm>
          <a:prstGeom prst="roundRect">
            <a:avLst>
              <a:gd fmla="val 16667" name="adj"/>
            </a:avLst>
          </a:prstGeom>
          <a:solidFill>
            <a:srgbClr val="EBEBEB"/>
          </a:solidFill>
          <a:ln>
            <a:noFill/>
          </a:ln>
        </p:spPr>
        <p:txBody>
          <a:bodyPr anchorCtr="0" anchor="ctr" bIns="91450" lIns="91450" spcFirstLastPara="1" rIns="91450" wrap="square" tIns="91450">
            <a:noAutofit/>
          </a:bodyPr>
          <a:lstStyle/>
          <a:p>
            <a:pPr indent="0" lvl="0" marL="0" rtl="0" algn="l">
              <a:spcBef>
                <a:spcPts val="0"/>
              </a:spcBef>
              <a:spcAft>
                <a:spcPts val="0"/>
              </a:spcAft>
              <a:buNone/>
            </a:pPr>
            <a:r>
              <a:rPr lang="en-GB">
                <a:latin typeface="Roboto Slab"/>
                <a:ea typeface="Roboto Slab"/>
                <a:cs typeface="Roboto Slab"/>
                <a:sym typeface="Roboto Slab"/>
              </a:rPr>
              <a:t>Is an unethical, dishonest act whereby an individual uses the work of another, commit literacy theft, or present work as an original idea without crediting the source or stating that it is derived from an existing source.</a:t>
            </a:r>
            <a:endParaRPr>
              <a:latin typeface="Roboto Slab"/>
              <a:ea typeface="Roboto Slab"/>
              <a:cs typeface="Roboto Slab"/>
              <a:sym typeface="Roboto Slab"/>
            </a:endParaRPr>
          </a:p>
        </p:txBody>
      </p:sp>
      <p:pic>
        <p:nvPicPr>
          <p:cNvPr id="396" name="Google Shape;396;p44"/>
          <p:cNvPicPr preferRelativeResize="0"/>
          <p:nvPr/>
        </p:nvPicPr>
        <p:blipFill rotWithShape="1">
          <a:blip r:embed="rId4">
            <a:alphaModFix/>
          </a:blip>
          <a:srcRect b="0" l="0" r="7192" t="0"/>
          <a:stretch/>
        </p:blipFill>
        <p:spPr>
          <a:xfrm>
            <a:off x="217722" y="2331355"/>
            <a:ext cx="714004" cy="790468"/>
          </a:xfrm>
          <a:prstGeom prst="rect">
            <a:avLst/>
          </a:prstGeom>
          <a:noFill/>
          <a:ln>
            <a:noFill/>
          </a:ln>
        </p:spPr>
      </p:pic>
      <p:pic>
        <p:nvPicPr>
          <p:cNvPr id="397" name="Google Shape;397;p44"/>
          <p:cNvPicPr preferRelativeResize="0"/>
          <p:nvPr/>
        </p:nvPicPr>
        <p:blipFill>
          <a:blip r:embed="rId5">
            <a:alphaModFix/>
          </a:blip>
          <a:stretch>
            <a:fillRect/>
          </a:stretch>
        </p:blipFill>
        <p:spPr>
          <a:xfrm>
            <a:off x="141463" y="3262064"/>
            <a:ext cx="866351" cy="487467"/>
          </a:xfrm>
          <a:prstGeom prst="rect">
            <a:avLst/>
          </a:prstGeom>
          <a:noFill/>
          <a:ln>
            <a:noFill/>
          </a:ln>
        </p:spPr>
      </p:pic>
      <p:pic>
        <p:nvPicPr>
          <p:cNvPr id="398" name="Google Shape;398;p44"/>
          <p:cNvPicPr preferRelativeResize="0"/>
          <p:nvPr/>
        </p:nvPicPr>
        <p:blipFill rotWithShape="1">
          <a:blip r:embed="rId6">
            <a:alphaModFix/>
          </a:blip>
          <a:srcRect b="0" l="0" r="9559" t="0"/>
          <a:stretch/>
        </p:blipFill>
        <p:spPr>
          <a:xfrm>
            <a:off x="141475" y="4295666"/>
            <a:ext cx="866515" cy="538796"/>
          </a:xfrm>
          <a:prstGeom prst="rect">
            <a:avLst/>
          </a:prstGeom>
          <a:noFill/>
          <a:ln>
            <a:noFill/>
          </a:ln>
        </p:spPr>
      </p:pic>
      <p:pic>
        <p:nvPicPr>
          <p:cNvPr id="399" name="Google Shape;399;p44"/>
          <p:cNvPicPr preferRelativeResize="0"/>
          <p:nvPr/>
        </p:nvPicPr>
        <p:blipFill rotWithShape="1">
          <a:blip r:embed="rId7">
            <a:alphaModFix/>
          </a:blip>
          <a:srcRect b="11300" l="0" r="0" t="0"/>
          <a:stretch/>
        </p:blipFill>
        <p:spPr>
          <a:xfrm>
            <a:off x="121880" y="5476356"/>
            <a:ext cx="924203" cy="602753"/>
          </a:xfrm>
          <a:prstGeom prst="rect">
            <a:avLst/>
          </a:prstGeom>
          <a:noFill/>
          <a:ln>
            <a:noFill/>
          </a:ln>
        </p:spPr>
      </p:pic>
      <p:pic>
        <p:nvPicPr>
          <p:cNvPr id="400" name="Google Shape;400;p44"/>
          <p:cNvPicPr preferRelativeResize="0"/>
          <p:nvPr/>
        </p:nvPicPr>
        <p:blipFill rotWithShape="1">
          <a:blip r:embed="rId8">
            <a:alphaModFix/>
          </a:blip>
          <a:srcRect b="18586" l="0" r="0" t="13004"/>
          <a:stretch/>
        </p:blipFill>
        <p:spPr>
          <a:xfrm>
            <a:off x="141470" y="6589696"/>
            <a:ext cx="905695" cy="669057"/>
          </a:xfrm>
          <a:prstGeom prst="rect">
            <a:avLst/>
          </a:prstGeom>
          <a:noFill/>
          <a:ln>
            <a:noFill/>
          </a:ln>
        </p:spPr>
      </p:pic>
      <p:sp>
        <p:nvSpPr>
          <p:cNvPr id="401" name="Google Shape;401;p44"/>
          <p:cNvSpPr/>
          <p:nvPr/>
        </p:nvSpPr>
        <p:spPr>
          <a:xfrm>
            <a:off x="0" y="-10"/>
            <a:ext cx="1404900" cy="365100"/>
          </a:xfrm>
          <a:prstGeom prst="rect">
            <a:avLst/>
          </a:prstGeom>
          <a:solidFill>
            <a:srgbClr val="990000"/>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GB">
                <a:solidFill>
                  <a:srgbClr val="FFFFFF"/>
                </a:solidFill>
                <a:latin typeface="Roboto Slab"/>
                <a:ea typeface="Roboto Slab"/>
                <a:cs typeface="Roboto Slab"/>
                <a:sym typeface="Roboto Slab"/>
              </a:rPr>
              <a:t>IMPORTANT!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05" name="Shape 405"/>
        <p:cNvGrpSpPr/>
        <p:nvPr/>
      </p:nvGrpSpPr>
      <p:grpSpPr>
        <a:xfrm>
          <a:off x="0" y="0"/>
          <a:ext cx="0" cy="0"/>
          <a:chOff x="0" y="0"/>
          <a:chExt cx="0" cy="0"/>
        </a:xfrm>
      </p:grpSpPr>
      <p:sp>
        <p:nvSpPr>
          <p:cNvPr id="406" name="Google Shape;406;p45"/>
          <p:cNvSpPr/>
          <p:nvPr/>
        </p:nvSpPr>
        <p:spPr>
          <a:xfrm>
            <a:off x="182400" y="9567075"/>
            <a:ext cx="7197300" cy="1040400"/>
          </a:xfrm>
          <a:prstGeom prst="roundRect">
            <a:avLst>
              <a:gd fmla="val 16667" name="adj"/>
            </a:avLst>
          </a:prstGeom>
          <a:solidFill>
            <a:srgbClr val="FFFFFF"/>
          </a:solidFill>
          <a:ln cap="flat" cmpd="sng" w="9525">
            <a:solidFill>
              <a:schemeClr val="accent3"/>
            </a:solidFill>
            <a:prstDash val="dash"/>
            <a:round/>
            <a:headEnd len="sm" w="sm" type="none"/>
            <a:tailEnd len="sm" w="sm" type="none"/>
          </a:ln>
        </p:spPr>
        <p:txBody>
          <a:bodyPr anchorCtr="0" anchor="t" bIns="121975" lIns="121975" spcFirstLastPara="1" rIns="121975" wrap="square" tIns="121975">
            <a:noAutofit/>
          </a:bodyPr>
          <a:lstStyle/>
          <a:p>
            <a:pPr indent="0" lvl="0" marL="0" rtl="0" algn="l">
              <a:spcBef>
                <a:spcPts val="0"/>
              </a:spcBef>
              <a:spcAft>
                <a:spcPts val="0"/>
              </a:spcAft>
              <a:buNone/>
            </a:pPr>
            <a:r>
              <a:rPr lang="en-GB" sz="1000">
                <a:latin typeface="Roboto Slab"/>
                <a:ea typeface="Roboto Slab"/>
                <a:cs typeface="Roboto Slab"/>
                <a:sym typeface="Roboto Slab"/>
              </a:rPr>
              <a:t>A total of 51 publications met criteria for inclusion in the study. The data in these reports suggest that plagiarism, cheating on examinations, and listing fraudulent publications on residency/fellowship applications were reported in 5% to 15% of the student and resident populations that were studied. Other behaviors, such as inaccurately reporting that a medical examination was performed on a patient or falsifying duty hours, appear to be even more common (reportedly occurring among 40% to 50% of students and residents).</a:t>
            </a:r>
            <a:endParaRPr sz="1000">
              <a:latin typeface="Roboto Slab"/>
              <a:ea typeface="Roboto Slab"/>
              <a:cs typeface="Roboto Slab"/>
              <a:sym typeface="Roboto Slab"/>
            </a:endParaRPr>
          </a:p>
          <a:p>
            <a:pPr indent="0" lvl="0" marL="0" rtl="0" algn="l">
              <a:spcBef>
                <a:spcPts val="0"/>
              </a:spcBef>
              <a:spcAft>
                <a:spcPts val="0"/>
              </a:spcAft>
              <a:buNone/>
            </a:pPr>
            <a:r>
              <a:t/>
            </a:r>
            <a:endParaRPr sz="1000">
              <a:latin typeface="Roboto Slab"/>
              <a:ea typeface="Roboto Slab"/>
              <a:cs typeface="Roboto Slab"/>
              <a:sym typeface="Roboto Slab"/>
            </a:endParaRPr>
          </a:p>
          <a:p>
            <a:pPr indent="0" lvl="0" marL="0" rtl="0" algn="l">
              <a:spcBef>
                <a:spcPts val="0"/>
              </a:spcBef>
              <a:spcAft>
                <a:spcPts val="0"/>
              </a:spcAft>
              <a:buNone/>
            </a:pPr>
            <a:r>
              <a:t/>
            </a:r>
            <a:endParaRPr sz="1000">
              <a:latin typeface="Roboto Slab"/>
              <a:ea typeface="Roboto Slab"/>
              <a:cs typeface="Roboto Slab"/>
              <a:sym typeface="Roboto Slab"/>
            </a:endParaRPr>
          </a:p>
          <a:p>
            <a:pPr indent="0" lvl="0" marL="0" rtl="0" algn="l">
              <a:spcBef>
                <a:spcPts val="0"/>
              </a:spcBef>
              <a:spcAft>
                <a:spcPts val="0"/>
              </a:spcAft>
              <a:buNone/>
            </a:pPr>
            <a:r>
              <a:t/>
            </a:r>
            <a:endParaRPr sz="1000">
              <a:latin typeface="Roboto Slab"/>
              <a:ea typeface="Roboto Slab"/>
              <a:cs typeface="Roboto Slab"/>
              <a:sym typeface="Roboto Slab"/>
            </a:endParaRPr>
          </a:p>
        </p:txBody>
      </p:sp>
      <p:grpSp>
        <p:nvGrpSpPr>
          <p:cNvPr id="407" name="Google Shape;407;p45"/>
          <p:cNvGrpSpPr/>
          <p:nvPr/>
        </p:nvGrpSpPr>
        <p:grpSpPr>
          <a:xfrm>
            <a:off x="182400" y="3126804"/>
            <a:ext cx="6912600" cy="1271729"/>
            <a:chOff x="259063" y="2273381"/>
            <a:chExt cx="6912600" cy="1271729"/>
          </a:xfrm>
        </p:grpSpPr>
        <p:sp>
          <p:nvSpPr>
            <p:cNvPr id="408" name="Google Shape;408;p45"/>
            <p:cNvSpPr/>
            <p:nvPr/>
          </p:nvSpPr>
          <p:spPr>
            <a:xfrm>
              <a:off x="259063" y="2504710"/>
              <a:ext cx="6912600" cy="1040400"/>
            </a:xfrm>
            <a:prstGeom prst="roundRect">
              <a:avLst>
                <a:gd fmla="val 16667" name="adj"/>
              </a:avLst>
            </a:prstGeom>
            <a:noFill/>
            <a:ln cap="flat" cmpd="sng" w="9525">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dk1"/>
                  </a:solidFill>
                  <a:highlight>
                    <a:srgbClr val="D0E0E3"/>
                  </a:highlight>
                  <a:latin typeface="Roboto Slab"/>
                  <a:ea typeface="Roboto Slab"/>
                  <a:cs typeface="Roboto Slab"/>
                  <a:sym typeface="Roboto Slab"/>
                </a:rPr>
                <a:t>Hiding the sources of your work</a:t>
              </a:r>
              <a:r>
                <a:rPr lang="en-GB">
                  <a:solidFill>
                    <a:schemeClr val="dk1"/>
                  </a:solidFill>
                  <a:latin typeface="Roboto Slab"/>
                  <a:ea typeface="Roboto Slab"/>
                  <a:cs typeface="Roboto Slab"/>
                  <a:sym typeface="Roboto Slab"/>
                </a:rPr>
                <a:t> &amp; not revealing them. This includes:</a:t>
              </a:r>
              <a:endParaRPr>
                <a:solidFill>
                  <a:schemeClr val="dk1"/>
                </a:solidFill>
                <a:latin typeface="Roboto Slab"/>
                <a:ea typeface="Roboto Slab"/>
                <a:cs typeface="Roboto Slab"/>
                <a:sym typeface="Roboto Slab"/>
              </a:endParaRPr>
            </a:p>
            <a:p>
              <a:pPr indent="0" lvl="0" marL="0" rtl="0" algn="l">
                <a:spcBef>
                  <a:spcPts val="0"/>
                </a:spcBef>
                <a:spcAft>
                  <a:spcPts val="0"/>
                </a:spcAft>
                <a:buNone/>
              </a:pPr>
              <a:r>
                <a:rPr lang="en-GB">
                  <a:solidFill>
                    <a:schemeClr val="dk1"/>
                  </a:solidFill>
                  <a:latin typeface="Roboto Slab"/>
                  <a:ea typeface="Roboto Slab"/>
                  <a:cs typeface="Roboto Slab"/>
                  <a:sym typeface="Roboto Slab"/>
                </a:rPr>
                <a:t>1. Putting someone else’s ideas on your words without referring to them. </a:t>
              </a:r>
              <a:endParaRPr>
                <a:solidFill>
                  <a:schemeClr val="dk1"/>
                </a:solidFill>
                <a:latin typeface="Roboto Slab"/>
                <a:ea typeface="Roboto Slab"/>
                <a:cs typeface="Roboto Slab"/>
                <a:sym typeface="Roboto Slab"/>
              </a:endParaRPr>
            </a:p>
            <a:p>
              <a:pPr indent="0" lvl="0" marL="0" rtl="0" algn="l">
                <a:spcBef>
                  <a:spcPts val="0"/>
                </a:spcBef>
                <a:spcAft>
                  <a:spcPts val="0"/>
                </a:spcAft>
                <a:buNone/>
              </a:pPr>
              <a:r>
                <a:rPr lang="en-GB">
                  <a:solidFill>
                    <a:schemeClr val="dk1"/>
                  </a:solidFill>
                  <a:latin typeface="Roboto Slab"/>
                  <a:ea typeface="Roboto Slab"/>
                  <a:cs typeface="Roboto Slab"/>
                  <a:sym typeface="Roboto Slab"/>
                </a:rPr>
                <a:t>2. Using a reference more than one time, but only pointing it out once.</a:t>
              </a:r>
              <a:endParaRPr>
                <a:solidFill>
                  <a:schemeClr val="dk1"/>
                </a:solidFill>
                <a:latin typeface="Roboto Slab"/>
                <a:ea typeface="Roboto Slab"/>
                <a:cs typeface="Roboto Slab"/>
                <a:sym typeface="Roboto Slab"/>
              </a:endParaRPr>
            </a:p>
          </p:txBody>
        </p:sp>
        <p:sp>
          <p:nvSpPr>
            <p:cNvPr id="409" name="Google Shape;409;p45"/>
            <p:cNvSpPr/>
            <p:nvPr/>
          </p:nvSpPr>
          <p:spPr>
            <a:xfrm>
              <a:off x="472356" y="2273381"/>
              <a:ext cx="2115000" cy="397500"/>
            </a:xfrm>
            <a:prstGeom prst="flowChartAlternateProcess">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Slab"/>
                  <a:ea typeface="Roboto Slab"/>
                  <a:cs typeface="Roboto Slab"/>
                  <a:sym typeface="Roboto Slab"/>
                </a:rPr>
                <a:t>Concealing sources</a:t>
              </a:r>
              <a:endParaRPr b="1" sz="1600">
                <a:solidFill>
                  <a:srgbClr val="FFFFFF"/>
                </a:solidFill>
                <a:latin typeface="Roboto Slab"/>
                <a:ea typeface="Roboto Slab"/>
                <a:cs typeface="Roboto Slab"/>
                <a:sym typeface="Roboto Slab"/>
              </a:endParaRPr>
            </a:p>
          </p:txBody>
        </p:sp>
      </p:grpSp>
      <p:grpSp>
        <p:nvGrpSpPr>
          <p:cNvPr id="410" name="Google Shape;410;p45"/>
          <p:cNvGrpSpPr/>
          <p:nvPr/>
        </p:nvGrpSpPr>
        <p:grpSpPr>
          <a:xfrm>
            <a:off x="182400" y="6773938"/>
            <a:ext cx="6912600" cy="2709412"/>
            <a:chOff x="259070" y="1728020"/>
            <a:chExt cx="6912600" cy="1321278"/>
          </a:xfrm>
        </p:grpSpPr>
        <p:sp>
          <p:nvSpPr>
            <p:cNvPr id="411" name="Google Shape;411;p45"/>
            <p:cNvSpPr/>
            <p:nvPr/>
          </p:nvSpPr>
          <p:spPr>
            <a:xfrm>
              <a:off x="259070" y="1862798"/>
              <a:ext cx="6912600" cy="1186500"/>
            </a:xfrm>
            <a:prstGeom prst="roundRect">
              <a:avLst>
                <a:gd fmla="val 16667" name="adj"/>
              </a:avLst>
            </a:prstGeom>
            <a:noFill/>
            <a:ln cap="flat" cmpd="sng" w="9525">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Font typeface="Roboto Slab"/>
                <a:buChar char="●"/>
              </a:pPr>
              <a:r>
                <a:rPr lang="en-GB">
                  <a:solidFill>
                    <a:schemeClr val="dk1"/>
                  </a:solidFill>
                  <a:latin typeface="Roboto Slab"/>
                  <a:ea typeface="Roboto Slab"/>
                  <a:cs typeface="Roboto Slab"/>
                  <a:sym typeface="Roboto Slab"/>
                </a:rPr>
                <a:t>Copying all or part of another student's writing.  </a:t>
              </a:r>
              <a:endParaRPr>
                <a:solidFill>
                  <a:schemeClr val="dk1"/>
                </a:solidFill>
                <a:latin typeface="Roboto Slab"/>
                <a:ea typeface="Roboto Slab"/>
                <a:cs typeface="Roboto Slab"/>
                <a:sym typeface="Roboto Slab"/>
              </a:endParaRPr>
            </a:p>
            <a:p>
              <a:pPr indent="-317500" lvl="0" marL="457200" rtl="0" algn="l">
                <a:spcBef>
                  <a:spcPts val="0"/>
                </a:spcBef>
                <a:spcAft>
                  <a:spcPts val="0"/>
                </a:spcAft>
                <a:buClr>
                  <a:schemeClr val="dk1"/>
                </a:buClr>
                <a:buSzPts val="1400"/>
                <a:buFont typeface="Roboto Slab"/>
                <a:buChar char="●"/>
              </a:pPr>
              <a:r>
                <a:rPr lang="en-GB">
                  <a:solidFill>
                    <a:schemeClr val="dk1"/>
                  </a:solidFill>
                  <a:latin typeface="Roboto Slab"/>
                  <a:ea typeface="Roboto Slab"/>
                  <a:cs typeface="Roboto Slab"/>
                  <a:sym typeface="Roboto Slab"/>
                </a:rPr>
                <a:t>Sharing an assignment.  </a:t>
              </a:r>
              <a:endParaRPr>
                <a:solidFill>
                  <a:schemeClr val="dk1"/>
                </a:solidFill>
                <a:latin typeface="Roboto Slab"/>
                <a:ea typeface="Roboto Slab"/>
                <a:cs typeface="Roboto Slab"/>
                <a:sym typeface="Roboto Slab"/>
              </a:endParaRPr>
            </a:p>
            <a:p>
              <a:pPr indent="-317500" lvl="0" marL="457200" rtl="0" algn="l">
                <a:spcBef>
                  <a:spcPts val="0"/>
                </a:spcBef>
                <a:spcAft>
                  <a:spcPts val="0"/>
                </a:spcAft>
                <a:buClr>
                  <a:schemeClr val="dk1"/>
                </a:buClr>
                <a:buSzPts val="1400"/>
                <a:buFont typeface="Roboto Slab"/>
                <a:buChar char="●"/>
              </a:pPr>
              <a:r>
                <a:rPr lang="en-GB">
                  <a:solidFill>
                    <a:schemeClr val="dk1"/>
                  </a:solidFill>
                  <a:latin typeface="Roboto Slab"/>
                  <a:ea typeface="Roboto Slab"/>
                  <a:cs typeface="Roboto Slab"/>
                  <a:sym typeface="Roboto Slab"/>
                </a:rPr>
                <a:t>Group work on individual assignment.  </a:t>
              </a:r>
              <a:endParaRPr>
                <a:solidFill>
                  <a:schemeClr val="dk1"/>
                </a:solidFill>
                <a:latin typeface="Roboto Slab"/>
                <a:ea typeface="Roboto Slab"/>
                <a:cs typeface="Roboto Slab"/>
                <a:sym typeface="Roboto Slab"/>
              </a:endParaRPr>
            </a:p>
            <a:p>
              <a:pPr indent="-317500" lvl="0" marL="457200" rtl="0" algn="l">
                <a:spcBef>
                  <a:spcPts val="0"/>
                </a:spcBef>
                <a:spcAft>
                  <a:spcPts val="0"/>
                </a:spcAft>
                <a:buClr>
                  <a:schemeClr val="dk1"/>
                </a:buClr>
                <a:buSzPts val="1400"/>
                <a:buFont typeface="Roboto Slab"/>
                <a:buChar char="●"/>
              </a:pPr>
              <a:r>
                <a:rPr lang="en-GB">
                  <a:solidFill>
                    <a:schemeClr val="dk1"/>
                  </a:solidFill>
                  <a:latin typeface="Roboto Slab"/>
                  <a:ea typeface="Roboto Slab"/>
                  <a:cs typeface="Roboto Slab"/>
                  <a:sym typeface="Roboto Slab"/>
                </a:rPr>
                <a:t>Writing in Arabic and asking someone else to translate your work</a:t>
              </a:r>
              <a:r>
                <a:rPr lang="en-GB">
                  <a:solidFill>
                    <a:schemeClr val="dk1"/>
                  </a:solidFill>
                  <a:latin typeface="Roboto Slab"/>
                  <a:ea typeface="Roboto Slab"/>
                  <a:cs typeface="Roboto Slab"/>
                  <a:sym typeface="Roboto Slab"/>
                </a:rPr>
                <a:t>.</a:t>
              </a:r>
              <a:endParaRPr>
                <a:solidFill>
                  <a:schemeClr val="dk1"/>
                </a:solidFill>
                <a:latin typeface="Roboto Slab"/>
                <a:ea typeface="Roboto Slab"/>
                <a:cs typeface="Roboto Slab"/>
                <a:sym typeface="Roboto Slab"/>
              </a:endParaRPr>
            </a:p>
            <a:p>
              <a:pPr indent="0" lvl="0" marL="457200" rtl="0" algn="l">
                <a:spcBef>
                  <a:spcPts val="0"/>
                </a:spcBef>
                <a:spcAft>
                  <a:spcPts val="0"/>
                </a:spcAft>
                <a:buNone/>
              </a:pPr>
              <a:r>
                <a:t/>
              </a:r>
              <a:endParaRPr>
                <a:solidFill>
                  <a:schemeClr val="dk1"/>
                </a:solidFill>
                <a:latin typeface="Roboto Slab"/>
                <a:ea typeface="Roboto Slab"/>
                <a:cs typeface="Roboto Slab"/>
                <a:sym typeface="Roboto Slab"/>
              </a:endParaRPr>
            </a:p>
            <a:p>
              <a:pPr indent="0" lvl="0" marL="0" rtl="0" algn="l">
                <a:spcBef>
                  <a:spcPts val="0"/>
                </a:spcBef>
                <a:spcAft>
                  <a:spcPts val="0"/>
                </a:spcAft>
                <a:buNone/>
              </a:pPr>
              <a:r>
                <a:rPr b="1" lang="en-GB">
                  <a:solidFill>
                    <a:schemeClr val="accent3"/>
                  </a:solidFill>
                  <a:latin typeface="Roboto Slab"/>
                  <a:ea typeface="Roboto Slab"/>
                  <a:cs typeface="Roboto Slab"/>
                  <a:sym typeface="Roboto Slab"/>
                </a:rPr>
                <a:t>What is acceptable when working with others?</a:t>
              </a:r>
              <a:endParaRPr b="1">
                <a:solidFill>
                  <a:schemeClr val="accent3"/>
                </a:solidFill>
                <a:latin typeface="Roboto Slab"/>
                <a:ea typeface="Roboto Slab"/>
                <a:cs typeface="Roboto Slab"/>
                <a:sym typeface="Roboto Slab"/>
              </a:endParaRPr>
            </a:p>
            <a:p>
              <a:pPr indent="-317500" lvl="0" marL="457200" rtl="0" algn="l">
                <a:spcBef>
                  <a:spcPts val="0"/>
                </a:spcBef>
                <a:spcAft>
                  <a:spcPts val="0"/>
                </a:spcAft>
                <a:buClr>
                  <a:schemeClr val="dk1"/>
                </a:buClr>
                <a:buSzPts val="1400"/>
                <a:buFont typeface="Roboto Slab"/>
                <a:buChar char="●"/>
              </a:pPr>
              <a:r>
                <a:rPr lang="en-GB">
                  <a:solidFill>
                    <a:schemeClr val="dk1"/>
                  </a:solidFill>
                  <a:latin typeface="Roboto Slab"/>
                  <a:ea typeface="Roboto Slab"/>
                  <a:cs typeface="Roboto Slab"/>
                  <a:sym typeface="Roboto Slab"/>
                </a:rPr>
                <a:t>Group assignments.</a:t>
              </a:r>
              <a:endParaRPr>
                <a:solidFill>
                  <a:schemeClr val="dk1"/>
                </a:solidFill>
                <a:latin typeface="Roboto Slab"/>
                <a:ea typeface="Roboto Slab"/>
                <a:cs typeface="Roboto Slab"/>
                <a:sym typeface="Roboto Slab"/>
              </a:endParaRPr>
            </a:p>
            <a:p>
              <a:pPr indent="-317500" lvl="0" marL="457200" rtl="0" algn="l">
                <a:spcBef>
                  <a:spcPts val="0"/>
                </a:spcBef>
                <a:spcAft>
                  <a:spcPts val="0"/>
                </a:spcAft>
                <a:buClr>
                  <a:schemeClr val="dk1"/>
                </a:buClr>
                <a:buSzPts val="1400"/>
                <a:buFont typeface="Roboto Slab"/>
                <a:buChar char="●"/>
              </a:pPr>
              <a:r>
                <a:rPr lang="en-GB">
                  <a:solidFill>
                    <a:schemeClr val="dk1"/>
                  </a:solidFill>
                  <a:latin typeface="Roboto Slab"/>
                  <a:ea typeface="Roboto Slab"/>
                  <a:cs typeface="Roboto Slab"/>
                  <a:sym typeface="Roboto Slab"/>
                </a:rPr>
                <a:t>Discussing your work and ideas with other students.</a:t>
              </a:r>
              <a:endParaRPr>
                <a:solidFill>
                  <a:schemeClr val="dk1"/>
                </a:solidFill>
                <a:latin typeface="Roboto Slab"/>
                <a:ea typeface="Roboto Slab"/>
                <a:cs typeface="Roboto Slab"/>
                <a:sym typeface="Roboto Slab"/>
              </a:endParaRPr>
            </a:p>
            <a:p>
              <a:pPr indent="-317500" lvl="0" marL="457200" rtl="0" algn="l">
                <a:spcBef>
                  <a:spcPts val="0"/>
                </a:spcBef>
                <a:spcAft>
                  <a:spcPts val="0"/>
                </a:spcAft>
                <a:buClr>
                  <a:schemeClr val="dk1"/>
                </a:buClr>
                <a:buSzPts val="1400"/>
                <a:buFont typeface="Roboto Slab"/>
                <a:buChar char="●"/>
              </a:pPr>
              <a:r>
                <a:rPr lang="en-GB">
                  <a:solidFill>
                    <a:schemeClr val="dk1"/>
                  </a:solidFill>
                  <a:latin typeface="Roboto Slab"/>
                  <a:ea typeface="Roboto Slab"/>
                  <a:cs typeface="Roboto Slab"/>
                  <a:sym typeface="Roboto Slab"/>
                </a:rPr>
                <a:t>Getting advice on sources of information from other students,</a:t>
              </a:r>
              <a:endParaRPr>
                <a:solidFill>
                  <a:schemeClr val="dk1"/>
                </a:solidFill>
                <a:latin typeface="Roboto Slab"/>
                <a:ea typeface="Roboto Slab"/>
                <a:cs typeface="Roboto Slab"/>
                <a:sym typeface="Roboto Slab"/>
              </a:endParaRPr>
            </a:p>
            <a:p>
              <a:pPr indent="0" lvl="0" marL="457200" rtl="0" algn="l">
                <a:spcBef>
                  <a:spcPts val="0"/>
                </a:spcBef>
                <a:spcAft>
                  <a:spcPts val="0"/>
                </a:spcAft>
                <a:buNone/>
              </a:pPr>
              <a:r>
                <a:rPr lang="en-GB">
                  <a:solidFill>
                    <a:schemeClr val="dk1"/>
                  </a:solidFill>
                  <a:latin typeface="Roboto Slab"/>
                  <a:ea typeface="Roboto Slab"/>
                  <a:cs typeface="Roboto Slab"/>
                  <a:sym typeface="Roboto Slab"/>
                </a:rPr>
                <a:t>lecturers or professionals.</a:t>
              </a:r>
              <a:endParaRPr>
                <a:solidFill>
                  <a:schemeClr val="dk1"/>
                </a:solidFill>
                <a:latin typeface="Roboto Slab"/>
                <a:ea typeface="Roboto Slab"/>
                <a:cs typeface="Roboto Slab"/>
                <a:sym typeface="Roboto Slab"/>
              </a:endParaRPr>
            </a:p>
          </p:txBody>
        </p:sp>
        <p:sp>
          <p:nvSpPr>
            <p:cNvPr id="412" name="Google Shape;412;p45"/>
            <p:cNvSpPr/>
            <p:nvPr/>
          </p:nvSpPr>
          <p:spPr>
            <a:xfrm>
              <a:off x="494845" y="1728020"/>
              <a:ext cx="2374200" cy="203700"/>
            </a:xfrm>
            <a:prstGeom prst="flowChartAlternateProcess">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Slab"/>
                  <a:ea typeface="Roboto Slab"/>
                  <a:cs typeface="Roboto Slab"/>
                  <a:sym typeface="Roboto Slab"/>
                </a:rPr>
                <a:t>Working with others</a:t>
              </a:r>
              <a:endParaRPr b="1" sz="1600">
                <a:solidFill>
                  <a:srgbClr val="FFFFFF"/>
                </a:solidFill>
                <a:latin typeface="Roboto Slab"/>
                <a:ea typeface="Roboto Slab"/>
                <a:cs typeface="Roboto Slab"/>
                <a:sym typeface="Roboto Slab"/>
              </a:endParaRPr>
            </a:p>
          </p:txBody>
        </p:sp>
      </p:grpSp>
      <p:grpSp>
        <p:nvGrpSpPr>
          <p:cNvPr id="413" name="Google Shape;413;p45"/>
          <p:cNvGrpSpPr/>
          <p:nvPr/>
        </p:nvGrpSpPr>
        <p:grpSpPr>
          <a:xfrm>
            <a:off x="182400" y="740307"/>
            <a:ext cx="6784168" cy="1038543"/>
            <a:chOff x="259079" y="1657768"/>
            <a:chExt cx="6903600" cy="1038543"/>
          </a:xfrm>
        </p:grpSpPr>
        <p:sp>
          <p:nvSpPr>
            <p:cNvPr id="414" name="Google Shape;414;p45"/>
            <p:cNvSpPr/>
            <p:nvPr/>
          </p:nvSpPr>
          <p:spPr>
            <a:xfrm>
              <a:off x="259079" y="1899212"/>
              <a:ext cx="6903600" cy="797100"/>
            </a:xfrm>
            <a:prstGeom prst="roundRect">
              <a:avLst>
                <a:gd fmla="val 16667" name="adj"/>
              </a:avLst>
            </a:prstGeom>
            <a:noFill/>
            <a:ln cap="flat" cmpd="sng" w="9525">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Roboto Slab"/>
                  <a:ea typeface="Roboto Slab"/>
                  <a:cs typeface="Roboto Slab"/>
                  <a:sym typeface="Roboto Slab"/>
                </a:rPr>
                <a:t>Copying someone else’s work </a:t>
              </a:r>
              <a:r>
                <a:rPr lang="en-GB">
                  <a:solidFill>
                    <a:schemeClr val="dk1"/>
                  </a:solidFill>
                  <a:highlight>
                    <a:srgbClr val="D0E0E3"/>
                  </a:highlight>
                  <a:latin typeface="Roboto Slab"/>
                  <a:ea typeface="Roboto Slab"/>
                  <a:cs typeface="Roboto Slab"/>
                  <a:sym typeface="Roboto Slab"/>
                </a:rPr>
                <a:t>using the exact words</a:t>
              </a:r>
              <a:r>
                <a:rPr lang="en-GB">
                  <a:solidFill>
                    <a:schemeClr val="dk1"/>
                  </a:solidFill>
                  <a:latin typeface="Roboto Slab"/>
                  <a:ea typeface="Roboto Slab"/>
                  <a:cs typeface="Roboto Slab"/>
                  <a:sym typeface="Roboto Slab"/>
                </a:rPr>
                <a:t> and putting it as your own. This is the </a:t>
              </a:r>
              <a:r>
                <a:rPr lang="en-GB" u="sng">
                  <a:solidFill>
                    <a:schemeClr val="dk1"/>
                  </a:solidFill>
                  <a:latin typeface="Roboto Slab"/>
                  <a:ea typeface="Roboto Slab"/>
                  <a:cs typeface="Roboto Slab"/>
                  <a:sym typeface="Roboto Slab"/>
                </a:rPr>
                <a:t>most common type</a:t>
              </a:r>
              <a:r>
                <a:rPr lang="en-GB">
                  <a:solidFill>
                    <a:schemeClr val="dk1"/>
                  </a:solidFill>
                  <a:latin typeface="Roboto Slab"/>
                  <a:ea typeface="Roboto Slab"/>
                  <a:cs typeface="Roboto Slab"/>
                  <a:sym typeface="Roboto Slab"/>
                </a:rPr>
                <a:t> of plagiarism.</a:t>
              </a:r>
              <a:endParaRPr>
                <a:latin typeface="Roboto Slab"/>
                <a:ea typeface="Roboto Slab"/>
                <a:cs typeface="Roboto Slab"/>
                <a:sym typeface="Roboto Slab"/>
              </a:endParaRPr>
            </a:p>
          </p:txBody>
        </p:sp>
        <p:sp>
          <p:nvSpPr>
            <p:cNvPr id="415" name="Google Shape;415;p45"/>
            <p:cNvSpPr/>
            <p:nvPr/>
          </p:nvSpPr>
          <p:spPr>
            <a:xfrm>
              <a:off x="487527" y="1657768"/>
              <a:ext cx="2115000" cy="397500"/>
            </a:xfrm>
            <a:prstGeom prst="flowChartAlternateProcess">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Slab"/>
                  <a:ea typeface="Roboto Slab"/>
                  <a:cs typeface="Roboto Slab"/>
                  <a:sym typeface="Roboto Slab"/>
                </a:rPr>
                <a:t>Direct copying</a:t>
              </a:r>
              <a:endParaRPr b="1" sz="1600">
                <a:solidFill>
                  <a:srgbClr val="FFFFFF"/>
                </a:solidFill>
                <a:latin typeface="Roboto Slab"/>
                <a:ea typeface="Roboto Slab"/>
                <a:cs typeface="Roboto Slab"/>
                <a:sym typeface="Roboto Slab"/>
              </a:endParaRPr>
            </a:p>
          </p:txBody>
        </p:sp>
      </p:grpSp>
      <p:grpSp>
        <p:nvGrpSpPr>
          <p:cNvPr id="416" name="Google Shape;416;p45"/>
          <p:cNvGrpSpPr/>
          <p:nvPr/>
        </p:nvGrpSpPr>
        <p:grpSpPr>
          <a:xfrm>
            <a:off x="182400" y="1955612"/>
            <a:ext cx="6912600" cy="1040519"/>
            <a:chOff x="259068" y="1692388"/>
            <a:chExt cx="6912600" cy="1040519"/>
          </a:xfrm>
        </p:grpSpPr>
        <p:sp>
          <p:nvSpPr>
            <p:cNvPr id="417" name="Google Shape;417;p45"/>
            <p:cNvSpPr/>
            <p:nvPr/>
          </p:nvSpPr>
          <p:spPr>
            <a:xfrm>
              <a:off x="259068" y="1899207"/>
              <a:ext cx="6912600" cy="833700"/>
            </a:xfrm>
            <a:prstGeom prst="roundRect">
              <a:avLst>
                <a:gd fmla="val 16667" name="adj"/>
              </a:avLst>
            </a:prstGeom>
            <a:noFill/>
            <a:ln cap="flat" cmpd="sng" w="9525">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Roboto Slab"/>
                  <a:ea typeface="Roboto Slab"/>
                  <a:cs typeface="Roboto Slab"/>
                  <a:sym typeface="Roboto Slab"/>
                </a:rPr>
                <a:t>Putting someone else's writing as your own by </a:t>
              </a:r>
              <a:r>
                <a:rPr lang="en-GB">
                  <a:solidFill>
                    <a:schemeClr val="dk1"/>
                  </a:solidFill>
                  <a:highlight>
                    <a:srgbClr val="D0E0E3"/>
                  </a:highlight>
                  <a:latin typeface="Roboto Slab"/>
                  <a:ea typeface="Roboto Slab"/>
                  <a:cs typeface="Roboto Slab"/>
                  <a:sym typeface="Roboto Slab"/>
                </a:rPr>
                <a:t>changing words without showing that you are using someone else's ideas.</a:t>
              </a:r>
              <a:endParaRPr>
                <a:solidFill>
                  <a:schemeClr val="dk1"/>
                </a:solidFill>
                <a:highlight>
                  <a:srgbClr val="D0E0E3"/>
                </a:highlight>
                <a:latin typeface="Roboto Slab"/>
                <a:ea typeface="Roboto Slab"/>
                <a:cs typeface="Roboto Slab"/>
                <a:sym typeface="Roboto Slab"/>
              </a:endParaRPr>
            </a:p>
          </p:txBody>
        </p:sp>
        <p:sp>
          <p:nvSpPr>
            <p:cNvPr id="418" name="Google Shape;418;p45"/>
            <p:cNvSpPr/>
            <p:nvPr/>
          </p:nvSpPr>
          <p:spPr>
            <a:xfrm>
              <a:off x="485325" y="1692388"/>
              <a:ext cx="2115000" cy="397500"/>
            </a:xfrm>
            <a:prstGeom prst="flowChartAlternateProcess">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Slab"/>
                  <a:ea typeface="Roboto Slab"/>
                  <a:cs typeface="Roboto Slab"/>
                  <a:sym typeface="Roboto Slab"/>
                </a:rPr>
                <a:t>Word switching</a:t>
              </a:r>
              <a:endParaRPr b="1" sz="1600">
                <a:solidFill>
                  <a:srgbClr val="FFFFFF"/>
                </a:solidFill>
                <a:latin typeface="Roboto Slab"/>
                <a:ea typeface="Roboto Slab"/>
                <a:cs typeface="Roboto Slab"/>
                <a:sym typeface="Roboto Slab"/>
              </a:endParaRPr>
            </a:p>
          </p:txBody>
        </p:sp>
      </p:grpSp>
      <p:grpSp>
        <p:nvGrpSpPr>
          <p:cNvPr id="419" name="Google Shape;419;p45"/>
          <p:cNvGrpSpPr/>
          <p:nvPr/>
        </p:nvGrpSpPr>
        <p:grpSpPr>
          <a:xfrm>
            <a:off x="182400" y="4506169"/>
            <a:ext cx="6912600" cy="989831"/>
            <a:chOff x="-158617" y="1692393"/>
            <a:chExt cx="6912600" cy="989831"/>
          </a:xfrm>
        </p:grpSpPr>
        <p:sp>
          <p:nvSpPr>
            <p:cNvPr id="420" name="Google Shape;420;p45"/>
            <p:cNvSpPr/>
            <p:nvPr/>
          </p:nvSpPr>
          <p:spPr>
            <a:xfrm>
              <a:off x="-158617" y="1899224"/>
              <a:ext cx="6912600" cy="783000"/>
            </a:xfrm>
            <a:prstGeom prst="roundRect">
              <a:avLst>
                <a:gd fmla="val 16667" name="adj"/>
              </a:avLst>
            </a:prstGeom>
            <a:noFill/>
            <a:ln cap="flat" cmpd="sng" w="9525">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Roboto Slab"/>
                  <a:ea typeface="Roboto Slab"/>
                  <a:cs typeface="Roboto Slab"/>
                  <a:sym typeface="Roboto Slab"/>
                </a:rPr>
                <a:t>Buying an assignment is the </a:t>
              </a:r>
              <a:r>
                <a:rPr lang="en-GB" u="sng">
                  <a:solidFill>
                    <a:schemeClr val="dk1"/>
                  </a:solidFill>
                  <a:latin typeface="Roboto Slab"/>
                  <a:ea typeface="Roboto Slab"/>
                  <a:cs typeface="Roboto Slab"/>
                  <a:sym typeface="Roboto Slab"/>
                </a:rPr>
                <a:t>worst kind of plagiarism</a:t>
              </a:r>
              <a:r>
                <a:rPr lang="en-GB">
                  <a:solidFill>
                    <a:schemeClr val="dk1"/>
                  </a:solidFill>
                  <a:latin typeface="Roboto Slab"/>
                  <a:ea typeface="Roboto Slab"/>
                  <a:cs typeface="Roboto Slab"/>
                  <a:sym typeface="Roboto Slab"/>
                </a:rPr>
                <a:t> and may have serious consequences.</a:t>
              </a:r>
              <a:endParaRPr>
                <a:solidFill>
                  <a:schemeClr val="dk1"/>
                </a:solidFill>
                <a:latin typeface="Roboto Slab"/>
                <a:ea typeface="Roboto Slab"/>
                <a:cs typeface="Roboto Slab"/>
                <a:sym typeface="Roboto Slab"/>
              </a:endParaRPr>
            </a:p>
          </p:txBody>
        </p:sp>
        <p:sp>
          <p:nvSpPr>
            <p:cNvPr id="421" name="Google Shape;421;p45"/>
            <p:cNvSpPr/>
            <p:nvPr/>
          </p:nvSpPr>
          <p:spPr>
            <a:xfrm>
              <a:off x="86036" y="1692393"/>
              <a:ext cx="2244000" cy="397500"/>
            </a:xfrm>
            <a:prstGeom prst="flowChartAlternateProcess">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Slab"/>
                  <a:ea typeface="Roboto Slab"/>
                  <a:cs typeface="Roboto Slab"/>
                  <a:sym typeface="Roboto Slab"/>
                </a:rPr>
                <a:t>Buying assignments</a:t>
              </a:r>
              <a:endParaRPr b="1" sz="1600">
                <a:solidFill>
                  <a:srgbClr val="FFFFFF"/>
                </a:solidFill>
                <a:latin typeface="Roboto Slab"/>
                <a:ea typeface="Roboto Slab"/>
                <a:cs typeface="Roboto Slab"/>
                <a:sym typeface="Roboto Slab"/>
              </a:endParaRPr>
            </a:p>
          </p:txBody>
        </p:sp>
      </p:grpSp>
      <p:grpSp>
        <p:nvGrpSpPr>
          <p:cNvPr id="422" name="Google Shape;422;p45"/>
          <p:cNvGrpSpPr/>
          <p:nvPr/>
        </p:nvGrpSpPr>
        <p:grpSpPr>
          <a:xfrm>
            <a:off x="182400" y="5609340"/>
            <a:ext cx="6912600" cy="1046594"/>
            <a:chOff x="-158382" y="1651538"/>
            <a:chExt cx="6912600" cy="1046594"/>
          </a:xfrm>
        </p:grpSpPr>
        <p:sp>
          <p:nvSpPr>
            <p:cNvPr id="423" name="Google Shape;423;p45"/>
            <p:cNvSpPr/>
            <p:nvPr/>
          </p:nvSpPr>
          <p:spPr>
            <a:xfrm>
              <a:off x="-158382" y="1899232"/>
              <a:ext cx="6912600" cy="798900"/>
            </a:xfrm>
            <a:prstGeom prst="roundRect">
              <a:avLst>
                <a:gd fmla="val 16667" name="adj"/>
              </a:avLst>
            </a:prstGeom>
            <a:noFill/>
            <a:ln cap="flat" cmpd="sng" w="9525">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Roboto Slab"/>
                  <a:ea typeface="Roboto Slab"/>
                  <a:cs typeface="Roboto Slab"/>
                  <a:sym typeface="Roboto Slab"/>
                </a:rPr>
                <a:t>Re-using all or part of an assignment or a project that you have used before without making it clear is considered as plagiarism.</a:t>
              </a:r>
              <a:endParaRPr>
                <a:solidFill>
                  <a:schemeClr val="dk1"/>
                </a:solidFill>
                <a:latin typeface="Roboto Slab"/>
                <a:ea typeface="Roboto Slab"/>
                <a:cs typeface="Roboto Slab"/>
                <a:sym typeface="Roboto Slab"/>
              </a:endParaRPr>
            </a:p>
          </p:txBody>
        </p:sp>
        <p:sp>
          <p:nvSpPr>
            <p:cNvPr id="424" name="Google Shape;424;p45"/>
            <p:cNvSpPr/>
            <p:nvPr/>
          </p:nvSpPr>
          <p:spPr>
            <a:xfrm>
              <a:off x="72617" y="1651538"/>
              <a:ext cx="2115000" cy="397500"/>
            </a:xfrm>
            <a:prstGeom prst="flowChartAlternateProcess">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Slab"/>
                  <a:ea typeface="Roboto Slab"/>
                  <a:cs typeface="Roboto Slab"/>
                  <a:sym typeface="Roboto Slab"/>
                </a:rPr>
                <a:t>Self plagiarism</a:t>
              </a:r>
              <a:endParaRPr b="1" sz="1600">
                <a:solidFill>
                  <a:srgbClr val="FFFFFF"/>
                </a:solidFill>
                <a:latin typeface="Roboto Slab"/>
                <a:ea typeface="Roboto Slab"/>
                <a:cs typeface="Roboto Slab"/>
                <a:sym typeface="Roboto Slab"/>
              </a:endParaRPr>
            </a:p>
          </p:txBody>
        </p:sp>
      </p:grpSp>
      <p:sp>
        <p:nvSpPr>
          <p:cNvPr id="425" name="Google Shape;425;p45"/>
          <p:cNvSpPr/>
          <p:nvPr/>
        </p:nvSpPr>
        <p:spPr>
          <a:xfrm>
            <a:off x="1583883" y="238082"/>
            <a:ext cx="4731300" cy="365100"/>
          </a:xfrm>
          <a:prstGeom prst="roundRect">
            <a:avLst>
              <a:gd fmla="val 16667" name="adj"/>
            </a:avLst>
          </a:prstGeom>
          <a:solidFill>
            <a:srgbClr val="45818E"/>
          </a:solidFill>
          <a:ln>
            <a:noFill/>
          </a:ln>
        </p:spPr>
        <p:txBody>
          <a:bodyPr anchorCtr="0" anchor="ctr" bIns="68600" lIns="68600" spcFirstLastPara="1" rIns="68600" wrap="square" tIns="68600">
            <a:noAutofit/>
          </a:bodyPr>
          <a:lstStyle/>
          <a:p>
            <a:pPr indent="0" lvl="0" marL="0" marR="0" rtl="0" algn="ctr">
              <a:lnSpc>
                <a:spcPct val="100000"/>
              </a:lnSpc>
              <a:spcBef>
                <a:spcPts val="0"/>
              </a:spcBef>
              <a:spcAft>
                <a:spcPts val="0"/>
              </a:spcAft>
              <a:buNone/>
            </a:pPr>
            <a:r>
              <a:rPr b="1" lang="en-GB" sz="1800">
                <a:solidFill>
                  <a:srgbClr val="FFFFFF"/>
                </a:solidFill>
                <a:latin typeface="Roboto Slab"/>
                <a:ea typeface="Roboto Slab"/>
                <a:cs typeface="Roboto Slab"/>
                <a:sym typeface="Roboto Slab"/>
              </a:rPr>
              <a:t>Types of plagiarism </a:t>
            </a:r>
            <a:endParaRPr b="1" sz="1800">
              <a:latin typeface="Roboto Slab"/>
              <a:ea typeface="Roboto Slab"/>
              <a:cs typeface="Roboto Slab"/>
              <a:sym typeface="Roboto Slab"/>
            </a:endParaRPr>
          </a:p>
        </p:txBody>
      </p:sp>
      <p:pic>
        <p:nvPicPr>
          <p:cNvPr id="426" name="Google Shape;426;p45"/>
          <p:cNvPicPr preferRelativeResize="0"/>
          <p:nvPr/>
        </p:nvPicPr>
        <p:blipFill rotWithShape="1">
          <a:blip r:embed="rId4">
            <a:alphaModFix/>
          </a:blip>
          <a:srcRect b="0" l="0" r="51890" t="0"/>
          <a:stretch/>
        </p:blipFill>
        <p:spPr>
          <a:xfrm>
            <a:off x="6505559" y="8549848"/>
            <a:ext cx="443250" cy="604375"/>
          </a:xfrm>
          <a:prstGeom prst="rect">
            <a:avLst/>
          </a:prstGeom>
          <a:noFill/>
          <a:ln>
            <a:noFill/>
          </a:ln>
        </p:spPr>
      </p:pic>
      <p:pic>
        <p:nvPicPr>
          <p:cNvPr id="427" name="Google Shape;427;p45"/>
          <p:cNvPicPr preferRelativeResize="0"/>
          <p:nvPr/>
        </p:nvPicPr>
        <p:blipFill rotWithShape="1">
          <a:blip r:embed="rId4">
            <a:alphaModFix/>
          </a:blip>
          <a:srcRect b="0" l="48016" r="0" t="0"/>
          <a:stretch/>
        </p:blipFill>
        <p:spPr>
          <a:xfrm>
            <a:off x="6487700" y="7229362"/>
            <a:ext cx="478950" cy="604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31" name="Shape 431"/>
        <p:cNvGrpSpPr/>
        <p:nvPr/>
      </p:nvGrpSpPr>
      <p:grpSpPr>
        <a:xfrm>
          <a:off x="0" y="0"/>
          <a:ext cx="0" cy="0"/>
          <a:chOff x="0" y="0"/>
          <a:chExt cx="0" cy="0"/>
        </a:xfrm>
      </p:grpSpPr>
      <p:sp>
        <p:nvSpPr>
          <p:cNvPr id="432" name="Google Shape;432;p46"/>
          <p:cNvSpPr/>
          <p:nvPr/>
        </p:nvSpPr>
        <p:spPr>
          <a:xfrm>
            <a:off x="724013" y="343721"/>
            <a:ext cx="3605100" cy="365100"/>
          </a:xfrm>
          <a:prstGeom prst="roundRect">
            <a:avLst>
              <a:gd fmla="val 16667" name="adj"/>
            </a:avLst>
          </a:prstGeom>
          <a:solidFill>
            <a:srgbClr val="76A5AF"/>
          </a:solidFill>
          <a:ln>
            <a:noFill/>
          </a:ln>
        </p:spPr>
        <p:txBody>
          <a:bodyPr anchorCtr="0" anchor="ctr" bIns="121975" lIns="121975" spcFirstLastPara="1" rIns="121975" wrap="square" tIns="121975">
            <a:noAutofit/>
          </a:bodyPr>
          <a:lstStyle/>
          <a:p>
            <a:pPr indent="0" lvl="0" marL="0" rtl="0" algn="l">
              <a:spcBef>
                <a:spcPts val="0"/>
              </a:spcBef>
              <a:spcAft>
                <a:spcPts val="0"/>
              </a:spcAft>
              <a:buClr>
                <a:srgbClr val="000000"/>
              </a:buClr>
              <a:buSzPts val="1500"/>
              <a:buFont typeface="Arial"/>
              <a:buNone/>
            </a:pPr>
            <a:r>
              <a:rPr b="1" lang="en-GB" sz="1800">
                <a:solidFill>
                  <a:srgbClr val="FFFFFF"/>
                </a:solidFill>
                <a:latin typeface="Roboto Slab"/>
                <a:ea typeface="Roboto Slab"/>
                <a:cs typeface="Roboto Slab"/>
                <a:sym typeface="Roboto Slab"/>
              </a:rPr>
              <a:t>UnProfessional physician:</a:t>
            </a:r>
            <a:endParaRPr b="1" sz="1800">
              <a:solidFill>
                <a:srgbClr val="FFFFFF"/>
              </a:solidFill>
              <a:latin typeface="Roboto Slab"/>
              <a:ea typeface="Roboto Slab"/>
              <a:cs typeface="Roboto Slab"/>
              <a:sym typeface="Roboto Slab"/>
            </a:endParaRPr>
          </a:p>
        </p:txBody>
      </p:sp>
      <p:sp>
        <p:nvSpPr>
          <p:cNvPr id="433" name="Google Shape;433;p46"/>
          <p:cNvSpPr txBox="1"/>
          <p:nvPr/>
        </p:nvSpPr>
        <p:spPr>
          <a:xfrm>
            <a:off x="483884" y="708853"/>
            <a:ext cx="2946600" cy="1164900"/>
          </a:xfrm>
          <a:prstGeom prst="rect">
            <a:avLst/>
          </a:prstGeom>
          <a:noFill/>
          <a:ln>
            <a:noFill/>
          </a:ln>
        </p:spPr>
        <p:txBody>
          <a:bodyPr anchorCtr="0" anchor="t" bIns="91450" lIns="91450" spcFirstLastPara="1" rIns="91450" wrap="square" tIns="91450">
            <a:noAutofit/>
          </a:bodyPr>
          <a:lstStyle/>
          <a:p>
            <a:pPr indent="-317500" lvl="0" marL="457200" rtl="0" algn="l">
              <a:spcBef>
                <a:spcPts val="0"/>
              </a:spcBef>
              <a:spcAft>
                <a:spcPts val="0"/>
              </a:spcAft>
              <a:buSzPts val="1400"/>
              <a:buFont typeface="Roboto Slab"/>
              <a:buChar char="●"/>
            </a:pPr>
            <a:r>
              <a:rPr b="1" lang="en-GB" sz="1400">
                <a:latin typeface="Roboto Slab"/>
                <a:ea typeface="Roboto Slab"/>
                <a:cs typeface="Roboto Slab"/>
                <a:sym typeface="Roboto Slab"/>
              </a:rPr>
              <a:t>Impaired</a:t>
            </a:r>
            <a:r>
              <a:rPr lang="en-GB" sz="1400">
                <a:latin typeface="Roboto Slab"/>
                <a:ea typeface="Roboto Slab"/>
                <a:cs typeface="Roboto Slab"/>
                <a:sym typeface="Roboto Slab"/>
              </a:rPr>
              <a:t>.</a:t>
            </a:r>
            <a:endParaRPr sz="1400">
              <a:latin typeface="Roboto Slab"/>
              <a:ea typeface="Roboto Slab"/>
              <a:cs typeface="Roboto Slab"/>
              <a:sym typeface="Roboto Slab"/>
            </a:endParaRPr>
          </a:p>
          <a:p>
            <a:pPr indent="-317500" lvl="0" marL="457200" rtl="0" algn="l">
              <a:spcBef>
                <a:spcPts val="0"/>
              </a:spcBef>
              <a:spcAft>
                <a:spcPts val="0"/>
              </a:spcAft>
              <a:buSzPts val="1400"/>
              <a:buFont typeface="Roboto Slab"/>
              <a:buChar char="●"/>
            </a:pPr>
            <a:r>
              <a:rPr lang="en-GB" sz="1400">
                <a:latin typeface="Roboto Slab"/>
                <a:ea typeface="Roboto Slab"/>
                <a:cs typeface="Roboto Slab"/>
                <a:sym typeface="Roboto Slab"/>
              </a:rPr>
              <a:t>Dishonest.</a:t>
            </a:r>
            <a:endParaRPr sz="1400">
              <a:latin typeface="Roboto Slab"/>
              <a:ea typeface="Roboto Slab"/>
              <a:cs typeface="Roboto Slab"/>
              <a:sym typeface="Roboto Slab"/>
            </a:endParaRPr>
          </a:p>
          <a:p>
            <a:pPr indent="-317500" lvl="0" marL="457200" rtl="0" algn="l">
              <a:spcBef>
                <a:spcPts val="0"/>
              </a:spcBef>
              <a:spcAft>
                <a:spcPts val="0"/>
              </a:spcAft>
              <a:buSzPts val="1400"/>
              <a:buFont typeface="Roboto Slab"/>
              <a:buChar char="●"/>
            </a:pPr>
            <a:r>
              <a:rPr lang="en-GB" sz="1400">
                <a:latin typeface="Roboto Slab"/>
                <a:ea typeface="Roboto Slab"/>
                <a:cs typeface="Roboto Slab"/>
                <a:sym typeface="Roboto Slab"/>
              </a:rPr>
              <a:t>Abuses power.</a:t>
            </a:r>
            <a:endParaRPr sz="1400">
              <a:latin typeface="Roboto Slab"/>
              <a:ea typeface="Roboto Slab"/>
              <a:cs typeface="Roboto Slab"/>
              <a:sym typeface="Roboto Slab"/>
            </a:endParaRPr>
          </a:p>
          <a:p>
            <a:pPr indent="-317500" lvl="0" marL="457200" rtl="0" algn="l">
              <a:spcBef>
                <a:spcPts val="0"/>
              </a:spcBef>
              <a:spcAft>
                <a:spcPts val="0"/>
              </a:spcAft>
              <a:buSzPts val="1400"/>
              <a:buFont typeface="Roboto Slab"/>
              <a:buChar char="●"/>
            </a:pPr>
            <a:r>
              <a:rPr lang="en-GB" sz="1400">
                <a:latin typeface="Roboto Slab"/>
                <a:ea typeface="Roboto Slab"/>
                <a:cs typeface="Roboto Slab"/>
                <a:sym typeface="Roboto Slab"/>
              </a:rPr>
              <a:t>Conflict of interest.</a:t>
            </a:r>
            <a:endParaRPr sz="1400">
              <a:latin typeface="Roboto Slab"/>
              <a:ea typeface="Roboto Slab"/>
              <a:cs typeface="Roboto Slab"/>
              <a:sym typeface="Roboto Slab"/>
            </a:endParaRPr>
          </a:p>
        </p:txBody>
      </p:sp>
      <p:sp>
        <p:nvSpPr>
          <p:cNvPr id="434" name="Google Shape;434;p46"/>
          <p:cNvSpPr txBox="1"/>
          <p:nvPr/>
        </p:nvSpPr>
        <p:spPr>
          <a:xfrm>
            <a:off x="3125455" y="708853"/>
            <a:ext cx="3689100" cy="1377000"/>
          </a:xfrm>
          <a:prstGeom prst="rect">
            <a:avLst/>
          </a:prstGeom>
          <a:noFill/>
          <a:ln>
            <a:noFill/>
          </a:ln>
        </p:spPr>
        <p:txBody>
          <a:bodyPr anchorCtr="0" anchor="t" bIns="91450" lIns="91450" spcFirstLastPara="1" rIns="91450" wrap="square" tIns="91450">
            <a:noAutofit/>
          </a:bodyPr>
          <a:lstStyle/>
          <a:p>
            <a:pPr indent="-317500" lvl="0" marL="457200" rtl="0" algn="l">
              <a:spcBef>
                <a:spcPts val="0"/>
              </a:spcBef>
              <a:spcAft>
                <a:spcPts val="0"/>
              </a:spcAft>
              <a:buSzPts val="1400"/>
              <a:buFont typeface="Roboto Slab"/>
              <a:buChar char="●"/>
            </a:pPr>
            <a:r>
              <a:rPr b="1" lang="en-GB" sz="1400">
                <a:latin typeface="Roboto Slab"/>
                <a:ea typeface="Roboto Slab"/>
                <a:cs typeface="Roboto Slab"/>
                <a:sym typeface="Roboto Slab"/>
              </a:rPr>
              <a:t>Disruptive</a:t>
            </a:r>
            <a:r>
              <a:rPr lang="en-GB" sz="1400">
                <a:latin typeface="Roboto Slab"/>
                <a:ea typeface="Roboto Slab"/>
                <a:cs typeface="Roboto Slab"/>
                <a:sym typeface="Roboto Slab"/>
              </a:rPr>
              <a:t>.</a:t>
            </a:r>
            <a:endParaRPr sz="1400">
              <a:latin typeface="Roboto Slab"/>
              <a:ea typeface="Roboto Slab"/>
              <a:cs typeface="Roboto Slab"/>
              <a:sym typeface="Roboto Slab"/>
            </a:endParaRPr>
          </a:p>
          <a:p>
            <a:pPr indent="-317500" lvl="0" marL="457200" rtl="0" algn="l">
              <a:spcBef>
                <a:spcPts val="0"/>
              </a:spcBef>
              <a:spcAft>
                <a:spcPts val="0"/>
              </a:spcAft>
              <a:buSzPts val="1400"/>
              <a:buFont typeface="Roboto Slab"/>
              <a:buChar char="●"/>
            </a:pPr>
            <a:r>
              <a:rPr lang="en-GB" sz="1400">
                <a:latin typeface="Roboto Slab"/>
                <a:ea typeface="Roboto Slab"/>
                <a:cs typeface="Roboto Slab"/>
                <a:sym typeface="Roboto Slab"/>
              </a:rPr>
              <a:t>Greedy.</a:t>
            </a:r>
            <a:endParaRPr sz="1400">
              <a:latin typeface="Roboto Slab"/>
              <a:ea typeface="Roboto Slab"/>
              <a:cs typeface="Roboto Slab"/>
              <a:sym typeface="Roboto Slab"/>
            </a:endParaRPr>
          </a:p>
          <a:p>
            <a:pPr indent="-317500" lvl="0" marL="457200" rtl="0" algn="l">
              <a:spcBef>
                <a:spcPts val="0"/>
              </a:spcBef>
              <a:spcAft>
                <a:spcPts val="0"/>
              </a:spcAft>
              <a:buSzPts val="1400"/>
              <a:buFont typeface="Roboto Slab"/>
              <a:buChar char="●"/>
            </a:pPr>
            <a:r>
              <a:rPr lang="en-GB" sz="1400">
                <a:latin typeface="Roboto Slab"/>
                <a:ea typeface="Roboto Slab"/>
                <a:cs typeface="Roboto Slab"/>
                <a:sym typeface="Roboto Slab"/>
              </a:rPr>
              <a:t>Lacks interpersonal skills.</a:t>
            </a:r>
            <a:endParaRPr sz="1400">
              <a:latin typeface="Roboto Slab"/>
              <a:ea typeface="Roboto Slab"/>
              <a:cs typeface="Roboto Slab"/>
              <a:sym typeface="Roboto Slab"/>
            </a:endParaRPr>
          </a:p>
          <a:p>
            <a:pPr indent="-317500" lvl="0" marL="457200" rtl="0" algn="l">
              <a:spcBef>
                <a:spcPts val="0"/>
              </a:spcBef>
              <a:spcAft>
                <a:spcPts val="0"/>
              </a:spcAft>
              <a:buSzPts val="1400"/>
              <a:buFont typeface="Roboto Slab"/>
              <a:buChar char="●"/>
            </a:pPr>
            <a:r>
              <a:rPr lang="en-GB" sz="1400">
                <a:latin typeface="Roboto Slab"/>
                <a:ea typeface="Roboto Slab"/>
                <a:cs typeface="Roboto Slab"/>
                <a:sym typeface="Roboto Slab"/>
              </a:rPr>
              <a:t>Self-serving.</a:t>
            </a:r>
            <a:endParaRPr sz="1400">
              <a:latin typeface="Roboto Slab"/>
              <a:ea typeface="Roboto Slab"/>
              <a:cs typeface="Roboto Slab"/>
              <a:sym typeface="Roboto Slab"/>
            </a:endParaRPr>
          </a:p>
        </p:txBody>
      </p:sp>
      <p:cxnSp>
        <p:nvCxnSpPr>
          <p:cNvPr id="435" name="Google Shape;435;p46"/>
          <p:cNvCxnSpPr>
            <a:stCxn id="432" idx="1"/>
            <a:endCxn id="436" idx="1"/>
          </p:cNvCxnSpPr>
          <p:nvPr/>
        </p:nvCxnSpPr>
        <p:spPr>
          <a:xfrm>
            <a:off x="724013" y="526271"/>
            <a:ext cx="600" cy="1929900"/>
          </a:xfrm>
          <a:prstGeom prst="bentConnector3">
            <a:avLst>
              <a:gd fmla="val -39688853" name="adj1"/>
            </a:avLst>
          </a:prstGeom>
          <a:noFill/>
          <a:ln cap="flat" cmpd="sng" w="9525">
            <a:solidFill>
              <a:schemeClr val="dk2"/>
            </a:solidFill>
            <a:prstDash val="solid"/>
            <a:round/>
            <a:headEnd len="med" w="med" type="none"/>
            <a:tailEnd len="med" w="med" type="none"/>
          </a:ln>
        </p:spPr>
      </p:cxnSp>
      <p:sp>
        <p:nvSpPr>
          <p:cNvPr id="437" name="Google Shape;437;p46"/>
          <p:cNvSpPr/>
          <p:nvPr/>
        </p:nvSpPr>
        <p:spPr>
          <a:xfrm>
            <a:off x="724005" y="3111855"/>
            <a:ext cx="5962200" cy="1304700"/>
          </a:xfrm>
          <a:prstGeom prst="roundRect">
            <a:avLst>
              <a:gd fmla="val 16667" name="adj"/>
            </a:avLst>
          </a:prstGeom>
          <a:solidFill>
            <a:srgbClr val="EBEBEB"/>
          </a:solidFill>
          <a:ln>
            <a:noFill/>
          </a:ln>
        </p:spPr>
        <p:txBody>
          <a:bodyPr anchorCtr="0" anchor="t" bIns="91450" lIns="91450" spcFirstLastPara="1" rIns="91450" wrap="square" tIns="91450">
            <a:noAutofit/>
          </a:bodyPr>
          <a:lstStyle/>
          <a:p>
            <a:pPr indent="0" lvl="0" marL="0" rtl="0" algn="l">
              <a:spcBef>
                <a:spcPts val="0"/>
              </a:spcBef>
              <a:spcAft>
                <a:spcPts val="0"/>
              </a:spcAft>
              <a:buNone/>
            </a:pPr>
            <a:r>
              <a:rPr b="1" lang="en-GB">
                <a:solidFill>
                  <a:schemeClr val="dk1"/>
                </a:solidFill>
                <a:latin typeface="Roboto Slab"/>
                <a:ea typeface="Roboto Slab"/>
                <a:cs typeface="Roboto Slab"/>
                <a:sym typeface="Roboto Slab"/>
              </a:rPr>
              <a:t>Disruptive</a:t>
            </a:r>
            <a:r>
              <a:rPr lang="en-GB">
                <a:solidFill>
                  <a:schemeClr val="dk1"/>
                </a:solidFill>
                <a:latin typeface="Roboto Slab"/>
                <a:ea typeface="Roboto Slab"/>
                <a:cs typeface="Roboto Slab"/>
                <a:sym typeface="Roboto Slab"/>
              </a:rPr>
              <a:t> Include repeated episodes of:</a:t>
            </a:r>
            <a:endParaRPr>
              <a:solidFill>
                <a:schemeClr val="dk1"/>
              </a:solidFill>
              <a:latin typeface="Roboto Slab"/>
              <a:ea typeface="Roboto Slab"/>
              <a:cs typeface="Roboto Slab"/>
              <a:sym typeface="Roboto Slab"/>
            </a:endParaRPr>
          </a:p>
          <a:p>
            <a:pPr indent="-317500" lvl="0" marL="457200" rtl="0" algn="l">
              <a:spcBef>
                <a:spcPts val="0"/>
              </a:spcBef>
              <a:spcAft>
                <a:spcPts val="0"/>
              </a:spcAft>
              <a:buClr>
                <a:schemeClr val="dk1"/>
              </a:buClr>
              <a:buSzPts val="1400"/>
              <a:buFont typeface="Roboto Slab"/>
              <a:buAutoNum type="arabicPeriod"/>
            </a:pPr>
            <a:r>
              <a:rPr lang="en-GB">
                <a:solidFill>
                  <a:schemeClr val="dk1"/>
                </a:solidFill>
                <a:latin typeface="Roboto Slab"/>
                <a:ea typeface="Roboto Slab"/>
                <a:cs typeface="Roboto Slab"/>
                <a:sym typeface="Roboto Slab"/>
              </a:rPr>
              <a:t>Sexual harassment.</a:t>
            </a:r>
            <a:endParaRPr>
              <a:solidFill>
                <a:schemeClr val="dk1"/>
              </a:solidFill>
              <a:latin typeface="Roboto Slab"/>
              <a:ea typeface="Roboto Slab"/>
              <a:cs typeface="Roboto Slab"/>
              <a:sym typeface="Roboto Slab"/>
            </a:endParaRPr>
          </a:p>
          <a:p>
            <a:pPr indent="-317500" lvl="0" marL="457200" rtl="0" algn="l">
              <a:spcBef>
                <a:spcPts val="0"/>
              </a:spcBef>
              <a:spcAft>
                <a:spcPts val="0"/>
              </a:spcAft>
              <a:buClr>
                <a:schemeClr val="dk1"/>
              </a:buClr>
              <a:buSzPts val="1400"/>
              <a:buFont typeface="Roboto Slab"/>
              <a:buAutoNum type="arabicPeriod"/>
            </a:pPr>
            <a:r>
              <a:rPr lang="en-GB">
                <a:solidFill>
                  <a:schemeClr val="dk1"/>
                </a:solidFill>
                <a:latin typeface="Roboto Slab"/>
                <a:ea typeface="Roboto Slab"/>
                <a:cs typeface="Roboto Slab"/>
                <a:sym typeface="Roboto Slab"/>
              </a:rPr>
              <a:t>Racial or ethnic slurs.</a:t>
            </a:r>
            <a:endParaRPr>
              <a:solidFill>
                <a:schemeClr val="dk1"/>
              </a:solidFill>
              <a:latin typeface="Roboto Slab"/>
              <a:ea typeface="Roboto Slab"/>
              <a:cs typeface="Roboto Slab"/>
              <a:sym typeface="Roboto Slab"/>
            </a:endParaRPr>
          </a:p>
          <a:p>
            <a:pPr indent="-317500" lvl="0" marL="457200" rtl="0" algn="l">
              <a:spcBef>
                <a:spcPts val="0"/>
              </a:spcBef>
              <a:spcAft>
                <a:spcPts val="0"/>
              </a:spcAft>
              <a:buClr>
                <a:schemeClr val="dk1"/>
              </a:buClr>
              <a:buSzPts val="1400"/>
              <a:buFont typeface="Roboto Slab"/>
              <a:buAutoNum type="arabicPeriod"/>
            </a:pPr>
            <a:r>
              <a:rPr lang="en-GB">
                <a:solidFill>
                  <a:schemeClr val="dk1"/>
                </a:solidFill>
                <a:latin typeface="Roboto Slab"/>
                <a:ea typeface="Roboto Slab"/>
                <a:cs typeface="Roboto Slab"/>
                <a:sym typeface="Roboto Slab"/>
              </a:rPr>
              <a:t>Intimidation and abusive language.</a:t>
            </a:r>
            <a:endParaRPr>
              <a:solidFill>
                <a:schemeClr val="dk1"/>
              </a:solidFill>
              <a:latin typeface="Roboto Slab"/>
              <a:ea typeface="Roboto Slab"/>
              <a:cs typeface="Roboto Slab"/>
              <a:sym typeface="Roboto Slab"/>
            </a:endParaRPr>
          </a:p>
          <a:p>
            <a:pPr indent="-317500" lvl="0" marL="457200" rtl="0" algn="l">
              <a:spcBef>
                <a:spcPts val="0"/>
              </a:spcBef>
              <a:spcAft>
                <a:spcPts val="0"/>
              </a:spcAft>
              <a:buClr>
                <a:schemeClr val="dk1"/>
              </a:buClr>
              <a:buSzPts val="1400"/>
              <a:buFont typeface="Roboto Slab"/>
              <a:buAutoNum type="arabicPeriod"/>
            </a:pPr>
            <a:r>
              <a:rPr lang="en-GB">
                <a:solidFill>
                  <a:schemeClr val="dk1"/>
                </a:solidFill>
                <a:latin typeface="Roboto Slab"/>
                <a:ea typeface="Roboto Slab"/>
                <a:cs typeface="Roboto Slab"/>
                <a:sym typeface="Roboto Slab"/>
              </a:rPr>
              <a:t>Persistent lateness in responding to calls at work.</a:t>
            </a:r>
            <a:endParaRPr>
              <a:solidFill>
                <a:schemeClr val="dk1"/>
              </a:solidFill>
              <a:latin typeface="Roboto Slab"/>
              <a:ea typeface="Roboto Slab"/>
              <a:cs typeface="Roboto Slab"/>
              <a:sym typeface="Roboto Slab"/>
            </a:endParaRPr>
          </a:p>
          <a:p>
            <a:pPr indent="0" lvl="0" marL="1371600" rtl="0" algn="l">
              <a:spcBef>
                <a:spcPts val="0"/>
              </a:spcBef>
              <a:spcAft>
                <a:spcPts val="0"/>
              </a:spcAft>
              <a:buNone/>
            </a:pPr>
            <a:r>
              <a:t/>
            </a:r>
            <a:endParaRPr>
              <a:solidFill>
                <a:schemeClr val="dk1"/>
              </a:solidFill>
              <a:latin typeface="Roboto Slab"/>
              <a:ea typeface="Roboto Slab"/>
              <a:cs typeface="Roboto Slab"/>
              <a:sym typeface="Roboto Slab"/>
            </a:endParaRPr>
          </a:p>
          <a:p>
            <a:pPr indent="0" lvl="0" marL="0" rtl="0" algn="l">
              <a:spcBef>
                <a:spcPts val="0"/>
              </a:spcBef>
              <a:spcAft>
                <a:spcPts val="0"/>
              </a:spcAft>
              <a:buNone/>
            </a:pPr>
            <a:r>
              <a:t/>
            </a:r>
            <a:endParaRPr>
              <a:solidFill>
                <a:schemeClr val="dk1"/>
              </a:solidFill>
              <a:latin typeface="Roboto Slab"/>
              <a:ea typeface="Roboto Slab"/>
              <a:cs typeface="Roboto Slab"/>
              <a:sym typeface="Roboto Slab"/>
            </a:endParaRPr>
          </a:p>
        </p:txBody>
      </p:sp>
      <p:sp>
        <p:nvSpPr>
          <p:cNvPr id="436" name="Google Shape;436;p46"/>
          <p:cNvSpPr/>
          <p:nvPr/>
        </p:nvSpPr>
        <p:spPr>
          <a:xfrm>
            <a:off x="724005" y="1873743"/>
            <a:ext cx="6090600" cy="1164900"/>
          </a:xfrm>
          <a:prstGeom prst="roundRect">
            <a:avLst>
              <a:gd fmla="val 16667" name="adj"/>
            </a:avLst>
          </a:prstGeom>
          <a:solidFill>
            <a:srgbClr val="EBEBEB"/>
          </a:solidFill>
          <a:ln>
            <a:noFill/>
          </a:ln>
        </p:spPr>
        <p:txBody>
          <a:bodyPr anchorCtr="0" anchor="t" bIns="91450" lIns="91450" spcFirstLastPara="1" rIns="91450" wrap="square" tIns="91450">
            <a:noAutofit/>
          </a:bodyPr>
          <a:lstStyle/>
          <a:p>
            <a:pPr indent="0" lvl="0" marL="0" rtl="0" algn="l">
              <a:spcBef>
                <a:spcPts val="0"/>
              </a:spcBef>
              <a:spcAft>
                <a:spcPts val="0"/>
              </a:spcAft>
              <a:buNone/>
            </a:pPr>
            <a:r>
              <a:rPr b="1" lang="en-GB">
                <a:solidFill>
                  <a:schemeClr val="dk1"/>
                </a:solidFill>
                <a:latin typeface="Roboto Slab"/>
                <a:ea typeface="Roboto Slab"/>
                <a:cs typeface="Roboto Slab"/>
                <a:sym typeface="Roboto Slab"/>
              </a:rPr>
              <a:t>Impaired</a:t>
            </a:r>
            <a:r>
              <a:rPr lang="en-GB">
                <a:solidFill>
                  <a:schemeClr val="dk1"/>
                </a:solidFill>
                <a:latin typeface="Roboto Slab"/>
                <a:ea typeface="Roboto Slab"/>
                <a:cs typeface="Roboto Slab"/>
                <a:sym typeface="Roboto Slab"/>
              </a:rPr>
              <a:t>: Impairment means more than making incorrect diagnosis.</a:t>
            </a:r>
            <a:endParaRPr>
              <a:solidFill>
                <a:schemeClr val="dk1"/>
              </a:solidFill>
              <a:latin typeface="Roboto Slab"/>
              <a:ea typeface="Roboto Slab"/>
              <a:cs typeface="Roboto Slab"/>
              <a:sym typeface="Roboto Slab"/>
            </a:endParaRPr>
          </a:p>
          <a:p>
            <a:pPr indent="0" lvl="0" marL="0" rtl="0" algn="l">
              <a:spcBef>
                <a:spcPts val="0"/>
              </a:spcBef>
              <a:spcAft>
                <a:spcPts val="0"/>
              </a:spcAft>
              <a:buNone/>
            </a:pPr>
            <a:r>
              <a:rPr lang="en-GB">
                <a:solidFill>
                  <a:schemeClr val="dk1"/>
                </a:solidFill>
                <a:latin typeface="Roboto Slab"/>
                <a:ea typeface="Roboto Slab"/>
                <a:cs typeface="Roboto Slab"/>
                <a:sym typeface="Roboto Slab"/>
              </a:rPr>
              <a:t>1. Avoidance of patients and their psychological needs.</a:t>
            </a:r>
            <a:endParaRPr>
              <a:solidFill>
                <a:schemeClr val="dk1"/>
              </a:solidFill>
              <a:latin typeface="Roboto Slab"/>
              <a:ea typeface="Roboto Slab"/>
              <a:cs typeface="Roboto Slab"/>
              <a:sym typeface="Roboto Slab"/>
            </a:endParaRPr>
          </a:p>
          <a:p>
            <a:pPr indent="0" lvl="0" marL="0" rtl="0" algn="l">
              <a:spcBef>
                <a:spcPts val="0"/>
              </a:spcBef>
              <a:spcAft>
                <a:spcPts val="0"/>
              </a:spcAft>
              <a:buNone/>
            </a:pPr>
            <a:r>
              <a:rPr lang="en-GB">
                <a:solidFill>
                  <a:schemeClr val="dk1"/>
                </a:solidFill>
                <a:latin typeface="Roboto Slab"/>
                <a:ea typeface="Roboto Slab"/>
                <a:cs typeface="Roboto Slab"/>
                <a:sym typeface="Roboto Slab"/>
              </a:rPr>
              <a:t>2. Dehumanized care.</a:t>
            </a:r>
            <a:endParaRPr>
              <a:solidFill>
                <a:schemeClr val="dk1"/>
              </a:solidFill>
              <a:latin typeface="Roboto Slab"/>
              <a:ea typeface="Roboto Slab"/>
              <a:cs typeface="Roboto Slab"/>
              <a:sym typeface="Roboto Slab"/>
            </a:endParaRPr>
          </a:p>
          <a:p>
            <a:pPr indent="0" lvl="0" marL="0" rtl="0" algn="l">
              <a:spcBef>
                <a:spcPts val="0"/>
              </a:spcBef>
              <a:spcAft>
                <a:spcPts val="0"/>
              </a:spcAft>
              <a:buNone/>
            </a:pPr>
            <a:r>
              <a:rPr lang="en-GB">
                <a:solidFill>
                  <a:schemeClr val="dk1"/>
                </a:solidFill>
                <a:latin typeface="Roboto Slab"/>
                <a:ea typeface="Roboto Slab"/>
                <a:cs typeface="Roboto Slab"/>
                <a:sym typeface="Roboto Slab"/>
              </a:rPr>
              <a:t>3. Inappropriate treatment.</a:t>
            </a:r>
            <a:endParaRPr>
              <a:solidFill>
                <a:schemeClr val="dk1"/>
              </a:solidFill>
              <a:latin typeface="Roboto Slab"/>
              <a:ea typeface="Roboto Slab"/>
              <a:cs typeface="Roboto Slab"/>
              <a:sym typeface="Roboto Slab"/>
            </a:endParaRPr>
          </a:p>
          <a:p>
            <a:pPr indent="0" lvl="0" marL="1371600" rtl="0" algn="ctr">
              <a:spcBef>
                <a:spcPts val="0"/>
              </a:spcBef>
              <a:spcAft>
                <a:spcPts val="0"/>
              </a:spcAft>
              <a:buNone/>
            </a:pPr>
            <a:r>
              <a:t/>
            </a:r>
            <a:endParaRPr>
              <a:solidFill>
                <a:schemeClr val="dk1"/>
              </a:solidFill>
              <a:latin typeface="Roboto Slab"/>
              <a:ea typeface="Roboto Slab"/>
              <a:cs typeface="Roboto Slab"/>
              <a:sym typeface="Roboto Slab"/>
            </a:endParaRPr>
          </a:p>
          <a:p>
            <a:pPr indent="0" lvl="0" marL="0" rtl="0" algn="l">
              <a:spcBef>
                <a:spcPts val="0"/>
              </a:spcBef>
              <a:spcAft>
                <a:spcPts val="0"/>
              </a:spcAft>
              <a:buNone/>
            </a:pPr>
            <a:r>
              <a:t/>
            </a:r>
            <a:endParaRPr>
              <a:solidFill>
                <a:schemeClr val="dk1"/>
              </a:solidFill>
              <a:latin typeface="Roboto Slab"/>
              <a:ea typeface="Roboto Slab"/>
              <a:cs typeface="Roboto Slab"/>
              <a:sym typeface="Roboto Slab"/>
            </a:endParaRPr>
          </a:p>
        </p:txBody>
      </p:sp>
      <p:cxnSp>
        <p:nvCxnSpPr>
          <p:cNvPr id="438" name="Google Shape;438;p46"/>
          <p:cNvCxnSpPr>
            <a:stCxn id="432" idx="1"/>
            <a:endCxn id="437" idx="1"/>
          </p:cNvCxnSpPr>
          <p:nvPr/>
        </p:nvCxnSpPr>
        <p:spPr>
          <a:xfrm>
            <a:off x="724013" y="526271"/>
            <a:ext cx="600" cy="3237900"/>
          </a:xfrm>
          <a:prstGeom prst="bentConnector3">
            <a:avLst>
              <a:gd fmla="val -39688853" name="adj1"/>
            </a:avLst>
          </a:prstGeom>
          <a:noFill/>
          <a:ln cap="flat" cmpd="sng" w="9525">
            <a:solidFill>
              <a:schemeClr val="dk2"/>
            </a:solidFill>
            <a:prstDash val="solid"/>
            <a:round/>
            <a:headEnd len="med" w="med" type="none"/>
            <a:tailEnd len="med" w="med" type="none"/>
          </a:ln>
        </p:spPr>
      </p:cxnSp>
      <p:sp>
        <p:nvSpPr>
          <p:cNvPr id="439" name="Google Shape;439;p46"/>
          <p:cNvSpPr/>
          <p:nvPr/>
        </p:nvSpPr>
        <p:spPr>
          <a:xfrm>
            <a:off x="222110" y="6438532"/>
            <a:ext cx="6510000" cy="365100"/>
          </a:xfrm>
          <a:prstGeom prst="roundRect">
            <a:avLst>
              <a:gd fmla="val 16667" name="adj"/>
            </a:avLst>
          </a:prstGeom>
          <a:solidFill>
            <a:srgbClr val="45818E"/>
          </a:solidFill>
          <a:ln>
            <a:noFill/>
          </a:ln>
        </p:spPr>
        <p:txBody>
          <a:bodyPr anchorCtr="0" anchor="ctr" bIns="121975" lIns="121975" spcFirstLastPara="1" rIns="121975" wrap="square" tIns="121975">
            <a:noAutofit/>
          </a:bodyPr>
          <a:lstStyle/>
          <a:p>
            <a:pPr indent="0" lvl="0" marL="0" rtl="0" algn="l">
              <a:spcBef>
                <a:spcPts val="0"/>
              </a:spcBef>
              <a:spcAft>
                <a:spcPts val="0"/>
              </a:spcAft>
              <a:buClr>
                <a:srgbClr val="000000"/>
              </a:buClr>
              <a:buSzPts val="1500"/>
              <a:buFont typeface="Arial"/>
              <a:buNone/>
            </a:pPr>
            <a:r>
              <a:rPr b="1" lang="en-GB" sz="1800">
                <a:solidFill>
                  <a:srgbClr val="FFFFFF"/>
                </a:solidFill>
                <a:latin typeface="Roboto Slab"/>
                <a:ea typeface="Roboto Slab"/>
                <a:cs typeface="Roboto Slab"/>
                <a:sym typeface="Roboto Slab"/>
              </a:rPr>
              <a:t>Complaint as indicators of unprofessional behavior:</a:t>
            </a:r>
            <a:endParaRPr b="1" sz="1800">
              <a:solidFill>
                <a:srgbClr val="FFFFFF"/>
              </a:solidFill>
              <a:latin typeface="Roboto Slab"/>
              <a:ea typeface="Roboto Slab"/>
              <a:cs typeface="Roboto Slab"/>
              <a:sym typeface="Roboto Slab"/>
            </a:endParaRPr>
          </a:p>
        </p:txBody>
      </p:sp>
      <p:sp>
        <p:nvSpPr>
          <p:cNvPr id="440" name="Google Shape;440;p46"/>
          <p:cNvSpPr txBox="1"/>
          <p:nvPr/>
        </p:nvSpPr>
        <p:spPr>
          <a:xfrm>
            <a:off x="222112" y="6803664"/>
            <a:ext cx="7340100" cy="1164900"/>
          </a:xfrm>
          <a:prstGeom prst="rect">
            <a:avLst/>
          </a:prstGeom>
          <a:noFill/>
          <a:ln>
            <a:noFill/>
          </a:ln>
        </p:spPr>
        <p:txBody>
          <a:bodyPr anchorCtr="0" anchor="t" bIns="91450" lIns="91450" spcFirstLastPara="1" rIns="91450" wrap="square" tIns="91450">
            <a:noAutofit/>
          </a:bodyPr>
          <a:lstStyle/>
          <a:p>
            <a:pPr indent="-317500" lvl="0" marL="457200" rtl="0" algn="l">
              <a:spcBef>
                <a:spcPts val="0"/>
              </a:spcBef>
              <a:spcAft>
                <a:spcPts val="0"/>
              </a:spcAft>
              <a:buSzPts val="1400"/>
              <a:buFont typeface="Roboto Slab"/>
              <a:buChar char="●"/>
            </a:pPr>
            <a:r>
              <a:rPr lang="en-GB" sz="1400">
                <a:latin typeface="Roboto Slab"/>
                <a:ea typeface="Roboto Slab"/>
                <a:cs typeface="Roboto Slab"/>
                <a:sym typeface="Roboto Slab"/>
              </a:rPr>
              <a:t>20–25% apparently disappoint their patients.</a:t>
            </a:r>
            <a:endParaRPr sz="1400">
              <a:latin typeface="Roboto Slab"/>
              <a:ea typeface="Roboto Slab"/>
              <a:cs typeface="Roboto Slab"/>
              <a:sym typeface="Roboto Slab"/>
            </a:endParaRPr>
          </a:p>
          <a:p>
            <a:pPr indent="-317500" lvl="0" marL="457200" rtl="0" algn="l">
              <a:spcBef>
                <a:spcPts val="0"/>
              </a:spcBef>
              <a:spcAft>
                <a:spcPts val="0"/>
              </a:spcAft>
              <a:buSzPts val="1400"/>
              <a:buFont typeface="Roboto Slab"/>
              <a:buChar char="●"/>
            </a:pPr>
            <a:r>
              <a:rPr lang="en-GB" sz="1400">
                <a:latin typeface="Roboto Slab"/>
                <a:ea typeface="Roboto Slab"/>
                <a:cs typeface="Roboto Slab"/>
                <a:sym typeface="Roboto Slab"/>
              </a:rPr>
              <a:t>More than 2/3 of physicians never or very rarely generate patient complaints. </a:t>
            </a:r>
            <a:endParaRPr sz="1400">
              <a:latin typeface="Roboto Slab"/>
              <a:ea typeface="Roboto Slab"/>
              <a:cs typeface="Roboto Slab"/>
              <a:sym typeface="Roboto Slab"/>
            </a:endParaRPr>
          </a:p>
          <a:p>
            <a:pPr indent="-317500" lvl="0" marL="457200" rtl="0" algn="l">
              <a:spcBef>
                <a:spcPts val="0"/>
              </a:spcBef>
              <a:spcAft>
                <a:spcPts val="0"/>
              </a:spcAft>
              <a:buSzPts val="1400"/>
              <a:buFont typeface="Roboto Slab"/>
              <a:buChar char="●"/>
            </a:pPr>
            <a:r>
              <a:rPr lang="en-GB" sz="1400">
                <a:latin typeface="Roboto Slab"/>
                <a:ea typeface="Roboto Slab"/>
                <a:cs typeface="Roboto Slab"/>
                <a:sym typeface="Roboto Slab"/>
              </a:rPr>
              <a:t>A total of 6% of doctors, however, received 25 or more complaints over a 6-year period.</a:t>
            </a:r>
            <a:endParaRPr sz="1400">
              <a:latin typeface="Roboto Slab"/>
              <a:ea typeface="Roboto Slab"/>
              <a:cs typeface="Roboto Slab"/>
              <a:sym typeface="Roboto Slab"/>
            </a:endParaRPr>
          </a:p>
          <a:p>
            <a:pPr indent="-317500" lvl="0" marL="457200" rtl="0" algn="l">
              <a:spcBef>
                <a:spcPts val="0"/>
              </a:spcBef>
              <a:spcAft>
                <a:spcPts val="0"/>
              </a:spcAft>
              <a:buSzPts val="1400"/>
              <a:buFont typeface="Roboto Slab"/>
              <a:buChar char="●"/>
            </a:pPr>
            <a:r>
              <a:rPr lang="en-GB" sz="1400">
                <a:latin typeface="Roboto Slab"/>
                <a:ea typeface="Roboto Slab"/>
                <a:cs typeface="Roboto Slab"/>
                <a:sym typeface="Roboto Slab"/>
              </a:rPr>
              <a:t>Nurse surveys suggest that 4–5% of physicians display such behavior.</a:t>
            </a:r>
            <a:endParaRPr sz="1400">
              <a:latin typeface="Roboto Slab"/>
              <a:ea typeface="Roboto Slab"/>
              <a:cs typeface="Roboto Slab"/>
              <a:sym typeface="Roboto Slab"/>
            </a:endParaRPr>
          </a:p>
        </p:txBody>
      </p:sp>
      <p:sp>
        <p:nvSpPr>
          <p:cNvPr id="441" name="Google Shape;441;p46"/>
          <p:cNvSpPr/>
          <p:nvPr/>
        </p:nvSpPr>
        <p:spPr>
          <a:xfrm>
            <a:off x="222110" y="8293113"/>
            <a:ext cx="6510000" cy="365100"/>
          </a:xfrm>
          <a:prstGeom prst="roundRect">
            <a:avLst>
              <a:gd fmla="val 16667" name="adj"/>
            </a:avLst>
          </a:prstGeom>
          <a:solidFill>
            <a:srgbClr val="45818E"/>
          </a:solidFill>
          <a:ln>
            <a:noFill/>
          </a:ln>
        </p:spPr>
        <p:txBody>
          <a:bodyPr anchorCtr="0" anchor="ctr" bIns="121975" lIns="121975" spcFirstLastPara="1" rIns="121975" wrap="square" tIns="121975">
            <a:noAutofit/>
          </a:bodyPr>
          <a:lstStyle/>
          <a:p>
            <a:pPr indent="0" lvl="0" marL="0" rtl="0" algn="l">
              <a:spcBef>
                <a:spcPts val="0"/>
              </a:spcBef>
              <a:spcAft>
                <a:spcPts val="0"/>
              </a:spcAft>
              <a:buClr>
                <a:srgbClr val="000000"/>
              </a:buClr>
              <a:buSzPts val="1500"/>
              <a:buFont typeface="Arial"/>
              <a:buNone/>
            </a:pPr>
            <a:r>
              <a:rPr b="1" lang="en-GB" sz="1800">
                <a:solidFill>
                  <a:srgbClr val="FFFFFF"/>
                </a:solidFill>
                <a:latin typeface="Roboto Slab"/>
                <a:ea typeface="Roboto Slab"/>
                <a:cs typeface="Roboto Slab"/>
                <a:sym typeface="Roboto Slab"/>
              </a:rPr>
              <a:t>Unprofessional behavior and patient safety:</a:t>
            </a:r>
            <a:endParaRPr b="1" sz="1800">
              <a:solidFill>
                <a:srgbClr val="FFFFFF"/>
              </a:solidFill>
              <a:latin typeface="Roboto Slab"/>
              <a:ea typeface="Roboto Slab"/>
              <a:cs typeface="Roboto Slab"/>
              <a:sym typeface="Roboto Slab"/>
            </a:endParaRPr>
          </a:p>
        </p:txBody>
      </p:sp>
      <p:sp>
        <p:nvSpPr>
          <p:cNvPr id="442" name="Google Shape;442;p46"/>
          <p:cNvSpPr txBox="1"/>
          <p:nvPr/>
        </p:nvSpPr>
        <p:spPr>
          <a:xfrm>
            <a:off x="103475" y="8658225"/>
            <a:ext cx="7340100" cy="1971300"/>
          </a:xfrm>
          <a:prstGeom prst="rect">
            <a:avLst/>
          </a:prstGeom>
          <a:noFill/>
          <a:ln>
            <a:noFill/>
          </a:ln>
        </p:spPr>
        <p:txBody>
          <a:bodyPr anchorCtr="0" anchor="t" bIns="91450" lIns="91450" spcFirstLastPara="1" rIns="91450" wrap="square" tIns="91450">
            <a:noAutofit/>
          </a:bodyPr>
          <a:lstStyle/>
          <a:p>
            <a:pPr indent="-317500" lvl="0" marL="457200" rtl="0" algn="l">
              <a:lnSpc>
                <a:spcPct val="100000"/>
              </a:lnSpc>
              <a:spcBef>
                <a:spcPts val="0"/>
              </a:spcBef>
              <a:spcAft>
                <a:spcPts val="0"/>
              </a:spcAft>
              <a:buSzPts val="1400"/>
              <a:buFont typeface="Roboto Slab"/>
              <a:buChar char="●"/>
            </a:pPr>
            <a:r>
              <a:rPr lang="en-GB">
                <a:latin typeface="Roboto Slab"/>
                <a:ea typeface="Roboto Slab"/>
                <a:cs typeface="Roboto Slab"/>
                <a:sym typeface="Roboto Slab"/>
              </a:rPr>
              <a:t>Unprofessional behavior by clinicians poses a definite threat to patient safety.  </a:t>
            </a:r>
            <a:endParaRPr>
              <a:latin typeface="Roboto Slab"/>
              <a:ea typeface="Roboto Slab"/>
              <a:cs typeface="Roboto Slab"/>
              <a:sym typeface="Roboto Slab"/>
            </a:endParaRPr>
          </a:p>
          <a:p>
            <a:pPr indent="-317500" lvl="0" marL="457200" rtl="0" algn="l">
              <a:lnSpc>
                <a:spcPct val="100000"/>
              </a:lnSpc>
              <a:spcBef>
                <a:spcPts val="0"/>
              </a:spcBef>
              <a:spcAft>
                <a:spcPts val="0"/>
              </a:spcAft>
              <a:buSzPts val="1400"/>
              <a:buFont typeface="Roboto Slab"/>
              <a:buChar char="●"/>
            </a:pPr>
            <a:r>
              <a:rPr lang="en-GB">
                <a:latin typeface="Roboto Slab"/>
                <a:ea typeface="Roboto Slab"/>
                <a:cs typeface="Roboto Slab"/>
                <a:sym typeface="Roboto Slab"/>
              </a:rPr>
              <a:t>In a 2008 survey of nurses and physicians at more than 100 hospitals, 77% of respondents reported witnessing physicians engage in disruptive behavior (most commonly verbal abuse of another staff member), and 65% reported witnessing disruptive behavior by nurses. </a:t>
            </a:r>
            <a:endParaRPr>
              <a:latin typeface="Roboto Slab"/>
              <a:ea typeface="Roboto Slab"/>
              <a:cs typeface="Roboto Slab"/>
              <a:sym typeface="Roboto Slab"/>
            </a:endParaRPr>
          </a:p>
          <a:p>
            <a:pPr indent="-317500" lvl="0" marL="457200" rtl="0" algn="l">
              <a:lnSpc>
                <a:spcPct val="100000"/>
              </a:lnSpc>
              <a:spcBef>
                <a:spcPts val="0"/>
              </a:spcBef>
              <a:spcAft>
                <a:spcPts val="0"/>
              </a:spcAft>
              <a:buSzPts val="1400"/>
              <a:buFont typeface="Roboto Slab"/>
              <a:buChar char="●"/>
            </a:pPr>
            <a:r>
              <a:rPr lang="en-GB">
                <a:latin typeface="Roboto Slab"/>
                <a:ea typeface="Roboto Slab"/>
                <a:cs typeface="Roboto Slab"/>
                <a:sym typeface="Roboto Slab"/>
              </a:rPr>
              <a:t>Most respondents also believed that unprofessional actions increased the potential for medical errors and preventable deaths. </a:t>
            </a:r>
            <a:endParaRPr>
              <a:latin typeface="Roboto Slab"/>
              <a:ea typeface="Roboto Slab"/>
              <a:cs typeface="Roboto Slab"/>
              <a:sym typeface="Roboto Slab"/>
            </a:endParaRPr>
          </a:p>
          <a:p>
            <a:pPr indent="-317500" lvl="0" marL="457200" rtl="0" algn="l">
              <a:lnSpc>
                <a:spcPct val="100000"/>
              </a:lnSpc>
              <a:spcBef>
                <a:spcPts val="0"/>
              </a:spcBef>
              <a:spcAft>
                <a:spcPts val="0"/>
              </a:spcAft>
              <a:buSzPts val="1400"/>
              <a:buFont typeface="Roboto Slab"/>
              <a:buChar char="●"/>
            </a:pPr>
            <a:r>
              <a:rPr lang="en-GB">
                <a:latin typeface="Roboto Slab"/>
                <a:ea typeface="Roboto Slab"/>
                <a:cs typeface="Roboto Slab"/>
                <a:sym typeface="Roboto Slab"/>
              </a:rPr>
              <a:t>has been linked to adverse events in the operating room.</a:t>
            </a:r>
            <a:endParaRPr>
              <a:latin typeface="Roboto Slab"/>
              <a:ea typeface="Roboto Slab"/>
              <a:cs typeface="Roboto Slab"/>
              <a:sym typeface="Roboto Slab"/>
            </a:endParaRPr>
          </a:p>
          <a:p>
            <a:pPr indent="0" lvl="0" marL="0" rtl="0" algn="l">
              <a:spcBef>
                <a:spcPts val="0"/>
              </a:spcBef>
              <a:spcAft>
                <a:spcPts val="0"/>
              </a:spcAft>
              <a:buNone/>
            </a:pPr>
            <a:r>
              <a:t/>
            </a:r>
            <a:endParaRPr>
              <a:latin typeface="Roboto Slab"/>
              <a:ea typeface="Roboto Slab"/>
              <a:cs typeface="Roboto Slab"/>
              <a:sym typeface="Roboto Slab"/>
            </a:endParaRPr>
          </a:p>
        </p:txBody>
      </p:sp>
      <p:sp>
        <p:nvSpPr>
          <p:cNvPr id="443" name="Google Shape;443;p46"/>
          <p:cNvSpPr/>
          <p:nvPr/>
        </p:nvSpPr>
        <p:spPr>
          <a:xfrm>
            <a:off x="223861" y="4788981"/>
            <a:ext cx="2658300" cy="365100"/>
          </a:xfrm>
          <a:prstGeom prst="roundRect">
            <a:avLst>
              <a:gd fmla="val 16667" name="adj"/>
            </a:avLst>
          </a:prstGeom>
          <a:solidFill>
            <a:srgbClr val="45818E"/>
          </a:solidFill>
          <a:ln>
            <a:noFill/>
          </a:ln>
        </p:spPr>
        <p:txBody>
          <a:bodyPr anchorCtr="0" anchor="ctr" bIns="121975" lIns="121975" spcFirstLastPara="1" rIns="121975" wrap="square" tIns="121975">
            <a:noAutofit/>
          </a:bodyPr>
          <a:lstStyle/>
          <a:p>
            <a:pPr indent="0" lvl="0" marL="0" rtl="0" algn="l">
              <a:spcBef>
                <a:spcPts val="0"/>
              </a:spcBef>
              <a:spcAft>
                <a:spcPts val="0"/>
              </a:spcAft>
              <a:buClr>
                <a:srgbClr val="000000"/>
              </a:buClr>
              <a:buSzPts val="1500"/>
              <a:buFont typeface="Arial"/>
              <a:buNone/>
            </a:pPr>
            <a:r>
              <a:rPr b="1" lang="en-GB" sz="1800">
                <a:solidFill>
                  <a:srgbClr val="FFFFFF"/>
                </a:solidFill>
                <a:latin typeface="Roboto Slab"/>
                <a:ea typeface="Roboto Slab"/>
                <a:cs typeface="Roboto Slab"/>
                <a:sym typeface="Roboto Slab"/>
              </a:rPr>
              <a:t>Early warning signs:</a:t>
            </a:r>
            <a:endParaRPr b="1" sz="1800">
              <a:solidFill>
                <a:srgbClr val="FFFFFF"/>
              </a:solidFill>
              <a:latin typeface="Roboto Slab"/>
              <a:ea typeface="Roboto Slab"/>
              <a:cs typeface="Roboto Slab"/>
              <a:sym typeface="Roboto Slab"/>
            </a:endParaRPr>
          </a:p>
        </p:txBody>
      </p:sp>
      <p:sp>
        <p:nvSpPr>
          <p:cNvPr id="444" name="Google Shape;444;p46"/>
          <p:cNvSpPr txBox="1"/>
          <p:nvPr/>
        </p:nvSpPr>
        <p:spPr>
          <a:xfrm>
            <a:off x="223866" y="5154113"/>
            <a:ext cx="3194400" cy="1164900"/>
          </a:xfrm>
          <a:prstGeom prst="rect">
            <a:avLst/>
          </a:prstGeom>
          <a:noFill/>
          <a:ln>
            <a:noFill/>
          </a:ln>
        </p:spPr>
        <p:txBody>
          <a:bodyPr anchorCtr="0" anchor="t" bIns="91450" lIns="91450" spcFirstLastPara="1" rIns="91450" wrap="square" tIns="91450">
            <a:noAutofit/>
          </a:bodyPr>
          <a:lstStyle/>
          <a:p>
            <a:pPr indent="-317500" lvl="0" marL="457200" rtl="0" algn="l">
              <a:spcBef>
                <a:spcPts val="0"/>
              </a:spcBef>
              <a:spcAft>
                <a:spcPts val="0"/>
              </a:spcAft>
              <a:buSzPts val="1400"/>
              <a:buFont typeface="Roboto Slab"/>
              <a:buChar char="●"/>
            </a:pPr>
            <a:r>
              <a:rPr lang="en-GB" sz="1400">
                <a:latin typeface="Roboto Slab"/>
                <a:ea typeface="Roboto Slab"/>
                <a:cs typeface="Roboto Slab"/>
                <a:sym typeface="Roboto Slab"/>
              </a:rPr>
              <a:t>Late or incomplete charting.</a:t>
            </a:r>
            <a:endParaRPr sz="1400">
              <a:latin typeface="Roboto Slab"/>
              <a:ea typeface="Roboto Slab"/>
              <a:cs typeface="Roboto Slab"/>
              <a:sym typeface="Roboto Slab"/>
            </a:endParaRPr>
          </a:p>
          <a:p>
            <a:pPr indent="-317500" lvl="0" marL="457200" rtl="0" algn="l">
              <a:spcBef>
                <a:spcPts val="0"/>
              </a:spcBef>
              <a:spcAft>
                <a:spcPts val="0"/>
              </a:spcAft>
              <a:buSzPts val="1400"/>
              <a:buFont typeface="Roboto Slab"/>
              <a:buChar char="●"/>
            </a:pPr>
            <a:r>
              <a:rPr lang="en-GB" sz="1400">
                <a:latin typeface="Roboto Slab"/>
                <a:ea typeface="Roboto Slab"/>
                <a:cs typeface="Roboto Slab"/>
                <a:sym typeface="Roboto Slab"/>
              </a:rPr>
              <a:t>Delayed or no responses to</a:t>
            </a:r>
            <a:endParaRPr sz="1400">
              <a:latin typeface="Roboto Slab"/>
              <a:ea typeface="Roboto Slab"/>
              <a:cs typeface="Roboto Slab"/>
              <a:sym typeface="Roboto Slab"/>
            </a:endParaRPr>
          </a:p>
          <a:p>
            <a:pPr indent="0" lvl="0" marL="457200" rtl="0" algn="l">
              <a:spcBef>
                <a:spcPts val="0"/>
              </a:spcBef>
              <a:spcAft>
                <a:spcPts val="0"/>
              </a:spcAft>
              <a:buNone/>
            </a:pPr>
            <a:r>
              <a:rPr lang="en-GB" sz="1400">
                <a:latin typeface="Roboto Slab"/>
                <a:ea typeface="Roboto Slab"/>
                <a:cs typeface="Roboto Slab"/>
                <a:sym typeface="Roboto Slab"/>
              </a:rPr>
              <a:t>call or pagers.</a:t>
            </a:r>
            <a:endParaRPr sz="1400">
              <a:latin typeface="Roboto Slab"/>
              <a:ea typeface="Roboto Slab"/>
              <a:cs typeface="Roboto Slab"/>
              <a:sym typeface="Roboto Slab"/>
            </a:endParaRPr>
          </a:p>
          <a:p>
            <a:pPr indent="-317500" lvl="0" marL="457200" rtl="0" algn="l">
              <a:spcBef>
                <a:spcPts val="0"/>
              </a:spcBef>
              <a:spcAft>
                <a:spcPts val="0"/>
              </a:spcAft>
              <a:buSzPts val="1400"/>
              <a:buFont typeface="Roboto Slab"/>
              <a:buChar char="●"/>
            </a:pPr>
            <a:r>
              <a:rPr lang="en-GB" sz="1400">
                <a:latin typeface="Roboto Slab"/>
                <a:ea typeface="Roboto Slab"/>
                <a:cs typeface="Roboto Slab"/>
                <a:sym typeface="Roboto Slab"/>
              </a:rPr>
              <a:t>Abusive treatment of staff.</a:t>
            </a:r>
            <a:endParaRPr sz="1400">
              <a:latin typeface="Roboto Slab"/>
              <a:ea typeface="Roboto Slab"/>
              <a:cs typeface="Roboto Slab"/>
              <a:sym typeface="Roboto Slab"/>
            </a:endParaRPr>
          </a:p>
        </p:txBody>
      </p:sp>
      <p:sp>
        <p:nvSpPr>
          <p:cNvPr id="445" name="Google Shape;445;p46"/>
          <p:cNvSpPr txBox="1"/>
          <p:nvPr/>
        </p:nvSpPr>
        <p:spPr>
          <a:xfrm>
            <a:off x="3320844" y="5154113"/>
            <a:ext cx="3409500" cy="1164900"/>
          </a:xfrm>
          <a:prstGeom prst="rect">
            <a:avLst/>
          </a:prstGeom>
          <a:noFill/>
          <a:ln>
            <a:noFill/>
          </a:ln>
        </p:spPr>
        <p:txBody>
          <a:bodyPr anchorCtr="0" anchor="t" bIns="91450" lIns="91450" spcFirstLastPara="1" rIns="91450" wrap="square" tIns="91450">
            <a:noAutofit/>
          </a:bodyPr>
          <a:lstStyle/>
          <a:p>
            <a:pPr indent="-317500" lvl="0" marL="457200" rtl="0" algn="l">
              <a:spcBef>
                <a:spcPts val="0"/>
              </a:spcBef>
              <a:spcAft>
                <a:spcPts val="0"/>
              </a:spcAft>
              <a:buSzPts val="1400"/>
              <a:buFont typeface="Roboto Slab"/>
              <a:buChar char="●"/>
            </a:pPr>
            <a:r>
              <a:rPr lang="en-GB" sz="1400">
                <a:latin typeface="Roboto Slab"/>
                <a:ea typeface="Roboto Slab"/>
                <a:cs typeface="Roboto Slab"/>
                <a:sym typeface="Roboto Slab"/>
              </a:rPr>
              <a:t>Unkempt appearance and dress.</a:t>
            </a:r>
            <a:endParaRPr sz="1400">
              <a:latin typeface="Roboto Slab"/>
              <a:ea typeface="Roboto Slab"/>
              <a:cs typeface="Roboto Slab"/>
              <a:sym typeface="Roboto Slab"/>
            </a:endParaRPr>
          </a:p>
          <a:p>
            <a:pPr indent="-317500" lvl="0" marL="457200" rtl="0" algn="l">
              <a:spcBef>
                <a:spcPts val="0"/>
              </a:spcBef>
              <a:spcAft>
                <a:spcPts val="0"/>
              </a:spcAft>
              <a:buSzPts val="1400"/>
              <a:buFont typeface="Roboto Slab"/>
              <a:buChar char="●"/>
            </a:pPr>
            <a:r>
              <a:rPr lang="en-GB" sz="1400">
                <a:latin typeface="Roboto Slab"/>
                <a:ea typeface="Roboto Slab"/>
                <a:cs typeface="Roboto Slab"/>
                <a:sym typeface="Roboto Slab"/>
              </a:rPr>
              <a:t>Inability to accept criticism.</a:t>
            </a:r>
            <a:endParaRPr sz="1400">
              <a:latin typeface="Roboto Slab"/>
              <a:ea typeface="Roboto Slab"/>
              <a:cs typeface="Roboto Slab"/>
              <a:sym typeface="Roboto Slab"/>
            </a:endParaRPr>
          </a:p>
          <a:p>
            <a:pPr indent="-317500" lvl="0" marL="457200" rtl="0" algn="l">
              <a:spcBef>
                <a:spcPts val="0"/>
              </a:spcBef>
              <a:spcAft>
                <a:spcPts val="0"/>
              </a:spcAft>
              <a:buSzPts val="1400"/>
              <a:buFont typeface="Roboto Slab"/>
              <a:buChar char="●"/>
            </a:pPr>
            <a:r>
              <a:rPr lang="en-GB" sz="1400">
                <a:latin typeface="Roboto Slab"/>
                <a:ea typeface="Roboto Slab"/>
                <a:cs typeface="Roboto Slab"/>
                <a:sym typeface="Roboto Slab"/>
              </a:rPr>
              <a:t>Gender or Religious bias.</a:t>
            </a:r>
            <a:endParaRPr sz="1400">
              <a:latin typeface="Roboto Slab"/>
              <a:ea typeface="Roboto Slab"/>
              <a:cs typeface="Roboto Slab"/>
              <a:sym typeface="Roboto Slab"/>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49" name="Shape 449"/>
        <p:cNvGrpSpPr/>
        <p:nvPr/>
      </p:nvGrpSpPr>
      <p:grpSpPr>
        <a:xfrm>
          <a:off x="0" y="0"/>
          <a:ext cx="0" cy="0"/>
          <a:chOff x="0" y="0"/>
          <a:chExt cx="0" cy="0"/>
        </a:xfrm>
      </p:grpSpPr>
      <p:graphicFrame>
        <p:nvGraphicFramePr>
          <p:cNvPr id="450" name="Google Shape;450;p47"/>
          <p:cNvGraphicFramePr/>
          <p:nvPr/>
        </p:nvGraphicFramePr>
        <p:xfrm>
          <a:off x="5600435" y="1645634"/>
          <a:ext cx="3000000" cy="3000000"/>
        </p:xfrm>
        <a:graphic>
          <a:graphicData uri="http://schemas.openxmlformats.org/drawingml/2006/table">
            <a:tbl>
              <a:tblPr>
                <a:noFill/>
                <a:tableStyleId>{23FB4AEF-EAB9-4533-82CD-89B667F5B4CF}</a:tableStyleId>
              </a:tblPr>
              <a:tblGrid>
                <a:gridCol w="1312175"/>
              </a:tblGrid>
              <a:tr h="554525">
                <a:tc>
                  <a:txBody>
                    <a:bodyPr/>
                    <a:lstStyle/>
                    <a:p>
                      <a:pPr indent="0" lvl="0" marL="0" rtl="0" algn="ctr">
                        <a:spcBef>
                          <a:spcPts val="0"/>
                        </a:spcBef>
                        <a:spcAft>
                          <a:spcPts val="0"/>
                        </a:spcAft>
                        <a:buNone/>
                      </a:pPr>
                      <a:r>
                        <a:rPr lang="en-GB" sz="1200">
                          <a:latin typeface="Roboto Slab"/>
                          <a:ea typeface="Roboto Slab"/>
                          <a:cs typeface="Roboto Slab"/>
                          <a:sym typeface="Roboto Slab"/>
                        </a:rPr>
                        <a:t>Disciplinary</a:t>
                      </a:r>
                      <a:endParaRPr sz="1200">
                        <a:latin typeface="Roboto Slab"/>
                        <a:ea typeface="Roboto Slab"/>
                        <a:cs typeface="Roboto Slab"/>
                        <a:sym typeface="Roboto Slab"/>
                      </a:endParaRPr>
                    </a:p>
                  </a:txBody>
                  <a:tcPr marT="91425" marB="91425" marR="91450" marL="91450" anchor="ctr">
                    <a:solidFill>
                      <a:schemeClr val="lt2"/>
                    </a:solidFill>
                  </a:tcPr>
                </a:tc>
              </a:tr>
              <a:tr h="836200">
                <a:tc>
                  <a:txBody>
                    <a:bodyPr/>
                    <a:lstStyle/>
                    <a:p>
                      <a:pPr indent="0" lvl="0" marL="0" rtl="0" algn="ctr">
                        <a:spcBef>
                          <a:spcPts val="0"/>
                        </a:spcBef>
                        <a:spcAft>
                          <a:spcPts val="0"/>
                        </a:spcAft>
                        <a:buNone/>
                      </a:pPr>
                      <a:r>
                        <a:rPr lang="en-GB" sz="1200">
                          <a:latin typeface="Roboto Slab"/>
                          <a:ea typeface="Roboto Slab"/>
                          <a:cs typeface="Roboto Slab"/>
                          <a:sym typeface="Roboto Slab"/>
                        </a:rPr>
                        <a:t>Guided by authority</a:t>
                      </a:r>
                      <a:endParaRPr sz="1200">
                        <a:latin typeface="Roboto Slab"/>
                        <a:ea typeface="Roboto Slab"/>
                        <a:cs typeface="Roboto Slab"/>
                        <a:sym typeface="Roboto Slab"/>
                      </a:endParaRPr>
                    </a:p>
                  </a:txBody>
                  <a:tcPr marT="91425" marB="91425" marR="91450" marL="91450" anchor="ctr">
                    <a:solidFill>
                      <a:schemeClr val="lt2"/>
                    </a:solidFill>
                  </a:tcPr>
                </a:tc>
              </a:tr>
              <a:tr h="836200">
                <a:tc>
                  <a:txBody>
                    <a:bodyPr/>
                    <a:lstStyle/>
                    <a:p>
                      <a:pPr indent="0" lvl="0" marL="0" rtl="0" algn="ctr">
                        <a:spcBef>
                          <a:spcPts val="0"/>
                        </a:spcBef>
                        <a:spcAft>
                          <a:spcPts val="0"/>
                        </a:spcAft>
                        <a:buNone/>
                      </a:pPr>
                      <a:r>
                        <a:rPr lang="en-GB" sz="1200">
                          <a:latin typeface="Roboto Slab"/>
                          <a:ea typeface="Roboto Slab"/>
                          <a:cs typeface="Roboto Slab"/>
                          <a:sym typeface="Roboto Slab"/>
                        </a:rPr>
                        <a:t>Awareness</a:t>
                      </a:r>
                      <a:endParaRPr sz="1200">
                        <a:latin typeface="Roboto Slab"/>
                        <a:ea typeface="Roboto Slab"/>
                        <a:cs typeface="Roboto Slab"/>
                        <a:sym typeface="Roboto Slab"/>
                      </a:endParaRPr>
                    </a:p>
                  </a:txBody>
                  <a:tcPr marT="91425" marB="91425" marR="91450" marL="91450" anchor="ctr">
                    <a:solidFill>
                      <a:schemeClr val="lt2"/>
                    </a:solidFill>
                  </a:tcPr>
                </a:tc>
              </a:tr>
              <a:tr h="836200">
                <a:tc>
                  <a:txBody>
                    <a:bodyPr/>
                    <a:lstStyle/>
                    <a:p>
                      <a:pPr indent="0" lvl="0" marL="0" rtl="0" algn="ctr">
                        <a:spcBef>
                          <a:spcPts val="0"/>
                        </a:spcBef>
                        <a:spcAft>
                          <a:spcPts val="0"/>
                        </a:spcAft>
                        <a:buNone/>
                      </a:pPr>
                      <a:r>
                        <a:rPr lang="en-GB" sz="1200">
                          <a:latin typeface="Roboto Slab"/>
                          <a:ea typeface="Roboto Slab"/>
                          <a:cs typeface="Roboto Slab"/>
                          <a:sym typeface="Roboto Slab"/>
                        </a:rPr>
                        <a:t>Informal</a:t>
                      </a:r>
                      <a:endParaRPr sz="1200">
                        <a:latin typeface="Roboto Slab"/>
                        <a:ea typeface="Roboto Slab"/>
                        <a:cs typeface="Roboto Slab"/>
                        <a:sym typeface="Roboto Slab"/>
                      </a:endParaRPr>
                    </a:p>
                  </a:txBody>
                  <a:tcPr marT="91425" marB="91425" marR="91450" marL="91450" anchor="ctr">
                    <a:solidFill>
                      <a:schemeClr val="lt2"/>
                    </a:solidFill>
                  </a:tcPr>
                </a:tc>
              </a:tr>
              <a:tr h="836200">
                <a:tc>
                  <a:txBody>
                    <a:bodyPr/>
                    <a:lstStyle/>
                    <a:p>
                      <a:pPr indent="0" lvl="0" marL="0" rtl="0" algn="ctr">
                        <a:spcBef>
                          <a:spcPts val="0"/>
                        </a:spcBef>
                        <a:spcAft>
                          <a:spcPts val="0"/>
                        </a:spcAft>
                        <a:buNone/>
                      </a:pPr>
                      <a:r>
                        <a:rPr lang="en-GB" sz="1200">
                          <a:latin typeface="Roboto Slab"/>
                          <a:ea typeface="Roboto Slab"/>
                          <a:cs typeface="Roboto Slab"/>
                          <a:sym typeface="Roboto Slab"/>
                        </a:rPr>
                        <a:t>None</a:t>
                      </a:r>
                      <a:endParaRPr sz="1200">
                        <a:latin typeface="Roboto Slab"/>
                        <a:ea typeface="Roboto Slab"/>
                        <a:cs typeface="Roboto Slab"/>
                        <a:sym typeface="Roboto Slab"/>
                      </a:endParaRPr>
                    </a:p>
                  </a:txBody>
                  <a:tcPr marT="91425" marB="91425" marR="91450" marL="91450" anchor="ctr">
                    <a:solidFill>
                      <a:schemeClr val="lt2"/>
                    </a:solidFill>
                  </a:tcPr>
                </a:tc>
              </a:tr>
            </a:tbl>
          </a:graphicData>
        </a:graphic>
      </p:graphicFrame>
      <p:sp>
        <p:nvSpPr>
          <p:cNvPr id="451" name="Google Shape;451;p47"/>
          <p:cNvSpPr/>
          <p:nvPr/>
        </p:nvSpPr>
        <p:spPr>
          <a:xfrm>
            <a:off x="348075" y="695000"/>
            <a:ext cx="3710700" cy="443100"/>
          </a:xfrm>
          <a:prstGeom prst="roundRect">
            <a:avLst>
              <a:gd fmla="val 16667" name="adj"/>
            </a:avLst>
          </a:prstGeom>
          <a:solidFill>
            <a:srgbClr val="76A5AF"/>
          </a:solidFill>
          <a:ln>
            <a:noFill/>
          </a:ln>
        </p:spPr>
        <p:txBody>
          <a:bodyPr anchorCtr="0" anchor="ctr" bIns="121975" lIns="121975" spcFirstLastPara="1" rIns="121975" wrap="square" tIns="121975">
            <a:noAutofit/>
          </a:bodyPr>
          <a:lstStyle/>
          <a:p>
            <a:pPr indent="0" lvl="0" marL="0" rtl="0" algn="l">
              <a:spcBef>
                <a:spcPts val="0"/>
              </a:spcBef>
              <a:spcAft>
                <a:spcPts val="0"/>
              </a:spcAft>
              <a:buClr>
                <a:srgbClr val="000000"/>
              </a:buClr>
              <a:buSzPts val="1500"/>
              <a:buFont typeface="Arial"/>
              <a:buNone/>
            </a:pPr>
            <a:r>
              <a:rPr b="1" lang="en-GB" sz="1800">
                <a:solidFill>
                  <a:srgbClr val="FFFFFF"/>
                </a:solidFill>
                <a:latin typeface="Roboto Slab"/>
                <a:ea typeface="Roboto Slab"/>
                <a:cs typeface="Roboto Slab"/>
                <a:sym typeface="Roboto Slab"/>
              </a:rPr>
              <a:t>Disruptive behavior pyramid:</a:t>
            </a:r>
            <a:endParaRPr b="1" sz="1800">
              <a:solidFill>
                <a:srgbClr val="FFFFFF"/>
              </a:solidFill>
              <a:latin typeface="Roboto Slab"/>
              <a:ea typeface="Roboto Slab"/>
              <a:cs typeface="Roboto Slab"/>
              <a:sym typeface="Roboto Slab"/>
            </a:endParaRPr>
          </a:p>
        </p:txBody>
      </p:sp>
      <p:sp>
        <p:nvSpPr>
          <p:cNvPr id="452" name="Google Shape;452;p47"/>
          <p:cNvSpPr/>
          <p:nvPr/>
        </p:nvSpPr>
        <p:spPr>
          <a:xfrm>
            <a:off x="562638" y="1609002"/>
            <a:ext cx="4517100" cy="4032600"/>
          </a:xfrm>
          <a:prstGeom prst="triangle">
            <a:avLst>
              <a:gd fmla="val 50000" name="adj"/>
            </a:avLst>
          </a:prstGeom>
          <a:solidFill>
            <a:srgbClr val="45818E"/>
          </a:solidFill>
          <a:ln cap="flat" cmpd="sng" w="9525">
            <a:solidFill>
              <a:schemeClr val="dk2"/>
            </a:solidFill>
            <a:prstDash val="solid"/>
            <a:round/>
            <a:headEnd len="sm" w="sm" type="none"/>
            <a:tailEnd len="sm" w="sm" type="none"/>
          </a:ln>
        </p:spPr>
        <p:txBody>
          <a:bodyPr anchorCtr="0" anchor="ctr" bIns="91450" lIns="91450" spcFirstLastPara="1" rIns="91450" wrap="square" tIns="91450">
            <a:noAutofit/>
          </a:bodyPr>
          <a:lstStyle/>
          <a:p>
            <a:pPr indent="0" lvl="0" marL="0" rtl="0" algn="l">
              <a:spcBef>
                <a:spcPts val="0"/>
              </a:spcBef>
              <a:spcAft>
                <a:spcPts val="0"/>
              </a:spcAft>
              <a:buNone/>
            </a:pPr>
            <a:r>
              <a:t/>
            </a:r>
            <a:endParaRPr/>
          </a:p>
        </p:txBody>
      </p:sp>
      <p:sp>
        <p:nvSpPr>
          <p:cNvPr id="453" name="Google Shape;453;p47"/>
          <p:cNvSpPr/>
          <p:nvPr/>
        </p:nvSpPr>
        <p:spPr>
          <a:xfrm>
            <a:off x="2295297" y="2311787"/>
            <a:ext cx="1067100" cy="45000"/>
          </a:xfrm>
          <a:prstGeom prst="rect">
            <a:avLst/>
          </a:prstGeom>
          <a:solidFill>
            <a:srgbClr val="FFFFFF"/>
          </a:solidFill>
          <a:ln>
            <a:noFill/>
          </a:ln>
        </p:spPr>
        <p:txBody>
          <a:bodyPr anchorCtr="0" anchor="ctr" bIns="91450" lIns="91450" spcFirstLastPara="1" rIns="91450" wrap="square" tIns="91450">
            <a:noAutofit/>
          </a:bodyPr>
          <a:lstStyle/>
          <a:p>
            <a:pPr indent="0" lvl="0" marL="0" rtl="0" algn="l">
              <a:spcBef>
                <a:spcPts val="0"/>
              </a:spcBef>
              <a:spcAft>
                <a:spcPts val="0"/>
              </a:spcAft>
              <a:buNone/>
            </a:pPr>
            <a:r>
              <a:t/>
            </a:r>
            <a:endParaRPr/>
          </a:p>
        </p:txBody>
      </p:sp>
      <p:sp>
        <p:nvSpPr>
          <p:cNvPr id="454" name="Google Shape;454;p47"/>
          <p:cNvSpPr/>
          <p:nvPr/>
        </p:nvSpPr>
        <p:spPr>
          <a:xfrm>
            <a:off x="1899661" y="3059102"/>
            <a:ext cx="1798800" cy="45000"/>
          </a:xfrm>
          <a:prstGeom prst="rect">
            <a:avLst/>
          </a:prstGeom>
          <a:solidFill>
            <a:srgbClr val="FFFFFF"/>
          </a:solidFill>
          <a:ln>
            <a:noFill/>
          </a:ln>
        </p:spPr>
        <p:txBody>
          <a:bodyPr anchorCtr="0" anchor="ctr" bIns="91450" lIns="91450" spcFirstLastPara="1" rIns="91450" wrap="square" tIns="91450">
            <a:noAutofit/>
          </a:bodyPr>
          <a:lstStyle/>
          <a:p>
            <a:pPr indent="0" lvl="0" marL="0" rtl="0" algn="l">
              <a:spcBef>
                <a:spcPts val="0"/>
              </a:spcBef>
              <a:spcAft>
                <a:spcPts val="0"/>
              </a:spcAft>
              <a:buNone/>
            </a:pPr>
            <a:r>
              <a:t/>
            </a:r>
            <a:endParaRPr/>
          </a:p>
        </p:txBody>
      </p:sp>
      <p:sp>
        <p:nvSpPr>
          <p:cNvPr id="455" name="Google Shape;455;p47"/>
          <p:cNvSpPr/>
          <p:nvPr/>
        </p:nvSpPr>
        <p:spPr>
          <a:xfrm>
            <a:off x="1475920" y="3890824"/>
            <a:ext cx="2733600" cy="45000"/>
          </a:xfrm>
          <a:prstGeom prst="rect">
            <a:avLst/>
          </a:prstGeom>
          <a:solidFill>
            <a:srgbClr val="FFFFFF"/>
          </a:solidFill>
          <a:ln>
            <a:noFill/>
          </a:ln>
        </p:spPr>
        <p:txBody>
          <a:bodyPr anchorCtr="0" anchor="ctr" bIns="91450" lIns="91450" spcFirstLastPara="1" rIns="91450" wrap="square" tIns="91450">
            <a:noAutofit/>
          </a:bodyPr>
          <a:lstStyle/>
          <a:p>
            <a:pPr indent="0" lvl="0" marL="0" rtl="0" algn="l">
              <a:spcBef>
                <a:spcPts val="0"/>
              </a:spcBef>
              <a:spcAft>
                <a:spcPts val="0"/>
              </a:spcAft>
              <a:buNone/>
            </a:pPr>
            <a:r>
              <a:t/>
            </a:r>
            <a:endParaRPr/>
          </a:p>
        </p:txBody>
      </p:sp>
      <p:sp>
        <p:nvSpPr>
          <p:cNvPr id="456" name="Google Shape;456;p47"/>
          <p:cNvSpPr/>
          <p:nvPr/>
        </p:nvSpPr>
        <p:spPr>
          <a:xfrm>
            <a:off x="965503" y="4722546"/>
            <a:ext cx="3710700" cy="45000"/>
          </a:xfrm>
          <a:prstGeom prst="rect">
            <a:avLst/>
          </a:prstGeom>
          <a:solidFill>
            <a:srgbClr val="FFFFFF"/>
          </a:solidFill>
          <a:ln>
            <a:noFill/>
          </a:ln>
        </p:spPr>
        <p:txBody>
          <a:bodyPr anchorCtr="0" anchor="ctr" bIns="91450" lIns="91450" spcFirstLastPara="1" rIns="91450" wrap="square" tIns="91450">
            <a:noAutofit/>
          </a:bodyPr>
          <a:lstStyle/>
          <a:p>
            <a:pPr indent="0" lvl="0" marL="0" rtl="0" algn="l">
              <a:spcBef>
                <a:spcPts val="0"/>
              </a:spcBef>
              <a:spcAft>
                <a:spcPts val="0"/>
              </a:spcAft>
              <a:buNone/>
            </a:pPr>
            <a:r>
              <a:t/>
            </a:r>
            <a:endParaRPr/>
          </a:p>
        </p:txBody>
      </p:sp>
      <p:sp>
        <p:nvSpPr>
          <p:cNvPr id="457" name="Google Shape;457;p47"/>
          <p:cNvSpPr txBox="1"/>
          <p:nvPr/>
        </p:nvSpPr>
        <p:spPr>
          <a:xfrm>
            <a:off x="2469796" y="1997058"/>
            <a:ext cx="718200" cy="203100"/>
          </a:xfrm>
          <a:prstGeom prst="rect">
            <a:avLst/>
          </a:prstGeom>
          <a:noFill/>
          <a:ln>
            <a:noFill/>
          </a:ln>
        </p:spPr>
        <p:txBody>
          <a:bodyPr anchorCtr="0" anchor="ctr" bIns="91450" lIns="91450" spcFirstLastPara="1" rIns="91450" wrap="square" tIns="91450">
            <a:noAutofit/>
          </a:bodyPr>
          <a:lstStyle/>
          <a:p>
            <a:pPr indent="0" lvl="0" marL="0" rtl="0" algn="ctr">
              <a:spcBef>
                <a:spcPts val="0"/>
              </a:spcBef>
              <a:spcAft>
                <a:spcPts val="0"/>
              </a:spcAft>
              <a:buNone/>
            </a:pPr>
            <a:r>
              <a:rPr b="1" lang="en-GB" sz="1100">
                <a:solidFill>
                  <a:srgbClr val="FFFFFF"/>
                </a:solidFill>
                <a:latin typeface="Roboto Slab"/>
                <a:ea typeface="Roboto Slab"/>
                <a:cs typeface="Roboto Slab"/>
                <a:sym typeface="Roboto Slab"/>
              </a:rPr>
              <a:t>Norm</a:t>
            </a:r>
            <a:endParaRPr b="1" sz="1100">
              <a:solidFill>
                <a:srgbClr val="FFFFFF"/>
              </a:solidFill>
              <a:latin typeface="Roboto Slab"/>
              <a:ea typeface="Roboto Slab"/>
              <a:cs typeface="Roboto Slab"/>
              <a:sym typeface="Roboto Slab"/>
            </a:endParaRPr>
          </a:p>
        </p:txBody>
      </p:sp>
      <p:sp>
        <p:nvSpPr>
          <p:cNvPr id="458" name="Google Shape;458;p47"/>
          <p:cNvSpPr txBox="1"/>
          <p:nvPr/>
        </p:nvSpPr>
        <p:spPr>
          <a:xfrm>
            <a:off x="2374994" y="2466751"/>
            <a:ext cx="907800" cy="443100"/>
          </a:xfrm>
          <a:prstGeom prst="rect">
            <a:avLst/>
          </a:prstGeom>
          <a:noFill/>
          <a:ln>
            <a:noFill/>
          </a:ln>
        </p:spPr>
        <p:txBody>
          <a:bodyPr anchorCtr="0" anchor="ctr" bIns="91450" lIns="91450" spcFirstLastPara="1" rIns="91450" wrap="square" tIns="91450">
            <a:noAutofit/>
          </a:bodyPr>
          <a:lstStyle/>
          <a:p>
            <a:pPr indent="0" lvl="0" marL="0" rtl="0" algn="ctr">
              <a:spcBef>
                <a:spcPts val="0"/>
              </a:spcBef>
              <a:spcAft>
                <a:spcPts val="0"/>
              </a:spcAft>
              <a:buNone/>
            </a:pPr>
            <a:r>
              <a:rPr b="1" lang="en-GB" sz="1100">
                <a:solidFill>
                  <a:srgbClr val="FFFFFF"/>
                </a:solidFill>
                <a:latin typeface="Roboto Slab"/>
                <a:ea typeface="Roboto Slab"/>
                <a:cs typeface="Roboto Slab"/>
                <a:sym typeface="Roboto Slab"/>
              </a:rPr>
              <a:t>Pattern persists</a:t>
            </a:r>
            <a:endParaRPr b="1" sz="1100">
              <a:solidFill>
                <a:srgbClr val="FFFFFF"/>
              </a:solidFill>
              <a:latin typeface="Roboto Slab"/>
              <a:ea typeface="Roboto Slab"/>
              <a:cs typeface="Roboto Slab"/>
              <a:sym typeface="Roboto Slab"/>
            </a:endParaRPr>
          </a:p>
        </p:txBody>
      </p:sp>
      <p:sp>
        <p:nvSpPr>
          <p:cNvPr id="459" name="Google Shape;459;p47"/>
          <p:cNvSpPr txBox="1"/>
          <p:nvPr/>
        </p:nvSpPr>
        <p:spPr>
          <a:xfrm>
            <a:off x="1944098" y="3275896"/>
            <a:ext cx="1631700" cy="443100"/>
          </a:xfrm>
          <a:prstGeom prst="rect">
            <a:avLst/>
          </a:prstGeom>
          <a:noFill/>
          <a:ln>
            <a:noFill/>
          </a:ln>
        </p:spPr>
        <p:txBody>
          <a:bodyPr anchorCtr="0" anchor="ctr" bIns="91450" lIns="91450" spcFirstLastPara="1" rIns="91450" wrap="square" tIns="91450">
            <a:noAutofit/>
          </a:bodyPr>
          <a:lstStyle/>
          <a:p>
            <a:pPr indent="0" lvl="0" marL="0" rtl="0" algn="ctr">
              <a:spcBef>
                <a:spcPts val="0"/>
              </a:spcBef>
              <a:spcAft>
                <a:spcPts val="0"/>
              </a:spcAft>
              <a:buNone/>
            </a:pPr>
            <a:r>
              <a:rPr b="1" lang="en-GB" sz="1100">
                <a:solidFill>
                  <a:srgbClr val="FFFFFF"/>
                </a:solidFill>
                <a:latin typeface="Roboto Slab"/>
                <a:ea typeface="Roboto Slab"/>
                <a:cs typeface="Roboto Slab"/>
                <a:sym typeface="Roboto Slab"/>
              </a:rPr>
              <a:t>Apparent pattern</a:t>
            </a:r>
            <a:endParaRPr b="1" sz="1100">
              <a:solidFill>
                <a:srgbClr val="FFFFFF"/>
              </a:solidFill>
              <a:latin typeface="Roboto Slab"/>
              <a:ea typeface="Roboto Slab"/>
              <a:cs typeface="Roboto Slab"/>
              <a:sym typeface="Roboto Slab"/>
            </a:endParaRPr>
          </a:p>
          <a:p>
            <a:pPr indent="0" lvl="0" marL="0" rtl="0" algn="ctr">
              <a:spcBef>
                <a:spcPts val="0"/>
              </a:spcBef>
              <a:spcAft>
                <a:spcPts val="0"/>
              </a:spcAft>
              <a:buNone/>
            </a:pPr>
            <a:r>
              <a:rPr b="1" lang="en-GB" sz="1100">
                <a:solidFill>
                  <a:srgbClr val="FFFFFF"/>
                </a:solidFill>
                <a:latin typeface="Roboto Slab"/>
                <a:ea typeface="Roboto Slab"/>
                <a:cs typeface="Roboto Slab"/>
                <a:sym typeface="Roboto Slab"/>
              </a:rPr>
              <a:t>Awareness</a:t>
            </a:r>
            <a:endParaRPr b="1" sz="1100">
              <a:solidFill>
                <a:srgbClr val="FFFFFF"/>
              </a:solidFill>
              <a:latin typeface="Roboto Slab"/>
              <a:ea typeface="Roboto Slab"/>
              <a:cs typeface="Roboto Slab"/>
              <a:sym typeface="Roboto Slab"/>
            </a:endParaRPr>
          </a:p>
        </p:txBody>
      </p:sp>
      <p:sp>
        <p:nvSpPr>
          <p:cNvPr id="460" name="Google Shape;460;p47"/>
          <p:cNvSpPr txBox="1"/>
          <p:nvPr/>
        </p:nvSpPr>
        <p:spPr>
          <a:xfrm>
            <a:off x="1556343" y="4107618"/>
            <a:ext cx="2557800" cy="443100"/>
          </a:xfrm>
          <a:prstGeom prst="rect">
            <a:avLst/>
          </a:prstGeom>
          <a:noFill/>
          <a:ln>
            <a:noFill/>
          </a:ln>
        </p:spPr>
        <p:txBody>
          <a:bodyPr anchorCtr="0" anchor="ctr" bIns="91450" lIns="91450" spcFirstLastPara="1" rIns="91450" wrap="square" tIns="91450">
            <a:noAutofit/>
          </a:bodyPr>
          <a:lstStyle/>
          <a:p>
            <a:pPr indent="0" lvl="0" marL="0" rtl="0" algn="ctr">
              <a:spcBef>
                <a:spcPts val="0"/>
              </a:spcBef>
              <a:spcAft>
                <a:spcPts val="0"/>
              </a:spcAft>
              <a:buNone/>
            </a:pPr>
            <a:r>
              <a:rPr b="1" lang="en-GB" sz="1100">
                <a:solidFill>
                  <a:srgbClr val="FFFFFF"/>
                </a:solidFill>
                <a:latin typeface="Roboto Slab"/>
                <a:ea typeface="Roboto Slab"/>
                <a:cs typeface="Roboto Slab"/>
                <a:sym typeface="Roboto Slab"/>
              </a:rPr>
              <a:t>Single ‘unprofessional’ incident</a:t>
            </a:r>
            <a:endParaRPr b="1" sz="1100">
              <a:solidFill>
                <a:srgbClr val="FFFFFF"/>
              </a:solidFill>
              <a:latin typeface="Roboto Slab"/>
              <a:ea typeface="Roboto Slab"/>
              <a:cs typeface="Roboto Slab"/>
              <a:sym typeface="Roboto Slab"/>
            </a:endParaRPr>
          </a:p>
        </p:txBody>
      </p:sp>
      <p:sp>
        <p:nvSpPr>
          <p:cNvPr id="461" name="Google Shape;461;p47"/>
          <p:cNvSpPr txBox="1"/>
          <p:nvPr/>
        </p:nvSpPr>
        <p:spPr>
          <a:xfrm>
            <a:off x="1215972" y="5004870"/>
            <a:ext cx="3158100" cy="443100"/>
          </a:xfrm>
          <a:prstGeom prst="rect">
            <a:avLst/>
          </a:prstGeom>
          <a:noFill/>
          <a:ln>
            <a:noFill/>
          </a:ln>
        </p:spPr>
        <p:txBody>
          <a:bodyPr anchorCtr="0" anchor="ctr" bIns="91450" lIns="91450" spcFirstLastPara="1" rIns="91450" wrap="square" tIns="91450">
            <a:noAutofit/>
          </a:bodyPr>
          <a:lstStyle/>
          <a:p>
            <a:pPr indent="0" lvl="0" marL="0" rtl="0" algn="ctr">
              <a:spcBef>
                <a:spcPts val="0"/>
              </a:spcBef>
              <a:spcAft>
                <a:spcPts val="0"/>
              </a:spcAft>
              <a:buNone/>
            </a:pPr>
            <a:r>
              <a:rPr b="1" lang="en-GB" sz="1100">
                <a:solidFill>
                  <a:srgbClr val="FFFFFF"/>
                </a:solidFill>
                <a:latin typeface="Roboto Slab"/>
                <a:ea typeface="Roboto Slab"/>
                <a:cs typeface="Roboto Slab"/>
                <a:sym typeface="Roboto Slab"/>
              </a:rPr>
              <a:t>no professionalism issues</a:t>
            </a:r>
            <a:endParaRPr b="1" sz="1100">
              <a:solidFill>
                <a:srgbClr val="FFFFFF"/>
              </a:solidFill>
              <a:latin typeface="Roboto Slab"/>
              <a:ea typeface="Roboto Slab"/>
              <a:cs typeface="Roboto Slab"/>
              <a:sym typeface="Roboto Slab"/>
            </a:endParaRPr>
          </a:p>
          <a:p>
            <a:pPr indent="0" lvl="0" marL="0" rtl="0" algn="ctr">
              <a:spcBef>
                <a:spcPts val="0"/>
              </a:spcBef>
              <a:spcAft>
                <a:spcPts val="0"/>
              </a:spcAft>
              <a:buClr>
                <a:schemeClr val="dk1"/>
              </a:buClr>
              <a:buSzPts val="1100"/>
              <a:buFont typeface="Arial"/>
              <a:buNone/>
            </a:pPr>
            <a:r>
              <a:rPr b="1" lang="en-GB" sz="1100">
                <a:solidFill>
                  <a:schemeClr val="lt1"/>
                </a:solidFill>
                <a:latin typeface="Roboto Slab"/>
                <a:ea typeface="Roboto Slab"/>
                <a:cs typeface="Roboto Slab"/>
                <a:sym typeface="Roboto Slab"/>
              </a:rPr>
              <a:t>(Vast majority of doctors)</a:t>
            </a:r>
            <a:endParaRPr b="1" sz="1100">
              <a:solidFill>
                <a:srgbClr val="FFFFFF"/>
              </a:solidFill>
              <a:latin typeface="Roboto Slab"/>
              <a:ea typeface="Roboto Slab"/>
              <a:cs typeface="Roboto Slab"/>
              <a:sym typeface="Roboto Slab"/>
            </a:endParaRPr>
          </a:p>
        </p:txBody>
      </p:sp>
      <p:cxnSp>
        <p:nvCxnSpPr>
          <p:cNvPr id="462" name="Google Shape;462;p47"/>
          <p:cNvCxnSpPr/>
          <p:nvPr/>
        </p:nvCxnSpPr>
        <p:spPr>
          <a:xfrm flipH="1" rot="10800000">
            <a:off x="4774185" y="5083456"/>
            <a:ext cx="819600" cy="1500"/>
          </a:xfrm>
          <a:prstGeom prst="straightConnector1">
            <a:avLst/>
          </a:prstGeom>
          <a:noFill/>
          <a:ln cap="flat" cmpd="sng" w="9525">
            <a:solidFill>
              <a:schemeClr val="dk2"/>
            </a:solidFill>
            <a:prstDash val="solid"/>
            <a:round/>
            <a:headEnd len="med" w="med" type="none"/>
            <a:tailEnd len="med" w="med" type="none"/>
          </a:ln>
        </p:spPr>
      </p:cxnSp>
      <p:cxnSp>
        <p:nvCxnSpPr>
          <p:cNvPr id="463" name="Google Shape;463;p47"/>
          <p:cNvCxnSpPr/>
          <p:nvPr/>
        </p:nvCxnSpPr>
        <p:spPr>
          <a:xfrm>
            <a:off x="4321123" y="4333036"/>
            <a:ext cx="1279200" cy="300"/>
          </a:xfrm>
          <a:prstGeom prst="straightConnector1">
            <a:avLst/>
          </a:prstGeom>
          <a:noFill/>
          <a:ln cap="flat" cmpd="sng" w="9525">
            <a:solidFill>
              <a:schemeClr val="dk2"/>
            </a:solidFill>
            <a:prstDash val="solid"/>
            <a:round/>
            <a:headEnd len="med" w="med" type="none"/>
            <a:tailEnd len="med" w="med" type="none"/>
          </a:ln>
        </p:spPr>
      </p:cxnSp>
      <p:cxnSp>
        <p:nvCxnSpPr>
          <p:cNvPr id="464" name="Google Shape;464;p47"/>
          <p:cNvCxnSpPr/>
          <p:nvPr/>
        </p:nvCxnSpPr>
        <p:spPr>
          <a:xfrm flipH="1" rot="10800000">
            <a:off x="3872640" y="3503797"/>
            <a:ext cx="1729800" cy="4200"/>
          </a:xfrm>
          <a:prstGeom prst="straightConnector1">
            <a:avLst/>
          </a:prstGeom>
          <a:noFill/>
          <a:ln cap="flat" cmpd="sng" w="9525">
            <a:solidFill>
              <a:schemeClr val="dk2"/>
            </a:solidFill>
            <a:prstDash val="solid"/>
            <a:round/>
            <a:headEnd len="med" w="med" type="none"/>
            <a:tailEnd len="med" w="med" type="none"/>
          </a:ln>
        </p:spPr>
      </p:cxnSp>
      <p:cxnSp>
        <p:nvCxnSpPr>
          <p:cNvPr id="465" name="Google Shape;465;p47"/>
          <p:cNvCxnSpPr/>
          <p:nvPr/>
        </p:nvCxnSpPr>
        <p:spPr>
          <a:xfrm flipH="1" rot="10800000">
            <a:off x="3411712" y="2686136"/>
            <a:ext cx="2183700" cy="2700"/>
          </a:xfrm>
          <a:prstGeom prst="straightConnector1">
            <a:avLst/>
          </a:prstGeom>
          <a:noFill/>
          <a:ln cap="flat" cmpd="sng" w="9525">
            <a:solidFill>
              <a:schemeClr val="dk2"/>
            </a:solidFill>
            <a:prstDash val="solid"/>
            <a:round/>
            <a:headEnd len="med" w="med" type="none"/>
            <a:tailEnd len="med" w="med" type="none"/>
          </a:ln>
        </p:spPr>
      </p:cxnSp>
      <p:cxnSp>
        <p:nvCxnSpPr>
          <p:cNvPr id="466" name="Google Shape;466;p47"/>
          <p:cNvCxnSpPr/>
          <p:nvPr/>
        </p:nvCxnSpPr>
        <p:spPr>
          <a:xfrm flipH="1" rot="10800000">
            <a:off x="3023072" y="1955451"/>
            <a:ext cx="2572200" cy="4500"/>
          </a:xfrm>
          <a:prstGeom prst="straightConnector1">
            <a:avLst/>
          </a:prstGeom>
          <a:noFill/>
          <a:ln cap="flat" cmpd="sng" w="9525">
            <a:solidFill>
              <a:schemeClr val="dk2"/>
            </a:solidFill>
            <a:prstDash val="solid"/>
            <a:round/>
            <a:headEnd len="med" w="med" type="none"/>
            <a:tailEnd len="med" w="med" type="none"/>
          </a:ln>
        </p:spPr>
      </p:cxnSp>
      <p:sp>
        <p:nvSpPr>
          <p:cNvPr id="467" name="Google Shape;467;p47"/>
          <p:cNvSpPr/>
          <p:nvPr/>
        </p:nvSpPr>
        <p:spPr>
          <a:xfrm>
            <a:off x="5546362" y="1280524"/>
            <a:ext cx="1420200" cy="365100"/>
          </a:xfrm>
          <a:prstGeom prst="roundRect">
            <a:avLst>
              <a:gd fmla="val 16667" name="adj"/>
            </a:avLst>
          </a:prstGeom>
          <a:solidFill>
            <a:srgbClr val="0C343D"/>
          </a:solidFill>
          <a:ln>
            <a:noFill/>
          </a:ln>
        </p:spPr>
        <p:txBody>
          <a:bodyPr anchorCtr="0" anchor="ctr" bIns="121975" lIns="121975" spcFirstLastPara="1" rIns="121975" wrap="square" tIns="121975">
            <a:noAutofit/>
          </a:bodyPr>
          <a:lstStyle/>
          <a:p>
            <a:pPr indent="0" lvl="0" marL="0" rtl="0" algn="l">
              <a:spcBef>
                <a:spcPts val="0"/>
              </a:spcBef>
              <a:spcAft>
                <a:spcPts val="0"/>
              </a:spcAft>
              <a:buClr>
                <a:srgbClr val="000000"/>
              </a:buClr>
              <a:buSzPts val="1500"/>
              <a:buFont typeface="Arial"/>
              <a:buNone/>
            </a:pPr>
            <a:r>
              <a:rPr b="1" lang="en-GB" sz="1400">
                <a:solidFill>
                  <a:srgbClr val="FFFFFF"/>
                </a:solidFill>
                <a:latin typeface="Roboto Slab"/>
                <a:ea typeface="Roboto Slab"/>
                <a:cs typeface="Roboto Slab"/>
                <a:sym typeface="Roboto Slab"/>
              </a:rPr>
              <a:t>Intervention:</a:t>
            </a:r>
            <a:endParaRPr b="1" sz="1400">
              <a:solidFill>
                <a:srgbClr val="FFFFFF"/>
              </a:solidFill>
              <a:latin typeface="Roboto Slab"/>
              <a:ea typeface="Roboto Slab"/>
              <a:cs typeface="Roboto Slab"/>
              <a:sym typeface="Roboto Slab"/>
            </a:endParaRPr>
          </a:p>
        </p:txBody>
      </p:sp>
      <p:sp>
        <p:nvSpPr>
          <p:cNvPr id="468" name="Google Shape;468;p47"/>
          <p:cNvSpPr/>
          <p:nvPr/>
        </p:nvSpPr>
        <p:spPr>
          <a:xfrm>
            <a:off x="736192" y="6765551"/>
            <a:ext cx="6089700" cy="558600"/>
          </a:xfrm>
          <a:prstGeom prst="roundRect">
            <a:avLst>
              <a:gd fmla="val 16667" name="adj"/>
            </a:avLst>
          </a:prstGeom>
          <a:solidFill>
            <a:srgbClr val="76A5AF"/>
          </a:solidFill>
          <a:ln>
            <a:noFill/>
          </a:ln>
        </p:spPr>
        <p:txBody>
          <a:bodyPr anchorCtr="0" anchor="ctr" bIns="121975" lIns="121975" spcFirstLastPara="1" rIns="121975" wrap="square" tIns="121975">
            <a:noAutofit/>
          </a:bodyPr>
          <a:lstStyle/>
          <a:p>
            <a:pPr indent="0" lvl="0" marL="0" rtl="0" algn="ctr">
              <a:spcBef>
                <a:spcPts val="0"/>
              </a:spcBef>
              <a:spcAft>
                <a:spcPts val="0"/>
              </a:spcAft>
              <a:buClr>
                <a:srgbClr val="000000"/>
              </a:buClr>
              <a:buSzPts val="1500"/>
              <a:buFont typeface="Arial"/>
              <a:buNone/>
            </a:pPr>
            <a:r>
              <a:rPr b="1" lang="en-GB" sz="1800">
                <a:solidFill>
                  <a:srgbClr val="FFFFFF"/>
                </a:solidFill>
                <a:latin typeface="Roboto Slab"/>
                <a:ea typeface="Roboto Slab"/>
                <a:cs typeface="Roboto Slab"/>
                <a:sym typeface="Roboto Slab"/>
              </a:rPr>
              <a:t>What does formalizing a response need?</a:t>
            </a:r>
            <a:endParaRPr b="1" sz="1800">
              <a:solidFill>
                <a:srgbClr val="FFFFFF"/>
              </a:solidFill>
              <a:latin typeface="Roboto Slab"/>
              <a:ea typeface="Roboto Slab"/>
              <a:cs typeface="Roboto Slab"/>
              <a:sym typeface="Roboto Slab"/>
            </a:endParaRPr>
          </a:p>
        </p:txBody>
      </p:sp>
      <p:sp>
        <p:nvSpPr>
          <p:cNvPr id="469" name="Google Shape;469;p47"/>
          <p:cNvSpPr txBox="1"/>
          <p:nvPr/>
        </p:nvSpPr>
        <p:spPr>
          <a:xfrm>
            <a:off x="776103" y="7324201"/>
            <a:ext cx="6049800" cy="437700"/>
          </a:xfrm>
          <a:prstGeom prst="rect">
            <a:avLst/>
          </a:prstGeom>
          <a:noFill/>
          <a:ln>
            <a:noFill/>
          </a:ln>
        </p:spPr>
        <p:txBody>
          <a:bodyPr anchorCtr="0" anchor="ctr" bIns="91450" lIns="91450" spcFirstLastPara="1" rIns="91450" wrap="square" tIns="91450">
            <a:noAutofit/>
          </a:bodyPr>
          <a:lstStyle/>
          <a:p>
            <a:pPr indent="0" lvl="0" marL="0" rtl="0" algn="ctr">
              <a:spcBef>
                <a:spcPts val="0"/>
              </a:spcBef>
              <a:spcAft>
                <a:spcPts val="0"/>
              </a:spcAft>
              <a:buNone/>
            </a:pPr>
            <a:r>
              <a:rPr lang="en-GB" sz="1600">
                <a:latin typeface="Roboto Slab"/>
                <a:ea typeface="Roboto Slab"/>
                <a:cs typeface="Roboto Slab"/>
                <a:sym typeface="Roboto Slab"/>
              </a:rPr>
              <a:t>Formalizing a response need </a:t>
            </a:r>
            <a:r>
              <a:rPr b="1" lang="en-GB" sz="1600">
                <a:solidFill>
                  <a:srgbClr val="FF0000"/>
                </a:solidFill>
                <a:latin typeface="Roboto Slab"/>
                <a:ea typeface="Roboto Slab"/>
                <a:cs typeface="Roboto Slab"/>
                <a:sym typeface="Roboto Slab"/>
              </a:rPr>
              <a:t>cost</a:t>
            </a:r>
            <a:r>
              <a:rPr lang="en-GB" sz="1600">
                <a:latin typeface="Roboto Slab"/>
                <a:ea typeface="Roboto Slab"/>
                <a:cs typeface="Roboto Slab"/>
                <a:sym typeface="Roboto Slab"/>
              </a:rPr>
              <a:t> and </a:t>
            </a:r>
            <a:r>
              <a:rPr b="1" lang="en-GB" sz="1600">
                <a:solidFill>
                  <a:srgbClr val="FF0000"/>
                </a:solidFill>
                <a:latin typeface="Roboto Slab"/>
                <a:ea typeface="Roboto Slab"/>
                <a:cs typeface="Roboto Slab"/>
                <a:sym typeface="Roboto Slab"/>
              </a:rPr>
              <a:t>time</a:t>
            </a:r>
            <a:endParaRPr b="1" sz="1600">
              <a:solidFill>
                <a:srgbClr val="FF0000"/>
              </a:solidFill>
              <a:latin typeface="Roboto Slab"/>
              <a:ea typeface="Roboto Slab"/>
              <a:cs typeface="Roboto Slab"/>
              <a:sym typeface="Roboto Slab"/>
            </a:endParaRPr>
          </a:p>
        </p:txBody>
      </p:sp>
      <p:sp>
        <p:nvSpPr>
          <p:cNvPr id="470" name="Google Shape;470;p47"/>
          <p:cNvSpPr/>
          <p:nvPr/>
        </p:nvSpPr>
        <p:spPr>
          <a:xfrm>
            <a:off x="348086" y="5875957"/>
            <a:ext cx="6752100" cy="5586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50" lIns="91450" spcFirstLastPara="1" rIns="91450" wrap="square" tIns="91450">
            <a:noAutofit/>
          </a:bodyPr>
          <a:lstStyle/>
          <a:p>
            <a:pPr indent="0" lvl="0" marL="0" rtl="0" algn="l">
              <a:spcBef>
                <a:spcPts val="0"/>
              </a:spcBef>
              <a:spcAft>
                <a:spcPts val="0"/>
              </a:spcAft>
              <a:buNone/>
            </a:pPr>
            <a:r>
              <a:rPr lang="en-GB" sz="1000">
                <a:solidFill>
                  <a:srgbClr val="999999"/>
                </a:solidFill>
                <a:latin typeface="Roboto Slab"/>
                <a:ea typeface="Roboto Slab"/>
                <a:cs typeface="Roboto Slab"/>
                <a:sym typeface="Roboto Slab"/>
              </a:rPr>
              <a:t>Explanation: disruptive behavior pyramid showing the different degrees of unprofessional behavior and relating each degree with it’s appropriate intervention.</a:t>
            </a:r>
            <a:endParaRPr sz="1000">
              <a:solidFill>
                <a:srgbClr val="999999"/>
              </a:solidFill>
              <a:latin typeface="Roboto Slab"/>
              <a:ea typeface="Roboto Slab"/>
              <a:cs typeface="Roboto Slab"/>
              <a:sym typeface="Roboto Slab"/>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74" name="Shape 474"/>
        <p:cNvGrpSpPr/>
        <p:nvPr/>
      </p:nvGrpSpPr>
      <p:grpSpPr>
        <a:xfrm>
          <a:off x="0" y="0"/>
          <a:ext cx="0" cy="0"/>
          <a:chOff x="0" y="0"/>
          <a:chExt cx="0" cy="0"/>
        </a:xfrm>
      </p:grpSpPr>
      <p:sp>
        <p:nvSpPr>
          <p:cNvPr id="475" name="Google Shape;475;p48"/>
          <p:cNvSpPr/>
          <p:nvPr/>
        </p:nvSpPr>
        <p:spPr>
          <a:xfrm>
            <a:off x="445925" y="4593576"/>
            <a:ext cx="6681900" cy="472200"/>
          </a:xfrm>
          <a:prstGeom prst="rect">
            <a:avLst/>
          </a:prstGeom>
          <a:solidFill>
            <a:srgbClr val="45818E"/>
          </a:solidFill>
          <a:ln>
            <a:noFill/>
          </a:ln>
        </p:spPr>
        <p:txBody>
          <a:bodyPr anchorCtr="0" anchor="ctr" bIns="91425" lIns="91425" spcFirstLastPara="1" rIns="91425" wrap="square" tIns="91425">
            <a:noAutofit/>
          </a:bodyPr>
          <a:lstStyle/>
          <a:p>
            <a:pPr indent="0" lvl="0" marL="0" rtl="0" algn="ctr">
              <a:lnSpc>
                <a:spcPct val="90000"/>
              </a:lnSpc>
              <a:spcBef>
                <a:spcPts val="800"/>
              </a:spcBef>
              <a:spcAft>
                <a:spcPts val="0"/>
              </a:spcAft>
              <a:buClr>
                <a:srgbClr val="000000"/>
              </a:buClr>
              <a:buSzPts val="1100"/>
              <a:buFont typeface="Arial"/>
              <a:buNone/>
            </a:pPr>
            <a:r>
              <a:rPr b="1" lang="en-GB">
                <a:solidFill>
                  <a:schemeClr val="lt1"/>
                </a:solidFill>
                <a:latin typeface="Roboto Slab"/>
                <a:ea typeface="Roboto Slab"/>
                <a:cs typeface="Roboto Slab"/>
                <a:sym typeface="Roboto Slab"/>
              </a:rPr>
              <a:t>What do you think about the senior Doctor attitude? Explain your views.</a:t>
            </a:r>
            <a:endParaRPr b="1">
              <a:solidFill>
                <a:schemeClr val="lt1"/>
              </a:solidFill>
              <a:latin typeface="Roboto Slab"/>
              <a:ea typeface="Roboto Slab"/>
              <a:cs typeface="Roboto Slab"/>
              <a:sym typeface="Roboto Slab"/>
            </a:endParaRPr>
          </a:p>
        </p:txBody>
      </p:sp>
      <p:sp>
        <p:nvSpPr>
          <p:cNvPr id="476" name="Google Shape;476;p48"/>
          <p:cNvSpPr/>
          <p:nvPr/>
        </p:nvSpPr>
        <p:spPr>
          <a:xfrm>
            <a:off x="419225" y="5203200"/>
            <a:ext cx="6681900" cy="472200"/>
          </a:xfrm>
          <a:prstGeom prst="rect">
            <a:avLst/>
          </a:prstGeom>
          <a:solidFill>
            <a:srgbClr val="45818E"/>
          </a:solidFill>
          <a:ln>
            <a:noFill/>
          </a:ln>
        </p:spPr>
        <p:txBody>
          <a:bodyPr anchorCtr="0" anchor="b" bIns="91425" lIns="91425" spcFirstLastPara="1" rIns="91425" wrap="square" tIns="91425">
            <a:noAutofit/>
          </a:bodyPr>
          <a:lstStyle/>
          <a:p>
            <a:pPr indent="0" lvl="0" marL="0" rtl="0" algn="ctr">
              <a:lnSpc>
                <a:spcPct val="90000"/>
              </a:lnSpc>
              <a:spcBef>
                <a:spcPts val="800"/>
              </a:spcBef>
              <a:spcAft>
                <a:spcPts val="0"/>
              </a:spcAft>
              <a:buClr>
                <a:srgbClr val="000000"/>
              </a:buClr>
              <a:buSzPts val="1100"/>
              <a:buFont typeface="Arial"/>
              <a:buNone/>
            </a:pPr>
            <a:r>
              <a:rPr b="1" lang="en-GB">
                <a:solidFill>
                  <a:schemeClr val="lt1"/>
                </a:solidFill>
                <a:latin typeface="Roboto Slab"/>
                <a:ea typeface="Roboto Slab"/>
                <a:cs typeface="Roboto Slab"/>
                <a:sym typeface="Roboto Slab"/>
              </a:rPr>
              <a:t>What would you do differently if you were the senior Doctor?</a:t>
            </a:r>
            <a:endParaRPr b="1">
              <a:solidFill>
                <a:schemeClr val="lt1"/>
              </a:solidFill>
              <a:latin typeface="Roboto Slab"/>
              <a:ea typeface="Roboto Slab"/>
              <a:cs typeface="Roboto Slab"/>
              <a:sym typeface="Roboto Slab"/>
            </a:endParaRPr>
          </a:p>
        </p:txBody>
      </p:sp>
      <p:sp>
        <p:nvSpPr>
          <p:cNvPr id="477" name="Google Shape;477;p48"/>
          <p:cNvSpPr/>
          <p:nvPr/>
        </p:nvSpPr>
        <p:spPr>
          <a:xfrm>
            <a:off x="478925" y="9100725"/>
            <a:ext cx="6615900" cy="574500"/>
          </a:xfrm>
          <a:prstGeom prst="rect">
            <a:avLst/>
          </a:prstGeom>
          <a:solidFill>
            <a:srgbClr val="76A5AF"/>
          </a:solidFill>
          <a:ln>
            <a:noFill/>
          </a:ln>
        </p:spPr>
        <p:txBody>
          <a:bodyPr anchorCtr="0" anchor="b" bIns="91425" lIns="91425" spcFirstLastPara="1" rIns="91425" wrap="square" tIns="91425">
            <a:noAutofit/>
          </a:bodyPr>
          <a:lstStyle/>
          <a:p>
            <a:pPr indent="0" lvl="0" marL="0" rtl="0" algn="ctr">
              <a:lnSpc>
                <a:spcPct val="90000"/>
              </a:lnSpc>
              <a:spcBef>
                <a:spcPts val="800"/>
              </a:spcBef>
              <a:spcAft>
                <a:spcPts val="0"/>
              </a:spcAft>
              <a:buNone/>
            </a:pPr>
            <a:r>
              <a:rPr b="1" lang="en-GB">
                <a:solidFill>
                  <a:srgbClr val="FFFFFF"/>
                </a:solidFill>
                <a:latin typeface="Roboto Slab"/>
                <a:ea typeface="Roboto Slab"/>
                <a:cs typeface="Roboto Slab"/>
                <a:sym typeface="Roboto Slab"/>
              </a:rPr>
              <a:t>What would you do </a:t>
            </a:r>
            <a:r>
              <a:rPr b="1" lang="en-GB">
                <a:solidFill>
                  <a:srgbClr val="FFFFFF"/>
                </a:solidFill>
                <a:latin typeface="Roboto Slab"/>
                <a:ea typeface="Roboto Slab"/>
                <a:cs typeface="Roboto Slab"/>
                <a:sym typeface="Roboto Slab"/>
              </a:rPr>
              <a:t>differently if you were the general practitioner</a:t>
            </a:r>
            <a:r>
              <a:rPr b="1" lang="en-GB">
                <a:solidFill>
                  <a:srgbClr val="FFFFFF"/>
                </a:solidFill>
                <a:latin typeface="Roboto Slab"/>
                <a:ea typeface="Roboto Slab"/>
                <a:cs typeface="Roboto Slab"/>
                <a:sym typeface="Roboto Slab"/>
              </a:rPr>
              <a:t>? Explain your views.</a:t>
            </a:r>
            <a:endParaRPr b="1">
              <a:solidFill>
                <a:srgbClr val="FFFFFF"/>
              </a:solidFill>
              <a:latin typeface="Roboto Slab"/>
              <a:ea typeface="Roboto Slab"/>
              <a:cs typeface="Roboto Slab"/>
              <a:sym typeface="Roboto Slab"/>
            </a:endParaRPr>
          </a:p>
        </p:txBody>
      </p:sp>
      <p:sp>
        <p:nvSpPr>
          <p:cNvPr id="478" name="Google Shape;478;p48"/>
          <p:cNvSpPr/>
          <p:nvPr/>
        </p:nvSpPr>
        <p:spPr>
          <a:xfrm>
            <a:off x="445925" y="8178225"/>
            <a:ext cx="6681900" cy="651000"/>
          </a:xfrm>
          <a:prstGeom prst="rect">
            <a:avLst/>
          </a:prstGeom>
          <a:solidFill>
            <a:srgbClr val="76A5AF"/>
          </a:solidFill>
          <a:ln>
            <a:noFill/>
          </a:ln>
        </p:spPr>
        <p:txBody>
          <a:bodyPr anchorCtr="0" anchor="b" bIns="91425" lIns="91425" spcFirstLastPara="1" rIns="91425" wrap="square" tIns="91425">
            <a:noAutofit/>
          </a:bodyPr>
          <a:lstStyle/>
          <a:p>
            <a:pPr indent="0" lvl="0" marL="0" rtl="0" algn="ctr">
              <a:lnSpc>
                <a:spcPct val="90000"/>
              </a:lnSpc>
              <a:spcBef>
                <a:spcPts val="800"/>
              </a:spcBef>
              <a:spcAft>
                <a:spcPts val="0"/>
              </a:spcAft>
              <a:buClr>
                <a:srgbClr val="000000"/>
              </a:buClr>
              <a:buSzPts val="1100"/>
              <a:buFont typeface="Arial"/>
              <a:buNone/>
            </a:pPr>
            <a:r>
              <a:rPr b="1" lang="en-GB">
                <a:solidFill>
                  <a:srgbClr val="FFFFFF"/>
                </a:solidFill>
                <a:latin typeface="Roboto Slab"/>
                <a:ea typeface="Roboto Slab"/>
                <a:cs typeface="Roboto Slab"/>
                <a:sym typeface="Roboto Slab"/>
              </a:rPr>
              <a:t>What did the general practitioner do that made him unprofessional? Explain your views.</a:t>
            </a:r>
            <a:endParaRPr b="1">
              <a:solidFill>
                <a:srgbClr val="FFFFFF"/>
              </a:solidFill>
              <a:latin typeface="Roboto Slab"/>
              <a:ea typeface="Roboto Slab"/>
              <a:cs typeface="Roboto Slab"/>
              <a:sym typeface="Roboto Slab"/>
            </a:endParaRPr>
          </a:p>
        </p:txBody>
      </p:sp>
      <p:sp>
        <p:nvSpPr>
          <p:cNvPr id="479" name="Google Shape;479;p48"/>
          <p:cNvSpPr txBox="1"/>
          <p:nvPr/>
        </p:nvSpPr>
        <p:spPr>
          <a:xfrm>
            <a:off x="976400" y="703875"/>
            <a:ext cx="4867800" cy="70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600">
                <a:solidFill>
                  <a:srgbClr val="76A5AF"/>
                </a:solidFill>
                <a:latin typeface="Roboto Slab"/>
                <a:ea typeface="Roboto Slab"/>
                <a:cs typeface="Roboto Slab"/>
                <a:sym typeface="Roboto Slab"/>
              </a:rPr>
              <a:t>Let’s test your professionalism!</a:t>
            </a:r>
            <a:endParaRPr b="1" sz="2600">
              <a:solidFill>
                <a:srgbClr val="76A5AF"/>
              </a:solidFill>
              <a:latin typeface="Roboto Slab"/>
              <a:ea typeface="Roboto Slab"/>
              <a:cs typeface="Roboto Slab"/>
              <a:sym typeface="Roboto Slab"/>
            </a:endParaRPr>
          </a:p>
        </p:txBody>
      </p:sp>
      <p:grpSp>
        <p:nvGrpSpPr>
          <p:cNvPr id="480" name="Google Shape;480;p48"/>
          <p:cNvGrpSpPr/>
          <p:nvPr/>
        </p:nvGrpSpPr>
        <p:grpSpPr>
          <a:xfrm>
            <a:off x="334900" y="2071446"/>
            <a:ext cx="6681900" cy="2180680"/>
            <a:chOff x="334900" y="2071446"/>
            <a:chExt cx="6681900" cy="2180680"/>
          </a:xfrm>
        </p:grpSpPr>
        <p:sp>
          <p:nvSpPr>
            <p:cNvPr id="481" name="Google Shape;481;p48"/>
            <p:cNvSpPr/>
            <p:nvPr/>
          </p:nvSpPr>
          <p:spPr>
            <a:xfrm>
              <a:off x="334900" y="2339926"/>
              <a:ext cx="6681900" cy="1912200"/>
            </a:xfrm>
            <a:prstGeom prst="roundRect">
              <a:avLst>
                <a:gd fmla="val 16667" name="adj"/>
              </a:avLst>
            </a:prstGeom>
            <a:solidFill>
              <a:srgbClr val="FFFFFF"/>
            </a:solidFill>
            <a:ln cap="flat" cmpd="sng" w="9525">
              <a:solidFill>
                <a:srgbClr val="999999"/>
              </a:solidFill>
              <a:prstDash val="solid"/>
              <a:round/>
              <a:headEnd len="sm" w="sm" type="none"/>
              <a:tailEnd len="sm" w="sm" type="none"/>
            </a:ln>
          </p:spPr>
          <p:txBody>
            <a:bodyPr anchorCtr="0" anchor="t" bIns="121975" lIns="121975" spcFirstLastPara="1" rIns="121975" wrap="square" tIns="121975">
              <a:noAutofit/>
            </a:bodyPr>
            <a:lstStyle/>
            <a:p>
              <a:pPr indent="0" lvl="0" marL="0" rtl="0" algn="l">
                <a:spcBef>
                  <a:spcPts val="0"/>
                </a:spcBef>
                <a:spcAft>
                  <a:spcPts val="0"/>
                </a:spcAft>
                <a:buNone/>
              </a:pPr>
              <a:r>
                <a:rPr lang="en-GB">
                  <a:latin typeface="Roboto Slab"/>
                  <a:ea typeface="Roboto Slab"/>
                  <a:cs typeface="Roboto Slab"/>
                  <a:sym typeface="Roboto Slab"/>
                </a:rPr>
                <a:t>A senior doctor, head of a high profile department, is known to bring in research dollars, to be very hard working and adept at specialized medical procedures. S/he is well known for shouting at nurses, throwing instruments back at them, and humiliating junior medical staff. S/he is often absent from department, Complaints are made to hospital administration from staff members; increased numbers of "critical incidents" and staff resignations are noted.</a:t>
              </a:r>
              <a:endParaRPr>
                <a:latin typeface="Roboto Slab"/>
                <a:ea typeface="Roboto Slab"/>
                <a:cs typeface="Roboto Slab"/>
                <a:sym typeface="Roboto Slab"/>
              </a:endParaRPr>
            </a:p>
          </p:txBody>
        </p:sp>
        <p:sp>
          <p:nvSpPr>
            <p:cNvPr id="482" name="Google Shape;482;p48"/>
            <p:cNvSpPr/>
            <p:nvPr/>
          </p:nvSpPr>
          <p:spPr>
            <a:xfrm>
              <a:off x="2888505" y="2071446"/>
              <a:ext cx="1574700" cy="472200"/>
            </a:xfrm>
            <a:prstGeom prst="round2SameRect">
              <a:avLst>
                <a:gd fmla="val 16667" name="adj1"/>
                <a:gd fmla="val 0" name="adj2"/>
              </a:avLst>
            </a:prstGeom>
            <a:solidFill>
              <a:srgbClr val="A2C4C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latin typeface="Roboto Slab"/>
                  <a:ea typeface="Roboto Slab"/>
                  <a:cs typeface="Roboto Slab"/>
                  <a:sym typeface="Roboto Slab"/>
                </a:rPr>
                <a:t>Scenario 1</a:t>
              </a:r>
              <a:endParaRPr b="1" sz="1600">
                <a:latin typeface="Roboto Slab"/>
                <a:ea typeface="Roboto Slab"/>
                <a:cs typeface="Roboto Slab"/>
                <a:sym typeface="Roboto Slab"/>
              </a:endParaRPr>
            </a:p>
          </p:txBody>
        </p:sp>
      </p:grpSp>
      <p:grpSp>
        <p:nvGrpSpPr>
          <p:cNvPr id="483" name="Google Shape;483;p48"/>
          <p:cNvGrpSpPr/>
          <p:nvPr/>
        </p:nvGrpSpPr>
        <p:grpSpPr>
          <a:xfrm>
            <a:off x="490150" y="6084437"/>
            <a:ext cx="6371400" cy="1684751"/>
            <a:chOff x="490150" y="6301024"/>
            <a:chExt cx="6371400" cy="1684751"/>
          </a:xfrm>
        </p:grpSpPr>
        <p:sp>
          <p:nvSpPr>
            <p:cNvPr id="484" name="Google Shape;484;p48"/>
            <p:cNvSpPr/>
            <p:nvPr/>
          </p:nvSpPr>
          <p:spPr>
            <a:xfrm>
              <a:off x="490150" y="6497175"/>
              <a:ext cx="6371400" cy="1488600"/>
            </a:xfrm>
            <a:prstGeom prst="roundRect">
              <a:avLst>
                <a:gd fmla="val 16667" name="adj"/>
              </a:avLst>
            </a:prstGeom>
            <a:solidFill>
              <a:srgbClr val="FFFFFF"/>
            </a:solidFill>
            <a:ln cap="flat" cmpd="sng" w="9525">
              <a:solidFill>
                <a:srgbClr val="999999"/>
              </a:solidFill>
              <a:prstDash val="solid"/>
              <a:round/>
              <a:headEnd len="sm" w="sm" type="none"/>
              <a:tailEnd len="sm" w="sm" type="none"/>
            </a:ln>
          </p:spPr>
          <p:txBody>
            <a:bodyPr anchorCtr="0" anchor="ctr" bIns="121975" lIns="121975" spcFirstLastPara="1" rIns="121975" wrap="square" tIns="121975">
              <a:noAutofit/>
            </a:bodyPr>
            <a:lstStyle/>
            <a:p>
              <a:pPr indent="0" lvl="0" marL="0" rtl="0" algn="l">
                <a:spcBef>
                  <a:spcPts val="0"/>
                </a:spcBef>
                <a:spcAft>
                  <a:spcPts val="0"/>
                </a:spcAft>
                <a:buNone/>
              </a:pPr>
              <a:r>
                <a:rPr lang="en-GB">
                  <a:latin typeface="Roboto Slab"/>
                  <a:ea typeface="Roboto Slab"/>
                  <a:cs typeface="Roboto Slab"/>
                  <a:sym typeface="Roboto Slab"/>
                </a:rPr>
                <a:t>A general practitioner is consistently late or absent for pre-scheduled sessions. S/he gives no explanation, leaving the partners to fill in and make excuses. When confronted, s/he becomes abusive in front of office staff and patients.</a:t>
              </a:r>
              <a:endParaRPr>
                <a:latin typeface="Roboto Slab"/>
                <a:ea typeface="Roboto Slab"/>
                <a:cs typeface="Roboto Slab"/>
                <a:sym typeface="Roboto Slab"/>
              </a:endParaRPr>
            </a:p>
          </p:txBody>
        </p:sp>
        <p:sp>
          <p:nvSpPr>
            <p:cNvPr id="485" name="Google Shape;485;p48"/>
            <p:cNvSpPr/>
            <p:nvPr/>
          </p:nvSpPr>
          <p:spPr>
            <a:xfrm>
              <a:off x="2888505" y="6301024"/>
              <a:ext cx="1574700" cy="472200"/>
            </a:xfrm>
            <a:prstGeom prst="round2SameRect">
              <a:avLst>
                <a:gd fmla="val 16667" name="adj1"/>
                <a:gd fmla="val 0" name="adj2"/>
              </a:avLst>
            </a:prstGeom>
            <a:solidFill>
              <a:srgbClr val="A2C4C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latin typeface="Roboto Slab"/>
                  <a:ea typeface="Roboto Slab"/>
                  <a:cs typeface="Roboto Slab"/>
                  <a:sym typeface="Roboto Slab"/>
                </a:rPr>
                <a:t>Scenario 2</a:t>
              </a:r>
              <a:endParaRPr b="1" sz="1600">
                <a:latin typeface="Roboto Slab"/>
                <a:ea typeface="Roboto Slab"/>
                <a:cs typeface="Roboto Slab"/>
                <a:sym typeface="Roboto Slab"/>
              </a:endParaRPr>
            </a:p>
          </p:txBody>
        </p:sp>
      </p:grpSp>
      <p:sp>
        <p:nvSpPr>
          <p:cNvPr id="486" name="Google Shape;486;p48"/>
          <p:cNvSpPr txBox="1"/>
          <p:nvPr/>
        </p:nvSpPr>
        <p:spPr>
          <a:xfrm>
            <a:off x="756986" y="4991765"/>
            <a:ext cx="6049800" cy="70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sp>
        <p:nvSpPr>
          <p:cNvPr id="487" name="Google Shape;487;p48"/>
          <p:cNvSpPr txBox="1"/>
          <p:nvPr/>
        </p:nvSpPr>
        <p:spPr>
          <a:xfrm>
            <a:off x="976400" y="1504522"/>
            <a:ext cx="6049800" cy="42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rgbClr val="B7B7B7"/>
                </a:solidFill>
                <a:latin typeface="Roboto Slab"/>
                <a:ea typeface="Roboto Slab"/>
                <a:cs typeface="Roboto Slab"/>
                <a:sym typeface="Roboto Slab"/>
              </a:rPr>
              <a:t>There’s no specific right answer just try to correlate your answer to the lecture content &amp; you’ll be on the safe side.</a:t>
            </a:r>
            <a:endParaRPr b="1" sz="1200">
              <a:solidFill>
                <a:srgbClr val="B7B7B7"/>
              </a:solidFill>
              <a:latin typeface="Roboto Slab"/>
              <a:ea typeface="Roboto Slab"/>
              <a:cs typeface="Roboto Slab"/>
              <a:sym typeface="Roboto Slab"/>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91" name="Shape 491"/>
        <p:cNvGrpSpPr/>
        <p:nvPr/>
      </p:nvGrpSpPr>
      <p:grpSpPr>
        <a:xfrm>
          <a:off x="0" y="0"/>
          <a:ext cx="0" cy="0"/>
          <a:chOff x="0" y="0"/>
          <a:chExt cx="0" cy="0"/>
        </a:xfrm>
      </p:grpSpPr>
      <p:sp>
        <p:nvSpPr>
          <p:cNvPr id="492" name="Google Shape;492;p49"/>
          <p:cNvSpPr/>
          <p:nvPr/>
        </p:nvSpPr>
        <p:spPr>
          <a:xfrm>
            <a:off x="706448" y="4379150"/>
            <a:ext cx="6372300" cy="472200"/>
          </a:xfrm>
          <a:prstGeom prst="rect">
            <a:avLst/>
          </a:prstGeom>
          <a:solidFill>
            <a:srgbClr val="45818E"/>
          </a:solidFill>
          <a:ln>
            <a:noFill/>
          </a:ln>
        </p:spPr>
        <p:txBody>
          <a:bodyPr anchorCtr="0" anchor="ctr" bIns="91425" lIns="91425" spcFirstLastPara="1" rIns="91425" wrap="square" tIns="91425">
            <a:noAutofit/>
          </a:bodyPr>
          <a:lstStyle/>
          <a:p>
            <a:pPr indent="0" lvl="0" marL="0" rtl="0" algn="ctr">
              <a:lnSpc>
                <a:spcPct val="90000"/>
              </a:lnSpc>
              <a:spcBef>
                <a:spcPts val="800"/>
              </a:spcBef>
              <a:spcAft>
                <a:spcPts val="0"/>
              </a:spcAft>
              <a:buClr>
                <a:srgbClr val="000000"/>
              </a:buClr>
              <a:buSzPts val="1100"/>
              <a:buFont typeface="Arial"/>
              <a:buNone/>
            </a:pPr>
            <a:r>
              <a:rPr b="1" lang="en-GB">
                <a:solidFill>
                  <a:srgbClr val="FFFFFF"/>
                </a:solidFill>
                <a:latin typeface="Roboto Slab"/>
                <a:ea typeface="Roboto Slab"/>
                <a:cs typeface="Roboto Slab"/>
                <a:sym typeface="Roboto Slab"/>
              </a:rPr>
              <a:t>What do you think about this student attitude? Explain your views.</a:t>
            </a:r>
            <a:endParaRPr b="1">
              <a:solidFill>
                <a:srgbClr val="FFFFFF"/>
              </a:solidFill>
              <a:latin typeface="Roboto Slab"/>
              <a:ea typeface="Roboto Slab"/>
              <a:cs typeface="Roboto Slab"/>
              <a:sym typeface="Roboto Slab"/>
            </a:endParaRPr>
          </a:p>
        </p:txBody>
      </p:sp>
      <p:sp>
        <p:nvSpPr>
          <p:cNvPr id="493" name="Google Shape;493;p49"/>
          <p:cNvSpPr/>
          <p:nvPr/>
        </p:nvSpPr>
        <p:spPr>
          <a:xfrm>
            <a:off x="706445" y="5047669"/>
            <a:ext cx="6372300" cy="472200"/>
          </a:xfrm>
          <a:prstGeom prst="rect">
            <a:avLst/>
          </a:prstGeom>
          <a:solidFill>
            <a:srgbClr val="45818E"/>
          </a:solidFill>
          <a:ln>
            <a:noFill/>
          </a:ln>
        </p:spPr>
        <p:txBody>
          <a:bodyPr anchorCtr="0" anchor="ctr" bIns="91425" lIns="91425" spcFirstLastPara="1" rIns="91425" wrap="square" tIns="91425">
            <a:noAutofit/>
          </a:bodyPr>
          <a:lstStyle/>
          <a:p>
            <a:pPr indent="0" lvl="0" marL="0" rtl="0" algn="ctr">
              <a:lnSpc>
                <a:spcPct val="90000"/>
              </a:lnSpc>
              <a:spcBef>
                <a:spcPts val="800"/>
              </a:spcBef>
              <a:spcAft>
                <a:spcPts val="0"/>
              </a:spcAft>
              <a:buClr>
                <a:srgbClr val="000000"/>
              </a:buClr>
              <a:buSzPts val="1100"/>
              <a:buFont typeface="Arial"/>
              <a:buNone/>
            </a:pPr>
            <a:r>
              <a:rPr b="1" lang="en-GB">
                <a:solidFill>
                  <a:srgbClr val="FFFFFF"/>
                </a:solidFill>
                <a:latin typeface="Roboto Slab"/>
                <a:ea typeface="Roboto Slab"/>
                <a:cs typeface="Roboto Slab"/>
                <a:sym typeface="Roboto Slab"/>
              </a:rPr>
              <a:t>If you </a:t>
            </a:r>
            <a:r>
              <a:rPr b="1" lang="en-GB">
                <a:solidFill>
                  <a:srgbClr val="FFFFFF"/>
                </a:solidFill>
                <a:latin typeface="Roboto Slab"/>
                <a:ea typeface="Roboto Slab"/>
                <a:cs typeface="Roboto Slab"/>
                <a:sym typeface="Roboto Slab"/>
              </a:rPr>
              <a:t>were able to give this student an </a:t>
            </a:r>
            <a:r>
              <a:rPr b="1" lang="en-GB">
                <a:solidFill>
                  <a:srgbClr val="FFFFFF"/>
                </a:solidFill>
                <a:latin typeface="Roboto Slab"/>
                <a:ea typeface="Roboto Slab"/>
                <a:cs typeface="Roboto Slab"/>
                <a:sym typeface="Roboto Slab"/>
              </a:rPr>
              <a:t>advice</a:t>
            </a:r>
            <a:r>
              <a:rPr b="1" lang="en-GB">
                <a:solidFill>
                  <a:srgbClr val="FFFFFF"/>
                </a:solidFill>
                <a:latin typeface="Roboto Slab"/>
                <a:ea typeface="Roboto Slab"/>
                <a:cs typeface="Roboto Slab"/>
                <a:sym typeface="Roboto Slab"/>
              </a:rPr>
              <a:t> what would it be</a:t>
            </a:r>
            <a:r>
              <a:rPr b="1" lang="en-GB">
                <a:solidFill>
                  <a:srgbClr val="FFFFFF"/>
                </a:solidFill>
                <a:latin typeface="Roboto Slab"/>
                <a:ea typeface="Roboto Slab"/>
                <a:cs typeface="Roboto Slab"/>
                <a:sym typeface="Roboto Slab"/>
              </a:rPr>
              <a:t>?</a:t>
            </a:r>
            <a:endParaRPr b="1">
              <a:solidFill>
                <a:srgbClr val="FFFFFF"/>
              </a:solidFill>
              <a:latin typeface="Roboto Slab"/>
              <a:ea typeface="Roboto Slab"/>
              <a:cs typeface="Roboto Slab"/>
              <a:sym typeface="Roboto Slab"/>
            </a:endParaRPr>
          </a:p>
        </p:txBody>
      </p:sp>
      <p:sp>
        <p:nvSpPr>
          <p:cNvPr id="494" name="Google Shape;494;p49"/>
          <p:cNvSpPr/>
          <p:nvPr/>
        </p:nvSpPr>
        <p:spPr>
          <a:xfrm>
            <a:off x="595350" y="2137375"/>
            <a:ext cx="6371400" cy="2139600"/>
          </a:xfrm>
          <a:prstGeom prst="roundRect">
            <a:avLst>
              <a:gd fmla="val 16667" name="adj"/>
            </a:avLst>
          </a:prstGeom>
          <a:solidFill>
            <a:srgbClr val="FFFFFF"/>
          </a:solidFill>
          <a:ln cap="flat" cmpd="sng" w="9525">
            <a:solidFill>
              <a:srgbClr val="999999"/>
            </a:solidFill>
            <a:prstDash val="solid"/>
            <a:round/>
            <a:headEnd len="sm" w="sm" type="none"/>
            <a:tailEnd len="sm" w="sm" type="none"/>
          </a:ln>
        </p:spPr>
        <p:txBody>
          <a:bodyPr anchorCtr="0" anchor="ctr" bIns="121975" lIns="121975" spcFirstLastPara="1" rIns="121975" wrap="square" tIns="121975">
            <a:noAutofit/>
          </a:bodyPr>
          <a:lstStyle/>
          <a:p>
            <a:pPr indent="0" lvl="0" marL="0" rtl="0" algn="l">
              <a:spcBef>
                <a:spcPts val="0"/>
              </a:spcBef>
              <a:spcAft>
                <a:spcPts val="0"/>
              </a:spcAft>
              <a:buNone/>
            </a:pPr>
            <a:r>
              <a:rPr lang="en-GB">
                <a:latin typeface="Roboto Slab"/>
                <a:ea typeface="Roboto Slab"/>
                <a:cs typeface="Roboto Slab"/>
                <a:sym typeface="Roboto Slab"/>
              </a:rPr>
              <a:t>A final-year medical student has caused disruptions throughout the course by monopolizing time in tutorials, behaving inappropriately with patients and being unwilling to heed advice. Many patients refuse to be interviewed by her/him and have complained to staff. S/he has not failed any exams, but several tutors and nurses have raised concerns about the student's "attitude" and ability to work as an intern.</a:t>
            </a:r>
            <a:endParaRPr>
              <a:latin typeface="Roboto Slab"/>
              <a:ea typeface="Roboto Slab"/>
              <a:cs typeface="Roboto Slab"/>
              <a:sym typeface="Roboto Slab"/>
            </a:endParaRPr>
          </a:p>
        </p:txBody>
      </p:sp>
      <p:sp>
        <p:nvSpPr>
          <p:cNvPr id="495" name="Google Shape;495;p49"/>
          <p:cNvSpPr/>
          <p:nvPr/>
        </p:nvSpPr>
        <p:spPr>
          <a:xfrm>
            <a:off x="595350" y="5913425"/>
            <a:ext cx="6371400" cy="3246300"/>
          </a:xfrm>
          <a:prstGeom prst="roundRect">
            <a:avLst>
              <a:gd fmla="val 16667" name="adj"/>
            </a:avLst>
          </a:prstGeom>
          <a:solidFill>
            <a:srgbClr val="FFFFFF"/>
          </a:solidFill>
          <a:ln cap="flat" cmpd="sng" w="9525">
            <a:solidFill>
              <a:srgbClr val="999999"/>
            </a:solidFill>
            <a:prstDash val="solid"/>
            <a:round/>
            <a:headEnd len="sm" w="sm" type="none"/>
            <a:tailEnd len="sm" w="sm" type="none"/>
          </a:ln>
        </p:spPr>
        <p:txBody>
          <a:bodyPr anchorCtr="0" anchor="ctr" bIns="121975" lIns="121975" spcFirstLastPara="1" rIns="121975" wrap="square" tIns="121975">
            <a:noAutofit/>
          </a:bodyPr>
          <a:lstStyle/>
          <a:p>
            <a:pPr indent="0" lvl="0" marL="0" rtl="0" algn="l">
              <a:spcBef>
                <a:spcPts val="0"/>
              </a:spcBef>
              <a:spcAft>
                <a:spcPts val="0"/>
              </a:spcAft>
              <a:buNone/>
            </a:pPr>
            <a:r>
              <a:rPr lang="en-GB">
                <a:latin typeface="Roboto Slab"/>
                <a:ea typeface="Roboto Slab"/>
                <a:cs typeface="Roboto Slab"/>
                <a:sym typeface="Roboto Slab"/>
              </a:rPr>
              <a:t>A 54 year old male patient is admitted for the fourth time in two months for complaints of severe ridiculer pain following several attempts at decompressive back surgery. His pain has been sub-optimally controlled with very high-dose narcotics and other adjuvant pain-management medications. The nursing staff take his vital signs at the start of every shift but otherwise only appear when his medications are due or he rings the call bell. The pain waxes and wanes but is so severe at times that he cries out. The medication orders for breakthrough pain is ineffective. When he tells one nurse this, she responds, sighing, :you have had your medication and you’ll just have to wait three hours for your next does. I’m going on break, so don’t bother me by ringing the bell”.</a:t>
            </a:r>
            <a:endParaRPr>
              <a:latin typeface="Roboto Slab"/>
              <a:ea typeface="Roboto Slab"/>
              <a:cs typeface="Roboto Slab"/>
              <a:sym typeface="Roboto Slab"/>
            </a:endParaRPr>
          </a:p>
        </p:txBody>
      </p:sp>
      <p:sp>
        <p:nvSpPr>
          <p:cNvPr id="496" name="Google Shape;496;p49"/>
          <p:cNvSpPr/>
          <p:nvPr/>
        </p:nvSpPr>
        <p:spPr>
          <a:xfrm>
            <a:off x="594900" y="9385901"/>
            <a:ext cx="6372300" cy="574500"/>
          </a:xfrm>
          <a:prstGeom prst="rect">
            <a:avLst/>
          </a:prstGeom>
          <a:solidFill>
            <a:srgbClr val="76A5AF"/>
          </a:solidFill>
          <a:ln>
            <a:noFill/>
          </a:ln>
        </p:spPr>
        <p:txBody>
          <a:bodyPr anchorCtr="0" anchor="ctr" bIns="91425" lIns="91425" spcFirstLastPara="1" rIns="91425" wrap="square" tIns="91425">
            <a:noAutofit/>
          </a:bodyPr>
          <a:lstStyle/>
          <a:p>
            <a:pPr indent="0" lvl="0" marL="0" rtl="0" algn="ctr">
              <a:lnSpc>
                <a:spcPct val="90000"/>
              </a:lnSpc>
              <a:spcBef>
                <a:spcPts val="800"/>
              </a:spcBef>
              <a:spcAft>
                <a:spcPts val="0"/>
              </a:spcAft>
              <a:buNone/>
            </a:pPr>
            <a:r>
              <a:rPr b="1" lang="en-GB">
                <a:solidFill>
                  <a:srgbClr val="FFFFFF"/>
                </a:solidFill>
                <a:latin typeface="Roboto Slab"/>
                <a:ea typeface="Roboto Slab"/>
                <a:cs typeface="Roboto Slab"/>
                <a:sym typeface="Roboto Slab"/>
              </a:rPr>
              <a:t>What would you do differently if you were the nurse? Explain your views.</a:t>
            </a:r>
            <a:endParaRPr b="1">
              <a:solidFill>
                <a:srgbClr val="FFFFFF"/>
              </a:solidFill>
              <a:latin typeface="Roboto Slab"/>
              <a:ea typeface="Roboto Slab"/>
              <a:cs typeface="Roboto Slab"/>
              <a:sym typeface="Roboto Slab"/>
            </a:endParaRPr>
          </a:p>
        </p:txBody>
      </p:sp>
      <p:sp>
        <p:nvSpPr>
          <p:cNvPr id="497" name="Google Shape;497;p49"/>
          <p:cNvSpPr/>
          <p:nvPr/>
        </p:nvSpPr>
        <p:spPr>
          <a:xfrm>
            <a:off x="2888505" y="1960146"/>
            <a:ext cx="1574700" cy="472200"/>
          </a:xfrm>
          <a:prstGeom prst="round2SameRect">
            <a:avLst>
              <a:gd fmla="val 16667" name="adj1"/>
              <a:gd fmla="val 0" name="adj2"/>
            </a:avLst>
          </a:prstGeom>
          <a:solidFill>
            <a:srgbClr val="A2C4C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latin typeface="Roboto Slab"/>
                <a:ea typeface="Roboto Slab"/>
                <a:cs typeface="Roboto Slab"/>
                <a:sym typeface="Roboto Slab"/>
              </a:rPr>
              <a:t>Scenario 3</a:t>
            </a:r>
            <a:endParaRPr b="1" sz="1600">
              <a:latin typeface="Roboto Slab"/>
              <a:ea typeface="Roboto Slab"/>
              <a:cs typeface="Roboto Slab"/>
              <a:sym typeface="Roboto Slab"/>
            </a:endParaRPr>
          </a:p>
        </p:txBody>
      </p:sp>
      <p:sp>
        <p:nvSpPr>
          <p:cNvPr id="498" name="Google Shape;498;p49"/>
          <p:cNvSpPr/>
          <p:nvPr/>
        </p:nvSpPr>
        <p:spPr>
          <a:xfrm>
            <a:off x="2888505" y="5716183"/>
            <a:ext cx="1574700" cy="472200"/>
          </a:xfrm>
          <a:prstGeom prst="round2SameRect">
            <a:avLst>
              <a:gd fmla="val 16667" name="adj1"/>
              <a:gd fmla="val 0" name="adj2"/>
            </a:avLst>
          </a:prstGeom>
          <a:solidFill>
            <a:srgbClr val="A2C4C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latin typeface="Roboto Slab"/>
                <a:ea typeface="Roboto Slab"/>
                <a:cs typeface="Roboto Slab"/>
                <a:sym typeface="Roboto Slab"/>
              </a:rPr>
              <a:t>Scenario 4</a:t>
            </a:r>
            <a:endParaRPr b="1" sz="1600">
              <a:latin typeface="Roboto Slab"/>
              <a:ea typeface="Roboto Slab"/>
              <a:cs typeface="Roboto Slab"/>
              <a:sym typeface="Roboto Slab"/>
            </a:endParaRPr>
          </a:p>
        </p:txBody>
      </p:sp>
      <p:sp>
        <p:nvSpPr>
          <p:cNvPr id="499" name="Google Shape;499;p49"/>
          <p:cNvSpPr txBox="1"/>
          <p:nvPr/>
        </p:nvSpPr>
        <p:spPr>
          <a:xfrm>
            <a:off x="976400" y="703875"/>
            <a:ext cx="4867800" cy="107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600">
                <a:solidFill>
                  <a:srgbClr val="76A5AF"/>
                </a:solidFill>
                <a:latin typeface="Roboto Slab"/>
                <a:ea typeface="Roboto Slab"/>
                <a:cs typeface="Roboto Slab"/>
                <a:sym typeface="Roboto Slab"/>
              </a:rPr>
              <a:t>Let’s test your professionalism!</a:t>
            </a:r>
            <a:endParaRPr b="1" sz="2600">
              <a:solidFill>
                <a:srgbClr val="76A5AF"/>
              </a:solidFill>
              <a:latin typeface="Roboto Slab"/>
              <a:ea typeface="Roboto Slab"/>
              <a:cs typeface="Roboto Slab"/>
              <a:sym typeface="Roboto Slab"/>
            </a:endParaRPr>
          </a:p>
        </p:txBody>
      </p:sp>
    </p:spTree>
  </p:cSld>
  <p:clrMapOvr>
    <a:masterClrMapping/>
  </p:clrMapOvr>
</p:sld>
</file>

<file path=ppt/theme/theme1.xml><?xml version="1.0" encoding="utf-8"?>
<a:theme xmlns:a="http://schemas.openxmlformats.org/drawingml/2006/main" xmlns:r="http://schemas.openxmlformats.org/officeDocument/2006/relationships" name="Journalist Resume">
  <a:themeElements>
    <a:clrScheme name="Simple Light">
      <a:dk1>
        <a:srgbClr val="000000"/>
      </a:dk1>
      <a:lt1>
        <a:srgbClr val="FFFFFF"/>
      </a:lt1>
      <a:dk2>
        <a:srgbClr val="595959"/>
      </a:dk2>
      <a:lt2>
        <a:srgbClr val="EEEEEE"/>
      </a:lt2>
      <a:accent1>
        <a:srgbClr val="F05543"/>
      </a:accent1>
      <a:accent2>
        <a:srgbClr val="E2A0A1"/>
      </a:accent2>
      <a:accent3>
        <a:srgbClr val="6BB9C3"/>
      </a:accent3>
      <a:accent4>
        <a:srgbClr val="A9C5C8"/>
      </a:accent4>
      <a:accent5>
        <a:srgbClr val="0097A7"/>
      </a:accent5>
      <a:accent6>
        <a:srgbClr val="990000"/>
      </a:accent6>
      <a:hlink>
        <a:srgbClr val="3ECBD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Journalist Resume">
  <a:themeElements>
    <a:clrScheme name="Simple Light">
      <a:dk1>
        <a:srgbClr val="000000"/>
      </a:dk1>
      <a:lt1>
        <a:srgbClr val="FFFFFF"/>
      </a:lt1>
      <a:dk2>
        <a:srgbClr val="595959"/>
      </a:dk2>
      <a:lt2>
        <a:srgbClr val="EEEEEE"/>
      </a:lt2>
      <a:accent1>
        <a:srgbClr val="F05543"/>
      </a:accent1>
      <a:accent2>
        <a:srgbClr val="E2A0A1"/>
      </a:accent2>
      <a:accent3>
        <a:srgbClr val="6BB9C3"/>
      </a:accent3>
      <a:accent4>
        <a:srgbClr val="A9C5C8"/>
      </a:accent4>
      <a:accent5>
        <a:srgbClr val="0097A7"/>
      </a:accent5>
      <a:accent6>
        <a:srgbClr val="990000"/>
      </a:accent6>
      <a:hlink>
        <a:srgbClr val="3ECBD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